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7" r:id="rId4"/>
    <p:sldMasterId id="2147483717" r:id="rId5"/>
    <p:sldMasterId id="2147483733" r:id="rId6"/>
    <p:sldMasterId id="2147483724" r:id="rId7"/>
    <p:sldMasterId id="2147483648" r:id="rId8"/>
  </p:sldMasterIdLst>
  <p:notesMasterIdLst>
    <p:notesMasterId r:id="rId47"/>
  </p:notesMasterIdLst>
  <p:sldIdLst>
    <p:sldId id="379" r:id="rId9"/>
    <p:sldId id="380" r:id="rId10"/>
    <p:sldId id="425" r:id="rId11"/>
    <p:sldId id="426" r:id="rId12"/>
    <p:sldId id="381" r:id="rId13"/>
    <p:sldId id="427" r:id="rId14"/>
    <p:sldId id="428" r:id="rId15"/>
    <p:sldId id="429" r:id="rId16"/>
    <p:sldId id="430" r:id="rId17"/>
    <p:sldId id="431" r:id="rId18"/>
    <p:sldId id="432" r:id="rId19"/>
    <p:sldId id="433" r:id="rId20"/>
    <p:sldId id="382" r:id="rId21"/>
    <p:sldId id="434" r:id="rId22"/>
    <p:sldId id="435" r:id="rId23"/>
    <p:sldId id="436" r:id="rId24"/>
    <p:sldId id="385" r:id="rId25"/>
    <p:sldId id="386" r:id="rId26"/>
    <p:sldId id="388" r:id="rId27"/>
    <p:sldId id="389" r:id="rId28"/>
    <p:sldId id="391" r:id="rId29"/>
    <p:sldId id="422" r:id="rId30"/>
    <p:sldId id="394" r:id="rId31"/>
    <p:sldId id="395" r:id="rId32"/>
    <p:sldId id="397" r:id="rId33"/>
    <p:sldId id="398" r:id="rId34"/>
    <p:sldId id="401" r:id="rId35"/>
    <p:sldId id="399" r:id="rId36"/>
    <p:sldId id="403" r:id="rId37"/>
    <p:sldId id="404" r:id="rId38"/>
    <p:sldId id="406" r:id="rId39"/>
    <p:sldId id="424" r:id="rId40"/>
    <p:sldId id="409" r:id="rId41"/>
    <p:sldId id="410" r:id="rId42"/>
    <p:sldId id="437" r:id="rId43"/>
    <p:sldId id="438" r:id="rId44"/>
    <p:sldId id="346" r:id="rId45"/>
    <p:sldId id="421"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19" pos="370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gata Amy" initials="SA" lastIdx="18" clrIdx="0">
    <p:extLst>
      <p:ext uri="{19B8F6BF-5375-455C-9EA6-DF929625EA0E}">
        <p15:presenceInfo xmlns:p15="http://schemas.microsoft.com/office/powerpoint/2012/main" userId="S::asegata@eurac.edu::88b1605c-63c6-404b-b6ca-9d179f0568a6" providerId="AD"/>
      </p:ext>
    </p:extLst>
  </p:cmAuthor>
  <p:cmAuthor id="2" name="Forlin Lorenzo" initials="FL" lastIdx="3" clrIdx="1">
    <p:extLst>
      <p:ext uri="{19B8F6BF-5375-455C-9EA6-DF929625EA0E}">
        <p15:presenceInfo xmlns:p15="http://schemas.microsoft.com/office/powerpoint/2012/main" userId="S::lforlin@eurac.edu::c5c6e9dc-4dc5-4941-8e74-687cc9286a36" providerId="AD"/>
      </p:ext>
    </p:extLst>
  </p:cmAuthor>
  <p:cmAuthor id="3" name="Barbieri Alessandra" initials="BA" lastIdx="1" clrIdx="2">
    <p:extLst>
      <p:ext uri="{19B8F6BF-5375-455C-9EA6-DF929625EA0E}">
        <p15:presenceInfo xmlns:p15="http://schemas.microsoft.com/office/powerpoint/2012/main" userId="S::abarbieri@eurac.edu::b9b093c3-b5ed-403e-880c-8e4eade98b1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A950"/>
    <a:srgbClr val="6BAEE2"/>
    <a:srgbClr val="EFC14B"/>
    <a:srgbClr val="F361B3"/>
    <a:srgbClr val="F36E8E"/>
    <a:srgbClr val="70307C"/>
    <a:srgbClr val="DF1B12"/>
    <a:srgbClr val="99C96F"/>
    <a:srgbClr val="404648"/>
    <a:srgbClr val="DFE8E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31"/>
    <p:restoredTop sz="96327" autoAdjust="0"/>
  </p:normalViewPr>
  <p:slideViewPr>
    <p:cSldViewPr snapToGrid="0">
      <p:cViewPr varScale="1">
        <p:scale>
          <a:sx n="171" d="100"/>
          <a:sy n="171" d="100"/>
        </p:scale>
        <p:origin x="184" y="1184"/>
      </p:cViewPr>
      <p:guideLst>
        <p:guide orient="horz" pos="2160"/>
        <p:guide pos="3704"/>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D290C9-C857-DA40-BC90-D1B83876DBA2}" type="datetimeFigureOut">
              <a:rPr lang="en-US" smtClean="0"/>
              <a:t>9/22/25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D5BFB8-AAEF-9846-B079-971A2147A234}" type="slidenum">
              <a:rPr lang="en-US" smtClean="0"/>
              <a:t>‹N›</a:t>
            </a:fld>
            <a:endParaRPr lang="en-US"/>
          </a:p>
        </p:txBody>
      </p:sp>
    </p:spTree>
    <p:extLst>
      <p:ext uri="{BB962C8B-B14F-4D97-AF65-F5344CB8AC3E}">
        <p14:creationId xmlns:p14="http://schemas.microsoft.com/office/powerpoint/2010/main" val="156822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hite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7" name="Immagine 6">
            <a:extLst>
              <a:ext uri="{FF2B5EF4-FFF2-40B4-BE49-F238E27FC236}">
                <a16:creationId xmlns:a16="http://schemas.microsoft.com/office/drawing/2014/main" id="{214E83DD-6A78-8549-A950-0D9A4933B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172" y="1021136"/>
            <a:ext cx="1801059" cy="648000"/>
          </a:xfrm>
          <a:prstGeom prst="rect">
            <a:avLst/>
          </a:prstGeom>
        </p:spPr>
      </p:pic>
      <p:sp>
        <p:nvSpPr>
          <p:cNvPr id="11" name="Text Placeholder 4">
            <a:extLst>
              <a:ext uri="{FF2B5EF4-FFF2-40B4-BE49-F238E27FC236}">
                <a16:creationId xmlns:a16="http://schemas.microsoft.com/office/drawing/2014/main" id="{00F29800-C65D-BF41-AA04-9926A7446CDA}"/>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81DB71F6-6D82-8D4C-AD38-19AB39CCCA74}"/>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8" name="Text Placeholder 4">
            <a:extLst>
              <a:ext uri="{FF2B5EF4-FFF2-40B4-BE49-F238E27FC236}">
                <a16:creationId xmlns:a16="http://schemas.microsoft.com/office/drawing/2014/main" id="{B1A87567-B055-2E4E-A4B7-4E02EFB8EE72}"/>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6600"/>
              </a:lnSpc>
              <a:spcBef>
                <a:spcPts val="0"/>
              </a:spcBef>
              <a:buNone/>
              <a:defRPr sz="6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0" name="Text Placeholder 4">
            <a:extLst>
              <a:ext uri="{FF2B5EF4-FFF2-40B4-BE49-F238E27FC236}">
                <a16:creationId xmlns:a16="http://schemas.microsoft.com/office/drawing/2014/main" id="{81B2BC62-411C-1543-9486-CE8D0DD7EEFE}"/>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rgbClr val="DF1B12"/>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Tree>
    <p:extLst>
      <p:ext uri="{BB962C8B-B14F-4D97-AF65-F5344CB8AC3E}">
        <p14:creationId xmlns:p14="http://schemas.microsoft.com/office/powerpoint/2010/main" val="351988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 Image Cover Title ">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0C698A80-66AF-2A4E-8EC3-FC8F814D7E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2392" y="1021136"/>
            <a:ext cx="1801059" cy="648000"/>
          </a:xfrm>
          <a:prstGeom prst="rect">
            <a:avLst/>
          </a:prstGeom>
        </p:spPr>
      </p:pic>
      <p:sp>
        <p:nvSpPr>
          <p:cNvPr id="10" name="Text Placeholder 4">
            <a:extLst>
              <a:ext uri="{FF2B5EF4-FFF2-40B4-BE49-F238E27FC236}">
                <a16:creationId xmlns:a16="http://schemas.microsoft.com/office/drawing/2014/main" id="{E661B63A-13C2-1647-B400-A0B2C532E95D}"/>
              </a:ext>
            </a:extLst>
          </p:cNvPr>
          <p:cNvSpPr>
            <a:spLocks noGrp="1"/>
          </p:cNvSpPr>
          <p:nvPr>
            <p:ph type="body" sz="quarter" idx="10" hasCustomPrompt="1"/>
          </p:nvPr>
        </p:nvSpPr>
        <p:spPr>
          <a:xfrm>
            <a:off x="5462394" y="2554378"/>
            <a:ext cx="6228884" cy="1639797"/>
          </a:xfrm>
          <a:prstGeom prst="rect">
            <a:avLst/>
          </a:prstGeom>
        </p:spPr>
        <p:txBody>
          <a:bodyPr anchor="b"/>
          <a:lstStyle>
            <a:lvl1pPr marL="0" indent="0" algn="r">
              <a:lnSpc>
                <a:spcPts val="5600"/>
              </a:lnSpc>
              <a:spcBef>
                <a:spcPts val="0"/>
              </a:spcBef>
              <a:buNone/>
              <a:defRPr sz="5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1" name="Text Placeholder 4">
            <a:extLst>
              <a:ext uri="{FF2B5EF4-FFF2-40B4-BE49-F238E27FC236}">
                <a16:creationId xmlns:a16="http://schemas.microsoft.com/office/drawing/2014/main" id="{76C0574E-534E-0841-BCB5-F0DCBF137F1C}"/>
              </a:ext>
            </a:extLst>
          </p:cNvPr>
          <p:cNvSpPr>
            <a:spLocks noGrp="1"/>
          </p:cNvSpPr>
          <p:nvPr>
            <p:ph type="body" sz="quarter" idx="13" hasCustomPrompt="1"/>
          </p:nvPr>
        </p:nvSpPr>
        <p:spPr>
          <a:xfrm>
            <a:off x="5462393" y="4205243"/>
            <a:ext cx="622888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400" b="0" i="0" kern="1200" smtClean="0">
                <a:solidFill>
                  <a:srgbClr val="DF1B12"/>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2" name="Text Placeholder 4">
            <a:extLst>
              <a:ext uri="{FF2B5EF4-FFF2-40B4-BE49-F238E27FC236}">
                <a16:creationId xmlns:a16="http://schemas.microsoft.com/office/drawing/2014/main" id="{DE999179-7388-1342-80DA-D110931765D8}"/>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3" name="Text Placeholder 4">
            <a:extLst>
              <a:ext uri="{FF2B5EF4-FFF2-40B4-BE49-F238E27FC236}">
                <a16:creationId xmlns:a16="http://schemas.microsoft.com/office/drawing/2014/main" id="{DC33C235-D510-E440-A7E8-ADAACA41AB6A}"/>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4" name="Picture Placeholder 7">
            <a:extLst>
              <a:ext uri="{FF2B5EF4-FFF2-40B4-BE49-F238E27FC236}">
                <a16:creationId xmlns:a16="http://schemas.microsoft.com/office/drawing/2014/main" id="{078EC6D8-A894-C54E-8156-1FCC250D08AC}"/>
              </a:ext>
            </a:extLst>
          </p:cNvPr>
          <p:cNvSpPr>
            <a:spLocks noGrp="1"/>
          </p:cNvSpPr>
          <p:nvPr>
            <p:ph type="pic" sz="quarter" idx="17"/>
          </p:nvPr>
        </p:nvSpPr>
        <p:spPr>
          <a:xfrm>
            <a:off x="0" y="0"/>
            <a:ext cx="4849200" cy="6858000"/>
          </a:xfrm>
          <a:prstGeom prst="rect">
            <a:avLst/>
          </a:prstGeom>
          <a:solidFill>
            <a:schemeClr val="bg1">
              <a:lumMod val="85000"/>
            </a:schemeClr>
          </a:solidFill>
        </p:spPr>
        <p:txBody>
          <a:bodyPr/>
          <a:lstStyle>
            <a:lvl1pPr marL="0" indent="0">
              <a:buFontTx/>
              <a:buNone/>
              <a:defRPr sz="1400"/>
            </a:lvl1pPr>
          </a:lstStyle>
          <a:p>
            <a:r>
              <a:rPr lang="it-IT"/>
              <a:t>Fare clic sull'icona per inserire un'immagine</a:t>
            </a:r>
            <a:endParaRPr lang="en-US"/>
          </a:p>
        </p:txBody>
      </p:sp>
    </p:spTree>
    <p:extLst>
      <p:ext uri="{BB962C8B-B14F-4D97-AF65-F5344CB8AC3E}">
        <p14:creationId xmlns:p14="http://schemas.microsoft.com/office/powerpoint/2010/main" val="2689480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Red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solidFill>
                <a:schemeClr val="accent1"/>
              </a:solidFill>
            </a:endParaRPr>
          </a:p>
        </p:txBody>
      </p:sp>
      <p:pic>
        <p:nvPicPr>
          <p:cNvPr id="11" name="Grafik 7" descr="Ein Bild, das Text, Geschirr, ClipArt, Teller enthält.&#10;&#10;Automatisch generierte Beschreibung">
            <a:extLst>
              <a:ext uri="{FF2B5EF4-FFF2-40B4-BE49-F238E27FC236}">
                <a16:creationId xmlns:a16="http://schemas.microsoft.com/office/drawing/2014/main" id="{CCD78E8B-05B7-CF4A-BFD8-19EC64A675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2392" y="1021136"/>
            <a:ext cx="1777371" cy="648000"/>
          </a:xfrm>
          <a:prstGeom prst="rect">
            <a:avLst/>
          </a:prstGeom>
        </p:spPr>
      </p:pic>
      <p:sp>
        <p:nvSpPr>
          <p:cNvPr id="13" name="Text Placeholder 4">
            <a:extLst>
              <a:ext uri="{FF2B5EF4-FFF2-40B4-BE49-F238E27FC236}">
                <a16:creationId xmlns:a16="http://schemas.microsoft.com/office/drawing/2014/main" id="{7B07D0DE-C7DD-9A48-962F-2C34E24DFC5C}"/>
              </a:ext>
            </a:extLst>
          </p:cNvPr>
          <p:cNvSpPr>
            <a:spLocks noGrp="1"/>
          </p:cNvSpPr>
          <p:nvPr>
            <p:ph type="body" sz="quarter" idx="10" hasCustomPrompt="1"/>
          </p:nvPr>
        </p:nvSpPr>
        <p:spPr>
          <a:xfrm>
            <a:off x="5462394" y="2554378"/>
            <a:ext cx="6228884" cy="1639797"/>
          </a:xfrm>
          <a:prstGeom prst="rect">
            <a:avLst/>
          </a:prstGeom>
        </p:spPr>
        <p:txBody>
          <a:bodyPr anchor="b"/>
          <a:lstStyle>
            <a:lvl1pPr marL="0" indent="0" algn="r">
              <a:lnSpc>
                <a:spcPts val="5600"/>
              </a:lnSpc>
              <a:spcBef>
                <a:spcPts val="0"/>
              </a:spcBef>
              <a:buNone/>
              <a:defRPr sz="5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4" name="Text Placeholder 4">
            <a:extLst>
              <a:ext uri="{FF2B5EF4-FFF2-40B4-BE49-F238E27FC236}">
                <a16:creationId xmlns:a16="http://schemas.microsoft.com/office/drawing/2014/main" id="{A2E1A3CE-DA6B-2345-A64C-EE95FD4B981B}"/>
              </a:ext>
            </a:extLst>
          </p:cNvPr>
          <p:cNvSpPr>
            <a:spLocks noGrp="1"/>
          </p:cNvSpPr>
          <p:nvPr>
            <p:ph type="body" sz="quarter" idx="13" hasCustomPrompt="1"/>
          </p:nvPr>
        </p:nvSpPr>
        <p:spPr>
          <a:xfrm>
            <a:off x="5462393" y="4205243"/>
            <a:ext cx="622888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400" b="0" i="0" kern="1200" smtClean="0">
                <a:solidFill>
                  <a:schemeClr val="bg1"/>
                </a:solidFill>
                <a:effectLst/>
                <a:latin typeface="+mn-lt"/>
                <a:ea typeface="Inter" panose="020B0502030000000004" pitchFamily="34" charset="0"/>
                <a:cs typeface="Inter" panose="020B05020300000000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5" name="Text Placeholder 4">
            <a:extLst>
              <a:ext uri="{FF2B5EF4-FFF2-40B4-BE49-F238E27FC236}">
                <a16:creationId xmlns:a16="http://schemas.microsoft.com/office/drawing/2014/main" id="{1FB8854F-485C-1D4D-95D1-C1455848EBBA}"/>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rgbClr val="404648"/>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6" name="Text Placeholder 4">
            <a:extLst>
              <a:ext uri="{FF2B5EF4-FFF2-40B4-BE49-F238E27FC236}">
                <a16:creationId xmlns:a16="http://schemas.microsoft.com/office/drawing/2014/main" id="{BF935293-5F03-9648-9F34-3494C692B1BD}"/>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20" name="Picture Placeholder 7">
            <a:extLst>
              <a:ext uri="{FF2B5EF4-FFF2-40B4-BE49-F238E27FC236}">
                <a16:creationId xmlns:a16="http://schemas.microsoft.com/office/drawing/2014/main" id="{B6459ED3-2FF5-0548-A1DB-E4AA83208509}"/>
              </a:ext>
            </a:extLst>
          </p:cNvPr>
          <p:cNvSpPr>
            <a:spLocks noGrp="1"/>
          </p:cNvSpPr>
          <p:nvPr>
            <p:ph type="pic" sz="quarter" idx="17"/>
          </p:nvPr>
        </p:nvSpPr>
        <p:spPr>
          <a:xfrm>
            <a:off x="0" y="0"/>
            <a:ext cx="4849200" cy="6858000"/>
          </a:xfrm>
          <a:prstGeom prst="rect">
            <a:avLst/>
          </a:prstGeom>
          <a:solidFill>
            <a:schemeClr val="bg1">
              <a:lumMod val="85000"/>
            </a:schemeClr>
          </a:solidFill>
        </p:spPr>
        <p:txBody>
          <a:bodyPr/>
          <a:lstStyle>
            <a:lvl1pPr marL="0" indent="0">
              <a:buFontTx/>
              <a:buNone/>
              <a:defRPr sz="1400"/>
            </a:lvl1pPr>
          </a:lstStyle>
          <a:p>
            <a:r>
              <a:rPr lang="it-IT"/>
              <a:t>Fare clic sull'icona per inserire un'immagine</a:t>
            </a:r>
            <a:endParaRPr lang="en-US"/>
          </a:p>
        </p:txBody>
      </p:sp>
    </p:spTree>
    <p:extLst>
      <p:ext uri="{BB962C8B-B14F-4D97-AF65-F5344CB8AC3E}">
        <p14:creationId xmlns:p14="http://schemas.microsoft.com/office/powerpoint/2010/main" val="2285717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ey Image Cover Title ">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9AE6C42C-FF0E-1447-A180-A38172CF830F}"/>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solidFill>
                <a:srgbClr val="404648"/>
              </a:solidFill>
            </a:endParaRPr>
          </a:p>
        </p:txBody>
      </p:sp>
      <p:pic>
        <p:nvPicPr>
          <p:cNvPr id="8" name="Grafik 7" descr="Ein Bild, das Text, Geschirr, ClipArt, Teller enthält.&#10;&#10;Automatisch generierte Beschreibung">
            <a:extLst>
              <a:ext uri="{FF2B5EF4-FFF2-40B4-BE49-F238E27FC236}">
                <a16:creationId xmlns:a16="http://schemas.microsoft.com/office/drawing/2014/main" id="{07C0BAC5-1ACC-B840-9539-4137BF3B03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2392" y="1021136"/>
            <a:ext cx="1777371" cy="648000"/>
          </a:xfrm>
          <a:prstGeom prst="rect">
            <a:avLst/>
          </a:prstGeom>
        </p:spPr>
      </p:pic>
      <p:sp>
        <p:nvSpPr>
          <p:cNvPr id="9" name="Text Placeholder 4">
            <a:extLst>
              <a:ext uri="{FF2B5EF4-FFF2-40B4-BE49-F238E27FC236}">
                <a16:creationId xmlns:a16="http://schemas.microsoft.com/office/drawing/2014/main" id="{C69B5201-7BD6-0D45-AAA2-6759DEB8B370}"/>
              </a:ext>
            </a:extLst>
          </p:cNvPr>
          <p:cNvSpPr>
            <a:spLocks noGrp="1"/>
          </p:cNvSpPr>
          <p:nvPr>
            <p:ph type="body" sz="quarter" idx="10" hasCustomPrompt="1"/>
          </p:nvPr>
        </p:nvSpPr>
        <p:spPr>
          <a:xfrm>
            <a:off x="5462394" y="2554378"/>
            <a:ext cx="6228884" cy="1639797"/>
          </a:xfrm>
          <a:prstGeom prst="rect">
            <a:avLst/>
          </a:prstGeom>
        </p:spPr>
        <p:txBody>
          <a:bodyPr anchor="b"/>
          <a:lstStyle>
            <a:lvl1pPr marL="0" indent="0" algn="r">
              <a:lnSpc>
                <a:spcPts val="5600"/>
              </a:lnSpc>
              <a:spcBef>
                <a:spcPts val="0"/>
              </a:spcBef>
              <a:buNone/>
              <a:defRPr sz="5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0" name="Text Placeholder 4">
            <a:extLst>
              <a:ext uri="{FF2B5EF4-FFF2-40B4-BE49-F238E27FC236}">
                <a16:creationId xmlns:a16="http://schemas.microsoft.com/office/drawing/2014/main" id="{56334B7A-7117-5946-8A9C-540BFE1C79DC}"/>
              </a:ext>
            </a:extLst>
          </p:cNvPr>
          <p:cNvSpPr>
            <a:spLocks noGrp="1"/>
          </p:cNvSpPr>
          <p:nvPr>
            <p:ph type="body" sz="quarter" idx="13" hasCustomPrompt="1"/>
          </p:nvPr>
        </p:nvSpPr>
        <p:spPr>
          <a:xfrm>
            <a:off x="5462393" y="4205243"/>
            <a:ext cx="622888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400" b="0" i="0" kern="1200" smtClean="0">
                <a:solidFill>
                  <a:schemeClr val="bg1"/>
                </a:solidFill>
                <a:effectLst/>
                <a:latin typeface="+mn-lt"/>
                <a:ea typeface="Inter" panose="020B0502030000000004" pitchFamily="34" charset="0"/>
                <a:cs typeface="Inter" panose="020B05020300000000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1" name="Text Placeholder 4">
            <a:extLst>
              <a:ext uri="{FF2B5EF4-FFF2-40B4-BE49-F238E27FC236}">
                <a16:creationId xmlns:a16="http://schemas.microsoft.com/office/drawing/2014/main" id="{37893150-EFD5-0648-9336-1A49B413D8D1}"/>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A13289A2-96BE-8342-97B9-7822CF1E7B2A}"/>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4" name="Picture Placeholder 7">
            <a:extLst>
              <a:ext uri="{FF2B5EF4-FFF2-40B4-BE49-F238E27FC236}">
                <a16:creationId xmlns:a16="http://schemas.microsoft.com/office/drawing/2014/main" id="{73CE07F7-1FC7-2B47-A983-28996537A26C}"/>
              </a:ext>
            </a:extLst>
          </p:cNvPr>
          <p:cNvSpPr>
            <a:spLocks noGrp="1"/>
          </p:cNvSpPr>
          <p:nvPr>
            <p:ph type="pic" sz="quarter" idx="17"/>
          </p:nvPr>
        </p:nvSpPr>
        <p:spPr>
          <a:xfrm>
            <a:off x="0" y="0"/>
            <a:ext cx="4849200" cy="6858000"/>
          </a:xfrm>
          <a:prstGeom prst="rect">
            <a:avLst/>
          </a:prstGeom>
          <a:solidFill>
            <a:schemeClr val="bg1">
              <a:lumMod val="85000"/>
            </a:schemeClr>
          </a:solidFill>
        </p:spPr>
        <p:txBody>
          <a:bodyPr/>
          <a:lstStyle>
            <a:lvl1pPr marL="0" indent="0">
              <a:buFontTx/>
              <a:buNone/>
              <a:defRPr sz="1400"/>
            </a:lvl1pPr>
          </a:lstStyle>
          <a:p>
            <a:r>
              <a:rPr lang="it-IT"/>
              <a:t>Fare clic sull'icona per inserire un'immagine</a:t>
            </a:r>
            <a:endParaRPr lang="en-US"/>
          </a:p>
        </p:txBody>
      </p:sp>
    </p:spTree>
    <p:extLst>
      <p:ext uri="{BB962C8B-B14F-4D97-AF65-F5344CB8AC3E}">
        <p14:creationId xmlns:p14="http://schemas.microsoft.com/office/powerpoint/2010/main" val="4014923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White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sp>
        <p:nvSpPr>
          <p:cNvPr id="8" name="Picture Placeholder 7">
            <a:extLst>
              <a:ext uri="{FF2B5EF4-FFF2-40B4-BE49-F238E27FC236}">
                <a16:creationId xmlns:a16="http://schemas.microsoft.com/office/drawing/2014/main" id="{30AF5E05-6C20-594B-9395-961A62B01121}"/>
              </a:ext>
            </a:extLst>
          </p:cNvPr>
          <p:cNvSpPr>
            <a:spLocks noGrp="1"/>
          </p:cNvSpPr>
          <p:nvPr>
            <p:ph type="pic" sz="quarter" idx="17"/>
          </p:nvPr>
        </p:nvSpPr>
        <p:spPr>
          <a:xfrm>
            <a:off x="7342800" y="0"/>
            <a:ext cx="4849200" cy="6858000"/>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pic>
        <p:nvPicPr>
          <p:cNvPr id="2" name="Picture 1" descr="A black background with red text&#10;&#10;Description automatically generated">
            <a:extLst>
              <a:ext uri="{FF2B5EF4-FFF2-40B4-BE49-F238E27FC236}">
                <a16:creationId xmlns:a16="http://schemas.microsoft.com/office/drawing/2014/main" id="{C27795C7-3D3F-AD89-850C-36857B14B8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418300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White Cover without Title">
    <p:spTree>
      <p:nvGrpSpPr>
        <p:cNvPr id="1" name=""/>
        <p:cNvGrpSpPr/>
        <p:nvPr/>
      </p:nvGrpSpPr>
      <p:grpSpPr>
        <a:xfrm>
          <a:off x="0" y="0"/>
          <a:ext cx="0" cy="0"/>
          <a:chOff x="0" y="0"/>
          <a:chExt cx="0" cy="0"/>
        </a:xfrm>
      </p:grpSpPr>
      <p:sp>
        <p:nvSpPr>
          <p:cNvPr id="11" name="Rechteck 5">
            <a:extLst>
              <a:ext uri="{FF2B5EF4-FFF2-40B4-BE49-F238E27FC236}">
                <a16:creationId xmlns:a16="http://schemas.microsoft.com/office/drawing/2014/main" id="{107E39AA-AC3D-9945-8D70-9BCEAE18B209}"/>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sp>
        <p:nvSpPr>
          <p:cNvPr id="13" name="Picture Placeholder 7">
            <a:extLst>
              <a:ext uri="{FF2B5EF4-FFF2-40B4-BE49-F238E27FC236}">
                <a16:creationId xmlns:a16="http://schemas.microsoft.com/office/drawing/2014/main" id="{D51C654E-47F5-E745-91D4-F89B8DDEF878}"/>
              </a:ext>
            </a:extLst>
          </p:cNvPr>
          <p:cNvSpPr>
            <a:spLocks noGrp="1"/>
          </p:cNvSpPr>
          <p:nvPr>
            <p:ph type="pic" sz="quarter" idx="17"/>
          </p:nvPr>
        </p:nvSpPr>
        <p:spPr>
          <a:xfrm>
            <a:off x="7342800" y="0"/>
            <a:ext cx="4849200" cy="6858000"/>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pic>
        <p:nvPicPr>
          <p:cNvPr id="2" name="Picture 1" descr="A black and white sign with white text&#10;&#10;Description automatically generated">
            <a:extLst>
              <a:ext uri="{FF2B5EF4-FFF2-40B4-BE49-F238E27FC236}">
                <a16:creationId xmlns:a16="http://schemas.microsoft.com/office/drawing/2014/main" id="{8030FF6A-DDEB-B3FD-BEDB-8BC1A20F85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411909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Grey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F5A3D0C7-A724-8D41-BB12-922F5DF9C656}"/>
              </a:ext>
            </a:extLst>
          </p:cNvPr>
          <p:cNvSpPr/>
          <p:nvPr userDrawn="1"/>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sp>
        <p:nvSpPr>
          <p:cNvPr id="9" name="Picture Placeholder 7">
            <a:extLst>
              <a:ext uri="{FF2B5EF4-FFF2-40B4-BE49-F238E27FC236}">
                <a16:creationId xmlns:a16="http://schemas.microsoft.com/office/drawing/2014/main" id="{3183B43C-BEE9-6B4B-B322-5AECFDBDC24C}"/>
              </a:ext>
            </a:extLst>
          </p:cNvPr>
          <p:cNvSpPr>
            <a:spLocks noGrp="1"/>
          </p:cNvSpPr>
          <p:nvPr>
            <p:ph type="pic" sz="quarter" idx="17"/>
          </p:nvPr>
        </p:nvSpPr>
        <p:spPr>
          <a:xfrm>
            <a:off x="7342800" y="0"/>
            <a:ext cx="4849200" cy="6858000"/>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pic>
        <p:nvPicPr>
          <p:cNvPr id="2" name="Picture 1" descr="A black and white sign with white text&#10;&#10;Description automatically generated">
            <a:extLst>
              <a:ext uri="{FF2B5EF4-FFF2-40B4-BE49-F238E27FC236}">
                <a16:creationId xmlns:a16="http://schemas.microsoft.com/office/drawing/2014/main" id="{3D66A3E5-85D0-5C7B-4618-88B368329B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292147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7" name="Immagine 6">
            <a:extLst>
              <a:ext uri="{FF2B5EF4-FFF2-40B4-BE49-F238E27FC236}">
                <a16:creationId xmlns:a16="http://schemas.microsoft.com/office/drawing/2014/main" id="{214E83DD-6A78-8549-A950-0D9A4933B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172" y="1021136"/>
            <a:ext cx="1801059" cy="648000"/>
          </a:xfrm>
          <a:prstGeom prst="rect">
            <a:avLst/>
          </a:prstGeom>
        </p:spPr>
      </p:pic>
      <p:sp>
        <p:nvSpPr>
          <p:cNvPr id="11" name="Text Placeholder 4">
            <a:extLst>
              <a:ext uri="{FF2B5EF4-FFF2-40B4-BE49-F238E27FC236}">
                <a16:creationId xmlns:a16="http://schemas.microsoft.com/office/drawing/2014/main" id="{00F29800-C65D-BF41-AA04-9926A7446CDA}"/>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81DB71F6-6D82-8D4C-AD38-19AB39CCCA74}"/>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8" name="Text Placeholder 4">
            <a:extLst>
              <a:ext uri="{FF2B5EF4-FFF2-40B4-BE49-F238E27FC236}">
                <a16:creationId xmlns:a16="http://schemas.microsoft.com/office/drawing/2014/main" id="{B1A87567-B055-2E4E-A4B7-4E02EFB8EE72}"/>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6600"/>
              </a:lnSpc>
              <a:spcBef>
                <a:spcPts val="0"/>
              </a:spcBef>
              <a:buNone/>
              <a:defRPr sz="6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0" name="Text Placeholder 4">
            <a:extLst>
              <a:ext uri="{FF2B5EF4-FFF2-40B4-BE49-F238E27FC236}">
                <a16:creationId xmlns:a16="http://schemas.microsoft.com/office/drawing/2014/main" id="{81B2BC62-411C-1543-9486-CE8D0DD7EEFE}"/>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rgbClr val="DF1B12"/>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Tree>
    <p:extLst>
      <p:ext uri="{BB962C8B-B14F-4D97-AF65-F5344CB8AC3E}">
        <p14:creationId xmlns:p14="http://schemas.microsoft.com/office/powerpoint/2010/main" val="12822940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Cover Title">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E057D02D-A11C-EF4C-99C2-687ABAB120AB}"/>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8" name="Grafik 7" descr="Ein Bild, das Text, Geschirr, ClipArt, Teller enthält.&#10;&#10;Automatisch generierte Beschreibung">
            <a:extLst>
              <a:ext uri="{FF2B5EF4-FFF2-40B4-BE49-F238E27FC236}">
                <a16:creationId xmlns:a16="http://schemas.microsoft.com/office/drawing/2014/main" id="{215BA464-3172-5D42-85E8-DBE7016A18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11" name="Text Placeholder 4">
            <a:extLst>
              <a:ext uri="{FF2B5EF4-FFF2-40B4-BE49-F238E27FC236}">
                <a16:creationId xmlns:a16="http://schemas.microsoft.com/office/drawing/2014/main" id="{0C934342-D87A-D041-95E5-A4B6ED456F3D}"/>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FCABA563-ED00-044E-A9A2-988B99601502}"/>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3" name="Text Placeholder 4">
            <a:extLst>
              <a:ext uri="{FF2B5EF4-FFF2-40B4-BE49-F238E27FC236}">
                <a16:creationId xmlns:a16="http://schemas.microsoft.com/office/drawing/2014/main" id="{61CA71F7-27DE-3744-BC4E-73E878DCA6CD}"/>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5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4" name="Text Placeholder 4">
            <a:extLst>
              <a:ext uri="{FF2B5EF4-FFF2-40B4-BE49-F238E27FC236}">
                <a16:creationId xmlns:a16="http://schemas.microsoft.com/office/drawing/2014/main" id="{E5B84889-48E7-2248-93D2-51E659898947}"/>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bg1"/>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Tree>
    <p:extLst>
      <p:ext uri="{BB962C8B-B14F-4D97-AF65-F5344CB8AC3E}">
        <p14:creationId xmlns:p14="http://schemas.microsoft.com/office/powerpoint/2010/main" val="26615317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ey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461364E5-0B9B-6C43-8B11-B4B825F72BB9}"/>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solidFill>
                <a:srgbClr val="404648"/>
              </a:solidFill>
            </a:endParaRPr>
          </a:p>
        </p:txBody>
      </p:sp>
      <p:pic>
        <p:nvPicPr>
          <p:cNvPr id="8" name="Grafik 7" descr="Ein Bild, das Text, Geschirr, ClipArt, Teller enthält.&#10;&#10;Automatisch generierte Beschreibung">
            <a:extLst>
              <a:ext uri="{FF2B5EF4-FFF2-40B4-BE49-F238E27FC236}">
                <a16:creationId xmlns:a16="http://schemas.microsoft.com/office/drawing/2014/main" id="{CBA14308-D75B-B04C-B1FB-50E8EFDBEC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10" name="Text Placeholder 4">
            <a:extLst>
              <a:ext uri="{FF2B5EF4-FFF2-40B4-BE49-F238E27FC236}">
                <a16:creationId xmlns:a16="http://schemas.microsoft.com/office/drawing/2014/main" id="{AFA95B4E-DD98-A845-8240-61849EFD6A40}"/>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1" name="Text Placeholder 4">
            <a:extLst>
              <a:ext uri="{FF2B5EF4-FFF2-40B4-BE49-F238E27FC236}">
                <a16:creationId xmlns:a16="http://schemas.microsoft.com/office/drawing/2014/main" id="{AAC0A776-E2EC-4F4A-ABE2-6B8E8B4B9CC6}"/>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bg1"/>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2" name="Text Placeholder 4">
            <a:extLst>
              <a:ext uri="{FF2B5EF4-FFF2-40B4-BE49-F238E27FC236}">
                <a16:creationId xmlns:a16="http://schemas.microsoft.com/office/drawing/2014/main" id="{85B91D7A-37D5-7549-B137-5F852AE0F26C}"/>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3" name="Text Placeholder 4">
            <a:extLst>
              <a:ext uri="{FF2B5EF4-FFF2-40B4-BE49-F238E27FC236}">
                <a16:creationId xmlns:a16="http://schemas.microsoft.com/office/drawing/2014/main" id="{7805B2FB-3D48-4D44-B26D-928243BD4884}"/>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Tree>
    <p:extLst>
      <p:ext uri="{BB962C8B-B14F-4D97-AF65-F5344CB8AC3E}">
        <p14:creationId xmlns:p14="http://schemas.microsoft.com/office/powerpoint/2010/main" val="15576790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te Cover without Subtitle">
    <p:spTree>
      <p:nvGrpSpPr>
        <p:cNvPr id="1" name=""/>
        <p:cNvGrpSpPr/>
        <p:nvPr/>
      </p:nvGrpSpPr>
      <p:grpSpPr>
        <a:xfrm>
          <a:off x="0" y="0"/>
          <a:ext cx="0" cy="0"/>
          <a:chOff x="0" y="0"/>
          <a:chExt cx="0" cy="0"/>
        </a:xfrm>
      </p:grpSpPr>
      <p:sp>
        <p:nvSpPr>
          <p:cNvPr id="3" name="Rechteck 5">
            <a:extLst>
              <a:ext uri="{FF2B5EF4-FFF2-40B4-BE49-F238E27FC236}">
                <a16:creationId xmlns:a16="http://schemas.microsoft.com/office/drawing/2014/main" id="{D44EA15E-9985-CA45-B167-65CE76430BE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4" name="Immagine 3">
            <a:extLst>
              <a:ext uri="{FF2B5EF4-FFF2-40B4-BE49-F238E27FC236}">
                <a16:creationId xmlns:a16="http://schemas.microsoft.com/office/drawing/2014/main" id="{DE1174D4-4C7F-404C-B032-212B489BB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801059"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7" name="Text Placeholder 4">
            <a:extLst>
              <a:ext uri="{FF2B5EF4-FFF2-40B4-BE49-F238E27FC236}">
                <a16:creationId xmlns:a16="http://schemas.microsoft.com/office/drawing/2014/main" id="{6068C8FD-3013-A14D-A47C-4731F8E38B42}"/>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2804401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 Cover Title">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E057D02D-A11C-EF4C-99C2-687ABAB120AB}"/>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8" name="Grafik 7" descr="Ein Bild, das Text, Geschirr, ClipArt, Teller enthält.&#10;&#10;Automatisch generierte Beschreibung">
            <a:extLst>
              <a:ext uri="{FF2B5EF4-FFF2-40B4-BE49-F238E27FC236}">
                <a16:creationId xmlns:a16="http://schemas.microsoft.com/office/drawing/2014/main" id="{215BA464-3172-5D42-85E8-DBE7016A18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11" name="Text Placeholder 4">
            <a:extLst>
              <a:ext uri="{FF2B5EF4-FFF2-40B4-BE49-F238E27FC236}">
                <a16:creationId xmlns:a16="http://schemas.microsoft.com/office/drawing/2014/main" id="{0C934342-D87A-D041-95E5-A4B6ED456F3D}"/>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FCABA563-ED00-044E-A9A2-988B99601502}"/>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3" name="Text Placeholder 4">
            <a:extLst>
              <a:ext uri="{FF2B5EF4-FFF2-40B4-BE49-F238E27FC236}">
                <a16:creationId xmlns:a16="http://schemas.microsoft.com/office/drawing/2014/main" id="{61CA71F7-27DE-3744-BC4E-73E878DCA6CD}"/>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5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4" name="Text Placeholder 4">
            <a:extLst>
              <a:ext uri="{FF2B5EF4-FFF2-40B4-BE49-F238E27FC236}">
                <a16:creationId xmlns:a16="http://schemas.microsoft.com/office/drawing/2014/main" id="{E5B84889-48E7-2248-93D2-51E659898947}"/>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bg1"/>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Tree>
    <p:extLst>
      <p:ext uri="{BB962C8B-B14F-4D97-AF65-F5344CB8AC3E}">
        <p14:creationId xmlns:p14="http://schemas.microsoft.com/office/powerpoint/2010/main" val="7108580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ed Cover without Subtitle">
    <p:spTree>
      <p:nvGrpSpPr>
        <p:cNvPr id="1" name=""/>
        <p:cNvGrpSpPr/>
        <p:nvPr/>
      </p:nvGrpSpPr>
      <p:grpSpPr>
        <a:xfrm>
          <a:off x="0" y="0"/>
          <a:ext cx="0" cy="0"/>
          <a:chOff x="0" y="0"/>
          <a:chExt cx="0" cy="0"/>
        </a:xfrm>
      </p:grpSpPr>
      <p:sp>
        <p:nvSpPr>
          <p:cNvPr id="8" name="Rechteck 5">
            <a:extLst>
              <a:ext uri="{FF2B5EF4-FFF2-40B4-BE49-F238E27FC236}">
                <a16:creationId xmlns:a16="http://schemas.microsoft.com/office/drawing/2014/main" id="{D45D9C44-E7EC-0E48-B229-F55CFA1D9554}"/>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9" name="Grafik 7" descr="Ein Bild, das Text, Geschirr, ClipArt, Teller enthält.&#10;&#10;Automatisch generierte Beschreibung">
            <a:extLst>
              <a:ext uri="{FF2B5EF4-FFF2-40B4-BE49-F238E27FC236}">
                <a16:creationId xmlns:a16="http://schemas.microsoft.com/office/drawing/2014/main" id="{02BA3AEE-EDC2-1746-911E-3ADB73DC91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0" name="Text Placeholder 4">
            <a:extLst>
              <a:ext uri="{FF2B5EF4-FFF2-40B4-BE49-F238E27FC236}">
                <a16:creationId xmlns:a16="http://schemas.microsoft.com/office/drawing/2014/main" id="{DB01A129-0902-EE40-AFC1-E1FDC9E030B1}"/>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13094100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ey Cover without Subtitle">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788265EA-EDCF-5348-832F-FFA392073F63}"/>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solidFill>
                <a:srgbClr val="404648"/>
              </a:solidFill>
            </a:endParaRPr>
          </a:p>
        </p:txBody>
      </p:sp>
      <p:pic>
        <p:nvPicPr>
          <p:cNvPr id="9" name="Grafik 7" descr="Ein Bild, das Text, Geschirr, ClipArt, Teller enthält.&#10;&#10;Automatisch generierte Beschreibung">
            <a:extLst>
              <a:ext uri="{FF2B5EF4-FFF2-40B4-BE49-F238E27FC236}">
                <a16:creationId xmlns:a16="http://schemas.microsoft.com/office/drawing/2014/main" id="{02BA3AEE-EDC2-1746-911E-3ADB73DC91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0" name="Text Placeholder 4">
            <a:extLst>
              <a:ext uri="{FF2B5EF4-FFF2-40B4-BE49-F238E27FC236}">
                <a16:creationId xmlns:a16="http://schemas.microsoft.com/office/drawing/2014/main" id="{DB01A129-0902-EE40-AFC1-E1FDC9E030B1}"/>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21151081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 Cover without title">
    <p:spTree>
      <p:nvGrpSpPr>
        <p:cNvPr id="1" name=""/>
        <p:cNvGrpSpPr/>
        <p:nvPr/>
      </p:nvGrpSpPr>
      <p:grpSpPr>
        <a:xfrm>
          <a:off x="0" y="0"/>
          <a:ext cx="0" cy="0"/>
          <a:chOff x="0" y="0"/>
          <a:chExt cx="0" cy="0"/>
        </a:xfrm>
      </p:grpSpPr>
      <p:pic>
        <p:nvPicPr>
          <p:cNvPr id="2" name="Picture 1" descr="A black background with red text&#10;&#10;Description automatically generated">
            <a:extLst>
              <a:ext uri="{FF2B5EF4-FFF2-40B4-BE49-F238E27FC236}">
                <a16:creationId xmlns:a16="http://schemas.microsoft.com/office/drawing/2014/main" id="{69CB2D3E-CDF1-F5DA-D858-AFB80F6041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2402319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sp>
        <p:nvSpPr>
          <p:cNvPr id="4" name="Rechteck 5">
            <a:extLst>
              <a:ext uri="{FF2B5EF4-FFF2-40B4-BE49-F238E27FC236}">
                <a16:creationId xmlns:a16="http://schemas.microsoft.com/office/drawing/2014/main" id="{8EB62F55-6CC2-414A-922C-D7623B04AFAF}"/>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3" name="Picture 2" descr="A black and white sign with white text&#10;&#10;Description automatically generated">
            <a:extLst>
              <a:ext uri="{FF2B5EF4-FFF2-40B4-BE49-F238E27FC236}">
                <a16:creationId xmlns:a16="http://schemas.microsoft.com/office/drawing/2014/main" id="{FA0DC452-8EB5-825F-75A2-6D937CA30F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15761373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y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sp>
        <p:nvSpPr>
          <p:cNvPr id="4" name="Rechteck 5">
            <a:extLst>
              <a:ext uri="{FF2B5EF4-FFF2-40B4-BE49-F238E27FC236}">
                <a16:creationId xmlns:a16="http://schemas.microsoft.com/office/drawing/2014/main" id="{8EB62F55-6CC2-414A-922C-D7623B04AFAF}"/>
              </a:ext>
            </a:extLst>
          </p:cNvPr>
          <p:cNvSpPr/>
          <p:nvPr userDrawn="1"/>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2" name="Picture 1" descr="A black and white sign with white text&#10;&#10;Description automatically generated">
            <a:extLst>
              <a:ext uri="{FF2B5EF4-FFF2-40B4-BE49-F238E27FC236}">
                <a16:creationId xmlns:a16="http://schemas.microsoft.com/office/drawing/2014/main" id="{57853FCF-62D1-5F5E-01C0-A544CCD7C7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2997186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te Chapter Title">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30059605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d Chapter">
    <p:bg>
      <p:bgPr>
        <a:solidFill>
          <a:schemeClr val="accent1"/>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358B90C8-CF8F-6E40-9CAD-CDB30FA8247B}"/>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pic>
        <p:nvPicPr>
          <p:cNvPr id="2" name="Immagine 1">
            <a:extLst>
              <a:ext uri="{FF2B5EF4-FFF2-40B4-BE49-F238E27FC236}">
                <a16:creationId xmlns:a16="http://schemas.microsoft.com/office/drawing/2014/main" id="{614AE54C-005E-2F1B-59E7-49EC83DCA977}"/>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10856787" y="6602676"/>
            <a:ext cx="1191963" cy="136324"/>
          </a:xfrm>
          <a:prstGeom prst="rect">
            <a:avLst/>
          </a:prstGeom>
        </p:spPr>
      </p:pic>
    </p:spTree>
    <p:extLst>
      <p:ext uri="{BB962C8B-B14F-4D97-AF65-F5344CB8AC3E}">
        <p14:creationId xmlns:p14="http://schemas.microsoft.com/office/powerpoint/2010/main" val="23171929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ey Chapter">
    <p:bg>
      <p:bgPr>
        <a:solidFill>
          <a:schemeClr val="accent6">
            <a:lumMod val="75000"/>
          </a:schemeClr>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AAC3EC7B-1F0B-6943-A1EB-808BEDE36983}"/>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21929601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hite Chapter Title text">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606618" cy="1508512"/>
          </a:xfrm>
          <a:prstGeom prst="rect">
            <a:avLst/>
          </a:prstGeom>
          <a:noFill/>
        </p:spPr>
        <p:txBody>
          <a:bodyPr wrap="square" tIns="90000" bIns="90000" anchor="t"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
        <p:nvSpPr>
          <p:cNvPr id="2" name="Text Placeholder 4">
            <a:extLst>
              <a:ext uri="{FF2B5EF4-FFF2-40B4-BE49-F238E27FC236}">
                <a16:creationId xmlns:a16="http://schemas.microsoft.com/office/drawing/2014/main" id="{767DFA12-E548-F3B5-68F1-878EB0CB4DF8}"/>
              </a:ext>
            </a:extLst>
          </p:cNvPr>
          <p:cNvSpPr>
            <a:spLocks noGrp="1"/>
          </p:cNvSpPr>
          <p:nvPr>
            <p:ph type="body" sz="quarter" idx="13" hasCustomPrompt="1"/>
          </p:nvPr>
        </p:nvSpPr>
        <p:spPr>
          <a:xfrm>
            <a:off x="467999" y="2371241"/>
            <a:ext cx="7606618" cy="3725656"/>
          </a:xfrm>
          <a:prstGeom prst="rect">
            <a:avLst/>
          </a:prstGeom>
          <a:noFill/>
        </p:spPr>
        <p:txBody>
          <a:bodyPr wrap="square"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800" b="0"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Tree>
    <p:extLst>
      <p:ext uri="{BB962C8B-B14F-4D97-AF65-F5344CB8AC3E}">
        <p14:creationId xmlns:p14="http://schemas.microsoft.com/office/powerpoint/2010/main" val="18440841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 Chapter Title text">
    <p:bg>
      <p:bgPr>
        <a:solidFill>
          <a:schemeClr val="accent1"/>
        </a:solidFill>
        <a:effectLst/>
      </p:bgPr>
    </p:bg>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606618" cy="1508512"/>
          </a:xfrm>
          <a:prstGeom prst="rect">
            <a:avLst/>
          </a:prstGeom>
          <a:noFill/>
        </p:spPr>
        <p:txBody>
          <a:bodyPr wrap="square" tIns="90000" bIns="90000" anchor="t"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
        <p:nvSpPr>
          <p:cNvPr id="2" name="Text Placeholder 4">
            <a:extLst>
              <a:ext uri="{FF2B5EF4-FFF2-40B4-BE49-F238E27FC236}">
                <a16:creationId xmlns:a16="http://schemas.microsoft.com/office/drawing/2014/main" id="{51CAC1BE-E53A-26BB-4828-9E68BD1CA395}"/>
              </a:ext>
            </a:extLst>
          </p:cNvPr>
          <p:cNvSpPr>
            <a:spLocks noGrp="1"/>
          </p:cNvSpPr>
          <p:nvPr>
            <p:ph type="body" sz="quarter" idx="13" hasCustomPrompt="1"/>
          </p:nvPr>
        </p:nvSpPr>
        <p:spPr>
          <a:xfrm>
            <a:off x="467999" y="2371241"/>
            <a:ext cx="7606618" cy="3725656"/>
          </a:xfrm>
          <a:prstGeom prst="rect">
            <a:avLst/>
          </a:prstGeom>
          <a:noFill/>
        </p:spPr>
        <p:txBody>
          <a:bodyPr wrap="square"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8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pic>
        <p:nvPicPr>
          <p:cNvPr id="3" name="Immagine 2">
            <a:extLst>
              <a:ext uri="{FF2B5EF4-FFF2-40B4-BE49-F238E27FC236}">
                <a16:creationId xmlns:a16="http://schemas.microsoft.com/office/drawing/2014/main" id="{5B4943DC-4F4E-0AEE-C501-8A8D9AC00A01}"/>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10856787" y="6602676"/>
            <a:ext cx="1191963" cy="136324"/>
          </a:xfrm>
          <a:prstGeom prst="rect">
            <a:avLst/>
          </a:prstGeom>
        </p:spPr>
      </p:pic>
    </p:spTree>
    <p:extLst>
      <p:ext uri="{BB962C8B-B14F-4D97-AF65-F5344CB8AC3E}">
        <p14:creationId xmlns:p14="http://schemas.microsoft.com/office/powerpoint/2010/main" val="1924873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rey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461364E5-0B9B-6C43-8B11-B4B825F72BB9}"/>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solidFill>
                <a:srgbClr val="404648"/>
              </a:solidFill>
            </a:endParaRPr>
          </a:p>
        </p:txBody>
      </p:sp>
      <p:pic>
        <p:nvPicPr>
          <p:cNvPr id="8" name="Grafik 7" descr="Ein Bild, das Text, Geschirr, ClipArt, Teller enthält.&#10;&#10;Automatisch generierte Beschreibung">
            <a:extLst>
              <a:ext uri="{FF2B5EF4-FFF2-40B4-BE49-F238E27FC236}">
                <a16:creationId xmlns:a16="http://schemas.microsoft.com/office/drawing/2014/main" id="{CBA14308-D75B-B04C-B1FB-50E8EFDBEC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10" name="Text Placeholder 4">
            <a:extLst>
              <a:ext uri="{FF2B5EF4-FFF2-40B4-BE49-F238E27FC236}">
                <a16:creationId xmlns:a16="http://schemas.microsoft.com/office/drawing/2014/main" id="{AFA95B4E-DD98-A845-8240-61849EFD6A40}"/>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1" name="Text Placeholder 4">
            <a:extLst>
              <a:ext uri="{FF2B5EF4-FFF2-40B4-BE49-F238E27FC236}">
                <a16:creationId xmlns:a16="http://schemas.microsoft.com/office/drawing/2014/main" id="{AAC0A776-E2EC-4F4A-ABE2-6B8E8B4B9CC6}"/>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bg1"/>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2" name="Text Placeholder 4">
            <a:extLst>
              <a:ext uri="{FF2B5EF4-FFF2-40B4-BE49-F238E27FC236}">
                <a16:creationId xmlns:a16="http://schemas.microsoft.com/office/drawing/2014/main" id="{85B91D7A-37D5-7549-B137-5F852AE0F26C}"/>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3" name="Text Placeholder 4">
            <a:extLst>
              <a:ext uri="{FF2B5EF4-FFF2-40B4-BE49-F238E27FC236}">
                <a16:creationId xmlns:a16="http://schemas.microsoft.com/office/drawing/2014/main" id="{7805B2FB-3D48-4D44-B26D-928243BD4884}"/>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Tree>
    <p:extLst>
      <p:ext uri="{BB962C8B-B14F-4D97-AF65-F5344CB8AC3E}">
        <p14:creationId xmlns:p14="http://schemas.microsoft.com/office/powerpoint/2010/main" val="2069035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y Chapter Title text">
    <p:bg>
      <p:bgPr>
        <a:solidFill>
          <a:schemeClr val="accent6">
            <a:lumMod val="75000"/>
          </a:schemeClr>
        </a:solidFill>
        <a:effectLst/>
      </p:bgPr>
    </p:bg>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606618" cy="1508512"/>
          </a:xfrm>
          <a:prstGeom prst="rect">
            <a:avLst/>
          </a:prstGeom>
          <a:noFill/>
        </p:spPr>
        <p:txBody>
          <a:bodyPr wrap="square" tIns="90000" bIns="90000" anchor="t"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
        <p:nvSpPr>
          <p:cNvPr id="2" name="Text Placeholder 4">
            <a:extLst>
              <a:ext uri="{FF2B5EF4-FFF2-40B4-BE49-F238E27FC236}">
                <a16:creationId xmlns:a16="http://schemas.microsoft.com/office/drawing/2014/main" id="{287F9BF1-1906-4DA0-BD2A-3650DF2DB989}"/>
              </a:ext>
            </a:extLst>
          </p:cNvPr>
          <p:cNvSpPr>
            <a:spLocks noGrp="1"/>
          </p:cNvSpPr>
          <p:nvPr>
            <p:ph type="body" sz="quarter" idx="13" hasCustomPrompt="1"/>
          </p:nvPr>
        </p:nvSpPr>
        <p:spPr>
          <a:xfrm>
            <a:off x="467999" y="2371241"/>
            <a:ext cx="7606618" cy="3725656"/>
          </a:xfrm>
          <a:prstGeom prst="rect">
            <a:avLst/>
          </a:prstGeom>
          <a:noFill/>
        </p:spPr>
        <p:txBody>
          <a:bodyPr wrap="square"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8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Tree>
    <p:extLst>
      <p:ext uri="{BB962C8B-B14F-4D97-AF65-F5344CB8AC3E}">
        <p14:creationId xmlns:p14="http://schemas.microsoft.com/office/powerpoint/2010/main" val="13409431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ull Image Chapter Title">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A2FCD554-5797-534F-9965-2D6DFBE64224}"/>
              </a:ext>
            </a:extLst>
          </p:cNvPr>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5" name="Text Placeholder 4">
            <a:extLst>
              <a:ext uri="{FF2B5EF4-FFF2-40B4-BE49-F238E27FC236}">
                <a16:creationId xmlns:a16="http://schemas.microsoft.com/office/drawing/2014/main" id="{E13436CE-6184-C648-B941-9232D2DD42D2}"/>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26797503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Chapter Title">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A2FCD554-5797-534F-9965-2D6DFBE64224}"/>
              </a:ext>
            </a:extLst>
          </p:cNvPr>
          <p:cNvSpPr>
            <a:spLocks noGrp="1"/>
          </p:cNvSpPr>
          <p:nvPr>
            <p:ph type="pic" sz="quarter" idx="10"/>
          </p:nvPr>
        </p:nvSpPr>
        <p:spPr>
          <a:xfrm>
            <a:off x="0" y="1694754"/>
            <a:ext cx="12192000" cy="5163246"/>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10" name="Text Placeholder 4">
            <a:extLst>
              <a:ext uri="{FF2B5EF4-FFF2-40B4-BE49-F238E27FC236}">
                <a16:creationId xmlns:a16="http://schemas.microsoft.com/office/drawing/2014/main" id="{F629B8D1-A09D-3A4D-AB96-350B209A26A5}"/>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11" name="Text Placeholder 4">
            <a:extLst>
              <a:ext uri="{FF2B5EF4-FFF2-40B4-BE49-F238E27FC236}">
                <a16:creationId xmlns:a16="http://schemas.microsoft.com/office/drawing/2014/main" id="{3363A9F2-792D-C544-9BF2-927D2485E731}"/>
              </a:ext>
            </a:extLst>
          </p:cNvPr>
          <p:cNvSpPr>
            <a:spLocks noGrp="1"/>
          </p:cNvSpPr>
          <p:nvPr>
            <p:ph type="body" sz="quarter" idx="11" hasCustomPrompt="1"/>
          </p:nvPr>
        </p:nvSpPr>
        <p:spPr>
          <a:xfrm>
            <a:off x="467999" y="490769"/>
            <a:ext cx="11252945" cy="784830"/>
          </a:xfrm>
          <a:prstGeom prst="rect">
            <a:avLst/>
          </a:prstGeom>
          <a:noFill/>
        </p:spPr>
        <p:txBody>
          <a:bodyPr wrap="square" tIns="90000" bIns="90000" anchor="t"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3369055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slide full picture with titl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51DADE-4F7A-D247-A101-6C7ABEB012E1}"/>
              </a:ext>
            </a:extLst>
          </p:cNvPr>
          <p:cNvSpPr>
            <a:spLocks noGrp="1"/>
          </p:cNvSpPr>
          <p:nvPr>
            <p:ph type="body" sz="quarter" idx="11" hasCustomPrompt="1"/>
          </p:nvPr>
        </p:nvSpPr>
        <p:spPr>
          <a:xfrm>
            <a:off x="467999" y="490769"/>
            <a:ext cx="11252945" cy="610367"/>
          </a:xfrm>
          <a:prstGeom prst="rect">
            <a:avLst/>
          </a:prstGeom>
          <a:noFill/>
        </p:spPr>
        <p:txBody>
          <a:bodyPr wrap="square" lIns="90000"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7" name="Picture Placeholder 7">
            <a:extLst>
              <a:ext uri="{FF2B5EF4-FFF2-40B4-BE49-F238E27FC236}">
                <a16:creationId xmlns:a16="http://schemas.microsoft.com/office/drawing/2014/main" id="{DC00F457-CF8D-EE47-A30D-89ED0EAE1215}"/>
              </a:ext>
            </a:extLst>
          </p:cNvPr>
          <p:cNvSpPr>
            <a:spLocks noGrp="1"/>
          </p:cNvSpPr>
          <p:nvPr>
            <p:ph type="pic" sz="quarter" idx="10"/>
          </p:nvPr>
        </p:nvSpPr>
        <p:spPr>
          <a:xfrm>
            <a:off x="0" y="1588576"/>
            <a:ext cx="12192000" cy="5269424"/>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9" name="Text Placeholder 4">
            <a:extLst>
              <a:ext uri="{FF2B5EF4-FFF2-40B4-BE49-F238E27FC236}">
                <a16:creationId xmlns:a16="http://schemas.microsoft.com/office/drawing/2014/main" id="{D8E28282-27AB-DA42-BE93-12AE33D0E1A7}"/>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Tree>
    <p:extLst>
      <p:ext uri="{BB962C8B-B14F-4D97-AF65-F5344CB8AC3E}">
        <p14:creationId xmlns:p14="http://schemas.microsoft.com/office/powerpoint/2010/main" val="14822363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full picture">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49A29951-9C9E-DC40-AF79-1DB30AAE86D4}"/>
              </a:ext>
            </a:extLst>
          </p:cNvPr>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5" name="Text Placeholder 4">
            <a:extLst>
              <a:ext uri="{FF2B5EF4-FFF2-40B4-BE49-F238E27FC236}">
                <a16:creationId xmlns:a16="http://schemas.microsoft.com/office/drawing/2014/main" id="{36205849-4EBB-E444-830B-B96C892DA206}"/>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Tree>
    <p:extLst>
      <p:ext uri="{BB962C8B-B14F-4D97-AF65-F5344CB8AC3E}">
        <p14:creationId xmlns:p14="http://schemas.microsoft.com/office/powerpoint/2010/main" val="58529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horizontal with tex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DEF0176C-AFED-F34F-8DA2-AF5ADC468A6C}"/>
              </a:ext>
            </a:extLst>
          </p:cNvPr>
          <p:cNvSpPr>
            <a:spLocks noGrp="1"/>
          </p:cNvSpPr>
          <p:nvPr>
            <p:ph type="pic" sz="quarter" idx="10"/>
          </p:nvPr>
        </p:nvSpPr>
        <p:spPr>
          <a:xfrm>
            <a:off x="0" y="2354270"/>
            <a:ext cx="12192000" cy="4503729"/>
          </a:xfrm>
          <a:prstGeom prst="rect">
            <a:avLst/>
          </a:prstGeom>
          <a:solidFill>
            <a:schemeClr val="bg1">
              <a:lumMod val="85000"/>
            </a:schemeClr>
          </a:solidFill>
        </p:spPr>
        <p:txBody>
          <a:bodyPr/>
          <a:lstStyle>
            <a:lvl1pPr marL="0" indent="0">
              <a:buFontTx/>
              <a:buNone/>
              <a:defRPr sz="1400"/>
            </a:lvl1pPr>
          </a:lstStyle>
          <a:p>
            <a:r>
              <a:rPr lang="it-IT"/>
              <a:t>Fare clic sull'icona per inserire un'immagine</a:t>
            </a:r>
            <a:endParaRPr lang="en-US"/>
          </a:p>
        </p:txBody>
      </p:sp>
      <p:sp>
        <p:nvSpPr>
          <p:cNvPr id="9" name="Text Placeholder 4">
            <a:extLst>
              <a:ext uri="{FF2B5EF4-FFF2-40B4-BE49-F238E27FC236}">
                <a16:creationId xmlns:a16="http://schemas.microsoft.com/office/drawing/2014/main" id="{16165009-DB62-3D4C-9808-AD8435781CDC}"/>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2" name="Text Placeholder 4">
            <a:extLst>
              <a:ext uri="{FF2B5EF4-FFF2-40B4-BE49-F238E27FC236}">
                <a16:creationId xmlns:a16="http://schemas.microsoft.com/office/drawing/2014/main" id="{1B49AC84-7391-802D-3D97-C710FB26D93C}"/>
              </a:ext>
            </a:extLst>
          </p:cNvPr>
          <p:cNvSpPr>
            <a:spLocks noGrp="1"/>
          </p:cNvSpPr>
          <p:nvPr>
            <p:ph type="body" sz="quarter" idx="11" hasCustomPrompt="1"/>
          </p:nvPr>
        </p:nvSpPr>
        <p:spPr>
          <a:xfrm>
            <a:off x="467999" y="490769"/>
            <a:ext cx="11252945" cy="610367"/>
          </a:xfrm>
          <a:prstGeom prst="rect">
            <a:avLst/>
          </a:prstGeom>
          <a:noFill/>
        </p:spPr>
        <p:txBody>
          <a:bodyPr wrap="square" lIns="90000"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57317555-064E-E15B-8775-548785F64561}"/>
              </a:ext>
            </a:extLst>
          </p:cNvPr>
          <p:cNvSpPr>
            <a:spLocks noGrp="1"/>
          </p:cNvSpPr>
          <p:nvPr>
            <p:ph type="body" sz="quarter" idx="29" hasCustomPrompt="1"/>
          </p:nvPr>
        </p:nvSpPr>
        <p:spPr>
          <a:xfrm>
            <a:off x="467998" y="1153577"/>
            <a:ext cx="11252945" cy="822458"/>
          </a:xfrm>
          <a:prstGeom prst="rect">
            <a:avLst/>
          </a:prstGeom>
        </p:spPr>
        <p:txBody>
          <a:bodyPr/>
          <a:lstStyle>
            <a:lvl1pPr marL="0" indent="0">
              <a:buClr>
                <a:schemeClr val="accent5"/>
              </a:buClr>
              <a:buFont typeface="Arial" panose="020B0604020202020204" pitchFamily="34" charset="0"/>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a:solidFill>
                  <a:schemeClr val="tx1">
                    <a:lumMod val="50000"/>
                    <a:lumOff val="50000"/>
                  </a:schemeClr>
                </a:solidFill>
              </a:defRPr>
            </a:lvl2pPr>
            <a:lvl3pPr>
              <a:buClr>
                <a:schemeClr val="accent5"/>
              </a:buClr>
              <a:defRPr>
                <a:solidFill>
                  <a:schemeClr val="tx1">
                    <a:lumMod val="50000"/>
                    <a:lumOff val="50000"/>
                  </a:schemeClr>
                </a:solidFill>
              </a:defRPr>
            </a:lvl3pPr>
            <a:lvl4pPr>
              <a:buClr>
                <a:schemeClr val="accent5"/>
              </a:buClr>
              <a:defRPr>
                <a:solidFill>
                  <a:schemeClr val="tx1">
                    <a:lumMod val="50000"/>
                    <a:lumOff val="50000"/>
                  </a:schemeClr>
                </a:solidFill>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34577220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horizontal tex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E5EB02A7-4B63-2A47-BBBC-2B34E777C17C}"/>
              </a:ext>
            </a:extLst>
          </p:cNvPr>
          <p:cNvSpPr>
            <a:spLocks noGrp="1"/>
          </p:cNvSpPr>
          <p:nvPr>
            <p:ph type="pic" sz="quarter" idx="10"/>
          </p:nvPr>
        </p:nvSpPr>
        <p:spPr>
          <a:xfrm>
            <a:off x="0" y="2517328"/>
            <a:ext cx="12192000" cy="4340672"/>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5" name="Text Placeholder 4">
            <a:extLst>
              <a:ext uri="{FF2B5EF4-FFF2-40B4-BE49-F238E27FC236}">
                <a16:creationId xmlns:a16="http://schemas.microsoft.com/office/drawing/2014/main" id="{A66DE073-2459-8A4D-814B-24E1C134D239}"/>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2" name="Segnaposto testo 10">
            <a:extLst>
              <a:ext uri="{FF2B5EF4-FFF2-40B4-BE49-F238E27FC236}">
                <a16:creationId xmlns:a16="http://schemas.microsoft.com/office/drawing/2014/main" id="{D2A215BF-743E-085F-5690-A3135D0C5A13}"/>
              </a:ext>
            </a:extLst>
          </p:cNvPr>
          <p:cNvSpPr>
            <a:spLocks noGrp="1"/>
          </p:cNvSpPr>
          <p:nvPr>
            <p:ph type="body" sz="quarter" idx="29" hasCustomPrompt="1"/>
          </p:nvPr>
        </p:nvSpPr>
        <p:spPr>
          <a:xfrm>
            <a:off x="439127" y="407988"/>
            <a:ext cx="11368942" cy="1795462"/>
          </a:xfrm>
          <a:prstGeom prst="rect">
            <a:avLst/>
          </a:prstGeom>
        </p:spPr>
        <p:txBody>
          <a:bodyP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17082825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slide vertical">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6080094" y="1"/>
            <a:ext cx="6111906" cy="6857998"/>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6" name="Text Placeholder 4">
            <a:extLst>
              <a:ext uri="{FF2B5EF4-FFF2-40B4-BE49-F238E27FC236}">
                <a16:creationId xmlns:a16="http://schemas.microsoft.com/office/drawing/2014/main" id="{01F662A4-3F2A-3544-A042-7233337DCD74}"/>
              </a:ext>
            </a:extLst>
          </p:cNvPr>
          <p:cNvSpPr>
            <a:spLocks noGrp="1"/>
          </p:cNvSpPr>
          <p:nvPr>
            <p:ph type="body" sz="quarter" idx="12" hasCustomPrompt="1"/>
          </p:nvPr>
        </p:nvSpPr>
        <p:spPr>
          <a:xfrm>
            <a:off x="6080092" y="6569999"/>
            <a:ext cx="6111907"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2" name="Text Placeholder 4">
            <a:extLst>
              <a:ext uri="{FF2B5EF4-FFF2-40B4-BE49-F238E27FC236}">
                <a16:creationId xmlns:a16="http://schemas.microsoft.com/office/drawing/2014/main" id="{13096187-5EAF-74AA-1FB3-71A12EC415F7}"/>
              </a:ext>
            </a:extLst>
          </p:cNvPr>
          <p:cNvSpPr>
            <a:spLocks noGrp="1"/>
          </p:cNvSpPr>
          <p:nvPr>
            <p:ph type="body" sz="quarter" idx="11" hasCustomPrompt="1"/>
          </p:nvPr>
        </p:nvSpPr>
        <p:spPr>
          <a:xfrm>
            <a:off x="467999" y="490769"/>
            <a:ext cx="4849957" cy="610367"/>
          </a:xfrm>
          <a:prstGeom prst="rect">
            <a:avLst/>
          </a:prstGeom>
          <a:noFill/>
        </p:spPr>
        <p:txBody>
          <a:bodyPr wrap="square"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108F91E0-24F5-28CD-A9A0-59CA40E9DB61}"/>
              </a:ext>
            </a:extLst>
          </p:cNvPr>
          <p:cNvSpPr>
            <a:spLocks noGrp="1"/>
          </p:cNvSpPr>
          <p:nvPr>
            <p:ph type="body" sz="quarter" idx="29" hasCustomPrompt="1"/>
          </p:nvPr>
        </p:nvSpPr>
        <p:spPr>
          <a:xfrm>
            <a:off x="467999" y="1154996"/>
            <a:ext cx="4849957" cy="4747039"/>
          </a:xfrm>
          <a:prstGeom prst="rect">
            <a:avLst/>
          </a:prstGeom>
        </p:spPr>
        <p:txBody>
          <a:bodyPr anchor="ct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37585240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llage slide vertical">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6CAA346E-6D6F-0E47-9B77-07553FD40768}"/>
              </a:ext>
            </a:extLst>
          </p:cNvPr>
          <p:cNvSpPr>
            <a:spLocks noGrp="1"/>
          </p:cNvSpPr>
          <p:nvPr>
            <p:ph type="pic" sz="quarter" idx="14"/>
          </p:nvPr>
        </p:nvSpPr>
        <p:spPr>
          <a:xfrm>
            <a:off x="6080094" y="-12700"/>
            <a:ext cx="6111906" cy="3938814"/>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9" name="Picture Placeholder 12">
            <a:extLst>
              <a:ext uri="{FF2B5EF4-FFF2-40B4-BE49-F238E27FC236}">
                <a16:creationId xmlns:a16="http://schemas.microsoft.com/office/drawing/2014/main" id="{675F3F35-DBB1-0C4D-95B8-1FA8AE37625C}"/>
              </a:ext>
            </a:extLst>
          </p:cNvPr>
          <p:cNvSpPr>
            <a:spLocks noGrp="1"/>
          </p:cNvSpPr>
          <p:nvPr>
            <p:ph type="pic" sz="quarter" idx="15"/>
          </p:nvPr>
        </p:nvSpPr>
        <p:spPr>
          <a:xfrm>
            <a:off x="6080094" y="3926114"/>
            <a:ext cx="2435225" cy="2919350"/>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0" name="Picture Placeholder 14">
            <a:extLst>
              <a:ext uri="{FF2B5EF4-FFF2-40B4-BE49-F238E27FC236}">
                <a16:creationId xmlns:a16="http://schemas.microsoft.com/office/drawing/2014/main" id="{D3AD0918-F270-3E4E-BD45-491A6AA9823D}"/>
              </a:ext>
            </a:extLst>
          </p:cNvPr>
          <p:cNvSpPr>
            <a:spLocks noGrp="1"/>
          </p:cNvSpPr>
          <p:nvPr>
            <p:ph type="pic" sz="quarter" idx="16"/>
          </p:nvPr>
        </p:nvSpPr>
        <p:spPr>
          <a:xfrm>
            <a:off x="8515319" y="3926114"/>
            <a:ext cx="3676681" cy="2919350"/>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2" name="Text Placeholder 4">
            <a:extLst>
              <a:ext uri="{FF2B5EF4-FFF2-40B4-BE49-F238E27FC236}">
                <a16:creationId xmlns:a16="http://schemas.microsoft.com/office/drawing/2014/main" id="{71BAAB8B-0AAF-CF9E-9583-D9CE612425C4}"/>
              </a:ext>
            </a:extLst>
          </p:cNvPr>
          <p:cNvSpPr>
            <a:spLocks noGrp="1"/>
          </p:cNvSpPr>
          <p:nvPr>
            <p:ph type="body" sz="quarter" idx="11" hasCustomPrompt="1"/>
          </p:nvPr>
        </p:nvSpPr>
        <p:spPr>
          <a:xfrm>
            <a:off x="467999" y="490769"/>
            <a:ext cx="4849957" cy="610367"/>
          </a:xfrm>
          <a:prstGeom prst="rect">
            <a:avLst/>
          </a:prstGeom>
          <a:noFill/>
        </p:spPr>
        <p:txBody>
          <a:bodyPr wrap="square"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7AF2E55A-6A50-3D77-FC25-18A56A84201A}"/>
              </a:ext>
            </a:extLst>
          </p:cNvPr>
          <p:cNvSpPr>
            <a:spLocks noGrp="1"/>
          </p:cNvSpPr>
          <p:nvPr>
            <p:ph type="body" sz="quarter" idx="29" hasCustomPrompt="1"/>
          </p:nvPr>
        </p:nvSpPr>
        <p:spPr>
          <a:xfrm>
            <a:off x="467999" y="1154996"/>
            <a:ext cx="4849957" cy="4747039"/>
          </a:xfrm>
          <a:prstGeom prst="rect">
            <a:avLst/>
          </a:prstGeom>
        </p:spPr>
        <p:txBody>
          <a:bodyPr anchor="ct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22709720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slide vertical lis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E3909B7-5F7F-B448-8DC5-B29560BA15B2}"/>
              </a:ext>
            </a:extLst>
          </p:cNvPr>
          <p:cNvSpPr>
            <a:spLocks noGrp="1"/>
          </p:cNvSpPr>
          <p:nvPr>
            <p:ph type="body" sz="quarter" idx="11" hasCustomPrompt="1"/>
          </p:nvPr>
        </p:nvSpPr>
        <p:spPr>
          <a:xfrm>
            <a:off x="467999" y="490769"/>
            <a:ext cx="4849957" cy="610367"/>
          </a:xfrm>
          <a:prstGeom prst="rect">
            <a:avLst/>
          </a:prstGeom>
          <a:noFill/>
        </p:spPr>
        <p:txBody>
          <a:bodyPr wrap="square" tIns="90000" r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9" name="Picture Placeholder 7">
            <a:extLst>
              <a:ext uri="{FF2B5EF4-FFF2-40B4-BE49-F238E27FC236}">
                <a16:creationId xmlns:a16="http://schemas.microsoft.com/office/drawing/2014/main" id="{113B02D9-EAB4-BC4E-A264-85D77C749024}"/>
              </a:ext>
            </a:extLst>
          </p:cNvPr>
          <p:cNvSpPr>
            <a:spLocks noGrp="1"/>
          </p:cNvSpPr>
          <p:nvPr>
            <p:ph type="pic" sz="quarter" idx="10"/>
          </p:nvPr>
        </p:nvSpPr>
        <p:spPr>
          <a:xfrm>
            <a:off x="6080094" y="1"/>
            <a:ext cx="6111906" cy="6857999"/>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10" name="Text Placeholder 4">
            <a:extLst>
              <a:ext uri="{FF2B5EF4-FFF2-40B4-BE49-F238E27FC236}">
                <a16:creationId xmlns:a16="http://schemas.microsoft.com/office/drawing/2014/main" id="{5A5D1C88-12C5-1B4F-ABC8-2F7FCA919FFF}"/>
              </a:ext>
            </a:extLst>
          </p:cNvPr>
          <p:cNvSpPr>
            <a:spLocks noGrp="1"/>
          </p:cNvSpPr>
          <p:nvPr>
            <p:ph type="body" sz="quarter" idx="12" hasCustomPrompt="1"/>
          </p:nvPr>
        </p:nvSpPr>
        <p:spPr>
          <a:xfrm>
            <a:off x="6080092" y="6570000"/>
            <a:ext cx="6111907"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8" name="Segnaposto testo 7">
            <a:extLst>
              <a:ext uri="{FF2B5EF4-FFF2-40B4-BE49-F238E27FC236}">
                <a16:creationId xmlns:a16="http://schemas.microsoft.com/office/drawing/2014/main" id="{F8563EB8-3430-00DA-412C-BE638D1ECBCB}"/>
              </a:ext>
            </a:extLst>
          </p:cNvPr>
          <p:cNvSpPr>
            <a:spLocks noGrp="1"/>
          </p:cNvSpPr>
          <p:nvPr>
            <p:ph type="body" sz="quarter" idx="16" hasCustomPrompt="1"/>
          </p:nvPr>
        </p:nvSpPr>
        <p:spPr>
          <a:xfrm>
            <a:off x="468144" y="1263679"/>
            <a:ext cx="4849812" cy="4826000"/>
          </a:xfrm>
          <a:prstGeom prst="rect">
            <a:avLst/>
          </a:prstGeom>
        </p:spPr>
        <p:txBody>
          <a:bodyPr/>
          <a:lstStyle>
            <a:lvl1pPr>
              <a:spcBef>
                <a:spcPts val="300"/>
              </a:spcBef>
              <a:spcAft>
                <a:spcPts val="300"/>
              </a:spcAft>
              <a:buClr>
                <a:schemeClr val="accent5"/>
              </a:buClr>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4"/>
            <a:endParaRPr lang="it-IT" dirty="0"/>
          </a:p>
          <a:p>
            <a:pPr lvl="4"/>
            <a:endParaRPr lang="it-IT" dirty="0"/>
          </a:p>
          <a:p>
            <a:pPr lvl="4"/>
            <a:endParaRPr lang="it-IT" dirty="0"/>
          </a:p>
        </p:txBody>
      </p:sp>
    </p:spTree>
    <p:extLst>
      <p:ext uri="{BB962C8B-B14F-4D97-AF65-F5344CB8AC3E}">
        <p14:creationId xmlns:p14="http://schemas.microsoft.com/office/powerpoint/2010/main" val="1783006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hite Cover without Subtitle">
    <p:spTree>
      <p:nvGrpSpPr>
        <p:cNvPr id="1" name=""/>
        <p:cNvGrpSpPr/>
        <p:nvPr/>
      </p:nvGrpSpPr>
      <p:grpSpPr>
        <a:xfrm>
          <a:off x="0" y="0"/>
          <a:ext cx="0" cy="0"/>
          <a:chOff x="0" y="0"/>
          <a:chExt cx="0" cy="0"/>
        </a:xfrm>
      </p:grpSpPr>
      <p:sp>
        <p:nvSpPr>
          <p:cNvPr id="3" name="Rechteck 5">
            <a:extLst>
              <a:ext uri="{FF2B5EF4-FFF2-40B4-BE49-F238E27FC236}">
                <a16:creationId xmlns:a16="http://schemas.microsoft.com/office/drawing/2014/main" id="{D44EA15E-9985-CA45-B167-65CE76430BE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4" name="Immagine 3">
            <a:extLst>
              <a:ext uri="{FF2B5EF4-FFF2-40B4-BE49-F238E27FC236}">
                <a16:creationId xmlns:a16="http://schemas.microsoft.com/office/drawing/2014/main" id="{DE1174D4-4C7F-404C-B032-212B489BB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801059"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7" name="Text Placeholder 4">
            <a:extLst>
              <a:ext uri="{FF2B5EF4-FFF2-40B4-BE49-F238E27FC236}">
                <a16:creationId xmlns:a16="http://schemas.microsoft.com/office/drawing/2014/main" id="{6068C8FD-3013-A14D-A47C-4731F8E38B42}"/>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14785336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slide full">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E3909B7-5F7F-B448-8DC5-B29560BA15B2}"/>
              </a:ext>
            </a:extLst>
          </p:cNvPr>
          <p:cNvSpPr>
            <a:spLocks noGrp="1"/>
          </p:cNvSpPr>
          <p:nvPr>
            <p:ph type="body" sz="quarter" idx="11" hasCustomPrompt="1"/>
          </p:nvPr>
        </p:nvSpPr>
        <p:spPr>
          <a:xfrm>
            <a:off x="467998" y="490769"/>
            <a:ext cx="11252947" cy="610367"/>
          </a:xfrm>
          <a:prstGeom prst="rect">
            <a:avLst/>
          </a:prstGeom>
          <a:noFill/>
        </p:spPr>
        <p:txBody>
          <a:bodyPr wrap="square" lIns="90000"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18514756-2119-89A7-63C7-01195379C6FB}"/>
              </a:ext>
            </a:extLst>
          </p:cNvPr>
          <p:cNvSpPr>
            <a:spLocks noGrp="1"/>
          </p:cNvSpPr>
          <p:nvPr>
            <p:ph type="body" sz="quarter" idx="29" hasCustomPrompt="1"/>
          </p:nvPr>
        </p:nvSpPr>
        <p:spPr>
          <a:xfrm>
            <a:off x="467998" y="1257300"/>
            <a:ext cx="11252947" cy="4747039"/>
          </a:xfrm>
          <a:prstGeom prst="rect">
            <a:avLst/>
          </a:prstGeom>
        </p:spPr>
        <p:txBody>
          <a:bodyPr anchor="ctr"/>
          <a:lstStyle>
            <a:lvl1pPr marL="0" indent="0">
              <a:buClr>
                <a:schemeClr val="accent5"/>
              </a:buClr>
              <a:buFontTx/>
              <a:buNone/>
              <a:defRPr sz="32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40861511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slide full lists">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67D088FA-357B-6F4D-94E3-C860347D58C3}"/>
              </a:ext>
            </a:extLst>
          </p:cNvPr>
          <p:cNvSpPr>
            <a:spLocks noGrp="1"/>
          </p:cNvSpPr>
          <p:nvPr>
            <p:ph type="body" sz="quarter" idx="11" hasCustomPrompt="1"/>
          </p:nvPr>
        </p:nvSpPr>
        <p:spPr>
          <a:xfrm>
            <a:off x="467998" y="490769"/>
            <a:ext cx="11256005" cy="610367"/>
          </a:xfrm>
          <a:prstGeom prst="rect">
            <a:avLst/>
          </a:prstGeom>
          <a:noFill/>
        </p:spPr>
        <p:txBody>
          <a:bodyPr wrap="square" lIns="90000"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5" name="Segnaposto testo 7">
            <a:extLst>
              <a:ext uri="{FF2B5EF4-FFF2-40B4-BE49-F238E27FC236}">
                <a16:creationId xmlns:a16="http://schemas.microsoft.com/office/drawing/2014/main" id="{F0990DD2-A0E4-DF23-19F6-433A35424A7D}"/>
              </a:ext>
            </a:extLst>
          </p:cNvPr>
          <p:cNvSpPr>
            <a:spLocks noGrp="1"/>
          </p:cNvSpPr>
          <p:nvPr>
            <p:ph type="body" sz="quarter" idx="16" hasCustomPrompt="1"/>
          </p:nvPr>
        </p:nvSpPr>
        <p:spPr>
          <a:xfrm>
            <a:off x="468001" y="1587159"/>
            <a:ext cx="5366418" cy="4502519"/>
          </a:xfrm>
          <a:prstGeom prst="rect">
            <a:avLst/>
          </a:prstGeom>
        </p:spPr>
        <p:txBody>
          <a:bodyPr/>
          <a:lstStyle>
            <a:lvl1pPr>
              <a:spcBef>
                <a:spcPts val="300"/>
              </a:spcBef>
              <a:spcAft>
                <a:spcPts val="300"/>
              </a:spcAft>
              <a:buClr>
                <a:schemeClr val="accent5"/>
              </a:buClr>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4"/>
            <a:endParaRPr lang="it-IT" dirty="0"/>
          </a:p>
          <a:p>
            <a:pPr lvl="4"/>
            <a:endParaRPr lang="it-IT" dirty="0"/>
          </a:p>
          <a:p>
            <a:pPr lvl="4"/>
            <a:endParaRPr lang="it-IT" dirty="0"/>
          </a:p>
        </p:txBody>
      </p:sp>
      <p:sp>
        <p:nvSpPr>
          <p:cNvPr id="9" name="Segnaposto testo 7">
            <a:extLst>
              <a:ext uri="{FF2B5EF4-FFF2-40B4-BE49-F238E27FC236}">
                <a16:creationId xmlns:a16="http://schemas.microsoft.com/office/drawing/2014/main" id="{DC46CAED-A630-7B5C-A7B7-C23ED7889B83}"/>
              </a:ext>
            </a:extLst>
          </p:cNvPr>
          <p:cNvSpPr>
            <a:spLocks noGrp="1"/>
          </p:cNvSpPr>
          <p:nvPr>
            <p:ph type="body" sz="quarter" idx="17" hasCustomPrompt="1"/>
          </p:nvPr>
        </p:nvSpPr>
        <p:spPr>
          <a:xfrm>
            <a:off x="6357581" y="1587158"/>
            <a:ext cx="5366418" cy="4502519"/>
          </a:xfrm>
          <a:prstGeom prst="rect">
            <a:avLst/>
          </a:prstGeom>
        </p:spPr>
        <p:txBody>
          <a:bodyPr/>
          <a:lstStyle>
            <a:lvl1pPr marL="457200" indent="-457200">
              <a:spcBef>
                <a:spcPts val="300"/>
              </a:spcBef>
              <a:spcAft>
                <a:spcPts val="300"/>
              </a:spcAft>
              <a:buClr>
                <a:schemeClr val="accent5"/>
              </a:buClr>
              <a:buFont typeface="+mj-lt"/>
              <a:buAutoNum type="arabicPeriod"/>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marL="9144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marL="13716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marL="18288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marL="22860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4"/>
            <a:endParaRPr lang="it-IT" dirty="0"/>
          </a:p>
          <a:p>
            <a:pPr lvl="4"/>
            <a:endParaRPr lang="it-IT" dirty="0"/>
          </a:p>
          <a:p>
            <a:pPr lvl="4"/>
            <a:endParaRPr lang="it-IT" dirty="0"/>
          </a:p>
        </p:txBody>
      </p:sp>
    </p:spTree>
    <p:extLst>
      <p:ext uri="{BB962C8B-B14F-4D97-AF65-F5344CB8AC3E}">
        <p14:creationId xmlns:p14="http://schemas.microsoft.com/office/powerpoint/2010/main" val="38742900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slide 2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570282" y="1547626"/>
            <a:ext cx="5264136"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2" name="Picture Placeholder 21">
            <a:extLst>
              <a:ext uri="{FF2B5EF4-FFF2-40B4-BE49-F238E27FC236}">
                <a16:creationId xmlns:a16="http://schemas.microsoft.com/office/drawing/2014/main" id="{CC54DE15-FB93-8C40-8853-A940207D983A}"/>
              </a:ext>
            </a:extLst>
          </p:cNvPr>
          <p:cNvSpPr>
            <a:spLocks noGrp="1"/>
          </p:cNvSpPr>
          <p:nvPr>
            <p:ph type="pic" sz="quarter" idx="12"/>
          </p:nvPr>
        </p:nvSpPr>
        <p:spPr>
          <a:xfrm>
            <a:off x="6461760" y="1547626"/>
            <a:ext cx="5159958"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8" name="Text Placeholder 4">
            <a:extLst>
              <a:ext uri="{FF2B5EF4-FFF2-40B4-BE49-F238E27FC236}">
                <a16:creationId xmlns:a16="http://schemas.microsoft.com/office/drawing/2014/main" id="{79F9253B-C43E-4E4F-979C-22B6517C6483}"/>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95F963F2-9D54-EA3D-124D-8AE44AC42A98}"/>
              </a:ext>
            </a:extLst>
          </p:cNvPr>
          <p:cNvSpPr>
            <a:spLocks noGrp="1"/>
          </p:cNvSpPr>
          <p:nvPr>
            <p:ph type="body" sz="quarter" idx="30" hasCustomPrompt="1"/>
          </p:nvPr>
        </p:nvSpPr>
        <p:spPr>
          <a:xfrm>
            <a:off x="6345193" y="4438022"/>
            <a:ext cx="539309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3" name="Segnaposto testo 10">
            <a:extLst>
              <a:ext uri="{FF2B5EF4-FFF2-40B4-BE49-F238E27FC236}">
                <a16:creationId xmlns:a16="http://schemas.microsoft.com/office/drawing/2014/main" id="{252B042B-7012-8A1F-397B-E543CF9AFABC}"/>
              </a:ext>
            </a:extLst>
          </p:cNvPr>
          <p:cNvSpPr>
            <a:spLocks noGrp="1"/>
          </p:cNvSpPr>
          <p:nvPr>
            <p:ph type="body" sz="quarter" idx="31" hasCustomPrompt="1"/>
          </p:nvPr>
        </p:nvSpPr>
        <p:spPr>
          <a:xfrm>
            <a:off x="470084" y="4448307"/>
            <a:ext cx="539309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17840058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slide 3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570282" y="1569143"/>
            <a:ext cx="3436620"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0" name="Picture Placeholder 21">
            <a:extLst>
              <a:ext uri="{FF2B5EF4-FFF2-40B4-BE49-F238E27FC236}">
                <a16:creationId xmlns:a16="http://schemas.microsoft.com/office/drawing/2014/main" id="{61AA7F59-F31D-904C-BEC6-2DD961C14FD9}"/>
              </a:ext>
            </a:extLst>
          </p:cNvPr>
          <p:cNvSpPr>
            <a:spLocks noGrp="1"/>
          </p:cNvSpPr>
          <p:nvPr>
            <p:ph type="pic" sz="quarter" idx="16"/>
          </p:nvPr>
        </p:nvSpPr>
        <p:spPr>
          <a:xfrm>
            <a:off x="4377690" y="1569143"/>
            <a:ext cx="3436620"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1" name="Picture Placeholder 21">
            <a:extLst>
              <a:ext uri="{FF2B5EF4-FFF2-40B4-BE49-F238E27FC236}">
                <a16:creationId xmlns:a16="http://schemas.microsoft.com/office/drawing/2014/main" id="{3B587F68-13AF-2741-9409-F38E164F6C30}"/>
              </a:ext>
            </a:extLst>
          </p:cNvPr>
          <p:cNvSpPr>
            <a:spLocks noGrp="1"/>
          </p:cNvSpPr>
          <p:nvPr>
            <p:ph type="pic" sz="quarter" idx="17"/>
          </p:nvPr>
        </p:nvSpPr>
        <p:spPr>
          <a:xfrm>
            <a:off x="8185098" y="1569143"/>
            <a:ext cx="3436620"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2" name="Text Placeholder 4">
            <a:extLst>
              <a:ext uri="{FF2B5EF4-FFF2-40B4-BE49-F238E27FC236}">
                <a16:creationId xmlns:a16="http://schemas.microsoft.com/office/drawing/2014/main" id="{BEA4CF7E-B438-FC40-9E88-BB08B99E00F2}"/>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254AC54E-8DC6-70EB-7619-322A7B30A567}"/>
              </a:ext>
            </a:extLst>
          </p:cNvPr>
          <p:cNvSpPr>
            <a:spLocks noGrp="1"/>
          </p:cNvSpPr>
          <p:nvPr>
            <p:ph type="body" sz="quarter" idx="31" hasCustomPrompt="1"/>
          </p:nvPr>
        </p:nvSpPr>
        <p:spPr>
          <a:xfrm>
            <a:off x="468000" y="4431782"/>
            <a:ext cx="353890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3" name="Segnaposto testo 10">
            <a:extLst>
              <a:ext uri="{FF2B5EF4-FFF2-40B4-BE49-F238E27FC236}">
                <a16:creationId xmlns:a16="http://schemas.microsoft.com/office/drawing/2014/main" id="{DAB5DA71-795D-F447-AB65-021F89ACADC5}"/>
              </a:ext>
            </a:extLst>
          </p:cNvPr>
          <p:cNvSpPr>
            <a:spLocks noGrp="1"/>
          </p:cNvSpPr>
          <p:nvPr>
            <p:ph type="body" sz="quarter" idx="32" hasCustomPrompt="1"/>
          </p:nvPr>
        </p:nvSpPr>
        <p:spPr>
          <a:xfrm>
            <a:off x="4275407" y="4430454"/>
            <a:ext cx="353890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4" name="Segnaposto testo 10">
            <a:extLst>
              <a:ext uri="{FF2B5EF4-FFF2-40B4-BE49-F238E27FC236}">
                <a16:creationId xmlns:a16="http://schemas.microsoft.com/office/drawing/2014/main" id="{EC9EFD61-38EE-67E8-BB3D-7DC25ABF502A}"/>
              </a:ext>
            </a:extLst>
          </p:cNvPr>
          <p:cNvSpPr>
            <a:spLocks noGrp="1"/>
          </p:cNvSpPr>
          <p:nvPr>
            <p:ph type="body" sz="quarter" idx="33" hasCustomPrompt="1"/>
          </p:nvPr>
        </p:nvSpPr>
        <p:spPr>
          <a:xfrm>
            <a:off x="8082814" y="4420829"/>
            <a:ext cx="353890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36165553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slide 4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570282" y="1569143"/>
            <a:ext cx="2600765"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2" name="Picture Placeholder 21">
            <a:extLst>
              <a:ext uri="{FF2B5EF4-FFF2-40B4-BE49-F238E27FC236}">
                <a16:creationId xmlns:a16="http://schemas.microsoft.com/office/drawing/2014/main" id="{D06430DA-1952-4C4F-AC4E-5C962894DCEB}"/>
              </a:ext>
            </a:extLst>
          </p:cNvPr>
          <p:cNvSpPr>
            <a:spLocks noGrp="1"/>
          </p:cNvSpPr>
          <p:nvPr>
            <p:ph type="pic" sz="quarter" idx="18"/>
          </p:nvPr>
        </p:nvSpPr>
        <p:spPr>
          <a:xfrm>
            <a:off x="9020953" y="1569143"/>
            <a:ext cx="2600765"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3" name="Picture Placeholder 21">
            <a:extLst>
              <a:ext uri="{FF2B5EF4-FFF2-40B4-BE49-F238E27FC236}">
                <a16:creationId xmlns:a16="http://schemas.microsoft.com/office/drawing/2014/main" id="{5F24692A-83B0-4A4C-BB14-F3F3B5C1881E}"/>
              </a:ext>
            </a:extLst>
          </p:cNvPr>
          <p:cNvSpPr>
            <a:spLocks noGrp="1"/>
          </p:cNvSpPr>
          <p:nvPr>
            <p:ph type="pic" sz="quarter" idx="19"/>
          </p:nvPr>
        </p:nvSpPr>
        <p:spPr>
          <a:xfrm>
            <a:off x="6204062" y="1569143"/>
            <a:ext cx="2600765"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5" name="Picture Placeholder 21">
            <a:extLst>
              <a:ext uri="{FF2B5EF4-FFF2-40B4-BE49-F238E27FC236}">
                <a16:creationId xmlns:a16="http://schemas.microsoft.com/office/drawing/2014/main" id="{1D5BB862-F2CD-1340-9C87-53A2883F2A4C}"/>
              </a:ext>
            </a:extLst>
          </p:cNvPr>
          <p:cNvSpPr>
            <a:spLocks noGrp="1"/>
          </p:cNvSpPr>
          <p:nvPr>
            <p:ph type="pic" sz="quarter" idx="20"/>
          </p:nvPr>
        </p:nvSpPr>
        <p:spPr>
          <a:xfrm>
            <a:off x="3387172" y="1569143"/>
            <a:ext cx="2600765"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1" name="Text Placeholder 4">
            <a:extLst>
              <a:ext uri="{FF2B5EF4-FFF2-40B4-BE49-F238E27FC236}">
                <a16:creationId xmlns:a16="http://schemas.microsoft.com/office/drawing/2014/main" id="{689AB5D5-D523-BE4F-8C47-3B8702E0186F}"/>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8F22D877-A5AD-9D93-181F-659827893789}"/>
              </a:ext>
            </a:extLst>
          </p:cNvPr>
          <p:cNvSpPr>
            <a:spLocks noGrp="1"/>
          </p:cNvSpPr>
          <p:nvPr>
            <p:ph type="body" sz="quarter" idx="31" hasCustomPrompt="1"/>
          </p:nvPr>
        </p:nvSpPr>
        <p:spPr>
          <a:xfrm>
            <a:off x="467998" y="4410310"/>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3" name="Segnaposto testo 10">
            <a:extLst>
              <a:ext uri="{FF2B5EF4-FFF2-40B4-BE49-F238E27FC236}">
                <a16:creationId xmlns:a16="http://schemas.microsoft.com/office/drawing/2014/main" id="{29B42C4E-94BA-DB4D-4111-361694A9120F}"/>
              </a:ext>
            </a:extLst>
          </p:cNvPr>
          <p:cNvSpPr>
            <a:spLocks noGrp="1"/>
          </p:cNvSpPr>
          <p:nvPr>
            <p:ph type="body" sz="quarter" idx="32" hasCustomPrompt="1"/>
          </p:nvPr>
        </p:nvSpPr>
        <p:spPr>
          <a:xfrm>
            <a:off x="3284888" y="4410310"/>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4" name="Segnaposto testo 10">
            <a:extLst>
              <a:ext uri="{FF2B5EF4-FFF2-40B4-BE49-F238E27FC236}">
                <a16:creationId xmlns:a16="http://schemas.microsoft.com/office/drawing/2014/main" id="{F3F31D80-8371-AFDC-A1DD-3A2FDB16ECCC}"/>
              </a:ext>
            </a:extLst>
          </p:cNvPr>
          <p:cNvSpPr>
            <a:spLocks noGrp="1"/>
          </p:cNvSpPr>
          <p:nvPr>
            <p:ph type="body" sz="quarter" idx="33" hasCustomPrompt="1"/>
          </p:nvPr>
        </p:nvSpPr>
        <p:spPr>
          <a:xfrm>
            <a:off x="6095015" y="4410309"/>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5" name="Segnaposto testo 10">
            <a:extLst>
              <a:ext uri="{FF2B5EF4-FFF2-40B4-BE49-F238E27FC236}">
                <a16:creationId xmlns:a16="http://schemas.microsoft.com/office/drawing/2014/main" id="{585E7128-5CFC-069D-78D4-584EB825FD8B}"/>
              </a:ext>
            </a:extLst>
          </p:cNvPr>
          <p:cNvSpPr>
            <a:spLocks noGrp="1"/>
          </p:cNvSpPr>
          <p:nvPr>
            <p:ph type="body" sz="quarter" idx="34" hasCustomPrompt="1"/>
          </p:nvPr>
        </p:nvSpPr>
        <p:spPr>
          <a:xfrm>
            <a:off x="8918669" y="4422116"/>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39279859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slide 5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0" y="1579900"/>
            <a:ext cx="2375901"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2" name="Picture Placeholder 21">
            <a:extLst>
              <a:ext uri="{FF2B5EF4-FFF2-40B4-BE49-F238E27FC236}">
                <a16:creationId xmlns:a16="http://schemas.microsoft.com/office/drawing/2014/main" id="{D06430DA-1952-4C4F-AC4E-5C962894DCEB}"/>
              </a:ext>
            </a:extLst>
          </p:cNvPr>
          <p:cNvSpPr>
            <a:spLocks noGrp="1"/>
          </p:cNvSpPr>
          <p:nvPr>
            <p:ph type="pic" sz="quarter" idx="18"/>
          </p:nvPr>
        </p:nvSpPr>
        <p:spPr>
          <a:xfrm>
            <a:off x="9816099" y="1579900"/>
            <a:ext cx="2375901"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3" name="Picture Placeholder 21">
            <a:extLst>
              <a:ext uri="{FF2B5EF4-FFF2-40B4-BE49-F238E27FC236}">
                <a16:creationId xmlns:a16="http://schemas.microsoft.com/office/drawing/2014/main" id="{5F24692A-83B0-4A4C-BB14-F3F3B5C1881E}"/>
              </a:ext>
            </a:extLst>
          </p:cNvPr>
          <p:cNvSpPr>
            <a:spLocks noGrp="1"/>
          </p:cNvSpPr>
          <p:nvPr>
            <p:ph type="pic" sz="quarter" idx="19"/>
          </p:nvPr>
        </p:nvSpPr>
        <p:spPr>
          <a:xfrm>
            <a:off x="4908050" y="1579900"/>
            <a:ext cx="2375901"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5" name="Picture Placeholder 21">
            <a:extLst>
              <a:ext uri="{FF2B5EF4-FFF2-40B4-BE49-F238E27FC236}">
                <a16:creationId xmlns:a16="http://schemas.microsoft.com/office/drawing/2014/main" id="{1D5BB862-F2CD-1340-9C87-53A2883F2A4C}"/>
              </a:ext>
            </a:extLst>
          </p:cNvPr>
          <p:cNvSpPr>
            <a:spLocks noGrp="1"/>
          </p:cNvSpPr>
          <p:nvPr>
            <p:ph type="pic" sz="quarter" idx="20"/>
          </p:nvPr>
        </p:nvSpPr>
        <p:spPr>
          <a:xfrm>
            <a:off x="2454025" y="1579900"/>
            <a:ext cx="2375901"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0" name="Picture Placeholder 21">
            <a:extLst>
              <a:ext uri="{FF2B5EF4-FFF2-40B4-BE49-F238E27FC236}">
                <a16:creationId xmlns:a16="http://schemas.microsoft.com/office/drawing/2014/main" id="{2BA57746-3916-9049-94A7-55A4BCF3E83E}"/>
              </a:ext>
            </a:extLst>
          </p:cNvPr>
          <p:cNvSpPr>
            <a:spLocks noGrp="1"/>
          </p:cNvSpPr>
          <p:nvPr>
            <p:ph type="pic" sz="quarter" idx="21"/>
          </p:nvPr>
        </p:nvSpPr>
        <p:spPr>
          <a:xfrm>
            <a:off x="7362075" y="1579900"/>
            <a:ext cx="2375901"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9" name="Text Placeholder 4">
            <a:extLst>
              <a:ext uri="{FF2B5EF4-FFF2-40B4-BE49-F238E27FC236}">
                <a16:creationId xmlns:a16="http://schemas.microsoft.com/office/drawing/2014/main" id="{1E1CD6D0-8AB8-1648-9589-31AE4BCDE755}"/>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2B984A3A-AB1A-37AF-9F83-32AE89FFD0D5}"/>
              </a:ext>
            </a:extLst>
          </p:cNvPr>
          <p:cNvSpPr>
            <a:spLocks noGrp="1"/>
          </p:cNvSpPr>
          <p:nvPr>
            <p:ph type="body" sz="quarter" idx="31" hasCustomPrompt="1"/>
          </p:nvPr>
        </p:nvSpPr>
        <p:spPr>
          <a:xfrm>
            <a:off x="467997" y="4430771"/>
            <a:ext cx="6815953"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11089064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BA44FD37-3491-B94F-8715-8D54316F66E0}"/>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Tree>
    <p:extLst>
      <p:ext uri="{BB962C8B-B14F-4D97-AF65-F5344CB8AC3E}">
        <p14:creationId xmlns:p14="http://schemas.microsoft.com/office/powerpoint/2010/main" val="5248488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and caption">
    <p:spTree>
      <p:nvGrpSpPr>
        <p:cNvPr id="1" name=""/>
        <p:cNvGrpSpPr/>
        <p:nvPr/>
      </p:nvGrpSpPr>
      <p:grpSpPr>
        <a:xfrm>
          <a:off x="0" y="0"/>
          <a:ext cx="0" cy="0"/>
          <a:chOff x="0" y="0"/>
          <a:chExt cx="0" cy="0"/>
        </a:xfrm>
      </p:grpSpPr>
      <p:sp>
        <p:nvSpPr>
          <p:cNvPr id="2" name="Segnaposto testo 10">
            <a:extLst>
              <a:ext uri="{FF2B5EF4-FFF2-40B4-BE49-F238E27FC236}">
                <a16:creationId xmlns:a16="http://schemas.microsoft.com/office/drawing/2014/main" id="{EEF55ECE-D8D7-728B-A1F0-2586A59D55DD}"/>
              </a:ext>
            </a:extLst>
          </p:cNvPr>
          <p:cNvSpPr>
            <a:spLocks noGrp="1"/>
          </p:cNvSpPr>
          <p:nvPr>
            <p:ph type="body" sz="quarter" idx="32" hasCustomPrompt="1"/>
          </p:nvPr>
        </p:nvSpPr>
        <p:spPr>
          <a:xfrm>
            <a:off x="467999" y="514482"/>
            <a:ext cx="7242408" cy="5420038"/>
          </a:xfrm>
          <a:prstGeom prst="rect">
            <a:avLst/>
          </a:prstGeom>
        </p:spPr>
        <p:txBody>
          <a:bodyP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marL="11430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marL="16002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marL="20574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en-US" dirty="0"/>
              <a:t>Edit text</a:t>
            </a:r>
            <a:br>
              <a:rPr lang="en-US" dirty="0"/>
            </a:br>
            <a:r>
              <a:rPr lang="en-US" dirty="0"/>
              <a:t>Edit text</a:t>
            </a:r>
          </a:p>
          <a:p>
            <a:pPr lvl="1"/>
            <a:r>
              <a:rPr lang="en-US" dirty="0"/>
              <a:t>Edit text</a:t>
            </a:r>
          </a:p>
          <a:p>
            <a:pPr lvl="2"/>
            <a:r>
              <a:rPr lang="en-US" dirty="0"/>
              <a:t>Edit text</a:t>
            </a:r>
          </a:p>
          <a:p>
            <a:pPr lvl="3"/>
            <a:r>
              <a:rPr lang="en-US" dirty="0"/>
              <a:t>Edit text</a:t>
            </a:r>
          </a:p>
          <a:p>
            <a:pPr lvl="4"/>
            <a:r>
              <a:rPr lang="en-US" dirty="0"/>
              <a:t>Edit text</a:t>
            </a:r>
          </a:p>
          <a:p>
            <a:pPr lvl="3"/>
            <a:endParaRPr lang="it-IT" dirty="0"/>
          </a:p>
        </p:txBody>
      </p:sp>
    </p:spTree>
    <p:extLst>
      <p:ext uri="{BB962C8B-B14F-4D97-AF65-F5344CB8AC3E}">
        <p14:creationId xmlns:p14="http://schemas.microsoft.com/office/powerpoint/2010/main" val="26634452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00BD64A9-F6A3-C742-9D6B-F07936A38699}"/>
              </a:ext>
            </a:extLst>
          </p:cNvPr>
          <p:cNvSpPr>
            <a:spLocks noGrp="1"/>
          </p:cNvSpPr>
          <p:nvPr>
            <p:ph type="body" sz="quarter" idx="13" hasCustomPrompt="1"/>
          </p:nvPr>
        </p:nvSpPr>
        <p:spPr>
          <a:xfrm>
            <a:off x="467999" y="1101136"/>
            <a:ext cx="11254033" cy="808947"/>
          </a:xfrm>
          <a:prstGeom prst="rect">
            <a:avLst/>
          </a:prstGeom>
          <a:noFill/>
        </p:spPr>
        <p:txBody>
          <a:bodyPr wrap="square" anchor="t">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a:t>
            </a:r>
          </a:p>
          <a:p>
            <a:pPr lvl="0"/>
            <a:endParaRPr lang="en-US" dirty="0"/>
          </a:p>
        </p:txBody>
      </p:sp>
      <p:sp>
        <p:nvSpPr>
          <p:cNvPr id="6" name="Text Placeholder 4">
            <a:extLst>
              <a:ext uri="{FF2B5EF4-FFF2-40B4-BE49-F238E27FC236}">
                <a16:creationId xmlns:a16="http://schemas.microsoft.com/office/drawing/2014/main" id="{7C85FEB1-A2B5-7F44-9E56-CD38965356A3}"/>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Tree>
    <p:extLst>
      <p:ext uri="{BB962C8B-B14F-4D97-AF65-F5344CB8AC3E}">
        <p14:creationId xmlns:p14="http://schemas.microsoft.com/office/powerpoint/2010/main" val="15299610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3">
    <p:bg>
      <p:bgPr>
        <a:solidFill>
          <a:schemeClr val="bg1">
            <a:alpha val="60000"/>
          </a:schemeClr>
        </a:solid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EC441A4-1B39-77B4-630E-EED54A0E9F4D}"/>
              </a:ext>
            </a:extLst>
          </p:cNvPr>
          <p:cNvSpPr>
            <a:spLocks noGrp="1"/>
          </p:cNvSpPr>
          <p:nvPr>
            <p:ph type="body" sz="quarter" idx="11" hasCustomPrompt="1"/>
          </p:nvPr>
        </p:nvSpPr>
        <p:spPr>
          <a:xfrm>
            <a:off x="467998" y="490769"/>
            <a:ext cx="11252947" cy="610367"/>
          </a:xfrm>
          <a:prstGeom prst="rect">
            <a:avLst/>
          </a:prstGeom>
          <a:noFill/>
        </p:spPr>
        <p:txBody>
          <a:bodyPr wrap="square" lIns="90000" tIns="90000" rIns="90000" bIns="90000" anchor="t" anchorCtr="0">
            <a:noAutofit/>
          </a:bodyPr>
          <a:lstStyle>
            <a:lvl1pPr marL="0" indent="0">
              <a:buNone/>
              <a:defRPr sz="4000" b="1" i="0">
                <a:solidFill>
                  <a:schemeClr val="accent3"/>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Text Placeholder 4">
            <a:extLst>
              <a:ext uri="{FF2B5EF4-FFF2-40B4-BE49-F238E27FC236}">
                <a16:creationId xmlns:a16="http://schemas.microsoft.com/office/drawing/2014/main" id="{536F7348-59A2-4294-9B4A-C73BAB4FCAA0}"/>
              </a:ext>
            </a:extLst>
          </p:cNvPr>
          <p:cNvSpPr>
            <a:spLocks noGrp="1"/>
          </p:cNvSpPr>
          <p:nvPr>
            <p:ph type="body" sz="quarter" idx="13" hasCustomPrompt="1"/>
          </p:nvPr>
        </p:nvSpPr>
        <p:spPr>
          <a:xfrm>
            <a:off x="467999" y="1101136"/>
            <a:ext cx="11254033" cy="808947"/>
          </a:xfrm>
          <a:prstGeom prst="rect">
            <a:avLst/>
          </a:prstGeom>
          <a:noFill/>
        </p:spPr>
        <p:txBody>
          <a:bodyPr wrap="square" anchor="t">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0" i="0">
                <a:solidFill>
                  <a:schemeClr val="accent3"/>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a:t>
            </a:r>
          </a:p>
          <a:p>
            <a:pPr lvl="0"/>
            <a:endParaRPr lang="en-US" dirty="0"/>
          </a:p>
        </p:txBody>
      </p:sp>
      <p:sp>
        <p:nvSpPr>
          <p:cNvPr id="4" name="Segnaposto testo 10">
            <a:extLst>
              <a:ext uri="{FF2B5EF4-FFF2-40B4-BE49-F238E27FC236}">
                <a16:creationId xmlns:a16="http://schemas.microsoft.com/office/drawing/2014/main" id="{B35CFD7F-A706-F5C6-BE5A-B5F5DD2088AE}"/>
              </a:ext>
            </a:extLst>
          </p:cNvPr>
          <p:cNvSpPr>
            <a:spLocks noGrp="1"/>
          </p:cNvSpPr>
          <p:nvPr>
            <p:ph type="body" sz="quarter" idx="32" hasCustomPrompt="1"/>
          </p:nvPr>
        </p:nvSpPr>
        <p:spPr>
          <a:xfrm>
            <a:off x="467999" y="2093120"/>
            <a:ext cx="7242408" cy="3936704"/>
          </a:xfrm>
          <a:prstGeom prst="rect">
            <a:avLst/>
          </a:prstGeom>
        </p:spPr>
        <p:txBody>
          <a:bodyP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marL="11430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marL="16002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marL="20574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en-US" dirty="0"/>
              <a:t>Edit text</a:t>
            </a:r>
            <a:br>
              <a:rPr lang="en-US" dirty="0"/>
            </a:br>
            <a:r>
              <a:rPr lang="en-US" dirty="0"/>
              <a:t>Edit text</a:t>
            </a:r>
          </a:p>
          <a:p>
            <a:pPr lvl="1"/>
            <a:r>
              <a:rPr lang="en-US" dirty="0"/>
              <a:t>Edit text</a:t>
            </a:r>
          </a:p>
          <a:p>
            <a:pPr lvl="2"/>
            <a:r>
              <a:rPr lang="en-US" dirty="0"/>
              <a:t>Edit text</a:t>
            </a:r>
          </a:p>
          <a:p>
            <a:pPr lvl="3"/>
            <a:r>
              <a:rPr lang="en-US" dirty="0"/>
              <a:t>Edit text</a:t>
            </a:r>
          </a:p>
          <a:p>
            <a:pPr lvl="4"/>
            <a:r>
              <a:rPr lang="en-US" dirty="0"/>
              <a:t>Edit text</a:t>
            </a:r>
          </a:p>
          <a:p>
            <a:pPr lvl="3"/>
            <a:endParaRPr lang="it-IT" dirty="0"/>
          </a:p>
        </p:txBody>
      </p:sp>
    </p:spTree>
    <p:extLst>
      <p:ext uri="{BB962C8B-B14F-4D97-AF65-F5344CB8AC3E}">
        <p14:creationId xmlns:p14="http://schemas.microsoft.com/office/powerpoint/2010/main" val="743444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 Cover without Subtitle">
    <p:spTree>
      <p:nvGrpSpPr>
        <p:cNvPr id="1" name=""/>
        <p:cNvGrpSpPr/>
        <p:nvPr/>
      </p:nvGrpSpPr>
      <p:grpSpPr>
        <a:xfrm>
          <a:off x="0" y="0"/>
          <a:ext cx="0" cy="0"/>
          <a:chOff x="0" y="0"/>
          <a:chExt cx="0" cy="0"/>
        </a:xfrm>
      </p:grpSpPr>
      <p:sp>
        <p:nvSpPr>
          <p:cNvPr id="8" name="Rechteck 5">
            <a:extLst>
              <a:ext uri="{FF2B5EF4-FFF2-40B4-BE49-F238E27FC236}">
                <a16:creationId xmlns:a16="http://schemas.microsoft.com/office/drawing/2014/main" id="{D45D9C44-E7EC-0E48-B229-F55CFA1D9554}"/>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9" name="Grafik 7" descr="Ein Bild, das Text, Geschirr, ClipArt, Teller enthält.&#10;&#10;Automatisch generierte Beschreibung">
            <a:extLst>
              <a:ext uri="{FF2B5EF4-FFF2-40B4-BE49-F238E27FC236}">
                <a16:creationId xmlns:a16="http://schemas.microsoft.com/office/drawing/2014/main" id="{02BA3AEE-EDC2-1746-911E-3ADB73DC91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0" name="Text Placeholder 4">
            <a:extLst>
              <a:ext uri="{FF2B5EF4-FFF2-40B4-BE49-F238E27FC236}">
                <a16:creationId xmlns:a16="http://schemas.microsoft.com/office/drawing/2014/main" id="{DB01A129-0902-EE40-AFC1-E1FDC9E030B1}"/>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1029543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acts and picture">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EA5D3253-0B38-A344-BCAA-E9D7292B7B03}"/>
              </a:ext>
            </a:extLst>
          </p:cNvPr>
          <p:cNvSpPr>
            <a:spLocks noGrp="1"/>
          </p:cNvSpPr>
          <p:nvPr>
            <p:ph type="body" sz="quarter" idx="10" hasCustomPrompt="1"/>
          </p:nvPr>
        </p:nvSpPr>
        <p:spPr>
          <a:xfrm>
            <a:off x="475616" y="1285084"/>
            <a:ext cx="4011386" cy="1631216"/>
          </a:xfrm>
          <a:prstGeom prst="rect">
            <a:avLst/>
          </a:prstGeom>
        </p:spPr>
        <p:txBody>
          <a:bodyPr/>
          <a:lstStyle>
            <a:lvl1pPr marL="0" indent="0">
              <a:lnSpc>
                <a:spcPct val="100000"/>
              </a:lnSpc>
              <a:spcBef>
                <a:spcPts val="0"/>
              </a:spcBef>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a:t>
            </a:r>
          </a:p>
        </p:txBody>
      </p:sp>
      <p:sp>
        <p:nvSpPr>
          <p:cNvPr id="5" name="Text Placeholder 4">
            <a:extLst>
              <a:ext uri="{FF2B5EF4-FFF2-40B4-BE49-F238E27FC236}">
                <a16:creationId xmlns:a16="http://schemas.microsoft.com/office/drawing/2014/main" id="{041A4BB6-95F5-C149-8AA5-2EC736A174C5}"/>
              </a:ext>
            </a:extLst>
          </p:cNvPr>
          <p:cNvSpPr>
            <a:spLocks noGrp="1"/>
          </p:cNvSpPr>
          <p:nvPr>
            <p:ph type="body" sz="quarter" idx="11" hasCustomPrompt="1"/>
          </p:nvPr>
        </p:nvSpPr>
        <p:spPr>
          <a:xfrm>
            <a:off x="475616" y="3070887"/>
            <a:ext cx="4019271" cy="391887"/>
          </a:xfrm>
          <a:prstGeom prst="rect">
            <a:avLst/>
          </a:prstGeom>
        </p:spPr>
        <p:txBody>
          <a:bodyPr/>
          <a:lstStyle>
            <a:lvl1pPr marL="0" indent="0">
              <a:buNone/>
              <a:defRPr sz="2400" b="1"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B9CCE29B-D8C8-5443-A06E-B625C2FA422A}"/>
              </a:ext>
            </a:extLst>
          </p:cNvPr>
          <p:cNvSpPr>
            <a:spLocks noGrp="1"/>
          </p:cNvSpPr>
          <p:nvPr>
            <p:ph type="body" sz="quarter" idx="12" hasCustomPrompt="1"/>
          </p:nvPr>
        </p:nvSpPr>
        <p:spPr>
          <a:xfrm>
            <a:off x="475616" y="3462774"/>
            <a:ext cx="4011387" cy="1077218"/>
          </a:xfrm>
          <a:prstGeom prst="rect">
            <a:avLst/>
          </a:prstGeom>
        </p:spPr>
        <p:txBody>
          <a:bodyPr/>
          <a:lstStyle>
            <a:lvl1pPr marL="0" indent="0">
              <a:lnSpc>
                <a:spcPct val="100000"/>
              </a:lnSpc>
              <a:spcBef>
                <a:spcPts val="0"/>
              </a:spcBef>
              <a:spcAft>
                <a:spcPts val="0"/>
              </a:spcAft>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Institute for </a:t>
            </a:r>
            <a:r>
              <a:rPr lang="en-US" dirty="0" err="1"/>
              <a:t>xxxxxxx</a:t>
            </a:r>
            <a:endParaRPr lang="en-US" dirty="0"/>
          </a:p>
          <a:p>
            <a:pPr lvl="0"/>
            <a:r>
              <a:rPr lang="en-US" dirty="0" err="1"/>
              <a:t>xxxxxx@eurac.edu</a:t>
            </a:r>
            <a:endParaRPr lang="en-US" dirty="0"/>
          </a:p>
        </p:txBody>
      </p:sp>
      <p:sp>
        <p:nvSpPr>
          <p:cNvPr id="12" name="TextBox 6">
            <a:extLst>
              <a:ext uri="{FF2B5EF4-FFF2-40B4-BE49-F238E27FC236}">
                <a16:creationId xmlns:a16="http://schemas.microsoft.com/office/drawing/2014/main" id="{25C2E3AF-A08C-0048-A93B-611655D0CC7B}"/>
              </a:ext>
            </a:extLst>
          </p:cNvPr>
          <p:cNvSpPr txBox="1"/>
          <p:nvPr userDrawn="1"/>
        </p:nvSpPr>
        <p:spPr>
          <a:xfrm>
            <a:off x="467730" y="4988141"/>
            <a:ext cx="4019271" cy="584775"/>
          </a:xfrm>
          <a:prstGeom prst="rect">
            <a:avLst/>
          </a:prstGeom>
          <a:noFill/>
        </p:spPr>
        <p:txBody>
          <a:bodyPr wrap="square" rtlCol="0" anchor="b">
            <a:spAutoFit/>
          </a:bodyPr>
          <a:lstStyle/>
          <a:p>
            <a:r>
              <a:rPr lang="en-US" sz="3200" b="1" i="0" u="none" err="1">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rPr>
              <a:t>www.eurac.edu</a:t>
            </a:r>
            <a:endParaRPr lang="en-US" sz="3200" b="1" i="0">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7" name="Picture Placeholder 7">
            <a:extLst>
              <a:ext uri="{FF2B5EF4-FFF2-40B4-BE49-F238E27FC236}">
                <a16:creationId xmlns:a16="http://schemas.microsoft.com/office/drawing/2014/main" id="{D09B9E67-4D9E-294D-9D5E-D1606A070FB3}"/>
              </a:ext>
            </a:extLst>
          </p:cNvPr>
          <p:cNvSpPr>
            <a:spLocks noGrp="1"/>
          </p:cNvSpPr>
          <p:nvPr>
            <p:ph type="pic" sz="quarter" idx="13"/>
          </p:nvPr>
        </p:nvSpPr>
        <p:spPr>
          <a:xfrm>
            <a:off x="6080094" y="1"/>
            <a:ext cx="6111906" cy="6857999"/>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11" name="Text Placeholder 4">
            <a:extLst>
              <a:ext uri="{FF2B5EF4-FFF2-40B4-BE49-F238E27FC236}">
                <a16:creationId xmlns:a16="http://schemas.microsoft.com/office/drawing/2014/main" id="{C3A82811-B2D7-144F-9AD9-D4598366D9B8}"/>
              </a:ext>
            </a:extLst>
          </p:cNvPr>
          <p:cNvSpPr>
            <a:spLocks noGrp="1"/>
          </p:cNvSpPr>
          <p:nvPr>
            <p:ph type="body" sz="quarter" idx="16" hasCustomPrompt="1"/>
          </p:nvPr>
        </p:nvSpPr>
        <p:spPr>
          <a:xfrm>
            <a:off x="475614" y="5595084"/>
            <a:ext cx="4011387" cy="512701"/>
          </a:xfrm>
          <a:prstGeom prst="rect">
            <a:avLst/>
          </a:prstGeom>
        </p:spPr>
        <p:txBody>
          <a:bodyPr/>
          <a:lstStyle>
            <a:lvl1pPr marL="0" indent="0">
              <a:buNone/>
              <a:defRPr sz="3200" b="1"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err="1"/>
              <a:t>www.noi.bz.it</a:t>
            </a:r>
            <a:endParaRPr lang="en-US" dirty="0"/>
          </a:p>
          <a:p>
            <a:pPr lvl="0"/>
            <a:endParaRPr lang="en-US" dirty="0"/>
          </a:p>
        </p:txBody>
      </p:sp>
    </p:spTree>
    <p:extLst>
      <p:ext uri="{BB962C8B-B14F-4D97-AF65-F5344CB8AC3E}">
        <p14:creationId xmlns:p14="http://schemas.microsoft.com/office/powerpoint/2010/main" val="11289973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acts">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452688D9-3F89-5946-8929-30FF29475366}"/>
              </a:ext>
            </a:extLst>
          </p:cNvPr>
          <p:cNvSpPr txBox="1"/>
          <p:nvPr userDrawn="1"/>
        </p:nvSpPr>
        <p:spPr>
          <a:xfrm>
            <a:off x="475616" y="4782079"/>
            <a:ext cx="9237034" cy="584775"/>
          </a:xfrm>
          <a:prstGeom prst="rect">
            <a:avLst/>
          </a:prstGeom>
          <a:noFill/>
        </p:spPr>
        <p:txBody>
          <a:bodyPr wrap="square" rtlCol="0">
            <a:spAutoFit/>
          </a:bodyPr>
          <a:lstStyle/>
          <a:p>
            <a:r>
              <a:rPr lang="en-US" sz="3200" b="1" i="0" err="1">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rPr>
              <a:t>www.eurac.edu</a:t>
            </a:r>
            <a:endParaRPr lang="en-US" sz="3200" b="1" i="0">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4" name="Text Placeholder 4">
            <a:extLst>
              <a:ext uri="{FF2B5EF4-FFF2-40B4-BE49-F238E27FC236}">
                <a16:creationId xmlns:a16="http://schemas.microsoft.com/office/drawing/2014/main" id="{EA5D3253-0B38-A344-BCAA-E9D7292B7B03}"/>
              </a:ext>
            </a:extLst>
          </p:cNvPr>
          <p:cNvSpPr>
            <a:spLocks noGrp="1"/>
          </p:cNvSpPr>
          <p:nvPr>
            <p:ph type="body" sz="quarter" idx="10" hasCustomPrompt="1"/>
          </p:nvPr>
        </p:nvSpPr>
        <p:spPr>
          <a:xfrm>
            <a:off x="475616" y="1285084"/>
            <a:ext cx="7946800" cy="1631216"/>
          </a:xfrm>
          <a:prstGeom prst="rect">
            <a:avLst/>
          </a:prstGeom>
        </p:spPr>
        <p:txBody>
          <a:bodyPr/>
          <a:lstStyle>
            <a:lvl1pPr marL="0" indent="0">
              <a:lnSpc>
                <a:spcPct val="100000"/>
              </a:lnSpc>
              <a:spcBef>
                <a:spcPts val="0"/>
              </a:spcBef>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a:t>
            </a:r>
          </a:p>
        </p:txBody>
      </p:sp>
      <p:sp>
        <p:nvSpPr>
          <p:cNvPr id="5" name="Text Placeholder 4">
            <a:extLst>
              <a:ext uri="{FF2B5EF4-FFF2-40B4-BE49-F238E27FC236}">
                <a16:creationId xmlns:a16="http://schemas.microsoft.com/office/drawing/2014/main" id="{041A4BB6-95F5-C149-8AA5-2EC736A174C5}"/>
              </a:ext>
            </a:extLst>
          </p:cNvPr>
          <p:cNvSpPr>
            <a:spLocks noGrp="1"/>
          </p:cNvSpPr>
          <p:nvPr>
            <p:ph type="body" sz="quarter" idx="11" hasCustomPrompt="1"/>
          </p:nvPr>
        </p:nvSpPr>
        <p:spPr>
          <a:xfrm>
            <a:off x="475616" y="3429000"/>
            <a:ext cx="7946801" cy="512701"/>
          </a:xfrm>
          <a:prstGeom prst="rect">
            <a:avLst/>
          </a:prstGeom>
        </p:spPr>
        <p:txBody>
          <a:bodyPr/>
          <a:lstStyle>
            <a:lvl1pPr marL="0" indent="0">
              <a:buNone/>
              <a:defRPr sz="3200" b="1"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B9CCE29B-D8C8-5443-A06E-B625C2FA422A}"/>
              </a:ext>
            </a:extLst>
          </p:cNvPr>
          <p:cNvSpPr>
            <a:spLocks noGrp="1"/>
          </p:cNvSpPr>
          <p:nvPr>
            <p:ph type="body" sz="quarter" idx="12" hasCustomPrompt="1"/>
          </p:nvPr>
        </p:nvSpPr>
        <p:spPr>
          <a:xfrm>
            <a:off x="475616" y="3975474"/>
            <a:ext cx="7946801" cy="512701"/>
          </a:xfrm>
          <a:prstGeom prst="rect">
            <a:avLst/>
          </a:prstGeom>
        </p:spPr>
        <p:txBody>
          <a:bodyPr/>
          <a:lstStyle>
            <a:lvl1pPr marL="0" indent="0">
              <a:buNone/>
              <a:defRPr sz="3200" b="0" i="0">
                <a:solidFill>
                  <a:schemeClr val="tx1">
                    <a:lumMod val="50000"/>
                    <a:lumOff val="50000"/>
                  </a:schemeClr>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err="1"/>
              <a:t>email@eurac.edu</a:t>
            </a:r>
            <a:endParaRPr lang="en-US" dirty="0"/>
          </a:p>
        </p:txBody>
      </p:sp>
    </p:spTree>
    <p:extLst>
      <p:ext uri="{BB962C8B-B14F-4D97-AF65-F5344CB8AC3E}">
        <p14:creationId xmlns:p14="http://schemas.microsoft.com/office/powerpoint/2010/main" val="21916842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act Address Block">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076AA1-28D4-A40A-95B0-7381701BD769}"/>
              </a:ext>
            </a:extLst>
          </p:cNvPr>
          <p:cNvSpPr txBox="1"/>
          <p:nvPr userDrawn="1"/>
        </p:nvSpPr>
        <p:spPr>
          <a:xfrm>
            <a:off x="491534" y="1336119"/>
            <a:ext cx="9237034" cy="41857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000" b="1" i="0">
                <a:solidFill>
                  <a:schemeClr val="accent5"/>
                </a:solidFill>
                <a:latin typeface="+mj-lt"/>
                <a:cs typeface="Calibri" panose="020F0502020204030204" pitchFamily="34" charset="0"/>
              </a:rPr>
              <a:t>Contact us</a:t>
            </a:r>
          </a:p>
          <a:p>
            <a:endParaRPr lang="en-US" sz="2400" b="1">
              <a:solidFill>
                <a:schemeClr val="tx1">
                  <a:lumMod val="50000"/>
                  <a:lumOff val="50000"/>
                </a:schemeClr>
              </a:solidFill>
              <a:latin typeface="Calibri"/>
              <a:ea typeface="Open Sans" panose="020B0606030504020204" pitchFamily="34" charset="0"/>
              <a:cs typeface="Open Sans" panose="020B0606030504020204" pitchFamily="34" charset="0"/>
            </a:endParaRPr>
          </a:p>
          <a:p>
            <a:endParaRPr lang="en-US" sz="2400" b="1">
              <a:solidFill>
                <a:schemeClr val="tx1">
                  <a:lumMod val="50000"/>
                  <a:lumOff val="50000"/>
                </a:schemeClr>
              </a:solidFill>
              <a:latin typeface="Calibri"/>
              <a:ea typeface="Open Sans" panose="020B0606030504020204" pitchFamily="34" charset="0"/>
              <a:cs typeface="Open Sans" panose="020B0606030504020204" pitchFamily="34" charset="0"/>
            </a:endParaRPr>
          </a:p>
          <a:p>
            <a:r>
              <a:rPr lang="en-US" sz="2400" b="1" err="1">
                <a:solidFill>
                  <a:schemeClr val="tx1">
                    <a:lumMod val="50000"/>
                    <a:lumOff val="50000"/>
                  </a:schemeClr>
                </a:solidFill>
                <a:latin typeface="Calibri"/>
                <a:ea typeface="Open Sans" panose="020B0606030504020204" pitchFamily="34" charset="0"/>
                <a:cs typeface="Open Sans" panose="020B0606030504020204" pitchFamily="34" charset="0"/>
              </a:rPr>
              <a:t>Eurac</a:t>
            </a:r>
            <a:r>
              <a:rPr lang="en-US" sz="2400" b="1">
                <a:solidFill>
                  <a:schemeClr val="tx1">
                    <a:lumMod val="50000"/>
                    <a:lumOff val="50000"/>
                  </a:schemeClr>
                </a:solidFill>
                <a:latin typeface="Calibri"/>
                <a:ea typeface="Open Sans" panose="020B0606030504020204" pitchFamily="34" charset="0"/>
                <a:cs typeface="Open Sans" panose="020B0606030504020204" pitchFamily="34" charset="0"/>
              </a:rPr>
              <a:t> Research</a:t>
            </a:r>
          </a:p>
          <a:p>
            <a:r>
              <a:rPr lang="en-US" sz="2400" b="0" i="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Drususallee</a:t>
            </a:r>
            <a:r>
              <a:rPr lang="en-US" sz="2400" b="0" i="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a:t>
            </a:r>
            <a:r>
              <a:rPr lang="en-US" sz="2400" b="0" i="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Viale</a:t>
            </a:r>
            <a:r>
              <a:rPr lang="en-US" sz="2400" b="0" i="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 </a:t>
            </a:r>
            <a:r>
              <a:rPr lang="en-US" sz="2400" b="0" i="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Druso</a:t>
            </a:r>
            <a:r>
              <a:rPr lang="en-US" sz="2400" b="0" i="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 1</a:t>
            </a:r>
          </a:p>
          <a:p>
            <a:r>
              <a:rPr lang="en-US" sz="2400" b="0" i="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39100 </a:t>
            </a:r>
            <a:r>
              <a:rPr lang="en-US" sz="2400" b="0" i="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Bozen</a:t>
            </a:r>
            <a:r>
              <a:rPr lang="en-US" sz="2400" b="0" i="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/Bolzano</a:t>
            </a:r>
          </a:p>
          <a:p>
            <a:r>
              <a:rPr lang="en-US" sz="2400" b="0" i="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T +39 0471 055 055</a:t>
            </a:r>
          </a:p>
          <a:p>
            <a:r>
              <a:rPr lang="en-US" sz="2400" b="0" i="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info@eurac.edu</a:t>
            </a:r>
            <a:endParaRPr lang="en-US" sz="2400" b="0" i="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endParaRPr>
          </a:p>
          <a:p>
            <a:r>
              <a:rPr lang="en-US" sz="2400" b="1" err="1">
                <a:solidFill>
                  <a:schemeClr val="tx1">
                    <a:lumMod val="50000"/>
                    <a:lumOff val="50000"/>
                  </a:schemeClr>
                </a:solidFill>
                <a:latin typeface="Calibri"/>
                <a:ea typeface="Open Sans" panose="020B0606030504020204" pitchFamily="34" charset="0"/>
                <a:cs typeface="Open Sans" panose="020B0606030504020204" pitchFamily="34" charset="0"/>
              </a:rPr>
              <a:t>www.eurac.edu</a:t>
            </a:r>
            <a:endParaRPr lang="en-US" sz="2400" b="1">
              <a:solidFill>
                <a:schemeClr val="tx1">
                  <a:lumMod val="50000"/>
                  <a:lumOff val="50000"/>
                </a:schemeClr>
              </a:solidFill>
              <a:latin typeface="Calibri"/>
              <a:ea typeface="Open Sans" panose="020B0606030504020204" pitchFamily="34" charset="0"/>
              <a:cs typeface="Open Sans" panose="020B0606030504020204" pitchFamily="34" charset="0"/>
            </a:endParaRPr>
          </a:p>
          <a:p>
            <a:endParaRPr lang="en-US" sz="2400">
              <a:solidFill>
                <a:schemeClr val="tx1">
                  <a:lumMod val="50000"/>
                  <a:lumOff val="50000"/>
                </a:schemeClr>
              </a:solidFill>
              <a:latin typeface="Calibri"/>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183645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losure 1">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08C3190-9387-0640-B12B-C7F7E509651E}"/>
              </a:ext>
            </a:extLst>
          </p:cNvPr>
          <p:cNvSpPr>
            <a:spLocks noGrp="1"/>
          </p:cNvSpPr>
          <p:nvPr>
            <p:ph type="body" sz="quarter" idx="11" hasCustomPrompt="1"/>
          </p:nvPr>
        </p:nvSpPr>
        <p:spPr>
          <a:xfrm>
            <a:off x="467999" y="2843271"/>
            <a:ext cx="11252945" cy="784830"/>
          </a:xfrm>
          <a:prstGeom prst="rect">
            <a:avLst/>
          </a:prstGeom>
          <a:noFill/>
        </p:spPr>
        <p:txBody>
          <a:bodyPr wrap="square" tIns="90000" bIns="90000" anchor="t"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Thank you</a:t>
            </a:r>
          </a:p>
        </p:txBody>
      </p:sp>
    </p:spTree>
    <p:extLst>
      <p:ext uri="{BB962C8B-B14F-4D97-AF65-F5344CB8AC3E}">
        <p14:creationId xmlns:p14="http://schemas.microsoft.com/office/powerpoint/2010/main" val="11309981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669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ey Cover without Subtitle">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788265EA-EDCF-5348-832F-FFA392073F63}"/>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solidFill>
                <a:srgbClr val="404648"/>
              </a:solidFill>
            </a:endParaRPr>
          </a:p>
        </p:txBody>
      </p:sp>
      <p:pic>
        <p:nvPicPr>
          <p:cNvPr id="9" name="Grafik 7" descr="Ein Bild, das Text, Geschirr, ClipArt, Teller enthält.&#10;&#10;Automatisch generierte Beschreibung">
            <a:extLst>
              <a:ext uri="{FF2B5EF4-FFF2-40B4-BE49-F238E27FC236}">
                <a16:creationId xmlns:a16="http://schemas.microsoft.com/office/drawing/2014/main" id="{02BA3AEE-EDC2-1746-911E-3ADB73DC91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0" name="Text Placeholder 4">
            <a:extLst>
              <a:ext uri="{FF2B5EF4-FFF2-40B4-BE49-F238E27FC236}">
                <a16:creationId xmlns:a16="http://schemas.microsoft.com/office/drawing/2014/main" id="{DB01A129-0902-EE40-AFC1-E1FDC9E030B1}"/>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246247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ite Cover without title">
    <p:spTree>
      <p:nvGrpSpPr>
        <p:cNvPr id="1" name=""/>
        <p:cNvGrpSpPr/>
        <p:nvPr/>
      </p:nvGrpSpPr>
      <p:grpSpPr>
        <a:xfrm>
          <a:off x="0" y="0"/>
          <a:ext cx="0" cy="0"/>
          <a:chOff x="0" y="0"/>
          <a:chExt cx="0" cy="0"/>
        </a:xfrm>
      </p:grpSpPr>
      <p:pic>
        <p:nvPicPr>
          <p:cNvPr id="4" name="Picture 3" descr="A black background with red text&#10;&#10;Description automatically generated">
            <a:extLst>
              <a:ext uri="{FF2B5EF4-FFF2-40B4-BE49-F238E27FC236}">
                <a16:creationId xmlns:a16="http://schemas.microsoft.com/office/drawing/2014/main" id="{994C4B42-587B-4736-9239-C88B47FD61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354663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d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sp>
        <p:nvSpPr>
          <p:cNvPr id="4" name="Rechteck 5">
            <a:extLst>
              <a:ext uri="{FF2B5EF4-FFF2-40B4-BE49-F238E27FC236}">
                <a16:creationId xmlns:a16="http://schemas.microsoft.com/office/drawing/2014/main" id="{8EB62F55-6CC2-414A-922C-D7623B04AFAF}"/>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3" name="Picture 2" descr="A black and white sign with white text&#10;&#10;Description automatically generated">
            <a:extLst>
              <a:ext uri="{FF2B5EF4-FFF2-40B4-BE49-F238E27FC236}">
                <a16:creationId xmlns:a16="http://schemas.microsoft.com/office/drawing/2014/main" id="{977340D1-59AA-4743-D213-2B239AB43A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3692450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y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sp>
        <p:nvSpPr>
          <p:cNvPr id="4" name="Rechteck 5">
            <a:extLst>
              <a:ext uri="{FF2B5EF4-FFF2-40B4-BE49-F238E27FC236}">
                <a16:creationId xmlns:a16="http://schemas.microsoft.com/office/drawing/2014/main" id="{8EB62F55-6CC2-414A-922C-D7623B04AFAF}"/>
              </a:ext>
            </a:extLst>
          </p:cNvPr>
          <p:cNvSpPr/>
          <p:nvPr userDrawn="1"/>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2" name="Picture 1" descr="A black and white sign with white text&#10;&#10;Description automatically generated">
            <a:extLst>
              <a:ext uri="{FF2B5EF4-FFF2-40B4-BE49-F238E27FC236}">
                <a16:creationId xmlns:a16="http://schemas.microsoft.com/office/drawing/2014/main" id="{C621A5E5-4374-FC95-6B06-D74A92AA94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1345108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10" Type="http://schemas.openxmlformats.org/officeDocument/2006/relationships/theme" Target="../theme/theme3.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5.png"/><Relationship Id="rId4" Type="http://schemas.openxmlformats.org/officeDocument/2006/relationships/slideLayout" Target="../slideLayouts/slideLayout28.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image" Target="../media/image5.png"/><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theme" Target="../theme/theme5.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2258595"/>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2" r:id="rId4"/>
    <p:sldLayoutId id="2147483709" r:id="rId5"/>
    <p:sldLayoutId id="2147483710" r:id="rId6"/>
    <p:sldLayoutId id="2147483705" r:id="rId7"/>
    <p:sldLayoutId id="2147483704" r:id="rId8"/>
    <p:sldLayoutId id="2147483706"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4746701"/>
      </p:ext>
    </p:extLst>
  </p:cSld>
  <p:clrMap bg1="lt1" tx1="dk1" bg2="lt2" tx2="dk2" accent1="accent1" accent2="accent2" accent3="accent3" accent4="accent4" accent5="accent5" accent6="accent6" hlink="hlink" folHlink="folHlink"/>
  <p:sldLayoutIdLst>
    <p:sldLayoutId id="2147483718" r:id="rId1"/>
    <p:sldLayoutId id="2147483713" r:id="rId2"/>
    <p:sldLayoutId id="2147483720" r:id="rId3"/>
    <p:sldLayoutId id="2147483707" r:id="rId4"/>
    <p:sldLayoutId id="2147483722" r:id="rId5"/>
    <p:sldLayoutId id="214748372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7204522"/>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5CBBC0FA-8A97-67DE-B1AD-1F75475DFB5E}"/>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871301" y="6609933"/>
            <a:ext cx="1191963" cy="136324"/>
          </a:xfrm>
          <a:prstGeom prst="rect">
            <a:avLst/>
          </a:prstGeom>
        </p:spPr>
      </p:pic>
    </p:spTree>
    <p:extLst>
      <p:ext uri="{BB962C8B-B14F-4D97-AF65-F5344CB8AC3E}">
        <p14:creationId xmlns:p14="http://schemas.microsoft.com/office/powerpoint/2010/main" val="2931544703"/>
      </p:ext>
    </p:extLst>
  </p:cSld>
  <p:clrMap bg1="lt1" tx1="dk1" bg2="lt2" tx2="dk2" accent1="accent1" accent2="accent2" accent3="accent3" accent4="accent4" accent5="accent5" accent6="accent6" hlink="hlink" folHlink="folHlink"/>
  <p:sldLayoutIdLst>
    <p:sldLayoutId id="2147483725" r:id="rId1"/>
    <p:sldLayoutId id="2147483651" r:id="rId2"/>
    <p:sldLayoutId id="2147483716" r:id="rId3"/>
    <p:sldLayoutId id="2147483730" r:id="rId4"/>
    <p:sldLayoutId id="2147483731" r:id="rId5"/>
    <p:sldLayoutId id="2147483732" r:id="rId6"/>
    <p:sldLayoutId id="2147483729" r:id="rId7"/>
    <p:sldLayoutId id="2147483728" r:id="rId8"/>
  </p:sldLayoutIdLs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1E6E1B2-C535-24EC-F122-452E635629A0}"/>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10871301" y="6609933"/>
            <a:ext cx="1191963" cy="136324"/>
          </a:xfrm>
          <a:prstGeom prst="rect">
            <a:avLst/>
          </a:prstGeom>
        </p:spPr>
      </p:pic>
    </p:spTree>
    <p:extLst>
      <p:ext uri="{BB962C8B-B14F-4D97-AF65-F5344CB8AC3E}">
        <p14:creationId xmlns:p14="http://schemas.microsoft.com/office/powerpoint/2010/main" val="3733961100"/>
      </p:ext>
    </p:extLst>
  </p:cSld>
  <p:clrMap bg1="lt1" tx1="dk1" bg2="lt2" tx2="dk2" accent1="accent1" accent2="accent2" accent3="accent3" accent4="accent4" accent5="accent5" accent6="accent6" hlink="hlink" folHlink="folHlink"/>
  <p:sldLayoutIdLst>
    <p:sldLayoutId id="2147483675" r:id="rId1"/>
    <p:sldLayoutId id="2147483691" r:id="rId2"/>
    <p:sldLayoutId id="2147483676" r:id="rId3"/>
    <p:sldLayoutId id="2147483686" r:id="rId4"/>
    <p:sldLayoutId id="2147483677" r:id="rId5"/>
    <p:sldLayoutId id="2147483694" r:id="rId6"/>
    <p:sldLayoutId id="2147483678" r:id="rId7"/>
    <p:sldLayoutId id="2147483679" r:id="rId8"/>
    <p:sldLayoutId id="2147483680" r:id="rId9"/>
    <p:sldLayoutId id="2147483652" r:id="rId10"/>
    <p:sldLayoutId id="2147483682" r:id="rId11"/>
    <p:sldLayoutId id="2147483683" r:id="rId12"/>
    <p:sldLayoutId id="2147483684" r:id="rId13"/>
    <p:sldLayoutId id="2147483649" r:id="rId14"/>
    <p:sldLayoutId id="2147483687" r:id="rId15"/>
    <p:sldLayoutId id="2147483688" r:id="rId16"/>
    <p:sldLayoutId id="2147483685" r:id="rId17"/>
    <p:sldLayoutId id="2147483692" r:id="rId18"/>
    <p:sldLayoutId id="2147483689" r:id="rId19"/>
    <p:sldLayoutId id="2147483703" r:id="rId20"/>
    <p:sldLayoutId id="2147483690" r:id="rId21"/>
    <p:sldLayoutId id="2147483695"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4.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hyperlink" Target="https://www.youtube.com/watch?v=Rwg17spoPXk" TargetMode="External"/><Relationship Id="rId1" Type="http://schemas.openxmlformats.org/officeDocument/2006/relationships/slideLayout" Target="../slideLayouts/slideLayout54.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54.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54.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eurac.edu/de/institutes-centers/institut-fuer-angewandte-sprachforschung/projects/sms-20" TargetMode="External"/><Relationship Id="rId1" Type="http://schemas.openxmlformats.org/officeDocument/2006/relationships/slideLayout" Target="../slideLayouts/slideLayout54.xml"/><Relationship Id="rId4" Type="http://schemas.openxmlformats.org/officeDocument/2006/relationships/hyperlink" Target="http://creativecommons.org/licenses/by/4.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emf"/><Relationship Id="rId1" Type="http://schemas.openxmlformats.org/officeDocument/2006/relationships/slideLayout" Target="../slideLayouts/slideLayout5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172EF040-7D8D-F40E-49DB-3F675CA87017}"/>
              </a:ext>
            </a:extLst>
          </p:cNvPr>
          <p:cNvSpPr>
            <a:spLocks noGrp="1"/>
          </p:cNvSpPr>
          <p:nvPr>
            <p:ph type="body" sz="quarter" idx="10"/>
          </p:nvPr>
        </p:nvSpPr>
        <p:spPr>
          <a:xfrm>
            <a:off x="5462394" y="4424275"/>
            <a:ext cx="6228884" cy="1639797"/>
          </a:xfrm>
        </p:spPr>
        <p:txBody>
          <a:bodyPr/>
          <a:lstStyle/>
          <a:p>
            <a:r>
              <a:rPr lang="de-DE" sz="4800" kern="0" dirty="0">
                <a:latin typeface="+mn-lt"/>
                <a:cs typeface="Times New Roman" pitchFamily="18" charset="0"/>
              </a:rPr>
              <a:t>Wortgeschichte(</a:t>
            </a:r>
            <a:r>
              <a:rPr lang="de-DE" sz="4800" kern="0" dirty="0" err="1">
                <a:latin typeface="+mn-lt"/>
                <a:cs typeface="Times New Roman" pitchFamily="18" charset="0"/>
              </a:rPr>
              <a:t>n</a:t>
            </a:r>
            <a:r>
              <a:rPr lang="de-DE" sz="4800" kern="0" dirty="0">
                <a:latin typeface="+mn-lt"/>
                <a:cs typeface="Times New Roman" pitchFamily="18" charset="0"/>
              </a:rPr>
              <a:t>) erforschen</a:t>
            </a:r>
          </a:p>
        </p:txBody>
      </p:sp>
      <p:pic>
        <p:nvPicPr>
          <p:cNvPr id="9" name="Picture 3" descr="A logo of a school&#10;&#10;Description automatically generated">
            <a:extLst>
              <a:ext uri="{FF2B5EF4-FFF2-40B4-BE49-F238E27FC236}">
                <a16:creationId xmlns:a16="http://schemas.microsoft.com/office/drawing/2014/main" id="{52A94A83-280C-7705-BC76-12175554E0DD}"/>
              </a:ext>
            </a:extLst>
          </p:cNvPr>
          <p:cNvPicPr>
            <a:picLocks noChangeAspect="1"/>
          </p:cNvPicPr>
          <p:nvPr/>
        </p:nvPicPr>
        <p:blipFill>
          <a:blip r:embed="rId2"/>
          <a:stretch>
            <a:fillRect/>
          </a:stretch>
        </p:blipFill>
        <p:spPr>
          <a:xfrm>
            <a:off x="10044987" y="767288"/>
            <a:ext cx="1646291" cy="1280697"/>
          </a:xfrm>
          <a:prstGeom prst="rect">
            <a:avLst/>
          </a:prstGeom>
        </p:spPr>
      </p:pic>
      <p:pic>
        <p:nvPicPr>
          <p:cNvPr id="6" name="Segnaposto immagine 5" descr="Immagine che contiene schermata, design, Elementi grafici, grafica&#10;&#10;Il contenuto generato dall'IA potrebbe non essere corretto.">
            <a:extLst>
              <a:ext uri="{FF2B5EF4-FFF2-40B4-BE49-F238E27FC236}">
                <a16:creationId xmlns:a16="http://schemas.microsoft.com/office/drawing/2014/main" id="{19E93ADB-7839-3B7D-9481-027939ABFD9B}"/>
              </a:ext>
            </a:extLst>
          </p:cNvPr>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l="-128" r="-38"/>
          <a:stretch>
            <a:fillRect/>
          </a:stretch>
        </p:blipFill>
        <p:spPr>
          <a:xfrm rot="16200000">
            <a:off x="-753169" y="1011586"/>
            <a:ext cx="6853595" cy="4830419"/>
          </a:xfrm>
        </p:spPr>
      </p:pic>
    </p:spTree>
    <p:extLst>
      <p:ext uri="{BB962C8B-B14F-4D97-AF65-F5344CB8AC3E}">
        <p14:creationId xmlns:p14="http://schemas.microsoft.com/office/powerpoint/2010/main" val="3169161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00A3D-A9C8-E6EA-A60B-224FB76DDCF3}"/>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F6ABE7A4-1A65-2A1A-DD8B-2157B62C0D4B}"/>
              </a:ext>
            </a:extLst>
          </p:cNvPr>
          <p:cNvPicPr>
            <a:picLocks noChangeAspect="1"/>
          </p:cNvPicPr>
          <p:nvPr/>
        </p:nvPicPr>
        <p:blipFill>
          <a:blip r:embed="rId2"/>
          <a:stretch>
            <a:fillRect/>
          </a:stretch>
        </p:blipFill>
        <p:spPr>
          <a:xfrm>
            <a:off x="13326182" y="5603946"/>
            <a:ext cx="797820" cy="797820"/>
          </a:xfrm>
          <a:prstGeom prst="rect">
            <a:avLst/>
          </a:prstGeom>
        </p:spPr>
      </p:pic>
      <p:sp>
        <p:nvSpPr>
          <p:cNvPr id="2" name="TextBox 5">
            <a:extLst>
              <a:ext uri="{FF2B5EF4-FFF2-40B4-BE49-F238E27FC236}">
                <a16:creationId xmlns:a16="http://schemas.microsoft.com/office/drawing/2014/main" id="{C27FB352-E5DC-4E3D-6262-3EC2A95A4FFB}"/>
              </a:ext>
            </a:extLst>
          </p:cNvPr>
          <p:cNvSpPr txBox="1"/>
          <p:nvPr/>
        </p:nvSpPr>
        <p:spPr>
          <a:xfrm>
            <a:off x="1730827" y="1644220"/>
            <a:ext cx="9127909" cy="1891287"/>
          </a:xfrm>
          <a:prstGeom prst="rect">
            <a:avLst/>
          </a:prstGeom>
          <a:noFill/>
        </p:spPr>
        <p:txBody>
          <a:bodyPr wrap="square" rtlCol="0">
            <a:spAutoFit/>
          </a:bodyPr>
          <a:lstStyle/>
          <a:p>
            <a:pPr>
              <a:lnSpc>
                <a:spcPct val="150000"/>
              </a:lnSpc>
            </a:pPr>
            <a:r>
              <a:rPr lang="de-DE" sz="2000" b="1" dirty="0">
                <a:solidFill>
                  <a:schemeClr val="accent6"/>
                </a:solidFill>
              </a:rPr>
              <a:t>Fremdwörter</a:t>
            </a:r>
            <a:r>
              <a:rPr lang="de-DE" sz="2000" dirty="0">
                <a:solidFill>
                  <a:schemeClr val="accent6"/>
                </a:solidFill>
              </a:rPr>
              <a:t> sind Wörter, die ebenfalls aus (9) </a:t>
            </a:r>
            <a:r>
              <a:rPr lang="de-DE" sz="2000" b="1" dirty="0">
                <a:solidFill>
                  <a:schemeClr val="accent5"/>
                </a:solidFill>
              </a:rPr>
              <a:t>einer anderen Sprache </a:t>
            </a:r>
            <a:br>
              <a:rPr lang="de-DE" sz="2000" b="1" dirty="0">
                <a:solidFill>
                  <a:schemeClr val="accent5"/>
                </a:solidFill>
              </a:rPr>
            </a:br>
            <a:r>
              <a:rPr lang="de-DE" sz="2000" b="1" dirty="0">
                <a:solidFill>
                  <a:schemeClr val="accent5"/>
                </a:solidFill>
              </a:rPr>
              <a:t>übernommen wurden</a:t>
            </a:r>
            <a:r>
              <a:rPr lang="de-DE" sz="2000" dirty="0">
                <a:solidFill>
                  <a:schemeClr val="accent6"/>
                </a:solidFill>
              </a:rPr>
              <a:t>. Allerdings haben sich Fremdwörter in (10) </a:t>
            </a:r>
            <a:r>
              <a:rPr lang="de-DE" sz="2000" b="1" dirty="0">
                <a:solidFill>
                  <a:schemeClr val="accent5"/>
                </a:solidFill>
              </a:rPr>
              <a:t>Lautung</a:t>
            </a:r>
            <a:r>
              <a:rPr lang="de-DE" sz="2000" dirty="0">
                <a:solidFill>
                  <a:schemeClr val="accent6"/>
                </a:solidFill>
              </a:rPr>
              <a:t>, (11) </a:t>
            </a:r>
            <a:r>
              <a:rPr lang="de-DE" sz="2000" b="1" dirty="0">
                <a:solidFill>
                  <a:schemeClr val="accent5"/>
                </a:solidFill>
              </a:rPr>
              <a:t>Schreibweise</a:t>
            </a:r>
            <a:r>
              <a:rPr lang="de-DE" sz="2000" dirty="0">
                <a:solidFill>
                  <a:schemeClr val="accent6"/>
                </a:solidFill>
              </a:rPr>
              <a:t> und Flexion (noch) nicht dem Deutschen angepasst. Sie werden deswegen oft als (12) </a:t>
            </a:r>
            <a:r>
              <a:rPr lang="de-DE" sz="2000" b="1" dirty="0">
                <a:solidFill>
                  <a:schemeClr val="accent5"/>
                </a:solidFill>
              </a:rPr>
              <a:t>fremd </a:t>
            </a:r>
            <a:r>
              <a:rPr lang="de-DE" sz="2000" dirty="0">
                <a:solidFill>
                  <a:schemeClr val="accent6"/>
                </a:solidFill>
              </a:rPr>
              <a:t>wahrgenommen.</a:t>
            </a:r>
            <a:endParaRPr lang="en-US" sz="2000" dirty="0">
              <a:solidFill>
                <a:schemeClr val="accent6"/>
              </a:solidFill>
            </a:endParaRPr>
          </a:p>
        </p:txBody>
      </p:sp>
      <p:sp>
        <p:nvSpPr>
          <p:cNvPr id="5" name="TextBox 1">
            <a:extLst>
              <a:ext uri="{FF2B5EF4-FFF2-40B4-BE49-F238E27FC236}">
                <a16:creationId xmlns:a16="http://schemas.microsoft.com/office/drawing/2014/main" id="{C5255D04-A255-3394-1FED-0D485D63FB84}"/>
              </a:ext>
            </a:extLst>
          </p:cNvPr>
          <p:cNvSpPr txBox="1"/>
          <p:nvPr/>
        </p:nvSpPr>
        <p:spPr>
          <a:xfrm>
            <a:off x="1842968" y="4562165"/>
            <a:ext cx="8506062" cy="1631216"/>
          </a:xfrm>
          <a:prstGeom prst="rect">
            <a:avLst/>
          </a:prstGeom>
          <a:noFill/>
        </p:spPr>
        <p:txBody>
          <a:bodyPr wrap="square" rtlCol="0">
            <a:spAutoFit/>
          </a:bodyPr>
          <a:lstStyle/>
          <a:p>
            <a:pPr algn="ctr"/>
            <a:r>
              <a:rPr lang="de-DE" sz="2000" b="1" dirty="0">
                <a:solidFill>
                  <a:schemeClr val="accent5"/>
                </a:solidFill>
              </a:rPr>
              <a:t>Schreibweise           fremd            Lautung</a:t>
            </a:r>
          </a:p>
          <a:p>
            <a:pPr algn="ctr"/>
            <a:endParaRPr lang="de-DE" sz="2000" b="1" dirty="0">
              <a:solidFill>
                <a:schemeClr val="accent5"/>
              </a:solidFill>
            </a:endParaRPr>
          </a:p>
          <a:p>
            <a:pPr algn="ctr"/>
            <a:r>
              <a:rPr lang="de-DE" sz="2000" b="1" dirty="0">
                <a:solidFill>
                  <a:schemeClr val="accent5"/>
                </a:solidFill>
              </a:rPr>
              <a:t>einer anderen Sprache übernommen wurden</a:t>
            </a:r>
          </a:p>
          <a:p>
            <a:pPr algn="ctr"/>
            <a:endParaRPr lang="de-DE" sz="2000" b="1" dirty="0">
              <a:solidFill>
                <a:schemeClr val="accent5"/>
              </a:solidFill>
            </a:endParaRPr>
          </a:p>
          <a:p>
            <a:pPr algn="ctr"/>
            <a:endParaRPr lang="de-DE" sz="2000" b="1" dirty="0">
              <a:solidFill>
                <a:schemeClr val="accent5"/>
              </a:solidFill>
            </a:endParaRPr>
          </a:p>
        </p:txBody>
      </p:sp>
      <p:pic>
        <p:nvPicPr>
          <p:cNvPr id="3" name="Immagine 2" descr="Immagine che contiene simbolo, logo, Carattere, Elementi grafici&#10;&#10;Il contenuto generato dall'IA potrebbe non essere corretto.">
            <a:extLst>
              <a:ext uri="{FF2B5EF4-FFF2-40B4-BE49-F238E27FC236}">
                <a16:creationId xmlns:a16="http://schemas.microsoft.com/office/drawing/2014/main" id="{7274551F-8FF6-AC92-ED36-B2541578CD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4907" y="382781"/>
            <a:ext cx="1386840" cy="842010"/>
          </a:xfrm>
          <a:prstGeom prst="rect">
            <a:avLst/>
          </a:prstGeom>
        </p:spPr>
      </p:pic>
      <p:sp>
        <p:nvSpPr>
          <p:cNvPr id="6" name="CasellaDiTesto 5">
            <a:extLst>
              <a:ext uri="{FF2B5EF4-FFF2-40B4-BE49-F238E27FC236}">
                <a16:creationId xmlns:a16="http://schemas.microsoft.com/office/drawing/2014/main" id="{63B4175D-7809-2C99-09C1-738A06C5B4EE}"/>
              </a:ext>
            </a:extLst>
          </p:cNvPr>
          <p:cNvSpPr txBox="1"/>
          <p:nvPr/>
        </p:nvSpPr>
        <p:spPr>
          <a:xfrm>
            <a:off x="10165304" y="1266877"/>
            <a:ext cx="1522167" cy="312971"/>
          </a:xfrm>
          <a:prstGeom prst="rect">
            <a:avLst/>
          </a:prstGeom>
          <a:noFill/>
        </p:spPr>
        <p:txBody>
          <a:bodyPr wrap="square">
            <a:spAutoFit/>
          </a:bodyPr>
          <a:lstStyle/>
          <a:p>
            <a:pPr algn="r">
              <a:lnSpc>
                <a:spcPct val="130000"/>
              </a:lnSpc>
              <a:spcAft>
                <a:spcPts val="800"/>
              </a:spcAft>
            </a:pP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Was</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ist</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Etymologie</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2528294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62D93-08BD-707C-63A0-619DE9A5E855}"/>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B352EE2E-F3CF-C6EB-B89B-6B82EB6AF313}"/>
              </a:ext>
            </a:extLst>
          </p:cNvPr>
          <p:cNvPicPr>
            <a:picLocks noChangeAspect="1"/>
          </p:cNvPicPr>
          <p:nvPr/>
        </p:nvPicPr>
        <p:blipFill>
          <a:blip r:embed="rId2"/>
          <a:stretch>
            <a:fillRect/>
          </a:stretch>
        </p:blipFill>
        <p:spPr>
          <a:xfrm>
            <a:off x="13326182" y="5603946"/>
            <a:ext cx="797820" cy="797820"/>
          </a:xfrm>
          <a:prstGeom prst="rect">
            <a:avLst/>
          </a:prstGeom>
        </p:spPr>
      </p:pic>
      <p:sp>
        <p:nvSpPr>
          <p:cNvPr id="2" name="TextBox 5">
            <a:extLst>
              <a:ext uri="{FF2B5EF4-FFF2-40B4-BE49-F238E27FC236}">
                <a16:creationId xmlns:a16="http://schemas.microsoft.com/office/drawing/2014/main" id="{DA80BA7D-3943-9660-64C6-8C94953035B5}"/>
              </a:ext>
            </a:extLst>
          </p:cNvPr>
          <p:cNvSpPr txBox="1"/>
          <p:nvPr/>
        </p:nvSpPr>
        <p:spPr>
          <a:xfrm>
            <a:off x="1373018" y="1429932"/>
            <a:ext cx="9679295" cy="3276282"/>
          </a:xfrm>
          <a:prstGeom prst="rect">
            <a:avLst/>
          </a:prstGeom>
          <a:noFill/>
        </p:spPr>
        <p:txBody>
          <a:bodyPr wrap="square" rtlCol="0">
            <a:spAutoFit/>
          </a:bodyPr>
          <a:lstStyle/>
          <a:p>
            <a:pPr>
              <a:lnSpc>
                <a:spcPct val="150000"/>
              </a:lnSpc>
            </a:pPr>
            <a:r>
              <a:rPr lang="de-DE" sz="2000" b="1" dirty="0">
                <a:solidFill>
                  <a:schemeClr val="accent6"/>
                </a:solidFill>
              </a:rPr>
              <a:t>Neuschöpfungen </a:t>
            </a:r>
          </a:p>
          <a:p>
            <a:pPr>
              <a:lnSpc>
                <a:spcPct val="150000"/>
              </a:lnSpc>
            </a:pPr>
            <a:r>
              <a:rPr lang="de-DE" sz="2000" dirty="0">
                <a:solidFill>
                  <a:schemeClr val="accent6"/>
                </a:solidFill>
              </a:rPr>
              <a:t>Da es immer wieder Bedarf gibt, neue Dinge und Sachverhalte zu </a:t>
            </a:r>
            <a:r>
              <a:rPr lang="de-DE" sz="2000" b="1" dirty="0">
                <a:solidFill>
                  <a:schemeClr val="accent6"/>
                </a:solidFill>
              </a:rPr>
              <a:t>________________ </a:t>
            </a:r>
            <a:r>
              <a:rPr lang="de-DE" sz="2000" dirty="0">
                <a:solidFill>
                  <a:schemeClr val="accent6"/>
                </a:solidFill>
              </a:rPr>
              <a:t>(13), ist der </a:t>
            </a:r>
            <a:r>
              <a:rPr lang="de-DE" sz="2000" b="1" dirty="0">
                <a:solidFill>
                  <a:schemeClr val="accent6"/>
                </a:solidFill>
              </a:rPr>
              <a:t>________________</a:t>
            </a:r>
            <a:r>
              <a:rPr lang="de-DE" sz="2000" dirty="0">
                <a:solidFill>
                  <a:schemeClr val="accent6"/>
                </a:solidFill>
              </a:rPr>
              <a:t>(14) einer lebendigen Sprache ständig im Wandel: Täglich werden neue Wörter gebildet. Allerdings können auch bestehende Formen mit einer neuen </a:t>
            </a:r>
            <a:r>
              <a:rPr lang="de-DE" sz="2000" b="1" dirty="0">
                <a:solidFill>
                  <a:schemeClr val="accent6"/>
                </a:solidFill>
              </a:rPr>
              <a:t>_____________________</a:t>
            </a:r>
            <a:r>
              <a:rPr lang="de-DE" sz="2000" dirty="0">
                <a:solidFill>
                  <a:schemeClr val="accent6"/>
                </a:solidFill>
              </a:rPr>
              <a:t>(15) aufgeladen werden. Viele Neologismen setzen sich nicht im kollektiven </a:t>
            </a:r>
            <a:r>
              <a:rPr lang="de-DE" sz="2000" b="1" dirty="0">
                <a:solidFill>
                  <a:schemeClr val="accent6"/>
                </a:solidFill>
              </a:rPr>
              <a:t>__________________________ </a:t>
            </a:r>
            <a:r>
              <a:rPr lang="de-DE" sz="2000" dirty="0">
                <a:solidFill>
                  <a:schemeClr val="accent6"/>
                </a:solidFill>
              </a:rPr>
              <a:t>(16) durch, da es nur wenig oder kurzfristig Gelegenheit gibt, sie einzusetzen, andere gehen in den alltäglichen Gebrauch ein. </a:t>
            </a:r>
            <a:endParaRPr lang="en-US" sz="2000" dirty="0">
              <a:solidFill>
                <a:schemeClr val="accent6"/>
              </a:solidFill>
            </a:endParaRPr>
          </a:p>
        </p:txBody>
      </p:sp>
      <p:sp>
        <p:nvSpPr>
          <p:cNvPr id="5" name="TextBox 1">
            <a:extLst>
              <a:ext uri="{FF2B5EF4-FFF2-40B4-BE49-F238E27FC236}">
                <a16:creationId xmlns:a16="http://schemas.microsoft.com/office/drawing/2014/main" id="{EB605D39-DF60-ED68-1251-EA29833BE35D}"/>
              </a:ext>
            </a:extLst>
          </p:cNvPr>
          <p:cNvSpPr txBox="1"/>
          <p:nvPr/>
        </p:nvSpPr>
        <p:spPr>
          <a:xfrm>
            <a:off x="1842968" y="5079000"/>
            <a:ext cx="8506062" cy="506292"/>
          </a:xfrm>
          <a:prstGeom prst="rect">
            <a:avLst/>
          </a:prstGeom>
          <a:noFill/>
        </p:spPr>
        <p:txBody>
          <a:bodyPr wrap="square" rtlCol="0">
            <a:spAutoFit/>
          </a:bodyPr>
          <a:lstStyle/>
          <a:p>
            <a:pPr algn="ctr">
              <a:lnSpc>
                <a:spcPct val="150000"/>
              </a:lnSpc>
            </a:pPr>
            <a:r>
              <a:rPr lang="de-DE" sz="2000" b="1" dirty="0">
                <a:solidFill>
                  <a:schemeClr val="accent5"/>
                </a:solidFill>
              </a:rPr>
              <a:t>Wortschatz                  Sprachgebrauch               beschreiben               Bedeutung</a:t>
            </a:r>
          </a:p>
        </p:txBody>
      </p:sp>
      <p:pic>
        <p:nvPicPr>
          <p:cNvPr id="3" name="Immagine 2" descr="Immagine che contiene simbolo, logo, Carattere, Elementi grafici&#10;&#10;Il contenuto generato dall'IA potrebbe non essere corretto.">
            <a:extLst>
              <a:ext uri="{FF2B5EF4-FFF2-40B4-BE49-F238E27FC236}">
                <a16:creationId xmlns:a16="http://schemas.microsoft.com/office/drawing/2014/main" id="{77D692E2-E43F-7FBE-7670-922FC8A2CE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4907" y="382781"/>
            <a:ext cx="1386840" cy="842010"/>
          </a:xfrm>
          <a:prstGeom prst="rect">
            <a:avLst/>
          </a:prstGeom>
        </p:spPr>
      </p:pic>
      <p:sp>
        <p:nvSpPr>
          <p:cNvPr id="6" name="CasellaDiTesto 5">
            <a:extLst>
              <a:ext uri="{FF2B5EF4-FFF2-40B4-BE49-F238E27FC236}">
                <a16:creationId xmlns:a16="http://schemas.microsoft.com/office/drawing/2014/main" id="{5A09D27F-B593-C51C-B4B9-CDE19218061A}"/>
              </a:ext>
            </a:extLst>
          </p:cNvPr>
          <p:cNvSpPr txBox="1"/>
          <p:nvPr/>
        </p:nvSpPr>
        <p:spPr>
          <a:xfrm>
            <a:off x="10165304" y="1266877"/>
            <a:ext cx="1522167" cy="312971"/>
          </a:xfrm>
          <a:prstGeom prst="rect">
            <a:avLst/>
          </a:prstGeom>
          <a:noFill/>
        </p:spPr>
        <p:txBody>
          <a:bodyPr wrap="square">
            <a:spAutoFit/>
          </a:bodyPr>
          <a:lstStyle/>
          <a:p>
            <a:pPr algn="r">
              <a:lnSpc>
                <a:spcPct val="130000"/>
              </a:lnSpc>
              <a:spcAft>
                <a:spcPts val="800"/>
              </a:spcAft>
            </a:pP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Was</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ist</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Etymologie</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1145807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D27B5-AFD4-62DD-348D-186D17F6674A}"/>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FF28646A-30CB-5978-8244-8E3E72F5B4EF}"/>
              </a:ext>
            </a:extLst>
          </p:cNvPr>
          <p:cNvPicPr>
            <a:picLocks noChangeAspect="1"/>
          </p:cNvPicPr>
          <p:nvPr/>
        </p:nvPicPr>
        <p:blipFill>
          <a:blip r:embed="rId2"/>
          <a:stretch>
            <a:fillRect/>
          </a:stretch>
        </p:blipFill>
        <p:spPr>
          <a:xfrm>
            <a:off x="13326182" y="5603946"/>
            <a:ext cx="797820" cy="797820"/>
          </a:xfrm>
          <a:prstGeom prst="rect">
            <a:avLst/>
          </a:prstGeom>
        </p:spPr>
      </p:pic>
      <p:sp>
        <p:nvSpPr>
          <p:cNvPr id="2" name="TextBox 5">
            <a:extLst>
              <a:ext uri="{FF2B5EF4-FFF2-40B4-BE49-F238E27FC236}">
                <a16:creationId xmlns:a16="http://schemas.microsoft.com/office/drawing/2014/main" id="{695651CE-66CE-8446-76A7-0CE9539F9E08}"/>
              </a:ext>
            </a:extLst>
          </p:cNvPr>
          <p:cNvSpPr txBox="1"/>
          <p:nvPr/>
        </p:nvSpPr>
        <p:spPr>
          <a:xfrm>
            <a:off x="1730827" y="1588958"/>
            <a:ext cx="9127909" cy="3276282"/>
          </a:xfrm>
          <a:prstGeom prst="rect">
            <a:avLst/>
          </a:prstGeom>
          <a:noFill/>
        </p:spPr>
        <p:txBody>
          <a:bodyPr wrap="square" rtlCol="0">
            <a:spAutoFit/>
          </a:bodyPr>
          <a:lstStyle/>
          <a:p>
            <a:pPr>
              <a:lnSpc>
                <a:spcPct val="150000"/>
              </a:lnSpc>
            </a:pPr>
            <a:r>
              <a:rPr lang="de-DE" sz="2000" b="1" dirty="0">
                <a:solidFill>
                  <a:schemeClr val="accent6"/>
                </a:solidFill>
              </a:rPr>
              <a:t>Neuschöpfungen </a:t>
            </a:r>
          </a:p>
          <a:p>
            <a:pPr>
              <a:lnSpc>
                <a:spcPct val="150000"/>
              </a:lnSpc>
            </a:pPr>
            <a:r>
              <a:rPr lang="de-DE" sz="2000" dirty="0">
                <a:solidFill>
                  <a:schemeClr val="accent6"/>
                </a:solidFill>
              </a:rPr>
              <a:t>Da es immer wieder Bedarf gibt, neue Dinge und Sachverhalte zu </a:t>
            </a:r>
            <a:r>
              <a:rPr lang="de-DE" sz="2000" b="1" dirty="0">
                <a:solidFill>
                  <a:schemeClr val="accent5"/>
                </a:solidFill>
              </a:rPr>
              <a:t>beschreiben</a:t>
            </a:r>
            <a:r>
              <a:rPr lang="de-DE" sz="2000" dirty="0">
                <a:solidFill>
                  <a:schemeClr val="accent6"/>
                </a:solidFill>
              </a:rPr>
              <a:t> (13), </a:t>
            </a:r>
            <a:br>
              <a:rPr lang="de-DE" sz="2000" dirty="0">
                <a:solidFill>
                  <a:schemeClr val="accent6"/>
                </a:solidFill>
              </a:rPr>
            </a:br>
            <a:r>
              <a:rPr lang="de-DE" sz="2000" dirty="0">
                <a:solidFill>
                  <a:schemeClr val="accent6"/>
                </a:solidFill>
              </a:rPr>
              <a:t>ist der </a:t>
            </a:r>
            <a:r>
              <a:rPr lang="de-DE" sz="2000" b="1" dirty="0">
                <a:solidFill>
                  <a:schemeClr val="accent5"/>
                </a:solidFill>
              </a:rPr>
              <a:t>Wortschatz</a:t>
            </a:r>
            <a:r>
              <a:rPr lang="de-DE" sz="2000" dirty="0">
                <a:solidFill>
                  <a:schemeClr val="accent6"/>
                </a:solidFill>
              </a:rPr>
              <a:t> (14) einer lebendigen Sprache ständig im Wandel: Täglich werden neue Wörter gebildet. Allerdings können auch bestehende Formen mit einer neuen </a:t>
            </a:r>
            <a:r>
              <a:rPr lang="de-DE" sz="2000" b="1" dirty="0">
                <a:solidFill>
                  <a:schemeClr val="accent5"/>
                </a:solidFill>
              </a:rPr>
              <a:t>Bedeutung</a:t>
            </a:r>
            <a:r>
              <a:rPr lang="de-DE" sz="2000" dirty="0">
                <a:solidFill>
                  <a:schemeClr val="accent6"/>
                </a:solidFill>
              </a:rPr>
              <a:t> (15) aufgeladen werden. Viele Neologismen setzen sich nicht im kollektiven </a:t>
            </a:r>
            <a:r>
              <a:rPr lang="de-DE" sz="2000" b="1" dirty="0">
                <a:solidFill>
                  <a:schemeClr val="accent5"/>
                </a:solidFill>
              </a:rPr>
              <a:t>Sprachgebrauch</a:t>
            </a:r>
            <a:r>
              <a:rPr lang="de-DE" sz="2000" dirty="0">
                <a:solidFill>
                  <a:schemeClr val="accent6"/>
                </a:solidFill>
              </a:rPr>
              <a:t> (16) durch, da es nur wenig oder kurzfristig Gelegenheit gibt, sie einzusetzen, andere gehen in den alltäglichen Gebrauch ein. </a:t>
            </a:r>
            <a:endParaRPr lang="en-US" sz="2000" dirty="0">
              <a:solidFill>
                <a:schemeClr val="accent6"/>
              </a:solidFill>
            </a:endParaRPr>
          </a:p>
        </p:txBody>
      </p:sp>
      <p:pic>
        <p:nvPicPr>
          <p:cNvPr id="3" name="Immagine 2" descr="Immagine che contiene simbolo, logo, Carattere, Elementi grafici&#10;&#10;Il contenuto generato dall'IA potrebbe non essere corretto.">
            <a:extLst>
              <a:ext uri="{FF2B5EF4-FFF2-40B4-BE49-F238E27FC236}">
                <a16:creationId xmlns:a16="http://schemas.microsoft.com/office/drawing/2014/main" id="{F50B1C29-0B97-DCDF-B5A0-236BC27994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4907" y="382781"/>
            <a:ext cx="1386840" cy="842010"/>
          </a:xfrm>
          <a:prstGeom prst="rect">
            <a:avLst/>
          </a:prstGeom>
        </p:spPr>
      </p:pic>
      <p:sp>
        <p:nvSpPr>
          <p:cNvPr id="5" name="CasellaDiTesto 4">
            <a:extLst>
              <a:ext uri="{FF2B5EF4-FFF2-40B4-BE49-F238E27FC236}">
                <a16:creationId xmlns:a16="http://schemas.microsoft.com/office/drawing/2014/main" id="{A7958E66-7717-2C61-840B-0882731C9216}"/>
              </a:ext>
            </a:extLst>
          </p:cNvPr>
          <p:cNvSpPr txBox="1"/>
          <p:nvPr/>
        </p:nvSpPr>
        <p:spPr>
          <a:xfrm>
            <a:off x="10165304" y="1266877"/>
            <a:ext cx="1522167" cy="312971"/>
          </a:xfrm>
          <a:prstGeom prst="rect">
            <a:avLst/>
          </a:prstGeom>
          <a:noFill/>
        </p:spPr>
        <p:txBody>
          <a:bodyPr wrap="square">
            <a:spAutoFit/>
          </a:bodyPr>
          <a:lstStyle/>
          <a:p>
            <a:pPr algn="r">
              <a:lnSpc>
                <a:spcPct val="130000"/>
              </a:lnSpc>
              <a:spcAft>
                <a:spcPts val="800"/>
              </a:spcAft>
            </a:pP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Was</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ist</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Etymologie</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2500022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F0CDCFB7-995C-EF39-EDBC-7C43304617AD}"/>
              </a:ext>
            </a:extLst>
          </p:cNvPr>
          <p:cNvSpPr txBox="1">
            <a:spLocks/>
          </p:cNvSpPr>
          <p:nvPr/>
        </p:nvSpPr>
        <p:spPr bwMode="auto">
          <a:xfrm>
            <a:off x="941919" y="4688410"/>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Vater</a:t>
            </a:r>
            <a:endParaRPr lang="en-US" sz="2400" b="1" kern="0" dirty="0">
              <a:solidFill>
                <a:schemeClr val="accent6"/>
              </a:solidFill>
              <a:latin typeface="Calibri" panose="020F0502020204030204" pitchFamily="34" charset="0"/>
              <a:cs typeface="Times New Roman" pitchFamily="18" charset="0"/>
            </a:endParaRPr>
          </a:p>
        </p:txBody>
      </p:sp>
      <p:sp>
        <p:nvSpPr>
          <p:cNvPr id="16" name="Title 1">
            <a:extLst>
              <a:ext uri="{FF2B5EF4-FFF2-40B4-BE49-F238E27FC236}">
                <a16:creationId xmlns:a16="http://schemas.microsoft.com/office/drawing/2014/main" id="{0AC51964-6ED7-4AAF-4933-5A7DD1E9DF27}"/>
              </a:ext>
            </a:extLst>
          </p:cNvPr>
          <p:cNvSpPr txBox="1">
            <a:spLocks/>
          </p:cNvSpPr>
          <p:nvPr/>
        </p:nvSpPr>
        <p:spPr bwMode="auto">
          <a:xfrm>
            <a:off x="4260616" y="3992793"/>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gehen</a:t>
            </a:r>
            <a:endParaRPr lang="en-US" sz="2400" b="1" kern="0" dirty="0">
              <a:solidFill>
                <a:schemeClr val="accent6"/>
              </a:solidFill>
              <a:latin typeface="Calibri" panose="020F0502020204030204" pitchFamily="34" charset="0"/>
              <a:cs typeface="Times New Roman" pitchFamily="18" charset="0"/>
            </a:endParaRPr>
          </a:p>
        </p:txBody>
      </p:sp>
      <p:sp>
        <p:nvSpPr>
          <p:cNvPr id="17" name="Title 1">
            <a:extLst>
              <a:ext uri="{FF2B5EF4-FFF2-40B4-BE49-F238E27FC236}">
                <a16:creationId xmlns:a16="http://schemas.microsoft.com/office/drawing/2014/main" id="{F512ED3A-9A6C-AFE9-CCFC-DCE9FF1FA3FB}"/>
              </a:ext>
            </a:extLst>
          </p:cNvPr>
          <p:cNvSpPr txBox="1">
            <a:spLocks/>
          </p:cNvSpPr>
          <p:nvPr/>
        </p:nvSpPr>
        <p:spPr bwMode="auto">
          <a:xfrm>
            <a:off x="5577269" y="4688411"/>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Sonne</a:t>
            </a:r>
            <a:endParaRPr lang="en-US" sz="2400" b="1" kern="0" dirty="0">
              <a:solidFill>
                <a:schemeClr val="accent6"/>
              </a:solidFill>
              <a:latin typeface="Calibri" panose="020F0502020204030204" pitchFamily="34" charset="0"/>
              <a:cs typeface="Times New Roman" pitchFamily="18" charset="0"/>
            </a:endParaRPr>
          </a:p>
        </p:txBody>
      </p:sp>
      <p:sp>
        <p:nvSpPr>
          <p:cNvPr id="18" name="Title 1">
            <a:extLst>
              <a:ext uri="{FF2B5EF4-FFF2-40B4-BE49-F238E27FC236}">
                <a16:creationId xmlns:a16="http://schemas.microsoft.com/office/drawing/2014/main" id="{8C3BD180-17C7-E3E9-93A7-CC36A0EFC619}"/>
              </a:ext>
            </a:extLst>
          </p:cNvPr>
          <p:cNvSpPr txBox="1">
            <a:spLocks/>
          </p:cNvSpPr>
          <p:nvPr/>
        </p:nvSpPr>
        <p:spPr bwMode="auto">
          <a:xfrm>
            <a:off x="7612830" y="4005688"/>
            <a:ext cx="2060863"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a:solidFill>
                  <a:schemeClr val="accent6"/>
                </a:solidFill>
                <a:latin typeface="Calibri" panose="020F0502020204030204" pitchFamily="34" charset="0"/>
                <a:cs typeface="Times New Roman" pitchFamily="18" charset="0"/>
              </a:rPr>
              <a:t>Portemonnaie</a:t>
            </a:r>
            <a:endParaRPr lang="en-US" sz="2400" b="1" kern="0">
              <a:solidFill>
                <a:schemeClr val="accent6"/>
              </a:solidFill>
              <a:latin typeface="Calibri" panose="020F0502020204030204" pitchFamily="34" charset="0"/>
              <a:cs typeface="Times New Roman" pitchFamily="18" charset="0"/>
            </a:endParaRPr>
          </a:p>
        </p:txBody>
      </p:sp>
      <p:sp>
        <p:nvSpPr>
          <p:cNvPr id="19" name="Title 1">
            <a:extLst>
              <a:ext uri="{FF2B5EF4-FFF2-40B4-BE49-F238E27FC236}">
                <a16:creationId xmlns:a16="http://schemas.microsoft.com/office/drawing/2014/main" id="{CDA75A26-C348-9686-4F80-1FB97D0D7181}"/>
              </a:ext>
            </a:extLst>
          </p:cNvPr>
          <p:cNvSpPr txBox="1">
            <a:spLocks/>
          </p:cNvSpPr>
          <p:nvPr/>
        </p:nvSpPr>
        <p:spPr bwMode="auto">
          <a:xfrm>
            <a:off x="2689070" y="3975005"/>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Tee</a:t>
            </a:r>
            <a:endParaRPr lang="en-US" sz="2400" b="1" kern="0" dirty="0">
              <a:solidFill>
                <a:schemeClr val="accent6"/>
              </a:solidFill>
              <a:latin typeface="Calibri" panose="020F0502020204030204" pitchFamily="34" charset="0"/>
              <a:cs typeface="Times New Roman" pitchFamily="18" charset="0"/>
            </a:endParaRPr>
          </a:p>
        </p:txBody>
      </p:sp>
      <p:sp>
        <p:nvSpPr>
          <p:cNvPr id="20" name="Title 1">
            <a:extLst>
              <a:ext uri="{FF2B5EF4-FFF2-40B4-BE49-F238E27FC236}">
                <a16:creationId xmlns:a16="http://schemas.microsoft.com/office/drawing/2014/main" id="{1717D02F-44FF-A5BA-C62C-54C2F4675C75}"/>
              </a:ext>
            </a:extLst>
          </p:cNvPr>
          <p:cNvSpPr txBox="1">
            <a:spLocks/>
          </p:cNvSpPr>
          <p:nvPr/>
        </p:nvSpPr>
        <p:spPr bwMode="auto">
          <a:xfrm>
            <a:off x="4559508" y="5163182"/>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Markt</a:t>
            </a:r>
            <a:endParaRPr lang="en-US" sz="2400" b="1" kern="0" dirty="0">
              <a:solidFill>
                <a:schemeClr val="accent6"/>
              </a:solidFill>
              <a:latin typeface="Calibri" panose="020F0502020204030204" pitchFamily="34" charset="0"/>
              <a:cs typeface="Times New Roman" pitchFamily="18" charset="0"/>
            </a:endParaRPr>
          </a:p>
        </p:txBody>
      </p:sp>
      <p:sp>
        <p:nvSpPr>
          <p:cNvPr id="21" name="Title 1">
            <a:extLst>
              <a:ext uri="{FF2B5EF4-FFF2-40B4-BE49-F238E27FC236}">
                <a16:creationId xmlns:a16="http://schemas.microsoft.com/office/drawing/2014/main" id="{4C8DF08C-84C0-612F-1E1E-5076CA44C9D9}"/>
              </a:ext>
            </a:extLst>
          </p:cNvPr>
          <p:cNvSpPr txBox="1">
            <a:spLocks/>
          </p:cNvSpPr>
          <p:nvPr/>
        </p:nvSpPr>
        <p:spPr bwMode="auto">
          <a:xfrm>
            <a:off x="7543933" y="5163182"/>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a:solidFill>
                  <a:schemeClr val="accent6"/>
                </a:solidFill>
                <a:latin typeface="Calibri" panose="020F0502020204030204" pitchFamily="34" charset="0"/>
                <a:cs typeface="Times New Roman" pitchFamily="18" charset="0"/>
              </a:rPr>
              <a:t>Zucker</a:t>
            </a:r>
            <a:endParaRPr lang="en-US" sz="2400" b="1" kern="0">
              <a:solidFill>
                <a:schemeClr val="accent6"/>
              </a:solidFill>
              <a:latin typeface="Calibri" panose="020F0502020204030204" pitchFamily="34" charset="0"/>
              <a:cs typeface="Times New Roman" pitchFamily="18" charset="0"/>
            </a:endParaRPr>
          </a:p>
        </p:txBody>
      </p:sp>
      <p:sp>
        <p:nvSpPr>
          <p:cNvPr id="22" name="Title 1">
            <a:extLst>
              <a:ext uri="{FF2B5EF4-FFF2-40B4-BE49-F238E27FC236}">
                <a16:creationId xmlns:a16="http://schemas.microsoft.com/office/drawing/2014/main" id="{53F7D589-FB20-5C94-72AA-192898F2C69A}"/>
              </a:ext>
            </a:extLst>
          </p:cNvPr>
          <p:cNvSpPr txBox="1">
            <a:spLocks/>
          </p:cNvSpPr>
          <p:nvPr/>
        </p:nvSpPr>
        <p:spPr bwMode="auto">
          <a:xfrm>
            <a:off x="7092791" y="3246420"/>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Countdown</a:t>
            </a:r>
            <a:endParaRPr lang="en-US" sz="2400" b="1" kern="0" dirty="0">
              <a:solidFill>
                <a:schemeClr val="accent6"/>
              </a:solidFill>
              <a:latin typeface="Calibri" panose="020F0502020204030204" pitchFamily="34" charset="0"/>
              <a:cs typeface="Times New Roman" pitchFamily="18" charset="0"/>
            </a:endParaRPr>
          </a:p>
        </p:txBody>
      </p:sp>
      <p:sp>
        <p:nvSpPr>
          <p:cNvPr id="23" name="Title 1">
            <a:extLst>
              <a:ext uri="{FF2B5EF4-FFF2-40B4-BE49-F238E27FC236}">
                <a16:creationId xmlns:a16="http://schemas.microsoft.com/office/drawing/2014/main" id="{6D1A8E4B-07EC-A032-E368-CE2D29DDBC3F}"/>
              </a:ext>
            </a:extLst>
          </p:cNvPr>
          <p:cNvSpPr txBox="1">
            <a:spLocks/>
          </p:cNvSpPr>
          <p:nvPr/>
        </p:nvSpPr>
        <p:spPr bwMode="auto">
          <a:xfrm>
            <a:off x="3171370" y="4702119"/>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Download</a:t>
            </a:r>
            <a:endParaRPr lang="en-US" sz="2400" b="1" kern="0" dirty="0">
              <a:solidFill>
                <a:schemeClr val="accent6"/>
              </a:solidFill>
              <a:latin typeface="Calibri" panose="020F0502020204030204" pitchFamily="34" charset="0"/>
              <a:cs typeface="Times New Roman" pitchFamily="18" charset="0"/>
            </a:endParaRPr>
          </a:p>
        </p:txBody>
      </p:sp>
      <p:sp>
        <p:nvSpPr>
          <p:cNvPr id="24" name="Title 1">
            <a:extLst>
              <a:ext uri="{FF2B5EF4-FFF2-40B4-BE49-F238E27FC236}">
                <a16:creationId xmlns:a16="http://schemas.microsoft.com/office/drawing/2014/main" id="{C3702A08-2F6F-9D1C-BDC0-E985094D1FA1}"/>
              </a:ext>
            </a:extLst>
          </p:cNvPr>
          <p:cNvSpPr txBox="1">
            <a:spLocks/>
          </p:cNvSpPr>
          <p:nvPr/>
        </p:nvSpPr>
        <p:spPr bwMode="auto">
          <a:xfrm>
            <a:off x="1356236" y="3247891"/>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Smartphone</a:t>
            </a:r>
            <a:endParaRPr lang="en-US" sz="2400" b="1" kern="0" dirty="0">
              <a:solidFill>
                <a:schemeClr val="accent6"/>
              </a:solidFill>
              <a:latin typeface="Calibri" panose="020F0502020204030204" pitchFamily="34" charset="0"/>
              <a:cs typeface="Times New Roman" pitchFamily="18" charset="0"/>
            </a:endParaRPr>
          </a:p>
        </p:txBody>
      </p:sp>
      <p:sp>
        <p:nvSpPr>
          <p:cNvPr id="25" name="Title 1">
            <a:extLst>
              <a:ext uri="{FF2B5EF4-FFF2-40B4-BE49-F238E27FC236}">
                <a16:creationId xmlns:a16="http://schemas.microsoft.com/office/drawing/2014/main" id="{21C87BB4-C842-AD85-0B25-8FED01781BB9}"/>
              </a:ext>
            </a:extLst>
          </p:cNvPr>
          <p:cNvSpPr txBox="1">
            <a:spLocks/>
          </p:cNvSpPr>
          <p:nvPr/>
        </p:nvSpPr>
        <p:spPr bwMode="auto">
          <a:xfrm>
            <a:off x="4628366" y="3279387"/>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Podcast</a:t>
            </a:r>
            <a:endParaRPr lang="en-US" sz="2400" b="1" kern="0" dirty="0">
              <a:solidFill>
                <a:schemeClr val="accent6"/>
              </a:solidFill>
              <a:latin typeface="Calibri" panose="020F0502020204030204" pitchFamily="34" charset="0"/>
              <a:cs typeface="Times New Roman" pitchFamily="18" charset="0"/>
            </a:endParaRPr>
          </a:p>
        </p:txBody>
      </p:sp>
      <p:sp>
        <p:nvSpPr>
          <p:cNvPr id="26" name="Title 1">
            <a:extLst>
              <a:ext uri="{FF2B5EF4-FFF2-40B4-BE49-F238E27FC236}">
                <a16:creationId xmlns:a16="http://schemas.microsoft.com/office/drawing/2014/main" id="{A7C9795F-64D8-AE63-7D05-5BA5FDCD9CA7}"/>
              </a:ext>
            </a:extLst>
          </p:cNvPr>
          <p:cNvSpPr txBox="1">
            <a:spLocks/>
          </p:cNvSpPr>
          <p:nvPr/>
        </p:nvSpPr>
        <p:spPr bwMode="auto">
          <a:xfrm>
            <a:off x="9105960" y="4655934"/>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Repaircafé</a:t>
            </a:r>
            <a:endParaRPr lang="en-US" sz="2400" b="1" kern="0" dirty="0">
              <a:solidFill>
                <a:schemeClr val="accent6"/>
              </a:solidFill>
              <a:latin typeface="Calibri" panose="020F0502020204030204" pitchFamily="34" charset="0"/>
              <a:cs typeface="Times New Roman" pitchFamily="18" charset="0"/>
            </a:endParaRPr>
          </a:p>
        </p:txBody>
      </p:sp>
      <p:grpSp>
        <p:nvGrpSpPr>
          <p:cNvPr id="6" name="Gruppo 5">
            <a:extLst>
              <a:ext uri="{FF2B5EF4-FFF2-40B4-BE49-F238E27FC236}">
                <a16:creationId xmlns:a16="http://schemas.microsoft.com/office/drawing/2014/main" id="{F7852318-7360-F6E0-631E-B1C987CC2E26}"/>
              </a:ext>
            </a:extLst>
          </p:cNvPr>
          <p:cNvGrpSpPr/>
          <p:nvPr/>
        </p:nvGrpSpPr>
        <p:grpSpPr>
          <a:xfrm>
            <a:off x="1100745" y="1812330"/>
            <a:ext cx="9664148" cy="1085743"/>
            <a:chOff x="1100745" y="1112003"/>
            <a:chExt cx="9664148" cy="1085743"/>
          </a:xfrm>
        </p:grpSpPr>
        <p:sp>
          <p:nvSpPr>
            <p:cNvPr id="7" name="Title 1">
              <a:extLst>
                <a:ext uri="{FF2B5EF4-FFF2-40B4-BE49-F238E27FC236}">
                  <a16:creationId xmlns:a16="http://schemas.microsoft.com/office/drawing/2014/main" id="{BD26C4E3-EB3B-9AA1-7816-E020D4179D58}"/>
                </a:ext>
              </a:extLst>
            </p:cNvPr>
            <p:cNvSpPr txBox="1">
              <a:spLocks/>
            </p:cNvSpPr>
            <p:nvPr/>
          </p:nvSpPr>
          <p:spPr bwMode="auto">
            <a:xfrm>
              <a:off x="1100745" y="1144482"/>
              <a:ext cx="1636660" cy="598537"/>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5"/>
                  </a:solidFill>
                  <a:latin typeface="Calibri" panose="020F0502020204030204" pitchFamily="34" charset="0"/>
                  <a:cs typeface="Times New Roman" pitchFamily="18" charset="0"/>
                </a:rPr>
                <a:t>Erbwörter</a:t>
              </a:r>
              <a:endParaRPr lang="en-US" sz="2400" b="1" kern="0" dirty="0">
                <a:solidFill>
                  <a:schemeClr val="accent5"/>
                </a:solidFill>
                <a:latin typeface="Calibri" panose="020F0502020204030204" pitchFamily="34" charset="0"/>
                <a:cs typeface="Times New Roman" pitchFamily="18" charset="0"/>
              </a:endParaRPr>
            </a:p>
          </p:txBody>
        </p:sp>
        <p:sp>
          <p:nvSpPr>
            <p:cNvPr id="8" name="Title 1">
              <a:extLst>
                <a:ext uri="{FF2B5EF4-FFF2-40B4-BE49-F238E27FC236}">
                  <a16:creationId xmlns:a16="http://schemas.microsoft.com/office/drawing/2014/main" id="{AE477601-E275-EE8B-C5C6-3A10E49CD8E1}"/>
                </a:ext>
              </a:extLst>
            </p:cNvPr>
            <p:cNvSpPr txBox="1">
              <a:spLocks/>
            </p:cNvSpPr>
            <p:nvPr/>
          </p:nvSpPr>
          <p:spPr bwMode="auto">
            <a:xfrm>
              <a:off x="3254042" y="1112003"/>
              <a:ext cx="1885956" cy="631016"/>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5"/>
                  </a:solidFill>
                  <a:latin typeface="Calibri" panose="020F0502020204030204" pitchFamily="34" charset="0"/>
                  <a:cs typeface="Times New Roman" pitchFamily="18" charset="0"/>
                </a:rPr>
                <a:t>Lehnwörter</a:t>
              </a:r>
              <a:endParaRPr lang="en-US" sz="2400" b="1" kern="0" dirty="0">
                <a:solidFill>
                  <a:schemeClr val="accent5"/>
                </a:solidFill>
                <a:latin typeface="Calibri" panose="020F0502020204030204" pitchFamily="34" charset="0"/>
                <a:cs typeface="Times New Roman" pitchFamily="18" charset="0"/>
              </a:endParaRPr>
            </a:p>
          </p:txBody>
        </p:sp>
        <p:sp>
          <p:nvSpPr>
            <p:cNvPr id="9" name="Title 1">
              <a:extLst>
                <a:ext uri="{FF2B5EF4-FFF2-40B4-BE49-F238E27FC236}">
                  <a16:creationId xmlns:a16="http://schemas.microsoft.com/office/drawing/2014/main" id="{4984AC4B-924F-D5C1-A751-7F1C47CB973D}"/>
                </a:ext>
              </a:extLst>
            </p:cNvPr>
            <p:cNvSpPr txBox="1">
              <a:spLocks/>
            </p:cNvSpPr>
            <p:nvPr/>
          </p:nvSpPr>
          <p:spPr bwMode="auto">
            <a:xfrm>
              <a:off x="5861069" y="1112004"/>
              <a:ext cx="1965884" cy="631015"/>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5"/>
                  </a:solidFill>
                  <a:latin typeface="Calibri" panose="020F0502020204030204" pitchFamily="34" charset="0"/>
                  <a:cs typeface="Times New Roman" pitchFamily="18" charset="0"/>
                </a:rPr>
                <a:t>Fremdwörter</a:t>
              </a:r>
              <a:endParaRPr lang="en-US" sz="2400" b="1" kern="0" dirty="0">
                <a:solidFill>
                  <a:schemeClr val="accent5"/>
                </a:solidFill>
                <a:latin typeface="Calibri" panose="020F0502020204030204" pitchFamily="34" charset="0"/>
                <a:cs typeface="Times New Roman" pitchFamily="18" charset="0"/>
              </a:endParaRPr>
            </a:p>
          </p:txBody>
        </p:sp>
        <p:sp>
          <p:nvSpPr>
            <p:cNvPr id="10" name="Title 1">
              <a:extLst>
                <a:ext uri="{FF2B5EF4-FFF2-40B4-BE49-F238E27FC236}">
                  <a16:creationId xmlns:a16="http://schemas.microsoft.com/office/drawing/2014/main" id="{25F6D510-0051-44E3-832E-CBAC9CD8E1B7}"/>
                </a:ext>
              </a:extLst>
            </p:cNvPr>
            <p:cNvSpPr txBox="1">
              <a:spLocks/>
            </p:cNvSpPr>
            <p:nvPr/>
          </p:nvSpPr>
          <p:spPr bwMode="auto">
            <a:xfrm>
              <a:off x="8294953" y="1112004"/>
              <a:ext cx="2469940" cy="631015"/>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5"/>
                  </a:solidFill>
                  <a:latin typeface="Calibri" panose="020F0502020204030204" pitchFamily="34" charset="0"/>
                  <a:cs typeface="Times New Roman" pitchFamily="18" charset="0"/>
                </a:rPr>
                <a:t>Neuschöpfungen</a:t>
              </a:r>
              <a:endParaRPr lang="en-US" sz="2400" b="1" kern="0" dirty="0">
                <a:solidFill>
                  <a:schemeClr val="accent5"/>
                </a:solidFill>
                <a:latin typeface="Calibri" panose="020F0502020204030204" pitchFamily="34" charset="0"/>
                <a:cs typeface="Times New Roman" pitchFamily="18" charset="0"/>
              </a:endParaRPr>
            </a:p>
          </p:txBody>
        </p:sp>
        <p:sp>
          <p:nvSpPr>
            <p:cNvPr id="27" name="Freccia destra 26">
              <a:extLst>
                <a:ext uri="{FF2B5EF4-FFF2-40B4-BE49-F238E27FC236}">
                  <a16:creationId xmlns:a16="http://schemas.microsoft.com/office/drawing/2014/main" id="{E3FBEC76-97DB-4B3F-D420-5936813FE97C}"/>
                </a:ext>
              </a:extLst>
            </p:cNvPr>
            <p:cNvSpPr/>
            <p:nvPr/>
          </p:nvSpPr>
          <p:spPr>
            <a:xfrm rot="5400000">
              <a:off x="1664243" y="1793517"/>
              <a:ext cx="453159" cy="355299"/>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8" name="Freccia destra 27">
              <a:extLst>
                <a:ext uri="{FF2B5EF4-FFF2-40B4-BE49-F238E27FC236}">
                  <a16:creationId xmlns:a16="http://schemas.microsoft.com/office/drawing/2014/main" id="{E44AFF29-202A-1FD5-C584-14FA1B010A74}"/>
                </a:ext>
              </a:extLst>
            </p:cNvPr>
            <p:cNvSpPr/>
            <p:nvPr/>
          </p:nvSpPr>
          <p:spPr>
            <a:xfrm rot="5400000">
              <a:off x="3970440" y="1793516"/>
              <a:ext cx="453159" cy="355299"/>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9" name="Freccia destra 28">
              <a:extLst>
                <a:ext uri="{FF2B5EF4-FFF2-40B4-BE49-F238E27FC236}">
                  <a16:creationId xmlns:a16="http://schemas.microsoft.com/office/drawing/2014/main" id="{10F22264-9B6A-CFFD-E7D5-6E1B426D2A82}"/>
                </a:ext>
              </a:extLst>
            </p:cNvPr>
            <p:cNvSpPr/>
            <p:nvPr/>
          </p:nvSpPr>
          <p:spPr>
            <a:xfrm rot="5400000">
              <a:off x="6617431" y="1793516"/>
              <a:ext cx="453159" cy="355299"/>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0" name="Freccia destra 29">
              <a:extLst>
                <a:ext uri="{FF2B5EF4-FFF2-40B4-BE49-F238E27FC236}">
                  <a16:creationId xmlns:a16="http://schemas.microsoft.com/office/drawing/2014/main" id="{BE80AFA2-FF09-4B47-AE66-A0B339BA6A73}"/>
                </a:ext>
              </a:extLst>
            </p:cNvPr>
            <p:cNvSpPr/>
            <p:nvPr/>
          </p:nvSpPr>
          <p:spPr>
            <a:xfrm rot="5400000">
              <a:off x="9264422" y="1793516"/>
              <a:ext cx="453159" cy="355299"/>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grpSp>
      <p:pic>
        <p:nvPicPr>
          <p:cNvPr id="31" name="Immagine 30" descr="Immagine che contiene simbolo, logo, Carattere, Elementi grafici&#10;&#10;Il contenuto generato dall'IA potrebbe non essere corretto.">
            <a:extLst>
              <a:ext uri="{FF2B5EF4-FFF2-40B4-BE49-F238E27FC236}">
                <a16:creationId xmlns:a16="http://schemas.microsoft.com/office/drawing/2014/main" id="{D62EFAC6-D94D-A554-CB90-E73BC29399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4907" y="382781"/>
            <a:ext cx="1386840" cy="842010"/>
          </a:xfrm>
          <a:prstGeom prst="rect">
            <a:avLst/>
          </a:prstGeom>
        </p:spPr>
      </p:pic>
      <p:sp>
        <p:nvSpPr>
          <p:cNvPr id="32" name="CasellaDiTesto 31">
            <a:extLst>
              <a:ext uri="{FF2B5EF4-FFF2-40B4-BE49-F238E27FC236}">
                <a16:creationId xmlns:a16="http://schemas.microsoft.com/office/drawing/2014/main" id="{EF6BEA34-BDB6-E26A-B09C-D0DFCD147379}"/>
              </a:ext>
            </a:extLst>
          </p:cNvPr>
          <p:cNvSpPr txBox="1"/>
          <p:nvPr/>
        </p:nvSpPr>
        <p:spPr>
          <a:xfrm>
            <a:off x="10189580" y="1266877"/>
            <a:ext cx="1522167" cy="312971"/>
          </a:xfrm>
          <a:prstGeom prst="rect">
            <a:avLst/>
          </a:prstGeom>
          <a:noFill/>
        </p:spPr>
        <p:txBody>
          <a:bodyPr wrap="square">
            <a:spAutoFit/>
          </a:bodyPr>
          <a:lstStyle/>
          <a:p>
            <a:pPr algn="r">
              <a:lnSpc>
                <a:spcPct val="130000"/>
              </a:lnSpc>
              <a:spcAft>
                <a:spcPts val="800"/>
              </a:spcAft>
            </a:pP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Was</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ist</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Etymologie</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844738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99B33-AF23-56F2-31EF-507ACCF10FDC}"/>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9E64C0F7-7925-B988-BAB0-0B0797CB9312}"/>
              </a:ext>
            </a:extLst>
          </p:cNvPr>
          <p:cNvSpPr txBox="1">
            <a:spLocks/>
          </p:cNvSpPr>
          <p:nvPr/>
        </p:nvSpPr>
        <p:spPr bwMode="auto">
          <a:xfrm>
            <a:off x="970172" y="3242381"/>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Vater</a:t>
            </a:r>
            <a:endParaRPr lang="en-US" sz="2400" b="1" kern="0" dirty="0">
              <a:solidFill>
                <a:schemeClr val="accent6"/>
              </a:solidFill>
              <a:latin typeface="Calibri" panose="020F0502020204030204" pitchFamily="34" charset="0"/>
              <a:cs typeface="Times New Roman" pitchFamily="18" charset="0"/>
            </a:endParaRPr>
          </a:p>
        </p:txBody>
      </p:sp>
      <p:sp>
        <p:nvSpPr>
          <p:cNvPr id="16" name="Title 1">
            <a:extLst>
              <a:ext uri="{FF2B5EF4-FFF2-40B4-BE49-F238E27FC236}">
                <a16:creationId xmlns:a16="http://schemas.microsoft.com/office/drawing/2014/main" id="{D8B84403-94AD-7920-765B-A9CF5F0D864E}"/>
              </a:ext>
            </a:extLst>
          </p:cNvPr>
          <p:cNvSpPr txBox="1">
            <a:spLocks/>
          </p:cNvSpPr>
          <p:nvPr/>
        </p:nvSpPr>
        <p:spPr bwMode="auto">
          <a:xfrm>
            <a:off x="970172" y="4764019"/>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a:solidFill>
                  <a:schemeClr val="accent6"/>
                </a:solidFill>
                <a:latin typeface="Calibri" panose="020F0502020204030204" pitchFamily="34" charset="0"/>
                <a:cs typeface="Times New Roman" pitchFamily="18" charset="0"/>
              </a:rPr>
              <a:t>gehen</a:t>
            </a:r>
            <a:endParaRPr lang="en-US" sz="2400" b="1" kern="0">
              <a:solidFill>
                <a:schemeClr val="accent6"/>
              </a:solidFill>
              <a:latin typeface="Calibri" panose="020F0502020204030204" pitchFamily="34" charset="0"/>
              <a:cs typeface="Times New Roman" pitchFamily="18" charset="0"/>
            </a:endParaRPr>
          </a:p>
        </p:txBody>
      </p:sp>
      <p:sp>
        <p:nvSpPr>
          <p:cNvPr id="17" name="Title 1">
            <a:extLst>
              <a:ext uri="{FF2B5EF4-FFF2-40B4-BE49-F238E27FC236}">
                <a16:creationId xmlns:a16="http://schemas.microsoft.com/office/drawing/2014/main" id="{A2D0776E-62A6-57C1-A1A5-8BDC537B6659}"/>
              </a:ext>
            </a:extLst>
          </p:cNvPr>
          <p:cNvSpPr txBox="1">
            <a:spLocks/>
          </p:cNvSpPr>
          <p:nvPr/>
        </p:nvSpPr>
        <p:spPr bwMode="auto">
          <a:xfrm>
            <a:off x="970172" y="4003199"/>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Sonne</a:t>
            </a:r>
            <a:endParaRPr lang="en-US" sz="2400" b="1" kern="0" dirty="0">
              <a:solidFill>
                <a:schemeClr val="accent6"/>
              </a:solidFill>
              <a:latin typeface="Calibri" panose="020F0502020204030204" pitchFamily="34" charset="0"/>
              <a:cs typeface="Times New Roman" pitchFamily="18" charset="0"/>
            </a:endParaRPr>
          </a:p>
        </p:txBody>
      </p:sp>
      <p:sp>
        <p:nvSpPr>
          <p:cNvPr id="18" name="Title 1">
            <a:extLst>
              <a:ext uri="{FF2B5EF4-FFF2-40B4-BE49-F238E27FC236}">
                <a16:creationId xmlns:a16="http://schemas.microsoft.com/office/drawing/2014/main" id="{2A534248-BABD-E953-F415-C4131187EED8}"/>
              </a:ext>
            </a:extLst>
          </p:cNvPr>
          <p:cNvSpPr txBox="1">
            <a:spLocks/>
          </p:cNvSpPr>
          <p:nvPr/>
        </p:nvSpPr>
        <p:spPr bwMode="auto">
          <a:xfrm>
            <a:off x="5813580" y="4764019"/>
            <a:ext cx="2060863"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Portemonnaie</a:t>
            </a:r>
            <a:endParaRPr lang="en-US" sz="2400" b="1" kern="0" dirty="0">
              <a:solidFill>
                <a:schemeClr val="accent6"/>
              </a:solidFill>
              <a:latin typeface="Calibri" panose="020F0502020204030204" pitchFamily="34" charset="0"/>
              <a:cs typeface="Times New Roman" pitchFamily="18" charset="0"/>
            </a:endParaRPr>
          </a:p>
        </p:txBody>
      </p:sp>
      <p:sp>
        <p:nvSpPr>
          <p:cNvPr id="19" name="Title 1">
            <a:extLst>
              <a:ext uri="{FF2B5EF4-FFF2-40B4-BE49-F238E27FC236}">
                <a16:creationId xmlns:a16="http://schemas.microsoft.com/office/drawing/2014/main" id="{B992AD25-C5F1-1406-406B-419D7A89C7FE}"/>
              </a:ext>
            </a:extLst>
          </p:cNvPr>
          <p:cNvSpPr txBox="1">
            <a:spLocks/>
          </p:cNvSpPr>
          <p:nvPr/>
        </p:nvSpPr>
        <p:spPr bwMode="auto">
          <a:xfrm>
            <a:off x="3248117" y="3242380"/>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Tee</a:t>
            </a:r>
            <a:endParaRPr lang="en-US" sz="2400" b="1" kern="0" dirty="0">
              <a:solidFill>
                <a:schemeClr val="accent6"/>
              </a:solidFill>
              <a:latin typeface="Calibri" panose="020F0502020204030204" pitchFamily="34" charset="0"/>
              <a:cs typeface="Times New Roman" pitchFamily="18" charset="0"/>
            </a:endParaRPr>
          </a:p>
        </p:txBody>
      </p:sp>
      <p:sp>
        <p:nvSpPr>
          <p:cNvPr id="20" name="Title 1">
            <a:extLst>
              <a:ext uri="{FF2B5EF4-FFF2-40B4-BE49-F238E27FC236}">
                <a16:creationId xmlns:a16="http://schemas.microsoft.com/office/drawing/2014/main" id="{CCD13CC5-A2F1-4E4E-1D04-0F7CBDBE3719}"/>
              </a:ext>
            </a:extLst>
          </p:cNvPr>
          <p:cNvSpPr txBox="1">
            <a:spLocks/>
          </p:cNvSpPr>
          <p:nvPr/>
        </p:nvSpPr>
        <p:spPr bwMode="auto">
          <a:xfrm>
            <a:off x="3248117" y="4003199"/>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Markt</a:t>
            </a:r>
            <a:endParaRPr lang="en-US" sz="2400" b="1" kern="0" dirty="0">
              <a:solidFill>
                <a:schemeClr val="accent6"/>
              </a:solidFill>
              <a:latin typeface="Calibri" panose="020F0502020204030204" pitchFamily="34" charset="0"/>
              <a:cs typeface="Times New Roman" pitchFamily="18" charset="0"/>
            </a:endParaRPr>
          </a:p>
        </p:txBody>
      </p:sp>
      <p:sp>
        <p:nvSpPr>
          <p:cNvPr id="21" name="Title 1">
            <a:extLst>
              <a:ext uri="{FF2B5EF4-FFF2-40B4-BE49-F238E27FC236}">
                <a16:creationId xmlns:a16="http://schemas.microsoft.com/office/drawing/2014/main" id="{8F4756C7-B574-A345-01CA-61279BCFE6D1}"/>
              </a:ext>
            </a:extLst>
          </p:cNvPr>
          <p:cNvSpPr txBox="1">
            <a:spLocks/>
          </p:cNvSpPr>
          <p:nvPr/>
        </p:nvSpPr>
        <p:spPr bwMode="auto">
          <a:xfrm>
            <a:off x="3248117" y="4764019"/>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Zucker</a:t>
            </a:r>
            <a:endParaRPr lang="en-US" sz="2400" b="1" kern="0" dirty="0">
              <a:solidFill>
                <a:schemeClr val="accent6"/>
              </a:solidFill>
              <a:latin typeface="Calibri" panose="020F0502020204030204" pitchFamily="34" charset="0"/>
              <a:cs typeface="Times New Roman" pitchFamily="18" charset="0"/>
            </a:endParaRPr>
          </a:p>
        </p:txBody>
      </p:sp>
      <p:sp>
        <p:nvSpPr>
          <p:cNvPr id="22" name="Title 1">
            <a:extLst>
              <a:ext uri="{FF2B5EF4-FFF2-40B4-BE49-F238E27FC236}">
                <a16:creationId xmlns:a16="http://schemas.microsoft.com/office/drawing/2014/main" id="{3CF6E409-02B3-2E30-1EC2-F6B6EDED4FBD}"/>
              </a:ext>
            </a:extLst>
          </p:cNvPr>
          <p:cNvSpPr txBox="1">
            <a:spLocks/>
          </p:cNvSpPr>
          <p:nvPr/>
        </p:nvSpPr>
        <p:spPr bwMode="auto">
          <a:xfrm>
            <a:off x="5895108" y="3207744"/>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Countdown</a:t>
            </a:r>
            <a:endParaRPr lang="en-US" sz="2400" b="1" kern="0" dirty="0">
              <a:solidFill>
                <a:schemeClr val="accent6"/>
              </a:solidFill>
              <a:latin typeface="Calibri" panose="020F0502020204030204" pitchFamily="34" charset="0"/>
              <a:cs typeface="Times New Roman" pitchFamily="18" charset="0"/>
            </a:endParaRPr>
          </a:p>
        </p:txBody>
      </p:sp>
      <p:sp>
        <p:nvSpPr>
          <p:cNvPr id="23" name="Title 1">
            <a:extLst>
              <a:ext uri="{FF2B5EF4-FFF2-40B4-BE49-F238E27FC236}">
                <a16:creationId xmlns:a16="http://schemas.microsoft.com/office/drawing/2014/main" id="{4195F18E-3C2D-6368-1A98-D3051F57304D}"/>
              </a:ext>
            </a:extLst>
          </p:cNvPr>
          <p:cNvSpPr txBox="1">
            <a:spLocks/>
          </p:cNvSpPr>
          <p:nvPr/>
        </p:nvSpPr>
        <p:spPr bwMode="auto">
          <a:xfrm>
            <a:off x="5895108" y="4003199"/>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Download</a:t>
            </a:r>
            <a:endParaRPr lang="en-US" sz="2400" b="1" kern="0" dirty="0">
              <a:solidFill>
                <a:schemeClr val="accent6"/>
              </a:solidFill>
              <a:latin typeface="Calibri" panose="020F0502020204030204" pitchFamily="34" charset="0"/>
              <a:cs typeface="Times New Roman" pitchFamily="18" charset="0"/>
            </a:endParaRPr>
          </a:p>
        </p:txBody>
      </p:sp>
      <p:sp>
        <p:nvSpPr>
          <p:cNvPr id="24" name="Title 1">
            <a:extLst>
              <a:ext uri="{FF2B5EF4-FFF2-40B4-BE49-F238E27FC236}">
                <a16:creationId xmlns:a16="http://schemas.microsoft.com/office/drawing/2014/main" id="{05CC963B-E136-39CF-F8A6-146BF7F672BE}"/>
              </a:ext>
            </a:extLst>
          </p:cNvPr>
          <p:cNvSpPr txBox="1">
            <a:spLocks/>
          </p:cNvSpPr>
          <p:nvPr/>
        </p:nvSpPr>
        <p:spPr bwMode="auto">
          <a:xfrm>
            <a:off x="8581020" y="3164297"/>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Smartphone</a:t>
            </a:r>
            <a:endParaRPr lang="en-US" sz="2400" b="1" kern="0" dirty="0">
              <a:solidFill>
                <a:schemeClr val="accent6"/>
              </a:solidFill>
              <a:latin typeface="Calibri" panose="020F0502020204030204" pitchFamily="34" charset="0"/>
              <a:cs typeface="Times New Roman" pitchFamily="18" charset="0"/>
            </a:endParaRPr>
          </a:p>
        </p:txBody>
      </p:sp>
      <p:sp>
        <p:nvSpPr>
          <p:cNvPr id="25" name="Title 1">
            <a:extLst>
              <a:ext uri="{FF2B5EF4-FFF2-40B4-BE49-F238E27FC236}">
                <a16:creationId xmlns:a16="http://schemas.microsoft.com/office/drawing/2014/main" id="{66E21EF7-03CC-B8A2-EED9-71F4A0ED7776}"/>
              </a:ext>
            </a:extLst>
          </p:cNvPr>
          <p:cNvSpPr txBox="1">
            <a:spLocks/>
          </p:cNvSpPr>
          <p:nvPr/>
        </p:nvSpPr>
        <p:spPr bwMode="auto">
          <a:xfrm>
            <a:off x="8581020" y="4003199"/>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Podcast</a:t>
            </a:r>
            <a:endParaRPr lang="en-US" sz="2400" b="1" kern="0" dirty="0">
              <a:solidFill>
                <a:schemeClr val="accent6"/>
              </a:solidFill>
              <a:latin typeface="Calibri" panose="020F0502020204030204" pitchFamily="34" charset="0"/>
              <a:cs typeface="Times New Roman" pitchFamily="18" charset="0"/>
            </a:endParaRPr>
          </a:p>
        </p:txBody>
      </p:sp>
      <p:sp>
        <p:nvSpPr>
          <p:cNvPr id="26" name="Title 1">
            <a:extLst>
              <a:ext uri="{FF2B5EF4-FFF2-40B4-BE49-F238E27FC236}">
                <a16:creationId xmlns:a16="http://schemas.microsoft.com/office/drawing/2014/main" id="{709697B4-7F9A-8DA5-3918-9E9910C38733}"/>
              </a:ext>
            </a:extLst>
          </p:cNvPr>
          <p:cNvSpPr txBox="1">
            <a:spLocks/>
          </p:cNvSpPr>
          <p:nvPr/>
        </p:nvSpPr>
        <p:spPr bwMode="auto">
          <a:xfrm>
            <a:off x="8581020" y="4764018"/>
            <a:ext cx="1897806" cy="5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6"/>
                </a:solidFill>
                <a:latin typeface="Calibri" panose="020F0502020204030204" pitchFamily="34" charset="0"/>
                <a:cs typeface="Times New Roman" pitchFamily="18" charset="0"/>
              </a:rPr>
              <a:t>Repaircafé</a:t>
            </a:r>
            <a:endParaRPr lang="en-US" sz="2400" b="1" kern="0" dirty="0">
              <a:solidFill>
                <a:schemeClr val="accent6"/>
              </a:solidFill>
              <a:latin typeface="Calibri" panose="020F0502020204030204" pitchFamily="34" charset="0"/>
              <a:cs typeface="Times New Roman" pitchFamily="18" charset="0"/>
            </a:endParaRPr>
          </a:p>
        </p:txBody>
      </p:sp>
      <p:sp>
        <p:nvSpPr>
          <p:cNvPr id="2" name="TextBox 29">
            <a:extLst>
              <a:ext uri="{FF2B5EF4-FFF2-40B4-BE49-F238E27FC236}">
                <a16:creationId xmlns:a16="http://schemas.microsoft.com/office/drawing/2014/main" id="{2B2A920A-2B1D-6884-503C-2202BAE423CF}"/>
              </a:ext>
            </a:extLst>
          </p:cNvPr>
          <p:cNvSpPr txBox="1"/>
          <p:nvPr/>
        </p:nvSpPr>
        <p:spPr>
          <a:xfrm>
            <a:off x="1756613" y="5764085"/>
            <a:ext cx="8208912" cy="423321"/>
          </a:xfrm>
          <a:prstGeom prst="rect">
            <a:avLst/>
          </a:prstGeom>
          <a:noFill/>
        </p:spPr>
        <p:txBody>
          <a:bodyPr wrap="square" rtlCol="0">
            <a:spAutoFit/>
          </a:bodyPr>
          <a:lstStyle/>
          <a:p>
            <a:pPr algn="ctr">
              <a:lnSpc>
                <a:spcPct val="130000"/>
              </a:lnSpc>
              <a:spcAft>
                <a:spcPts val="800"/>
              </a:spcAft>
            </a:pPr>
            <a:r>
              <a:rPr lang="de-DE" b="1" dirty="0">
                <a:solidFill>
                  <a:schemeClr val="accent5"/>
                </a:solidFill>
                <a:latin typeface="Calibri" panose="020F0502020204030204" pitchFamily="34" charset="0"/>
                <a:ea typeface="Calibri" panose="020F0502020204030204" pitchFamily="34" charset="0"/>
                <a:cs typeface="Vrinda" panose="020B0502040204020203" pitchFamily="34" charset="0"/>
              </a:rPr>
              <a:t>Welche weiteren Beispiele fallen euch ein?</a:t>
            </a:r>
            <a:endParaRPr lang="en-US" b="1"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grpSp>
        <p:nvGrpSpPr>
          <p:cNvPr id="9" name="Gruppo 8">
            <a:extLst>
              <a:ext uri="{FF2B5EF4-FFF2-40B4-BE49-F238E27FC236}">
                <a16:creationId xmlns:a16="http://schemas.microsoft.com/office/drawing/2014/main" id="{549C4158-6153-375C-1872-9352B774C49D}"/>
              </a:ext>
            </a:extLst>
          </p:cNvPr>
          <p:cNvGrpSpPr/>
          <p:nvPr/>
        </p:nvGrpSpPr>
        <p:grpSpPr>
          <a:xfrm>
            <a:off x="1100745" y="1920091"/>
            <a:ext cx="9664148" cy="1085743"/>
            <a:chOff x="1100745" y="1112003"/>
            <a:chExt cx="9664148" cy="1085743"/>
          </a:xfrm>
        </p:grpSpPr>
        <p:sp>
          <p:nvSpPr>
            <p:cNvPr id="11" name="Title 1">
              <a:extLst>
                <a:ext uri="{FF2B5EF4-FFF2-40B4-BE49-F238E27FC236}">
                  <a16:creationId xmlns:a16="http://schemas.microsoft.com/office/drawing/2014/main" id="{2EB60C59-ADCE-A4CC-1A6C-43FA352D69A4}"/>
                </a:ext>
              </a:extLst>
            </p:cNvPr>
            <p:cNvSpPr txBox="1">
              <a:spLocks/>
            </p:cNvSpPr>
            <p:nvPr/>
          </p:nvSpPr>
          <p:spPr bwMode="auto">
            <a:xfrm>
              <a:off x="1100745" y="1144482"/>
              <a:ext cx="1636660" cy="598537"/>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5"/>
                  </a:solidFill>
                  <a:latin typeface="Calibri" panose="020F0502020204030204" pitchFamily="34" charset="0"/>
                  <a:cs typeface="Times New Roman" pitchFamily="18" charset="0"/>
                </a:rPr>
                <a:t>Erbwörter</a:t>
              </a:r>
              <a:endParaRPr lang="en-US" sz="2400" b="1" kern="0" dirty="0">
                <a:solidFill>
                  <a:schemeClr val="accent5"/>
                </a:solidFill>
                <a:latin typeface="Calibri" panose="020F0502020204030204" pitchFamily="34" charset="0"/>
                <a:cs typeface="Times New Roman" pitchFamily="18" charset="0"/>
              </a:endParaRPr>
            </a:p>
          </p:txBody>
        </p:sp>
        <p:sp>
          <p:nvSpPr>
            <p:cNvPr id="12" name="Title 1">
              <a:extLst>
                <a:ext uri="{FF2B5EF4-FFF2-40B4-BE49-F238E27FC236}">
                  <a16:creationId xmlns:a16="http://schemas.microsoft.com/office/drawing/2014/main" id="{9BF30961-8A48-E078-C7B3-EF28B0379CC1}"/>
                </a:ext>
              </a:extLst>
            </p:cNvPr>
            <p:cNvSpPr txBox="1">
              <a:spLocks/>
            </p:cNvSpPr>
            <p:nvPr/>
          </p:nvSpPr>
          <p:spPr bwMode="auto">
            <a:xfrm>
              <a:off x="3254042" y="1112003"/>
              <a:ext cx="1885956" cy="631016"/>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5"/>
                  </a:solidFill>
                  <a:latin typeface="Calibri" panose="020F0502020204030204" pitchFamily="34" charset="0"/>
                  <a:cs typeface="Times New Roman" pitchFamily="18" charset="0"/>
                </a:rPr>
                <a:t>Lehnwörter</a:t>
              </a:r>
              <a:endParaRPr lang="en-US" sz="2400" b="1" kern="0" dirty="0">
                <a:solidFill>
                  <a:schemeClr val="accent5"/>
                </a:solidFill>
                <a:latin typeface="Calibri" panose="020F0502020204030204" pitchFamily="34" charset="0"/>
                <a:cs typeface="Times New Roman" pitchFamily="18" charset="0"/>
              </a:endParaRPr>
            </a:p>
          </p:txBody>
        </p:sp>
        <p:sp>
          <p:nvSpPr>
            <p:cNvPr id="13" name="Title 1">
              <a:extLst>
                <a:ext uri="{FF2B5EF4-FFF2-40B4-BE49-F238E27FC236}">
                  <a16:creationId xmlns:a16="http://schemas.microsoft.com/office/drawing/2014/main" id="{69387DF2-CE90-C5EF-10C0-76A4BC8090DD}"/>
                </a:ext>
              </a:extLst>
            </p:cNvPr>
            <p:cNvSpPr txBox="1">
              <a:spLocks/>
            </p:cNvSpPr>
            <p:nvPr/>
          </p:nvSpPr>
          <p:spPr bwMode="auto">
            <a:xfrm>
              <a:off x="5861069" y="1112004"/>
              <a:ext cx="1965884" cy="631015"/>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5"/>
                  </a:solidFill>
                  <a:latin typeface="Calibri" panose="020F0502020204030204" pitchFamily="34" charset="0"/>
                  <a:cs typeface="Times New Roman" pitchFamily="18" charset="0"/>
                </a:rPr>
                <a:t>Fremdwörter</a:t>
              </a:r>
              <a:endParaRPr lang="en-US" sz="2400" b="1" kern="0" dirty="0">
                <a:solidFill>
                  <a:schemeClr val="accent5"/>
                </a:solidFill>
                <a:latin typeface="Calibri" panose="020F0502020204030204" pitchFamily="34" charset="0"/>
                <a:cs typeface="Times New Roman" pitchFamily="18" charset="0"/>
              </a:endParaRPr>
            </a:p>
          </p:txBody>
        </p:sp>
        <p:sp>
          <p:nvSpPr>
            <p:cNvPr id="14" name="Title 1">
              <a:extLst>
                <a:ext uri="{FF2B5EF4-FFF2-40B4-BE49-F238E27FC236}">
                  <a16:creationId xmlns:a16="http://schemas.microsoft.com/office/drawing/2014/main" id="{7AD1B2A6-AE78-37AD-6219-D1C3FF1168B4}"/>
                </a:ext>
              </a:extLst>
            </p:cNvPr>
            <p:cNvSpPr txBox="1">
              <a:spLocks/>
            </p:cNvSpPr>
            <p:nvPr/>
          </p:nvSpPr>
          <p:spPr bwMode="auto">
            <a:xfrm>
              <a:off x="8294953" y="1112004"/>
              <a:ext cx="2469940" cy="631015"/>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kumimoji="1" sz="3600">
                  <a:solidFill>
                    <a:srgbClr val="AF292E"/>
                  </a:solidFill>
                  <a:latin typeface="+mj-lt"/>
                  <a:ea typeface="+mj-ea"/>
                  <a:cs typeface="Osaka" charset="0"/>
                </a:defRPr>
              </a:lvl1pPr>
              <a:lvl2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2pPr>
              <a:lvl3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3pPr>
              <a:lvl4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4pPr>
              <a:lvl5pPr algn="l" rtl="0" eaLnBrk="1" fontAlgn="base" hangingPunct="1">
                <a:spcBef>
                  <a:spcPct val="0"/>
                </a:spcBef>
                <a:spcAft>
                  <a:spcPct val="0"/>
                </a:spcAft>
                <a:defRPr kumimoji="1" sz="3200">
                  <a:solidFill>
                    <a:srgbClr val="AF292E"/>
                  </a:solidFill>
                  <a:latin typeface="Trebuchet MS" pitchFamily="-96" charset="0"/>
                  <a:ea typeface="Osaka" pitchFamily="-96" charset="-128"/>
                  <a:cs typeface="Osaka" charset="0"/>
                </a:defRPr>
              </a:lvl5pPr>
              <a:lvl6pPr marL="4572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6pPr>
              <a:lvl7pPr marL="9144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7pPr>
              <a:lvl8pPr marL="13716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8pPr>
              <a:lvl9pPr marL="1828800" algn="l" rtl="0" eaLnBrk="1" fontAlgn="base" hangingPunct="1">
                <a:spcBef>
                  <a:spcPct val="0"/>
                </a:spcBef>
                <a:spcAft>
                  <a:spcPct val="0"/>
                </a:spcAft>
                <a:defRPr kumimoji="1" sz="3200">
                  <a:solidFill>
                    <a:srgbClr val="AF292E"/>
                  </a:solidFill>
                  <a:latin typeface="Trebuchet MS" pitchFamily="-96" charset="0"/>
                  <a:ea typeface="Osaka" pitchFamily="-96" charset="-128"/>
                </a:defRPr>
              </a:lvl9pPr>
            </a:lstStyle>
            <a:p>
              <a:r>
                <a:rPr lang="de-DE" sz="2400" b="1" kern="0" dirty="0">
                  <a:solidFill>
                    <a:schemeClr val="accent5"/>
                  </a:solidFill>
                  <a:latin typeface="Calibri" panose="020F0502020204030204" pitchFamily="34" charset="0"/>
                  <a:cs typeface="Times New Roman" pitchFamily="18" charset="0"/>
                </a:rPr>
                <a:t>Neuschöpfungen</a:t>
              </a:r>
              <a:endParaRPr lang="en-US" sz="2400" b="1" kern="0" dirty="0">
                <a:solidFill>
                  <a:schemeClr val="accent5"/>
                </a:solidFill>
                <a:latin typeface="Calibri" panose="020F0502020204030204" pitchFamily="34" charset="0"/>
                <a:cs typeface="Times New Roman" pitchFamily="18" charset="0"/>
              </a:endParaRPr>
            </a:p>
          </p:txBody>
        </p:sp>
        <p:sp>
          <p:nvSpPr>
            <p:cNvPr id="5" name="Freccia destra 4">
              <a:extLst>
                <a:ext uri="{FF2B5EF4-FFF2-40B4-BE49-F238E27FC236}">
                  <a16:creationId xmlns:a16="http://schemas.microsoft.com/office/drawing/2014/main" id="{27956B80-0628-0AF2-2973-BD8699126826}"/>
                </a:ext>
              </a:extLst>
            </p:cNvPr>
            <p:cNvSpPr/>
            <p:nvPr/>
          </p:nvSpPr>
          <p:spPr>
            <a:xfrm rot="5400000">
              <a:off x="1664243" y="1793517"/>
              <a:ext cx="453159" cy="355299"/>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Freccia destra 5">
              <a:extLst>
                <a:ext uri="{FF2B5EF4-FFF2-40B4-BE49-F238E27FC236}">
                  <a16:creationId xmlns:a16="http://schemas.microsoft.com/office/drawing/2014/main" id="{C33B4CE4-67A7-3AAE-95AA-1FA3C7EC343A}"/>
                </a:ext>
              </a:extLst>
            </p:cNvPr>
            <p:cNvSpPr/>
            <p:nvPr/>
          </p:nvSpPr>
          <p:spPr>
            <a:xfrm rot="5400000">
              <a:off x="3970440" y="1793516"/>
              <a:ext cx="453159" cy="355299"/>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Freccia destra 6">
              <a:extLst>
                <a:ext uri="{FF2B5EF4-FFF2-40B4-BE49-F238E27FC236}">
                  <a16:creationId xmlns:a16="http://schemas.microsoft.com/office/drawing/2014/main" id="{EFDAF1DA-4436-02D2-DCE5-B1182847E6A1}"/>
                </a:ext>
              </a:extLst>
            </p:cNvPr>
            <p:cNvSpPr/>
            <p:nvPr/>
          </p:nvSpPr>
          <p:spPr>
            <a:xfrm rot="5400000">
              <a:off x="6617431" y="1793516"/>
              <a:ext cx="453159" cy="355299"/>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Freccia destra 7">
              <a:extLst>
                <a:ext uri="{FF2B5EF4-FFF2-40B4-BE49-F238E27FC236}">
                  <a16:creationId xmlns:a16="http://schemas.microsoft.com/office/drawing/2014/main" id="{9A66AF40-1B38-0802-46E9-60B043DF2D61}"/>
                </a:ext>
              </a:extLst>
            </p:cNvPr>
            <p:cNvSpPr/>
            <p:nvPr/>
          </p:nvSpPr>
          <p:spPr>
            <a:xfrm rot="5400000">
              <a:off x="9264422" y="1793516"/>
              <a:ext cx="453159" cy="355299"/>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grpSp>
      <p:pic>
        <p:nvPicPr>
          <p:cNvPr id="3" name="Immagine 2" descr="Immagine che contiene simbolo, logo, Carattere, Elementi grafici&#10;&#10;Il contenuto generato dall'IA potrebbe non essere corretto.">
            <a:extLst>
              <a:ext uri="{FF2B5EF4-FFF2-40B4-BE49-F238E27FC236}">
                <a16:creationId xmlns:a16="http://schemas.microsoft.com/office/drawing/2014/main" id="{F71B4E17-41C8-57AC-4E30-B8B101122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4907" y="382781"/>
            <a:ext cx="1386840" cy="842010"/>
          </a:xfrm>
          <a:prstGeom prst="rect">
            <a:avLst/>
          </a:prstGeom>
        </p:spPr>
      </p:pic>
      <p:sp>
        <p:nvSpPr>
          <p:cNvPr id="4" name="CasellaDiTesto 3">
            <a:extLst>
              <a:ext uri="{FF2B5EF4-FFF2-40B4-BE49-F238E27FC236}">
                <a16:creationId xmlns:a16="http://schemas.microsoft.com/office/drawing/2014/main" id="{26B5910F-8630-99A9-B7C3-19F7892CDAAA}"/>
              </a:ext>
            </a:extLst>
          </p:cNvPr>
          <p:cNvSpPr txBox="1"/>
          <p:nvPr/>
        </p:nvSpPr>
        <p:spPr>
          <a:xfrm>
            <a:off x="10165304" y="1266877"/>
            <a:ext cx="1522167" cy="312971"/>
          </a:xfrm>
          <a:prstGeom prst="rect">
            <a:avLst/>
          </a:prstGeom>
          <a:noFill/>
        </p:spPr>
        <p:txBody>
          <a:bodyPr wrap="square">
            <a:spAutoFit/>
          </a:bodyPr>
          <a:lstStyle/>
          <a:p>
            <a:pPr algn="r">
              <a:lnSpc>
                <a:spcPct val="130000"/>
              </a:lnSpc>
              <a:spcAft>
                <a:spcPts val="800"/>
              </a:spcAft>
            </a:pP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Was</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ist</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Etymologie</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844996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4">
            <a:extLst>
              <a:ext uri="{FF2B5EF4-FFF2-40B4-BE49-F238E27FC236}">
                <a16:creationId xmlns:a16="http://schemas.microsoft.com/office/drawing/2014/main" id="{825C3032-DD62-5A28-BB5F-644B01BF4754}"/>
              </a:ext>
            </a:extLst>
          </p:cNvPr>
          <p:cNvSpPr txBox="1">
            <a:spLocks/>
          </p:cNvSpPr>
          <p:nvPr/>
        </p:nvSpPr>
        <p:spPr>
          <a:xfrm>
            <a:off x="467999" y="490769"/>
            <a:ext cx="4849957" cy="61036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b="1" u="sng" dirty="0">
                <a:solidFill>
                  <a:schemeClr val="accent5"/>
                </a:solidFill>
                <a:cs typeface="Times New Roman" pitchFamily="18" charset="0"/>
              </a:rPr>
              <a:t>Sprichwörter</a:t>
            </a:r>
            <a:endParaRPr lang="en-US" sz="3200" b="1" u="sng" dirty="0">
              <a:solidFill>
                <a:schemeClr val="accent5"/>
              </a:solidFill>
              <a:cs typeface="Times New Roman" pitchFamily="18" charset="0"/>
            </a:endParaRPr>
          </a:p>
        </p:txBody>
      </p:sp>
      <p:sp>
        <p:nvSpPr>
          <p:cNvPr id="4" name="Fumetto 3 1">
            <a:extLst>
              <a:ext uri="{FF2B5EF4-FFF2-40B4-BE49-F238E27FC236}">
                <a16:creationId xmlns:a16="http://schemas.microsoft.com/office/drawing/2014/main" id="{B65D3199-16F0-FFD3-528E-08E735EFDAB4}"/>
              </a:ext>
            </a:extLst>
          </p:cNvPr>
          <p:cNvSpPr/>
          <p:nvPr/>
        </p:nvSpPr>
        <p:spPr>
          <a:xfrm>
            <a:off x="8134405" y="693741"/>
            <a:ext cx="2022439" cy="1999832"/>
          </a:xfrm>
          <a:prstGeom prst="wedgeEllipseCallout">
            <a:avLst>
              <a:gd name="adj1" fmla="val -69721"/>
              <a:gd name="adj2" fmla="val -1016"/>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50000"/>
              </a:spcBef>
              <a:spcAft>
                <a:spcPct val="0"/>
              </a:spcAft>
            </a:pPr>
            <a:r>
              <a:rPr lang="de-DE" sz="2000" b="1" dirty="0">
                <a:solidFill>
                  <a:schemeClr val="bg1"/>
                </a:solidFill>
                <a:latin typeface="Calibri" panose="020F0502020204030204" pitchFamily="34" charset="0"/>
                <a:ea typeface="ＭＳ Ｐゴシック" pitchFamily="-96" charset="-128"/>
              </a:rPr>
              <a:t>Mein lieber Schwan!</a:t>
            </a:r>
            <a:endParaRPr lang="en-US" sz="2000" b="1" dirty="0">
              <a:solidFill>
                <a:schemeClr val="bg1"/>
              </a:solidFill>
              <a:latin typeface="Calibri" panose="020F0502020204030204" pitchFamily="34" charset="0"/>
              <a:ea typeface="ＭＳ Ｐゴシック" pitchFamily="-96" charset="-128"/>
            </a:endParaRPr>
          </a:p>
        </p:txBody>
      </p:sp>
      <p:sp>
        <p:nvSpPr>
          <p:cNvPr id="5" name="Fumetto 3 1">
            <a:extLst>
              <a:ext uri="{FF2B5EF4-FFF2-40B4-BE49-F238E27FC236}">
                <a16:creationId xmlns:a16="http://schemas.microsoft.com/office/drawing/2014/main" id="{9F0CDE04-30C7-6226-8F4B-166342A57AA1}"/>
              </a:ext>
            </a:extLst>
          </p:cNvPr>
          <p:cNvSpPr/>
          <p:nvPr/>
        </p:nvSpPr>
        <p:spPr>
          <a:xfrm>
            <a:off x="7743597" y="4518807"/>
            <a:ext cx="2022439" cy="1999832"/>
          </a:xfrm>
          <a:prstGeom prst="wedgeEllipseCallout">
            <a:avLst>
              <a:gd name="adj1" fmla="val -50920"/>
              <a:gd name="adj2" fmla="val -50362"/>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50000"/>
              </a:spcBef>
              <a:spcAft>
                <a:spcPct val="0"/>
              </a:spcAft>
            </a:pPr>
            <a:r>
              <a:rPr lang="de-DE" sz="2000" b="1" dirty="0">
                <a:solidFill>
                  <a:schemeClr val="bg1"/>
                </a:solidFill>
                <a:latin typeface="Calibri" panose="020F0502020204030204" pitchFamily="34" charset="0"/>
                <a:ea typeface="ＭＳ Ｐゴシック" pitchFamily="-96" charset="-128"/>
              </a:rPr>
              <a:t>Alter Schwede!</a:t>
            </a:r>
            <a:endParaRPr lang="en-US" sz="2000" b="1" dirty="0">
              <a:solidFill>
                <a:schemeClr val="bg1"/>
              </a:solidFill>
              <a:latin typeface="Calibri" panose="020F0502020204030204" pitchFamily="34" charset="0"/>
              <a:ea typeface="ＭＳ Ｐゴシック" pitchFamily="-96" charset="-128"/>
            </a:endParaRPr>
          </a:p>
        </p:txBody>
      </p:sp>
      <p:sp>
        <p:nvSpPr>
          <p:cNvPr id="6" name="Fumetto 3 1">
            <a:extLst>
              <a:ext uri="{FF2B5EF4-FFF2-40B4-BE49-F238E27FC236}">
                <a16:creationId xmlns:a16="http://schemas.microsoft.com/office/drawing/2014/main" id="{14F297BA-E680-CD28-4AF9-E281C21B362D}"/>
              </a:ext>
            </a:extLst>
          </p:cNvPr>
          <p:cNvSpPr/>
          <p:nvPr/>
        </p:nvSpPr>
        <p:spPr>
          <a:xfrm>
            <a:off x="9573009" y="2769018"/>
            <a:ext cx="2432185" cy="2404998"/>
          </a:xfrm>
          <a:prstGeom prst="wedgeEllipseCallout">
            <a:avLst>
              <a:gd name="adj1" fmla="val -49891"/>
              <a:gd name="adj2" fmla="val -4571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50000"/>
              </a:spcBef>
              <a:spcAft>
                <a:spcPct val="0"/>
              </a:spcAft>
            </a:pPr>
            <a:r>
              <a:rPr lang="de-DE" sz="2000" b="1" dirty="0">
                <a:solidFill>
                  <a:schemeClr val="bg1"/>
                </a:solidFill>
                <a:latin typeface="Calibri" panose="020F0502020204030204" pitchFamily="34" charset="0"/>
                <a:ea typeface="ＭＳ Ｐゴシック" pitchFamily="-96" charset="-128"/>
              </a:rPr>
              <a:t>Mein lieber Herr Gesangverein!</a:t>
            </a:r>
            <a:endParaRPr lang="en-US" sz="2000" b="1" dirty="0">
              <a:solidFill>
                <a:schemeClr val="bg1"/>
              </a:solidFill>
              <a:latin typeface="Calibri" panose="020F0502020204030204" pitchFamily="34" charset="0"/>
              <a:ea typeface="ＭＳ Ｐゴシック" pitchFamily="-96" charset="-128"/>
            </a:endParaRPr>
          </a:p>
        </p:txBody>
      </p:sp>
      <p:sp>
        <p:nvSpPr>
          <p:cNvPr id="7" name="Fumetto 3 1">
            <a:extLst>
              <a:ext uri="{FF2B5EF4-FFF2-40B4-BE49-F238E27FC236}">
                <a16:creationId xmlns:a16="http://schemas.microsoft.com/office/drawing/2014/main" id="{8E1CF7E3-8568-64B1-B30C-97F55AA5CB37}"/>
              </a:ext>
            </a:extLst>
          </p:cNvPr>
          <p:cNvSpPr/>
          <p:nvPr/>
        </p:nvSpPr>
        <p:spPr>
          <a:xfrm>
            <a:off x="6484321" y="2369266"/>
            <a:ext cx="2022439" cy="1999832"/>
          </a:xfrm>
          <a:prstGeom prst="wedgeEllipseCallout">
            <a:avLst>
              <a:gd name="adj1" fmla="val -66587"/>
              <a:gd name="adj2" fmla="val -509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50000"/>
              </a:spcBef>
              <a:spcAft>
                <a:spcPct val="0"/>
              </a:spcAft>
            </a:pPr>
            <a:r>
              <a:rPr lang="de-DE" sz="2000" b="1" dirty="0">
                <a:solidFill>
                  <a:schemeClr val="bg1"/>
                </a:solidFill>
                <a:latin typeface="Calibri" panose="020F0502020204030204" pitchFamily="34" charset="0"/>
                <a:ea typeface="ＭＳ Ｐゴシック" pitchFamily="-96" charset="-128"/>
              </a:rPr>
              <a:t>Mein lieber Scholli!</a:t>
            </a:r>
            <a:endParaRPr lang="en-US" sz="2000" b="1" dirty="0">
              <a:solidFill>
                <a:schemeClr val="bg1"/>
              </a:solidFill>
              <a:latin typeface="Calibri" panose="020F0502020204030204" pitchFamily="34" charset="0"/>
              <a:ea typeface="ＭＳ Ｐゴシック" pitchFamily="-96" charset="-128"/>
            </a:endParaRPr>
          </a:p>
        </p:txBody>
      </p:sp>
      <p:sp>
        <p:nvSpPr>
          <p:cNvPr id="9" name="CasellaDiTesto 8">
            <a:extLst>
              <a:ext uri="{FF2B5EF4-FFF2-40B4-BE49-F238E27FC236}">
                <a16:creationId xmlns:a16="http://schemas.microsoft.com/office/drawing/2014/main" id="{A2C13556-B101-4E19-B8B4-D6D1E0DC68E1}"/>
              </a:ext>
            </a:extLst>
          </p:cNvPr>
          <p:cNvSpPr txBox="1"/>
          <p:nvPr/>
        </p:nvSpPr>
        <p:spPr>
          <a:xfrm>
            <a:off x="467999" y="1537912"/>
            <a:ext cx="6097508" cy="1231106"/>
          </a:xfrm>
          <a:prstGeom prst="rect">
            <a:avLst/>
          </a:prstGeom>
          <a:noFill/>
        </p:spPr>
        <p:txBody>
          <a:bodyPr wrap="square">
            <a:spAutoFit/>
          </a:bodyPr>
          <a:lstStyle/>
          <a:p>
            <a:r>
              <a:rPr lang="de" sz="1800" dirty="0">
                <a:solidFill>
                  <a:srgbClr val="535859"/>
                </a:solidFill>
                <a:ea typeface="Calibri"/>
                <a:cs typeface="Calibri"/>
              </a:rPr>
              <a:t>1. Was bedeuten die folgenden Sprichwörter und wie könnten sie entstanden sein? Notiere zunächst deine eigenen Vermutungen.</a:t>
            </a:r>
            <a:r>
              <a:rPr lang="de" sz="2000" dirty="0">
                <a:solidFill>
                  <a:srgbClr val="535859"/>
                </a:solidFill>
                <a:ea typeface="Calibri"/>
                <a:cs typeface="Calibri"/>
              </a:rPr>
              <a:t> </a:t>
            </a:r>
            <a:endParaRPr lang="en-US" dirty="0"/>
          </a:p>
          <a:p>
            <a:pPr>
              <a:buFont typeface="Arial" panose="020B0604020202020204" pitchFamily="34" charset="0"/>
            </a:pPr>
            <a:endParaRPr lang="it-IT" sz="1800" dirty="0">
              <a:solidFill>
                <a:srgbClr val="535859"/>
              </a:solidFill>
              <a:ea typeface="Calibri"/>
              <a:cs typeface="Calibri"/>
            </a:endParaRPr>
          </a:p>
        </p:txBody>
      </p:sp>
      <p:sp>
        <p:nvSpPr>
          <p:cNvPr id="10" name="CasellaDiTesto 9">
            <a:extLst>
              <a:ext uri="{FF2B5EF4-FFF2-40B4-BE49-F238E27FC236}">
                <a16:creationId xmlns:a16="http://schemas.microsoft.com/office/drawing/2014/main" id="{D1555277-2B30-C465-41C3-C6EE2F43D407}"/>
              </a:ext>
            </a:extLst>
          </p:cNvPr>
          <p:cNvSpPr txBox="1"/>
          <p:nvPr/>
        </p:nvSpPr>
        <p:spPr>
          <a:xfrm>
            <a:off x="480253" y="2769018"/>
            <a:ext cx="6097508" cy="1200329"/>
          </a:xfrm>
          <a:prstGeom prst="rect">
            <a:avLst/>
          </a:prstGeom>
          <a:noFill/>
        </p:spPr>
        <p:txBody>
          <a:bodyPr wrap="square">
            <a:spAutoFit/>
          </a:bodyPr>
          <a:lstStyle/>
          <a:p>
            <a:r>
              <a:rPr lang="de" dirty="0">
                <a:solidFill>
                  <a:srgbClr val="535859"/>
                </a:solidFill>
                <a:ea typeface="Calibri"/>
              </a:rPr>
              <a:t>2. Schau nun das Video „Mein lieber Scholli!“ von Nikola Obermann an und erfahre mehr über die Hintergrundgeschichten der Sprichwörter.</a:t>
            </a:r>
            <a:endParaRPr lang="it-IT" dirty="0">
              <a:ea typeface="Calibri"/>
              <a:cs typeface="Calibri"/>
            </a:endParaRPr>
          </a:p>
          <a:p>
            <a:pPr>
              <a:buFont typeface="Arial" panose="020B0604020202020204" pitchFamily="34" charset="0"/>
              <a:buChar char="•"/>
            </a:pPr>
            <a:endParaRPr lang="it-IT" dirty="0">
              <a:ea typeface="Calibri"/>
              <a:cs typeface="Calibri"/>
            </a:endParaRPr>
          </a:p>
        </p:txBody>
      </p:sp>
      <p:sp>
        <p:nvSpPr>
          <p:cNvPr id="12" name="CasellaDiTesto 11">
            <a:extLst>
              <a:ext uri="{FF2B5EF4-FFF2-40B4-BE49-F238E27FC236}">
                <a16:creationId xmlns:a16="http://schemas.microsoft.com/office/drawing/2014/main" id="{FB68B10C-B7EB-0D32-42F1-DF9D3476AEC3}"/>
              </a:ext>
            </a:extLst>
          </p:cNvPr>
          <p:cNvSpPr txBox="1"/>
          <p:nvPr/>
        </p:nvSpPr>
        <p:spPr>
          <a:xfrm>
            <a:off x="480253" y="5600204"/>
            <a:ext cx="6097508" cy="338554"/>
          </a:xfrm>
          <a:prstGeom prst="rect">
            <a:avLst/>
          </a:prstGeom>
          <a:noFill/>
        </p:spPr>
        <p:txBody>
          <a:bodyPr wrap="square">
            <a:spAutoFit/>
          </a:bodyPr>
          <a:lstStyle/>
          <a:p>
            <a:pPr algn="just"/>
            <a:r>
              <a:rPr lang="de" sz="1600" u="sng" dirty="0">
                <a:solidFill>
                  <a:schemeClr val="accent5"/>
                </a:solidFill>
                <a:ea typeface="+mn-lt"/>
                <a:cs typeface="+mn-lt"/>
                <a:hlinkClick r:id="rId2">
                  <a:extLst>
                    <a:ext uri="{A12FA001-AC4F-418D-AE19-62706E023703}">
                      <ahyp:hlinkClr xmlns:ahyp="http://schemas.microsoft.com/office/drawing/2018/hyperlinkcolor" val="tx"/>
                    </a:ext>
                  </a:extLst>
                </a:hlinkClick>
              </a:rPr>
              <a:t>https://www.youtube.com/watch?v=Rwg17spoPXk</a:t>
            </a:r>
            <a:r>
              <a:rPr lang="en-US" sz="1600" u="sng" dirty="0">
                <a:solidFill>
                  <a:schemeClr val="accent5"/>
                </a:solidFill>
                <a:ea typeface="+mn-lt"/>
                <a:cs typeface="+mn-lt"/>
              </a:rPr>
              <a:t> </a:t>
            </a:r>
            <a:r>
              <a:rPr lang="de" sz="1600" dirty="0">
                <a:ea typeface="+mn-lt"/>
                <a:cs typeface="+mn-lt"/>
              </a:rPr>
              <a:t>[4:04min]</a:t>
            </a:r>
            <a:endParaRPr lang="en-US" sz="1600" dirty="0">
              <a:ea typeface="Calibri"/>
              <a:cs typeface="Calibri"/>
            </a:endParaRPr>
          </a:p>
        </p:txBody>
      </p:sp>
      <p:pic>
        <p:nvPicPr>
          <p:cNvPr id="13" name="Immagine 12">
            <a:extLst>
              <a:ext uri="{FF2B5EF4-FFF2-40B4-BE49-F238E27FC236}">
                <a16:creationId xmlns:a16="http://schemas.microsoft.com/office/drawing/2014/main" id="{81CD0E73-FB01-5BD0-FBC1-7644AE989CB6}"/>
              </a:ext>
            </a:extLst>
          </p:cNvPr>
          <p:cNvPicPr>
            <a:picLocks noChangeAspect="1"/>
          </p:cNvPicPr>
          <p:nvPr/>
        </p:nvPicPr>
        <p:blipFill>
          <a:blip r:embed="rId3"/>
          <a:stretch>
            <a:fillRect/>
          </a:stretch>
        </p:blipFill>
        <p:spPr>
          <a:xfrm>
            <a:off x="546677" y="4795067"/>
            <a:ext cx="772996" cy="723656"/>
          </a:xfrm>
          <a:prstGeom prst="rect">
            <a:avLst/>
          </a:prstGeom>
        </p:spPr>
      </p:pic>
      <p:pic>
        <p:nvPicPr>
          <p:cNvPr id="15" name="Immagine 14" descr="Immagine che contiene cerchio, logo, Elementi grafici, Carattere&#10;&#10;Il contenuto generato dall'IA potrebbe non essere corretto.">
            <a:extLst>
              <a:ext uri="{FF2B5EF4-FFF2-40B4-BE49-F238E27FC236}">
                <a16:creationId xmlns:a16="http://schemas.microsoft.com/office/drawing/2014/main" id="{4C0C6658-53B0-8E9C-94E6-E9F45F6715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59994" y="354958"/>
            <a:ext cx="1409018" cy="898856"/>
          </a:xfrm>
          <a:prstGeom prst="rect">
            <a:avLst/>
          </a:prstGeom>
        </p:spPr>
      </p:pic>
      <p:sp>
        <p:nvSpPr>
          <p:cNvPr id="16" name="CasellaDiTesto 15">
            <a:extLst>
              <a:ext uri="{FF2B5EF4-FFF2-40B4-BE49-F238E27FC236}">
                <a16:creationId xmlns:a16="http://schemas.microsoft.com/office/drawing/2014/main" id="{E4070895-585D-C1E2-B49A-6129E7ECA8B2}"/>
              </a:ext>
            </a:extLst>
          </p:cNvPr>
          <p:cNvSpPr txBox="1"/>
          <p:nvPr/>
        </p:nvSpPr>
        <p:spPr>
          <a:xfrm>
            <a:off x="10263830" y="1266877"/>
            <a:ext cx="1522167" cy="461665"/>
          </a:xfrm>
          <a:prstGeom prst="rect">
            <a:avLst/>
          </a:prstGeom>
          <a:noFill/>
        </p:spPr>
        <p:txBody>
          <a:bodyPr wrap="square">
            <a:spAutoFit/>
          </a:bodyPr>
          <a:lstStyle/>
          <a:p>
            <a:pPr algn="r">
              <a:spcAft>
                <a:spcPts val="800"/>
              </a:spcAft>
            </a:pPr>
            <a:r>
              <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Zur </a:t>
            </a:r>
            <a:r>
              <a:rPr lang="en-US"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Herkunft</a:t>
            </a:r>
            <a:br>
              <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br>
            <a:r>
              <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von </a:t>
            </a:r>
            <a:r>
              <a:rPr lang="en-US"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Sprichwörtern</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1188840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339361-37A7-6C38-23F8-DF908997A694}"/>
              </a:ext>
            </a:extLst>
          </p:cNvPr>
          <p:cNvSpPr txBox="1">
            <a:spLocks noChangeArrowheads="1"/>
          </p:cNvSpPr>
          <p:nvPr/>
        </p:nvSpPr>
        <p:spPr>
          <a:xfrm>
            <a:off x="2866675" y="923406"/>
            <a:ext cx="6316021" cy="293454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6000"/>
              </a:lnSpc>
            </a:pPr>
            <a:r>
              <a:rPr lang="de-DE" sz="4800" b="1" dirty="0">
                <a:solidFill>
                  <a:schemeClr val="accent5"/>
                </a:solidFill>
                <a:latin typeface="+mn-lt"/>
                <a:cs typeface="Times New Roman" pitchFamily="18" charset="0"/>
              </a:rPr>
              <a:t>Seid ihr schon Experten und Expertinnen für Etymologie geworden? </a:t>
            </a:r>
            <a:endParaRPr lang="it-IT" sz="4000" b="1" dirty="0">
              <a:solidFill>
                <a:schemeClr val="accent5"/>
              </a:solidFill>
              <a:latin typeface="+mn-lt"/>
            </a:endParaRPr>
          </a:p>
        </p:txBody>
      </p:sp>
      <p:sp>
        <p:nvSpPr>
          <p:cNvPr id="4" name="Rectangle 2">
            <a:extLst>
              <a:ext uri="{FF2B5EF4-FFF2-40B4-BE49-F238E27FC236}">
                <a16:creationId xmlns:a16="http://schemas.microsoft.com/office/drawing/2014/main" id="{03F72584-8921-5AD2-C032-F80077471C12}"/>
              </a:ext>
            </a:extLst>
          </p:cNvPr>
          <p:cNvSpPr/>
          <p:nvPr/>
        </p:nvSpPr>
        <p:spPr>
          <a:xfrm>
            <a:off x="2866675" y="3392787"/>
            <a:ext cx="6974442" cy="707886"/>
          </a:xfrm>
          <a:prstGeom prst="rect">
            <a:avLst/>
          </a:prstGeom>
        </p:spPr>
        <p:txBody>
          <a:bodyPr wrap="square">
            <a:spAutoFit/>
          </a:bodyPr>
          <a:lstStyle/>
          <a:p>
            <a:r>
              <a:rPr kumimoji="1" lang="de-DE" sz="4000" kern="0" dirty="0">
                <a:solidFill>
                  <a:schemeClr val="accent6"/>
                </a:solidFill>
                <a:cs typeface="Times New Roman" pitchFamily="18" charset="0"/>
              </a:rPr>
              <a:t>Testet euer Wissen im Quiz!</a:t>
            </a:r>
            <a:endParaRPr lang="en-US" dirty="0">
              <a:solidFill>
                <a:schemeClr val="accent6"/>
              </a:solidFill>
            </a:endParaRPr>
          </a:p>
        </p:txBody>
      </p:sp>
      <p:pic>
        <p:nvPicPr>
          <p:cNvPr id="5" name="Immagine 4">
            <a:extLst>
              <a:ext uri="{FF2B5EF4-FFF2-40B4-BE49-F238E27FC236}">
                <a16:creationId xmlns:a16="http://schemas.microsoft.com/office/drawing/2014/main" id="{FE08C296-86C2-794B-DD62-9A343076A6D8}"/>
              </a:ext>
            </a:extLst>
          </p:cNvPr>
          <p:cNvPicPr>
            <a:picLocks noChangeAspect="1"/>
          </p:cNvPicPr>
          <p:nvPr/>
        </p:nvPicPr>
        <p:blipFill>
          <a:blip r:embed="rId2"/>
          <a:stretch>
            <a:fillRect/>
          </a:stretch>
        </p:blipFill>
        <p:spPr>
          <a:xfrm>
            <a:off x="5308891" y="4459861"/>
            <a:ext cx="1168400" cy="711200"/>
          </a:xfrm>
          <a:prstGeom prst="rect">
            <a:avLst/>
          </a:prstGeom>
        </p:spPr>
      </p:pic>
      <p:sp>
        <p:nvSpPr>
          <p:cNvPr id="6" name="Speech Bubble: Rectangle with Corners Rounded 4">
            <a:extLst>
              <a:ext uri="{FF2B5EF4-FFF2-40B4-BE49-F238E27FC236}">
                <a16:creationId xmlns:a16="http://schemas.microsoft.com/office/drawing/2014/main" id="{58E015F9-2F2D-61C2-6C7E-E96D3B01CF32}"/>
              </a:ext>
            </a:extLst>
          </p:cNvPr>
          <p:cNvSpPr/>
          <p:nvPr/>
        </p:nvSpPr>
        <p:spPr>
          <a:xfrm>
            <a:off x="9218910" y="3857952"/>
            <a:ext cx="2512195" cy="2267306"/>
          </a:xfrm>
          <a:prstGeom prst="wedgeRoundRectCallout">
            <a:avLst>
              <a:gd name="adj1" fmla="val -48725"/>
              <a:gd name="adj2" fmla="val -23479"/>
              <a:gd name="adj3" fmla="val 16667"/>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400" b="1" dirty="0">
                <a:solidFill>
                  <a:schemeClr val="tx1"/>
                </a:solidFill>
              </a:rPr>
              <a:t>!</a:t>
            </a:r>
            <a:r>
              <a:rPr lang="de-DE" sz="1400" dirty="0">
                <a:solidFill>
                  <a:schemeClr val="tx1"/>
                </a:solidFill>
              </a:rPr>
              <a:t> Das Quiz dient als Zusammenfassung und besteht aus verschiedenen Teilen des Materialpaketes </a:t>
            </a:r>
            <a:br>
              <a:rPr lang="de-DE" sz="1400" dirty="0">
                <a:solidFill>
                  <a:schemeClr val="tx1"/>
                </a:solidFill>
              </a:rPr>
            </a:br>
            <a:r>
              <a:rPr lang="de-DE" sz="1400" dirty="0">
                <a:solidFill>
                  <a:schemeClr val="tx1"/>
                </a:solidFill>
              </a:rPr>
              <a:t>4. Die angegebene Aktivität auf jeder Folie </a:t>
            </a:r>
            <a:br>
              <a:rPr lang="de-DE" sz="1400" dirty="0">
                <a:solidFill>
                  <a:schemeClr val="tx1"/>
                </a:solidFill>
              </a:rPr>
            </a:br>
            <a:r>
              <a:rPr lang="de-DE" sz="1400" dirty="0">
                <a:solidFill>
                  <a:schemeClr val="tx1"/>
                </a:solidFill>
              </a:rPr>
              <a:t>(17 bis 36) bezieht sich auf die jeweilige Aktivität im Materialpaket.</a:t>
            </a:r>
          </a:p>
        </p:txBody>
      </p:sp>
    </p:spTree>
    <p:extLst>
      <p:ext uri="{BB962C8B-B14F-4D97-AF65-F5344CB8AC3E}">
        <p14:creationId xmlns:p14="http://schemas.microsoft.com/office/powerpoint/2010/main" val="3224128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BEE1C-89B4-03D4-4E64-3EA285C790A2}"/>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98DDD33C-5958-9402-C70D-B6AAC136FDE3}"/>
              </a:ext>
            </a:extLst>
          </p:cNvPr>
          <p:cNvSpPr txBox="1"/>
          <p:nvPr/>
        </p:nvSpPr>
        <p:spPr>
          <a:xfrm>
            <a:off x="645140" y="804386"/>
            <a:ext cx="6970222" cy="461665"/>
          </a:xfrm>
          <a:prstGeom prst="rect">
            <a:avLst/>
          </a:prstGeom>
          <a:noFill/>
        </p:spPr>
        <p:txBody>
          <a:bodyPr wrap="square">
            <a:spAutoFit/>
          </a:bodyPr>
          <a:lstStyle/>
          <a:p>
            <a:pPr fontAlgn="base">
              <a:spcBef>
                <a:spcPct val="0"/>
              </a:spcBef>
              <a:spcAft>
                <a:spcPct val="0"/>
              </a:spcAft>
            </a:pPr>
            <a:r>
              <a:rPr lang="de-DE" sz="2400" b="1" dirty="0">
                <a:solidFill>
                  <a:schemeClr val="accent6"/>
                </a:solidFill>
                <a:latin typeface="Calibri" panose="020F0502020204030204" pitchFamily="34" charset="0"/>
                <a:cs typeface="Times New Roman" panose="02020603050405020304" pitchFamily="18" charset="0"/>
              </a:rPr>
              <a:t>„Schmetterling“ bedeutete ursprünglich …</a:t>
            </a:r>
            <a:endParaRPr lang="en-US" sz="2400" b="1" dirty="0">
              <a:solidFill>
                <a:schemeClr val="accent6"/>
              </a:solidFill>
              <a:latin typeface="Calibri" panose="020F0502020204030204" pitchFamily="34" charset="0"/>
              <a:cs typeface="Times New Roman" panose="02020603050405020304" pitchFamily="18" charset="0"/>
            </a:endParaRPr>
          </a:p>
        </p:txBody>
      </p:sp>
      <p:sp>
        <p:nvSpPr>
          <p:cNvPr id="7" name="Ovale 6">
            <a:extLst>
              <a:ext uri="{FF2B5EF4-FFF2-40B4-BE49-F238E27FC236}">
                <a16:creationId xmlns:a16="http://schemas.microsoft.com/office/drawing/2014/main" id="{D57984DC-D651-ABDA-BE6A-3B3CA53BD881}"/>
              </a:ext>
            </a:extLst>
          </p:cNvPr>
          <p:cNvSpPr/>
          <p:nvPr/>
        </p:nvSpPr>
        <p:spPr>
          <a:xfrm>
            <a:off x="4209907" y="199701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24379000-4383-9803-255A-403D83D4E68C}"/>
              </a:ext>
            </a:extLst>
          </p:cNvPr>
          <p:cNvSpPr/>
          <p:nvPr/>
        </p:nvSpPr>
        <p:spPr>
          <a:xfrm>
            <a:off x="4209907" y="310415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65C67129-C7D2-7DD7-75EE-BBCEBEBAD475}"/>
              </a:ext>
            </a:extLst>
          </p:cNvPr>
          <p:cNvSpPr/>
          <p:nvPr/>
        </p:nvSpPr>
        <p:spPr>
          <a:xfrm>
            <a:off x="4209907" y="4172791"/>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E94AD7E2-92B6-4E04-6572-ED0DAA466986}"/>
              </a:ext>
            </a:extLst>
          </p:cNvPr>
          <p:cNvSpPr/>
          <p:nvPr/>
        </p:nvSpPr>
        <p:spPr>
          <a:xfrm>
            <a:off x="4209907" y="5241428"/>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TextBox 15">
            <a:extLst>
              <a:ext uri="{FF2B5EF4-FFF2-40B4-BE49-F238E27FC236}">
                <a16:creationId xmlns:a16="http://schemas.microsoft.com/office/drawing/2014/main" id="{5A81994A-CDE1-1FCD-3975-3FC2203EFA18}"/>
              </a:ext>
            </a:extLst>
          </p:cNvPr>
          <p:cNvSpPr txBox="1">
            <a:spLocks noChangeArrowheads="1"/>
          </p:cNvSpPr>
          <p:nvPr/>
        </p:nvSpPr>
        <p:spPr bwMode="auto">
          <a:xfrm>
            <a:off x="5273462" y="2159517"/>
            <a:ext cx="316755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leichtfüßiger Kämpfer</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2" name="TextBox 16">
            <a:extLst>
              <a:ext uri="{FF2B5EF4-FFF2-40B4-BE49-F238E27FC236}">
                <a16:creationId xmlns:a16="http://schemas.microsoft.com/office/drawing/2014/main" id="{F996D868-55D0-C36F-A7C2-25AD8DDA561F}"/>
              </a:ext>
            </a:extLst>
          </p:cNvPr>
          <p:cNvSpPr txBox="1">
            <a:spLocks noChangeArrowheads="1"/>
          </p:cNvSpPr>
          <p:nvPr/>
        </p:nvSpPr>
        <p:spPr bwMode="auto">
          <a:xfrm>
            <a:off x="5273462" y="3264887"/>
            <a:ext cx="302354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butterstehlende Hexe</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3" name="TextBox 17">
            <a:extLst>
              <a:ext uri="{FF2B5EF4-FFF2-40B4-BE49-F238E27FC236}">
                <a16:creationId xmlns:a16="http://schemas.microsoft.com/office/drawing/2014/main" id="{B97C811D-2A7C-C6AD-E972-B319F4438EA0}"/>
              </a:ext>
            </a:extLst>
          </p:cNvPr>
          <p:cNvSpPr txBox="1">
            <a:spLocks noChangeArrowheads="1"/>
          </p:cNvSpPr>
          <p:nvPr/>
        </p:nvSpPr>
        <p:spPr bwMode="auto">
          <a:xfrm>
            <a:off x="5273461" y="4333524"/>
            <a:ext cx="273551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zarter Handwerker</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4" name="TextBox 18">
            <a:extLst>
              <a:ext uri="{FF2B5EF4-FFF2-40B4-BE49-F238E27FC236}">
                <a16:creationId xmlns:a16="http://schemas.microsoft.com/office/drawing/2014/main" id="{F92F0871-ECB9-7B8A-A881-7F02CFA1AB82}"/>
              </a:ext>
            </a:extLst>
          </p:cNvPr>
          <p:cNvSpPr txBox="1">
            <a:spLocks noChangeArrowheads="1"/>
          </p:cNvSpPr>
          <p:nvPr/>
        </p:nvSpPr>
        <p:spPr bwMode="auto">
          <a:xfrm>
            <a:off x="5273462" y="5402161"/>
            <a:ext cx="287416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schnelle Fliege</a:t>
            </a:r>
            <a:endParaRPr lang="en-US" sz="2200" dirty="0">
              <a:solidFill>
                <a:schemeClr val="accent6"/>
              </a:solidFill>
              <a:latin typeface="Calibri" panose="020F0502020204030204" pitchFamily="34" charset="0"/>
              <a:cs typeface="Times New Roman" panose="02020603050405020304" pitchFamily="18" charset="0"/>
            </a:endParaRPr>
          </a:p>
        </p:txBody>
      </p:sp>
      <p:pic>
        <p:nvPicPr>
          <p:cNvPr id="15" name="Immagine 14" descr="Immagine che contiene logo, Carattere, Elementi grafici, simbolo&#10;&#10;Il contenuto generato dall'IA potrebbe non essere corretto.">
            <a:extLst>
              <a:ext uri="{FF2B5EF4-FFF2-40B4-BE49-F238E27FC236}">
                <a16:creationId xmlns:a16="http://schemas.microsoft.com/office/drawing/2014/main" id="{A30459FE-8504-7615-20E2-4C5A2EBB24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0092" y="346553"/>
            <a:ext cx="1518920" cy="858520"/>
          </a:xfrm>
          <a:prstGeom prst="rect">
            <a:avLst/>
          </a:prstGeom>
        </p:spPr>
      </p:pic>
      <p:sp>
        <p:nvSpPr>
          <p:cNvPr id="16" name="CasellaDiTesto 15">
            <a:extLst>
              <a:ext uri="{FF2B5EF4-FFF2-40B4-BE49-F238E27FC236}">
                <a16:creationId xmlns:a16="http://schemas.microsoft.com/office/drawing/2014/main" id="{EB1A373B-E2F5-B564-ACA0-D17D43F9C8BF}"/>
              </a:ext>
            </a:extLst>
          </p:cNvPr>
          <p:cNvSpPr txBox="1"/>
          <p:nvPr/>
        </p:nvSpPr>
        <p:spPr>
          <a:xfrm>
            <a:off x="10263830" y="1266877"/>
            <a:ext cx="1522167" cy="646331"/>
          </a:xfrm>
          <a:prstGeom prst="rect">
            <a:avLst/>
          </a:prstGeom>
          <a:noFill/>
        </p:spPr>
        <p:txBody>
          <a:bodyPr wrap="square">
            <a:spAutoFit/>
          </a:bodyPr>
          <a:lstStyle/>
          <a:p>
            <a:pPr algn="r">
              <a:spcAft>
                <a:spcPts val="800"/>
              </a:spcAft>
            </a:pP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Auf den Spuren</a:t>
            </a:r>
            <a:b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b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der Herkunft unserer Alltagswörter</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129612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67056-310A-3C84-3312-8480E93FB77A}"/>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1876E9FB-1779-0B4F-5345-49D7A51EF802}"/>
              </a:ext>
            </a:extLst>
          </p:cNvPr>
          <p:cNvSpPr txBox="1">
            <a:spLocks/>
          </p:cNvSpPr>
          <p:nvPr/>
        </p:nvSpPr>
        <p:spPr>
          <a:xfrm>
            <a:off x="1702480" y="1139479"/>
            <a:ext cx="8787039" cy="461327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i="1" dirty="0">
                <a:solidFill>
                  <a:schemeClr val="accent6"/>
                </a:solidFill>
                <a:latin typeface="Calibri" panose="020F0502020204030204" pitchFamily="34" charset="0"/>
                <a:cs typeface="Times New Roman" pitchFamily="18" charset="0"/>
              </a:rPr>
              <a:t>Smetana</a:t>
            </a:r>
            <a:r>
              <a:rPr lang="de-DE" dirty="0">
                <a:solidFill>
                  <a:schemeClr val="accent6"/>
                </a:solidFill>
                <a:latin typeface="Calibri" panose="020F0502020204030204" pitchFamily="34" charset="0"/>
                <a:cs typeface="Times New Roman" pitchFamily="18" charset="0"/>
              </a:rPr>
              <a:t> ist das tschechische Wort für „Butter“, welches sich im Obersächsischen zu </a:t>
            </a:r>
            <a:r>
              <a:rPr lang="de-DE" i="1" dirty="0">
                <a:solidFill>
                  <a:schemeClr val="accent6"/>
                </a:solidFill>
                <a:latin typeface="Calibri" panose="020F0502020204030204" pitchFamily="34" charset="0"/>
                <a:cs typeface="Times New Roman" pitchFamily="18" charset="0"/>
              </a:rPr>
              <a:t>Schmetten</a:t>
            </a:r>
            <a:r>
              <a:rPr lang="de-DE" dirty="0">
                <a:solidFill>
                  <a:schemeClr val="accent6"/>
                </a:solidFill>
                <a:latin typeface="Calibri" panose="020F0502020204030204" pitchFamily="34" charset="0"/>
                <a:cs typeface="Times New Roman" pitchFamily="18" charset="0"/>
              </a:rPr>
              <a:t> entwickelt hat. Nach einem alten obersächsischen Volksglauben flogen Hexen in Schmetterlingsgestalt umher, um wertvolle Lebensmittel wie Butter und Milch zu stehlen.</a:t>
            </a:r>
            <a:endParaRPr lang="en-US" dirty="0">
              <a:solidFill>
                <a:schemeClr val="accent6"/>
              </a:solidFill>
              <a:latin typeface="Calibri" panose="020F0502020204030204" pitchFamily="34" charset="0"/>
              <a:cs typeface="Times New Roman" pitchFamily="18" charset="0"/>
            </a:endParaRPr>
          </a:p>
        </p:txBody>
      </p:sp>
      <p:sp>
        <p:nvSpPr>
          <p:cNvPr id="8" name="Ovale 7">
            <a:extLst>
              <a:ext uri="{FF2B5EF4-FFF2-40B4-BE49-F238E27FC236}">
                <a16:creationId xmlns:a16="http://schemas.microsoft.com/office/drawing/2014/main" id="{F1FADA2B-38AF-0FAE-6EEF-53F3CCDDB585}"/>
              </a:ext>
            </a:extLst>
          </p:cNvPr>
          <p:cNvSpPr/>
          <p:nvPr/>
        </p:nvSpPr>
        <p:spPr>
          <a:xfrm>
            <a:off x="11065395" y="38712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accent6"/>
              </a:solidFill>
            </a:endParaRPr>
          </a:p>
        </p:txBody>
      </p:sp>
    </p:spTree>
    <p:extLst>
      <p:ext uri="{BB962C8B-B14F-4D97-AF65-F5344CB8AC3E}">
        <p14:creationId xmlns:p14="http://schemas.microsoft.com/office/powerpoint/2010/main" val="3743389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B836A-0D42-E592-BEAB-EA195CC933F9}"/>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6B834EFD-A8C8-9E4B-B29F-2619DACD0E24}"/>
              </a:ext>
            </a:extLst>
          </p:cNvPr>
          <p:cNvSpPr txBox="1"/>
          <p:nvPr/>
        </p:nvSpPr>
        <p:spPr>
          <a:xfrm>
            <a:off x="645140" y="804386"/>
            <a:ext cx="6970222" cy="461665"/>
          </a:xfrm>
          <a:prstGeom prst="rect">
            <a:avLst/>
          </a:prstGeom>
          <a:noFill/>
        </p:spPr>
        <p:txBody>
          <a:bodyPr wrap="square">
            <a:spAutoFit/>
          </a:bodyPr>
          <a:lstStyle/>
          <a:p>
            <a:pPr fontAlgn="base">
              <a:spcBef>
                <a:spcPct val="0"/>
              </a:spcBef>
              <a:spcAft>
                <a:spcPct val="0"/>
              </a:spcAft>
            </a:pPr>
            <a:r>
              <a:rPr lang="de-DE" sz="2400" b="1" dirty="0">
                <a:solidFill>
                  <a:schemeClr val="accent6"/>
                </a:solidFill>
                <a:ea typeface="Calibri"/>
                <a:cs typeface="Times New Roman"/>
              </a:rPr>
              <a:t>Das Wort „Karaffe“ stammt ursprünglich aus dem …</a:t>
            </a:r>
            <a:endParaRPr lang="en-US" sz="2400" b="1" dirty="0">
              <a:solidFill>
                <a:schemeClr val="accent6"/>
              </a:solidFill>
              <a:ea typeface="Calibri"/>
              <a:cs typeface="Times New Roman"/>
            </a:endParaRPr>
          </a:p>
        </p:txBody>
      </p:sp>
      <p:sp>
        <p:nvSpPr>
          <p:cNvPr id="7" name="Ovale 6">
            <a:extLst>
              <a:ext uri="{FF2B5EF4-FFF2-40B4-BE49-F238E27FC236}">
                <a16:creationId xmlns:a16="http://schemas.microsoft.com/office/drawing/2014/main" id="{6DB2CB0A-B08D-BE17-2DB7-374EC9DC3FE3}"/>
              </a:ext>
            </a:extLst>
          </p:cNvPr>
          <p:cNvSpPr/>
          <p:nvPr/>
        </p:nvSpPr>
        <p:spPr>
          <a:xfrm>
            <a:off x="4143736" y="199701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9644A5C2-C9B1-6B10-0C0B-95B4E977B088}"/>
              </a:ext>
            </a:extLst>
          </p:cNvPr>
          <p:cNvSpPr/>
          <p:nvPr/>
        </p:nvSpPr>
        <p:spPr>
          <a:xfrm>
            <a:off x="4143736" y="310415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C5B5D36B-330E-2420-668A-502F55600F7D}"/>
              </a:ext>
            </a:extLst>
          </p:cNvPr>
          <p:cNvSpPr/>
          <p:nvPr/>
        </p:nvSpPr>
        <p:spPr>
          <a:xfrm>
            <a:off x="4143736" y="4172791"/>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1D054C35-D73E-8BB2-4B90-CAFFC7D06D23}"/>
              </a:ext>
            </a:extLst>
          </p:cNvPr>
          <p:cNvSpPr/>
          <p:nvPr/>
        </p:nvSpPr>
        <p:spPr>
          <a:xfrm>
            <a:off x="4143736" y="5241428"/>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TextBox 15">
            <a:extLst>
              <a:ext uri="{FF2B5EF4-FFF2-40B4-BE49-F238E27FC236}">
                <a16:creationId xmlns:a16="http://schemas.microsoft.com/office/drawing/2014/main" id="{C9FF15D0-1949-B8CF-6A27-8A4E3EB210B6}"/>
              </a:ext>
            </a:extLst>
          </p:cNvPr>
          <p:cNvSpPr txBox="1">
            <a:spLocks noChangeArrowheads="1"/>
          </p:cNvSpPr>
          <p:nvPr/>
        </p:nvSpPr>
        <p:spPr bwMode="auto">
          <a:xfrm>
            <a:off x="5149536" y="2140530"/>
            <a:ext cx="30955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a:ea typeface="Calibri"/>
                <a:cs typeface="Times New Roman"/>
              </a:rPr>
              <a:t>Polnischen</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2" name="TextBox 16">
            <a:extLst>
              <a:ext uri="{FF2B5EF4-FFF2-40B4-BE49-F238E27FC236}">
                <a16:creationId xmlns:a16="http://schemas.microsoft.com/office/drawing/2014/main" id="{0BDB9DF5-CEA5-51DF-A549-BC538DF3DDD9}"/>
              </a:ext>
            </a:extLst>
          </p:cNvPr>
          <p:cNvSpPr txBox="1">
            <a:spLocks noChangeArrowheads="1"/>
          </p:cNvSpPr>
          <p:nvPr/>
        </p:nvSpPr>
        <p:spPr bwMode="auto">
          <a:xfrm>
            <a:off x="5149538" y="3213557"/>
            <a:ext cx="302354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a:ea typeface="Calibri"/>
                <a:cs typeface="Times New Roman"/>
              </a:rPr>
              <a:t>Persischen</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3" name="TextBox 17">
            <a:extLst>
              <a:ext uri="{FF2B5EF4-FFF2-40B4-BE49-F238E27FC236}">
                <a16:creationId xmlns:a16="http://schemas.microsoft.com/office/drawing/2014/main" id="{FC041D14-FD2B-1CF8-5C01-AEF7F1486A09}"/>
              </a:ext>
            </a:extLst>
          </p:cNvPr>
          <p:cNvSpPr txBox="1">
            <a:spLocks noChangeArrowheads="1"/>
          </p:cNvSpPr>
          <p:nvPr/>
        </p:nvSpPr>
        <p:spPr bwMode="auto">
          <a:xfrm>
            <a:off x="5149537" y="4286584"/>
            <a:ext cx="273551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a:ea typeface="Calibri"/>
                <a:cs typeface="Times New Roman"/>
              </a:rPr>
              <a:t>Albanischen</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4" name="TextBox 18">
            <a:extLst>
              <a:ext uri="{FF2B5EF4-FFF2-40B4-BE49-F238E27FC236}">
                <a16:creationId xmlns:a16="http://schemas.microsoft.com/office/drawing/2014/main" id="{496D2D17-DD86-D8E4-5FAD-F1F6B4D28CD6}"/>
              </a:ext>
            </a:extLst>
          </p:cNvPr>
          <p:cNvSpPr txBox="1">
            <a:spLocks noChangeArrowheads="1"/>
          </p:cNvSpPr>
          <p:nvPr/>
        </p:nvSpPr>
        <p:spPr bwMode="auto">
          <a:xfrm>
            <a:off x="5149538" y="5402161"/>
            <a:ext cx="287416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a:ea typeface="Calibri"/>
                <a:cs typeface="Times New Roman"/>
              </a:rPr>
              <a:t>Arabischen</a:t>
            </a:r>
            <a:endParaRPr lang="en-US" sz="2200" dirty="0">
              <a:solidFill>
                <a:schemeClr val="accent6"/>
              </a:solidFill>
              <a:latin typeface="Calibri" panose="020F0502020204030204" pitchFamily="34" charset="0"/>
              <a:cs typeface="Times New Roman" panose="02020603050405020304" pitchFamily="18" charset="0"/>
            </a:endParaRPr>
          </a:p>
        </p:txBody>
      </p:sp>
      <p:pic>
        <p:nvPicPr>
          <p:cNvPr id="15" name="Immagine 14" descr="Immagine che contiene logo, Carattere, Elementi grafici, simbolo&#10;&#10;Il contenuto generato dall'IA potrebbe non essere corretto.">
            <a:extLst>
              <a:ext uri="{FF2B5EF4-FFF2-40B4-BE49-F238E27FC236}">
                <a16:creationId xmlns:a16="http://schemas.microsoft.com/office/drawing/2014/main" id="{BD81017E-D896-DA60-ADF7-753D125B98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0092" y="346553"/>
            <a:ext cx="1518920" cy="858520"/>
          </a:xfrm>
          <a:prstGeom prst="rect">
            <a:avLst/>
          </a:prstGeom>
        </p:spPr>
      </p:pic>
      <p:sp>
        <p:nvSpPr>
          <p:cNvPr id="16" name="CasellaDiTesto 15">
            <a:extLst>
              <a:ext uri="{FF2B5EF4-FFF2-40B4-BE49-F238E27FC236}">
                <a16:creationId xmlns:a16="http://schemas.microsoft.com/office/drawing/2014/main" id="{70A76148-80CE-D4D7-03A0-49A4768F4F9D}"/>
              </a:ext>
            </a:extLst>
          </p:cNvPr>
          <p:cNvSpPr txBox="1"/>
          <p:nvPr/>
        </p:nvSpPr>
        <p:spPr>
          <a:xfrm>
            <a:off x="10263830" y="1266877"/>
            <a:ext cx="1522167" cy="646331"/>
          </a:xfrm>
          <a:prstGeom prst="rect">
            <a:avLst/>
          </a:prstGeom>
          <a:noFill/>
        </p:spPr>
        <p:txBody>
          <a:bodyPr wrap="square">
            <a:spAutoFit/>
          </a:bodyPr>
          <a:lstStyle/>
          <a:p>
            <a:pPr algn="r">
              <a:spcAft>
                <a:spcPts val="800"/>
              </a:spcAft>
            </a:pP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Auf den Spuren</a:t>
            </a:r>
            <a:b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b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der Herkunft unserer Alltagswörter</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548812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o 10">
            <a:extLst>
              <a:ext uri="{FF2B5EF4-FFF2-40B4-BE49-F238E27FC236}">
                <a16:creationId xmlns:a16="http://schemas.microsoft.com/office/drawing/2014/main" id="{26B37980-C76D-2AE9-A98E-0F843115441E}"/>
              </a:ext>
            </a:extLst>
          </p:cNvPr>
          <p:cNvGrpSpPr/>
          <p:nvPr/>
        </p:nvGrpSpPr>
        <p:grpSpPr>
          <a:xfrm>
            <a:off x="336011" y="-190946"/>
            <a:ext cx="11547196" cy="7340633"/>
            <a:chOff x="336011" y="-190946"/>
            <a:chExt cx="11547196" cy="7340633"/>
          </a:xfrm>
        </p:grpSpPr>
        <p:pic>
          <p:nvPicPr>
            <p:cNvPr id="5" name="Immagine 4" descr="Immagine che contiene Elementi grafici, rosso, design&#10;&#10;Il contenuto generato dall'IA potrebbe non essere corretto.">
              <a:extLst>
                <a:ext uri="{FF2B5EF4-FFF2-40B4-BE49-F238E27FC236}">
                  <a16:creationId xmlns:a16="http://schemas.microsoft.com/office/drawing/2014/main" id="{BDD0289C-3628-7D79-A744-2BFE9375D947}"/>
                </a:ext>
              </a:extLst>
            </p:cNvPr>
            <p:cNvPicPr>
              <a:picLocks noChangeAspect="1"/>
            </p:cNvPicPr>
            <p:nvPr/>
          </p:nvPicPr>
          <p:blipFill>
            <a:blip r:embed="rId2">
              <a:alphaModFix amt="44000"/>
              <a:extLst>
                <a:ext uri="{28A0092B-C50C-407E-A947-70E740481C1C}">
                  <a14:useLocalDpi xmlns:a14="http://schemas.microsoft.com/office/drawing/2010/main" val="0"/>
                </a:ext>
              </a:extLst>
            </a:blip>
            <a:stretch>
              <a:fillRect/>
            </a:stretch>
          </p:blipFill>
          <p:spPr>
            <a:xfrm>
              <a:off x="8484058" y="1105913"/>
              <a:ext cx="3399149" cy="4646173"/>
            </a:xfrm>
            <a:prstGeom prst="rect">
              <a:avLst/>
            </a:prstGeom>
          </p:spPr>
        </p:pic>
        <p:pic>
          <p:nvPicPr>
            <p:cNvPr id="3" name="Immagine 2" descr="Immagine che contiene Elementi grafici, rosso, design&#10;&#10;Il contenuto generato dall'IA potrebbe non essere corretto.">
              <a:extLst>
                <a:ext uri="{FF2B5EF4-FFF2-40B4-BE49-F238E27FC236}">
                  <a16:creationId xmlns:a16="http://schemas.microsoft.com/office/drawing/2014/main" id="{E5C3A977-9390-518A-65B3-47548C266319}"/>
                </a:ext>
              </a:extLst>
            </p:cNvPr>
            <p:cNvPicPr>
              <a:picLocks noChangeAspect="1"/>
            </p:cNvPicPr>
            <p:nvPr/>
          </p:nvPicPr>
          <p:blipFill>
            <a:blip r:embed="rId2">
              <a:alphaModFix amt="44000"/>
              <a:extLst>
                <a:ext uri="{28A0092B-C50C-407E-A947-70E740481C1C}">
                  <a14:useLocalDpi xmlns:a14="http://schemas.microsoft.com/office/drawing/2010/main" val="0"/>
                </a:ext>
              </a:extLst>
            </a:blip>
            <a:stretch>
              <a:fillRect/>
            </a:stretch>
          </p:blipFill>
          <p:spPr>
            <a:xfrm>
              <a:off x="336011" y="827993"/>
              <a:ext cx="1664889" cy="2275676"/>
            </a:xfrm>
            <a:prstGeom prst="rect">
              <a:avLst/>
            </a:prstGeom>
          </p:spPr>
        </p:pic>
        <p:pic>
          <p:nvPicPr>
            <p:cNvPr id="6" name="Immagine 5" descr="Immagine che contiene Elementi grafici, rosso, design&#10;&#10;Il contenuto generato dall'IA potrebbe non essere corretto.">
              <a:extLst>
                <a:ext uri="{FF2B5EF4-FFF2-40B4-BE49-F238E27FC236}">
                  <a16:creationId xmlns:a16="http://schemas.microsoft.com/office/drawing/2014/main" id="{72B2D829-70B2-254F-259E-1282CB29033B}"/>
                </a:ext>
              </a:extLst>
            </p:cNvPr>
            <p:cNvPicPr>
              <a:picLocks noChangeAspect="1"/>
            </p:cNvPicPr>
            <p:nvPr/>
          </p:nvPicPr>
          <p:blipFill>
            <a:blip r:embed="rId2">
              <a:alphaModFix amt="44000"/>
              <a:extLst>
                <a:ext uri="{28A0092B-C50C-407E-A947-70E740481C1C}">
                  <a14:useLocalDpi xmlns:a14="http://schemas.microsoft.com/office/drawing/2010/main" val="0"/>
                </a:ext>
              </a:extLst>
            </a:blip>
            <a:stretch>
              <a:fillRect/>
            </a:stretch>
          </p:blipFill>
          <p:spPr>
            <a:xfrm>
              <a:off x="7590764" y="452672"/>
              <a:ext cx="870728" cy="1190167"/>
            </a:xfrm>
            <a:prstGeom prst="rect">
              <a:avLst/>
            </a:prstGeom>
          </p:spPr>
        </p:pic>
        <p:pic>
          <p:nvPicPr>
            <p:cNvPr id="7" name="Immagine 6" descr="Immagine che contiene Elementi grafici, rosso, design&#10;&#10;Il contenuto generato dall'IA potrebbe non essere corretto.">
              <a:extLst>
                <a:ext uri="{FF2B5EF4-FFF2-40B4-BE49-F238E27FC236}">
                  <a16:creationId xmlns:a16="http://schemas.microsoft.com/office/drawing/2014/main" id="{487FBBA6-198B-3513-7B41-920F9AF99A28}"/>
                </a:ext>
              </a:extLst>
            </p:cNvPr>
            <p:cNvPicPr>
              <a:picLocks noChangeAspect="1"/>
            </p:cNvPicPr>
            <p:nvPr/>
          </p:nvPicPr>
          <p:blipFill>
            <a:blip r:embed="rId2">
              <a:alphaModFix amt="44000"/>
              <a:extLst>
                <a:ext uri="{28A0092B-C50C-407E-A947-70E740481C1C}">
                  <a14:useLocalDpi xmlns:a14="http://schemas.microsoft.com/office/drawing/2010/main" val="0"/>
                </a:ext>
              </a:extLst>
            </a:blip>
            <a:stretch>
              <a:fillRect/>
            </a:stretch>
          </p:blipFill>
          <p:spPr>
            <a:xfrm>
              <a:off x="5221538" y="5027787"/>
              <a:ext cx="870728" cy="1190167"/>
            </a:xfrm>
            <a:prstGeom prst="rect">
              <a:avLst/>
            </a:prstGeom>
          </p:spPr>
        </p:pic>
        <p:pic>
          <p:nvPicPr>
            <p:cNvPr id="8" name="Immagine 7" descr="Immagine che contiene Elementi grafici, rosso, design&#10;&#10;Il contenuto generato dall'IA potrebbe non essere corretto.">
              <a:extLst>
                <a:ext uri="{FF2B5EF4-FFF2-40B4-BE49-F238E27FC236}">
                  <a16:creationId xmlns:a16="http://schemas.microsoft.com/office/drawing/2014/main" id="{6E806BEA-6BC4-6D17-1773-2EEDB2F53D26}"/>
                </a:ext>
              </a:extLst>
            </p:cNvPr>
            <p:cNvPicPr>
              <a:picLocks noChangeAspect="1"/>
            </p:cNvPicPr>
            <p:nvPr/>
          </p:nvPicPr>
          <p:blipFill>
            <a:blip r:embed="rId2">
              <a:alphaModFix amt="44000"/>
              <a:extLst>
                <a:ext uri="{28A0092B-C50C-407E-A947-70E740481C1C}">
                  <a14:useLocalDpi xmlns:a14="http://schemas.microsoft.com/office/drawing/2010/main" val="0"/>
                </a:ext>
              </a:extLst>
            </a:blip>
            <a:stretch>
              <a:fillRect/>
            </a:stretch>
          </p:blipFill>
          <p:spPr>
            <a:xfrm>
              <a:off x="4065006" y="-190946"/>
              <a:ext cx="1478683" cy="2021159"/>
            </a:xfrm>
            <a:prstGeom prst="rect">
              <a:avLst/>
            </a:prstGeom>
          </p:spPr>
        </p:pic>
        <p:pic>
          <p:nvPicPr>
            <p:cNvPr id="9" name="Immagine 8" descr="Immagine che contiene Elementi grafici, rosso, design&#10;&#10;Il contenuto generato dall'IA potrebbe non essere corretto.">
              <a:extLst>
                <a:ext uri="{FF2B5EF4-FFF2-40B4-BE49-F238E27FC236}">
                  <a16:creationId xmlns:a16="http://schemas.microsoft.com/office/drawing/2014/main" id="{6AEA6E0B-CB63-DF9C-22AA-553498EE510F}"/>
                </a:ext>
              </a:extLst>
            </p:cNvPr>
            <p:cNvPicPr>
              <a:picLocks noChangeAspect="1"/>
            </p:cNvPicPr>
            <p:nvPr/>
          </p:nvPicPr>
          <p:blipFill>
            <a:blip r:embed="rId2">
              <a:alphaModFix amt="44000"/>
              <a:extLst>
                <a:ext uri="{28A0092B-C50C-407E-A947-70E740481C1C}">
                  <a14:useLocalDpi xmlns:a14="http://schemas.microsoft.com/office/drawing/2010/main" val="0"/>
                </a:ext>
              </a:extLst>
            </a:blip>
            <a:stretch>
              <a:fillRect/>
            </a:stretch>
          </p:blipFill>
          <p:spPr>
            <a:xfrm>
              <a:off x="6982809" y="5079661"/>
              <a:ext cx="1478683" cy="2021159"/>
            </a:xfrm>
            <a:prstGeom prst="rect">
              <a:avLst/>
            </a:prstGeom>
          </p:spPr>
        </p:pic>
        <p:pic>
          <p:nvPicPr>
            <p:cNvPr id="10" name="Immagine 9" descr="Immagine che contiene Elementi grafici, rosso, design&#10;&#10;Il contenuto generato dall'IA potrebbe non essere corretto.">
              <a:extLst>
                <a:ext uri="{FF2B5EF4-FFF2-40B4-BE49-F238E27FC236}">
                  <a16:creationId xmlns:a16="http://schemas.microsoft.com/office/drawing/2014/main" id="{B6632324-5202-C4AB-3C4E-223CE9E49E04}"/>
                </a:ext>
              </a:extLst>
            </p:cNvPr>
            <p:cNvPicPr>
              <a:picLocks noChangeAspect="1"/>
            </p:cNvPicPr>
            <p:nvPr/>
          </p:nvPicPr>
          <p:blipFill>
            <a:blip r:embed="rId2">
              <a:alphaModFix amt="44000"/>
              <a:extLst>
                <a:ext uri="{28A0092B-C50C-407E-A947-70E740481C1C}">
                  <a14:useLocalDpi xmlns:a14="http://schemas.microsoft.com/office/drawing/2010/main" val="0"/>
                </a:ext>
              </a:extLst>
            </a:blip>
            <a:stretch>
              <a:fillRect/>
            </a:stretch>
          </p:blipFill>
          <p:spPr>
            <a:xfrm>
              <a:off x="1213805" y="3632855"/>
              <a:ext cx="2572921" cy="3516832"/>
            </a:xfrm>
            <a:prstGeom prst="rect">
              <a:avLst/>
            </a:prstGeom>
          </p:spPr>
        </p:pic>
      </p:grpSp>
      <p:sp>
        <p:nvSpPr>
          <p:cNvPr id="4" name="Segnaposto testo 3">
            <a:extLst>
              <a:ext uri="{FF2B5EF4-FFF2-40B4-BE49-F238E27FC236}">
                <a16:creationId xmlns:a16="http://schemas.microsoft.com/office/drawing/2014/main" id="{B6BC5B21-AA2C-6A17-18F1-D1008A27050A}"/>
              </a:ext>
            </a:extLst>
          </p:cNvPr>
          <p:cNvSpPr>
            <a:spLocks noGrp="1"/>
          </p:cNvSpPr>
          <p:nvPr>
            <p:ph type="body" sz="quarter" idx="11"/>
          </p:nvPr>
        </p:nvSpPr>
        <p:spPr>
          <a:xfrm>
            <a:off x="2191993" y="2574483"/>
            <a:ext cx="7800547" cy="2116744"/>
          </a:xfrm>
        </p:spPr>
        <p:txBody>
          <a:bodyPr>
            <a:noAutofit/>
          </a:bodyPr>
          <a:lstStyle/>
          <a:p>
            <a:pPr algn="ctr"/>
            <a:r>
              <a:rPr lang="de-DE" sz="9000" kern="0" dirty="0">
                <a:latin typeface="+mn-lt"/>
              </a:rPr>
              <a:t>Etymologie</a:t>
            </a:r>
            <a:endParaRPr lang="en-US" sz="9000" kern="0" dirty="0">
              <a:latin typeface="+mn-lt"/>
            </a:endParaRPr>
          </a:p>
        </p:txBody>
      </p:sp>
    </p:spTree>
    <p:extLst>
      <p:ext uri="{BB962C8B-B14F-4D97-AF65-F5344CB8AC3E}">
        <p14:creationId xmlns:p14="http://schemas.microsoft.com/office/powerpoint/2010/main" val="1137620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A1D58-8944-E285-10B3-9D0D71A34EB0}"/>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BF06F93E-69A1-79E7-CCCD-D73D3DC1E3B6}"/>
              </a:ext>
            </a:extLst>
          </p:cNvPr>
          <p:cNvSpPr txBox="1">
            <a:spLocks/>
          </p:cNvSpPr>
          <p:nvPr/>
        </p:nvSpPr>
        <p:spPr>
          <a:xfrm>
            <a:off x="2062789" y="659757"/>
            <a:ext cx="7878834" cy="531286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dirty="0">
                <a:solidFill>
                  <a:schemeClr val="accent6"/>
                </a:solidFill>
                <a:latin typeface="Calibri" panose="020F0502020204030204" pitchFamily="34" charset="0"/>
                <a:cs typeface="Times New Roman" pitchFamily="18" charset="0"/>
              </a:rPr>
              <a:t>Aus dem arabischen Wort </a:t>
            </a:r>
            <a:r>
              <a:rPr lang="en-US" b="1" dirty="0" err="1">
                <a:solidFill>
                  <a:schemeClr val="accent6"/>
                </a:solidFill>
              </a:rPr>
              <a:t>غرف</a:t>
            </a:r>
            <a:r>
              <a:rPr lang="en-US" b="1" dirty="0">
                <a:solidFill>
                  <a:schemeClr val="accent6"/>
                </a:solidFill>
              </a:rPr>
              <a:t>  </a:t>
            </a:r>
            <a:r>
              <a:rPr lang="en-US" dirty="0">
                <a:solidFill>
                  <a:schemeClr val="accent6"/>
                </a:solidFill>
                <a:latin typeface="Calibri" panose="020F0502020204030204" pitchFamily="34" charset="0"/>
                <a:cs typeface="Times New Roman" pitchFamily="18" charset="0"/>
              </a:rPr>
              <a:t>(</a:t>
            </a:r>
            <a:r>
              <a:rPr lang="de-DE" i="1" dirty="0" err="1">
                <a:solidFill>
                  <a:schemeClr val="accent6"/>
                </a:solidFill>
                <a:latin typeface="Calibri" panose="020F0502020204030204" pitchFamily="34" charset="0"/>
                <a:cs typeface="Times New Roman" pitchFamily="18" charset="0"/>
              </a:rPr>
              <a:t>ġarrāfa</a:t>
            </a:r>
            <a:r>
              <a:rPr lang="de-DE" i="1" dirty="0">
                <a:solidFill>
                  <a:schemeClr val="accent6"/>
                </a:solidFill>
                <a:latin typeface="Calibri" panose="020F0502020204030204" pitchFamily="34" charset="0"/>
                <a:cs typeface="Times New Roman" pitchFamily="18" charset="0"/>
              </a:rPr>
              <a:t>)</a:t>
            </a:r>
            <a:r>
              <a:rPr lang="de-DE" dirty="0">
                <a:solidFill>
                  <a:schemeClr val="accent6"/>
                </a:solidFill>
                <a:latin typeface="Calibri" panose="020F0502020204030204" pitchFamily="34" charset="0"/>
                <a:cs typeface="Times New Roman" pitchFamily="18" charset="0"/>
              </a:rPr>
              <a:t>, das ein „Wasserheberad mit Schaufeln” bezeichnet, entwickelte sich das Verb </a:t>
            </a:r>
            <a:r>
              <a:rPr lang="de-DE" i="1" dirty="0" err="1">
                <a:solidFill>
                  <a:schemeClr val="accent6"/>
                </a:solidFill>
                <a:latin typeface="Calibri" panose="020F0502020204030204" pitchFamily="34" charset="0"/>
                <a:cs typeface="Times New Roman" pitchFamily="18" charset="0"/>
              </a:rPr>
              <a:t>ġarafa</a:t>
            </a:r>
            <a:r>
              <a:rPr lang="de-DE" dirty="0">
                <a:solidFill>
                  <a:schemeClr val="accent6"/>
                </a:solidFill>
                <a:latin typeface="Calibri" panose="020F0502020204030204" pitchFamily="34" charset="0"/>
                <a:cs typeface="Times New Roman" pitchFamily="18" charset="0"/>
              </a:rPr>
              <a:t> für „schöpfen“ und wurde auch in anderen Sprachen übernommen.</a:t>
            </a:r>
            <a:endParaRPr lang="en-US" dirty="0">
              <a:solidFill>
                <a:schemeClr val="accent6"/>
              </a:solidFill>
              <a:latin typeface="Calibri" panose="020F0502020204030204" pitchFamily="34" charset="0"/>
              <a:cs typeface="Times New Roman" pitchFamily="18" charset="0"/>
            </a:endParaRPr>
          </a:p>
        </p:txBody>
      </p:sp>
      <p:sp>
        <p:nvSpPr>
          <p:cNvPr id="8" name="Ovale 7">
            <a:extLst>
              <a:ext uri="{FF2B5EF4-FFF2-40B4-BE49-F238E27FC236}">
                <a16:creationId xmlns:a16="http://schemas.microsoft.com/office/drawing/2014/main" id="{38053AE3-0D83-2062-0DF6-CDB38048BD5A}"/>
              </a:ext>
            </a:extLst>
          </p:cNvPr>
          <p:cNvSpPr/>
          <p:nvPr/>
        </p:nvSpPr>
        <p:spPr>
          <a:xfrm>
            <a:off x="11065395" y="387124"/>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40169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562F4-815D-1D2B-CFB8-6D102F0A64B6}"/>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3327105E-64B8-C5D8-5F7B-0D544F5FCC29}"/>
              </a:ext>
            </a:extLst>
          </p:cNvPr>
          <p:cNvSpPr txBox="1"/>
          <p:nvPr/>
        </p:nvSpPr>
        <p:spPr>
          <a:xfrm>
            <a:off x="645140" y="804386"/>
            <a:ext cx="6970222" cy="461665"/>
          </a:xfrm>
          <a:prstGeom prst="rect">
            <a:avLst/>
          </a:prstGeom>
          <a:noFill/>
        </p:spPr>
        <p:txBody>
          <a:bodyPr wrap="square">
            <a:spAutoFit/>
          </a:bodyPr>
          <a:lstStyle/>
          <a:p>
            <a:pPr fontAlgn="base">
              <a:spcBef>
                <a:spcPct val="0"/>
              </a:spcBef>
              <a:spcAft>
                <a:spcPct val="0"/>
              </a:spcAft>
            </a:pPr>
            <a:r>
              <a:rPr lang="de-DE" sz="2400" b="1" dirty="0">
                <a:solidFill>
                  <a:schemeClr val="accent6"/>
                </a:solidFill>
                <a:latin typeface="Calibri" panose="020F0502020204030204" pitchFamily="34" charset="0"/>
                <a:cs typeface="Times New Roman" pitchFamily="18" charset="0"/>
              </a:rPr>
              <a:t>Das Wort „Orange“ bedeutete ursprünglich ...</a:t>
            </a:r>
            <a:endParaRPr lang="en-US" sz="2400" b="1" dirty="0">
              <a:solidFill>
                <a:schemeClr val="accent6"/>
              </a:solidFill>
              <a:latin typeface="Calibri" panose="020F0502020204030204" pitchFamily="34" charset="0"/>
              <a:cs typeface="Times New Roman" pitchFamily="18" charset="0"/>
            </a:endParaRPr>
          </a:p>
        </p:txBody>
      </p:sp>
      <p:sp>
        <p:nvSpPr>
          <p:cNvPr id="7" name="Ovale 6">
            <a:extLst>
              <a:ext uri="{FF2B5EF4-FFF2-40B4-BE49-F238E27FC236}">
                <a16:creationId xmlns:a16="http://schemas.microsoft.com/office/drawing/2014/main" id="{32063BC4-84BA-1D4B-5B11-90265553F61C}"/>
              </a:ext>
            </a:extLst>
          </p:cNvPr>
          <p:cNvSpPr/>
          <p:nvPr/>
        </p:nvSpPr>
        <p:spPr>
          <a:xfrm>
            <a:off x="4143736" y="199701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71FD5D47-F58A-B897-36BE-855BBD329756}"/>
              </a:ext>
            </a:extLst>
          </p:cNvPr>
          <p:cNvSpPr/>
          <p:nvPr/>
        </p:nvSpPr>
        <p:spPr>
          <a:xfrm>
            <a:off x="4143736" y="310415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4281B732-3408-59BB-679F-011C87EDB123}"/>
              </a:ext>
            </a:extLst>
          </p:cNvPr>
          <p:cNvSpPr/>
          <p:nvPr/>
        </p:nvSpPr>
        <p:spPr>
          <a:xfrm>
            <a:off x="4143736" y="4172791"/>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FA5F11BD-FBA7-4EF7-BC33-A572C68BBDA4}"/>
              </a:ext>
            </a:extLst>
          </p:cNvPr>
          <p:cNvSpPr/>
          <p:nvPr/>
        </p:nvSpPr>
        <p:spPr>
          <a:xfrm>
            <a:off x="4143736" y="5241428"/>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TextBox 15">
            <a:extLst>
              <a:ext uri="{FF2B5EF4-FFF2-40B4-BE49-F238E27FC236}">
                <a16:creationId xmlns:a16="http://schemas.microsoft.com/office/drawing/2014/main" id="{BA39AD7A-CA8B-3214-9B06-380D2D629776}"/>
              </a:ext>
            </a:extLst>
          </p:cNvPr>
          <p:cNvSpPr txBox="1">
            <a:spLocks noChangeArrowheads="1"/>
          </p:cNvSpPr>
          <p:nvPr/>
        </p:nvSpPr>
        <p:spPr bwMode="auto">
          <a:xfrm>
            <a:off x="5131431" y="2088059"/>
            <a:ext cx="406437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a:solidFill>
                  <a:schemeClr val="accent6"/>
                </a:solidFill>
                <a:latin typeface="Calibri" panose="020F0502020204030204" pitchFamily="34" charset="0"/>
                <a:cs typeface="Times New Roman" pitchFamily="18" charset="0"/>
              </a:rPr>
              <a:t>die Lieblingsfrucht des Elefanten </a:t>
            </a:r>
          </a:p>
        </p:txBody>
      </p:sp>
      <p:sp>
        <p:nvSpPr>
          <p:cNvPr id="12" name="TextBox 16">
            <a:extLst>
              <a:ext uri="{FF2B5EF4-FFF2-40B4-BE49-F238E27FC236}">
                <a16:creationId xmlns:a16="http://schemas.microsoft.com/office/drawing/2014/main" id="{C482953E-05E5-390A-35D0-C65C0436FE13}"/>
              </a:ext>
            </a:extLst>
          </p:cNvPr>
          <p:cNvSpPr txBox="1">
            <a:spLocks noChangeArrowheads="1"/>
          </p:cNvSpPr>
          <p:nvPr/>
        </p:nvSpPr>
        <p:spPr bwMode="auto">
          <a:xfrm>
            <a:off x="5131431" y="3264887"/>
            <a:ext cx="503976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DE" sz="2200" dirty="0">
                <a:solidFill>
                  <a:schemeClr val="accent6"/>
                </a:solidFill>
                <a:latin typeface="Calibri"/>
                <a:ea typeface="Calibri"/>
                <a:cs typeface="Times New Roman"/>
              </a:rPr>
              <a:t>niederländisches Haus </a:t>
            </a:r>
          </a:p>
        </p:txBody>
      </p:sp>
      <p:sp>
        <p:nvSpPr>
          <p:cNvPr id="13" name="TextBox 17">
            <a:extLst>
              <a:ext uri="{FF2B5EF4-FFF2-40B4-BE49-F238E27FC236}">
                <a16:creationId xmlns:a16="http://schemas.microsoft.com/office/drawing/2014/main" id="{50598E6D-DE2F-D3DD-8CA2-CD94CE44B27D}"/>
              </a:ext>
            </a:extLst>
          </p:cNvPr>
          <p:cNvSpPr txBox="1">
            <a:spLocks noChangeArrowheads="1"/>
          </p:cNvSpPr>
          <p:nvPr/>
        </p:nvSpPr>
        <p:spPr bwMode="auto">
          <a:xfrm>
            <a:off x="5131431" y="4333524"/>
            <a:ext cx="280853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a:ea typeface="Calibri"/>
                <a:cs typeface="Arial"/>
              </a:rPr>
              <a:t>die Farbe Orange</a:t>
            </a:r>
            <a:endParaRPr lang="de-AT" sz="2200" dirty="0">
              <a:solidFill>
                <a:schemeClr val="accent6"/>
              </a:solidFill>
              <a:latin typeface="Calibri" panose="020F0502020204030204" pitchFamily="34" charset="0"/>
              <a:ea typeface="Calibri"/>
            </a:endParaRPr>
          </a:p>
        </p:txBody>
      </p:sp>
      <p:sp>
        <p:nvSpPr>
          <p:cNvPr id="14" name="TextBox 18">
            <a:extLst>
              <a:ext uri="{FF2B5EF4-FFF2-40B4-BE49-F238E27FC236}">
                <a16:creationId xmlns:a16="http://schemas.microsoft.com/office/drawing/2014/main" id="{69DB9635-BE1F-F3A2-A9EE-339E6124C951}"/>
              </a:ext>
            </a:extLst>
          </p:cNvPr>
          <p:cNvSpPr txBox="1">
            <a:spLocks noChangeArrowheads="1"/>
          </p:cNvSpPr>
          <p:nvPr/>
        </p:nvSpPr>
        <p:spPr bwMode="auto">
          <a:xfrm>
            <a:off x="5131431" y="5402161"/>
            <a:ext cx="287416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itchFamily="18" charset="0"/>
              </a:rPr>
              <a:t>gesunde Frucht </a:t>
            </a:r>
          </a:p>
        </p:txBody>
      </p:sp>
      <p:pic>
        <p:nvPicPr>
          <p:cNvPr id="15" name="Immagine 14" descr="Immagine che contiene logo, Carattere, Elementi grafici, simbolo&#10;&#10;Il contenuto generato dall'IA potrebbe non essere corretto.">
            <a:extLst>
              <a:ext uri="{FF2B5EF4-FFF2-40B4-BE49-F238E27FC236}">
                <a16:creationId xmlns:a16="http://schemas.microsoft.com/office/drawing/2014/main" id="{11CA48AA-3A93-EC60-7327-C5A583D840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0092" y="346553"/>
            <a:ext cx="1518920" cy="858520"/>
          </a:xfrm>
          <a:prstGeom prst="rect">
            <a:avLst/>
          </a:prstGeom>
        </p:spPr>
      </p:pic>
      <p:sp>
        <p:nvSpPr>
          <p:cNvPr id="16" name="CasellaDiTesto 15">
            <a:extLst>
              <a:ext uri="{FF2B5EF4-FFF2-40B4-BE49-F238E27FC236}">
                <a16:creationId xmlns:a16="http://schemas.microsoft.com/office/drawing/2014/main" id="{46ED5F07-CF45-3CB7-C950-D85C1F80DD5E}"/>
              </a:ext>
            </a:extLst>
          </p:cNvPr>
          <p:cNvSpPr txBox="1"/>
          <p:nvPr/>
        </p:nvSpPr>
        <p:spPr>
          <a:xfrm>
            <a:off x="10263830" y="1266877"/>
            <a:ext cx="1522167" cy="646331"/>
          </a:xfrm>
          <a:prstGeom prst="rect">
            <a:avLst/>
          </a:prstGeom>
          <a:noFill/>
        </p:spPr>
        <p:txBody>
          <a:bodyPr wrap="square">
            <a:spAutoFit/>
          </a:bodyPr>
          <a:lstStyle/>
          <a:p>
            <a:pPr algn="r">
              <a:spcAft>
                <a:spcPts val="800"/>
              </a:spcAft>
            </a:pP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Auf den Spuren</a:t>
            </a:r>
            <a:b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b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der Herkunft unserer Alltagswörter</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528385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3AB62-0285-C889-C4A9-AC217CEB2949}"/>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FBA55D3C-EABD-0CE0-2738-BF5D9740C30D}"/>
              </a:ext>
            </a:extLst>
          </p:cNvPr>
          <p:cNvSpPr txBox="1">
            <a:spLocks/>
          </p:cNvSpPr>
          <p:nvPr/>
        </p:nvSpPr>
        <p:spPr>
          <a:xfrm>
            <a:off x="1494262" y="1457253"/>
            <a:ext cx="8854069" cy="411025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it-IT" b="1" dirty="0" err="1">
                <a:solidFill>
                  <a:schemeClr val="accent6"/>
                </a:solidFill>
                <a:latin typeface="Calibri" panose="020F0502020204030204" pitchFamily="34" charset="0"/>
                <a:cs typeface="Times New Roman" pitchFamily="18" charset="0"/>
              </a:rPr>
              <a:t>na¯rangÍ</a:t>
            </a:r>
            <a:r>
              <a:rPr lang="it-IT" b="1" dirty="0">
                <a:solidFill>
                  <a:schemeClr val="accent6"/>
                </a:solidFill>
                <a:latin typeface="Calibri" panose="020F0502020204030204" pitchFamily="34" charset="0"/>
                <a:cs typeface="Times New Roman" pitchFamily="18" charset="0"/>
              </a:rPr>
              <a:t> </a:t>
            </a:r>
            <a:r>
              <a:rPr lang="it-IT" dirty="0" err="1">
                <a:solidFill>
                  <a:schemeClr val="accent6"/>
                </a:solidFill>
                <a:latin typeface="Calibri" panose="020F0502020204030204" pitchFamily="34" charset="0"/>
                <a:cs typeface="Times New Roman" pitchFamily="18" charset="0"/>
              </a:rPr>
              <a:t>ist</a:t>
            </a:r>
            <a:r>
              <a:rPr lang="it-IT" dirty="0">
                <a:solidFill>
                  <a:schemeClr val="accent6"/>
                </a:solidFill>
                <a:latin typeface="Calibri" panose="020F0502020204030204" pitchFamily="34" charset="0"/>
                <a:cs typeface="Times New Roman" pitchFamily="18" charset="0"/>
              </a:rPr>
              <a:t> </a:t>
            </a:r>
            <a:r>
              <a:rPr lang="it-IT" dirty="0" err="1">
                <a:solidFill>
                  <a:schemeClr val="accent6"/>
                </a:solidFill>
                <a:latin typeface="Calibri" panose="020F0502020204030204" pitchFamily="34" charset="0"/>
                <a:cs typeface="Times New Roman" pitchFamily="18" charset="0"/>
              </a:rPr>
              <a:t>ein</a:t>
            </a:r>
            <a:r>
              <a:rPr lang="it-IT" dirty="0">
                <a:solidFill>
                  <a:schemeClr val="accent6"/>
                </a:solidFill>
                <a:latin typeface="Calibri" panose="020F0502020204030204" pitchFamily="34" charset="0"/>
                <a:cs typeface="Times New Roman" pitchFamily="18" charset="0"/>
              </a:rPr>
              <a:t> </a:t>
            </a:r>
            <a:r>
              <a:rPr lang="it-IT" dirty="0" err="1">
                <a:solidFill>
                  <a:schemeClr val="accent6"/>
                </a:solidFill>
                <a:latin typeface="Calibri" panose="020F0502020204030204" pitchFamily="34" charset="0"/>
                <a:cs typeface="Times New Roman" pitchFamily="18" charset="0"/>
              </a:rPr>
              <a:t>arabisches</a:t>
            </a:r>
            <a:r>
              <a:rPr lang="it-IT" dirty="0">
                <a:solidFill>
                  <a:schemeClr val="accent6"/>
                </a:solidFill>
                <a:latin typeface="Calibri" panose="020F0502020204030204" pitchFamily="34" charset="0"/>
                <a:cs typeface="Times New Roman" pitchFamily="18" charset="0"/>
              </a:rPr>
              <a:t> </a:t>
            </a:r>
            <a:r>
              <a:rPr lang="it-IT" dirty="0" err="1">
                <a:solidFill>
                  <a:schemeClr val="accent6"/>
                </a:solidFill>
                <a:latin typeface="Calibri" panose="020F0502020204030204" pitchFamily="34" charset="0"/>
                <a:cs typeface="Times New Roman" pitchFamily="18" charset="0"/>
              </a:rPr>
              <a:t>Wort</a:t>
            </a:r>
            <a:r>
              <a:rPr lang="it-IT" dirty="0">
                <a:solidFill>
                  <a:schemeClr val="accent6"/>
                </a:solidFill>
                <a:latin typeface="Calibri" panose="020F0502020204030204" pitchFamily="34" charset="0"/>
                <a:cs typeface="Times New Roman" pitchFamily="18" charset="0"/>
              </a:rPr>
              <a:t>, </a:t>
            </a:r>
            <a:r>
              <a:rPr lang="it-IT" dirty="0" err="1">
                <a:solidFill>
                  <a:schemeClr val="accent6"/>
                </a:solidFill>
                <a:latin typeface="Calibri" panose="020F0502020204030204" pitchFamily="34" charset="0"/>
                <a:cs typeface="Times New Roman" pitchFamily="18" charset="0"/>
              </a:rPr>
              <a:t>das</a:t>
            </a:r>
            <a:r>
              <a:rPr lang="it-IT" dirty="0">
                <a:solidFill>
                  <a:schemeClr val="accent6"/>
                </a:solidFill>
                <a:latin typeface="Calibri" panose="020F0502020204030204" pitchFamily="34" charset="0"/>
                <a:cs typeface="Times New Roman" pitchFamily="18" charset="0"/>
              </a:rPr>
              <a:t> </a:t>
            </a:r>
            <a:r>
              <a:rPr lang="it-IT" dirty="0" err="1">
                <a:solidFill>
                  <a:schemeClr val="accent6"/>
                </a:solidFill>
                <a:latin typeface="Calibri" panose="020F0502020204030204" pitchFamily="34" charset="0"/>
                <a:cs typeface="Times New Roman" pitchFamily="18" charset="0"/>
              </a:rPr>
              <a:t>aus</a:t>
            </a:r>
            <a:r>
              <a:rPr lang="it-IT" dirty="0">
                <a:solidFill>
                  <a:schemeClr val="accent6"/>
                </a:solidFill>
                <a:latin typeface="Calibri" panose="020F0502020204030204" pitchFamily="34" charset="0"/>
                <a:cs typeface="Times New Roman" pitchFamily="18" charset="0"/>
              </a:rPr>
              <a:t> dem </a:t>
            </a:r>
            <a:r>
              <a:rPr lang="it-IT" dirty="0" err="1">
                <a:solidFill>
                  <a:schemeClr val="accent6"/>
                </a:solidFill>
                <a:latin typeface="Calibri" panose="020F0502020204030204" pitchFamily="34" charset="0"/>
                <a:cs typeface="Times New Roman" pitchFamily="18" charset="0"/>
              </a:rPr>
              <a:t>Persischen</a:t>
            </a:r>
            <a:r>
              <a:rPr lang="it-IT" dirty="0">
                <a:solidFill>
                  <a:schemeClr val="accent6"/>
                </a:solidFill>
                <a:latin typeface="Calibri" panose="020F0502020204030204" pitchFamily="34" charset="0"/>
                <a:cs typeface="Times New Roman" pitchFamily="18" charset="0"/>
              </a:rPr>
              <a:t> und </a:t>
            </a:r>
            <a:r>
              <a:rPr lang="it-IT" dirty="0" err="1">
                <a:solidFill>
                  <a:schemeClr val="accent6"/>
                </a:solidFill>
                <a:latin typeface="Calibri" panose="020F0502020204030204" pitchFamily="34" charset="0"/>
                <a:cs typeface="Times New Roman" pitchFamily="18" charset="0"/>
              </a:rPr>
              <a:t>davor</a:t>
            </a:r>
            <a:r>
              <a:rPr lang="it-IT" dirty="0">
                <a:solidFill>
                  <a:schemeClr val="accent6"/>
                </a:solidFill>
                <a:latin typeface="Calibri" panose="020F0502020204030204" pitchFamily="34" charset="0"/>
                <a:cs typeface="Times New Roman" pitchFamily="18" charset="0"/>
              </a:rPr>
              <a:t> </a:t>
            </a:r>
            <a:r>
              <a:rPr lang="it-IT" dirty="0" err="1">
                <a:solidFill>
                  <a:schemeClr val="accent6"/>
                </a:solidFill>
                <a:latin typeface="Calibri" panose="020F0502020204030204" pitchFamily="34" charset="0"/>
                <a:cs typeface="Times New Roman" pitchFamily="18" charset="0"/>
              </a:rPr>
              <a:t>aus</a:t>
            </a:r>
            <a:r>
              <a:rPr lang="it-IT" dirty="0">
                <a:solidFill>
                  <a:schemeClr val="accent6"/>
                </a:solidFill>
                <a:latin typeface="Calibri" panose="020F0502020204030204" pitchFamily="34" charset="0"/>
                <a:cs typeface="Times New Roman" pitchFamily="18" charset="0"/>
              </a:rPr>
              <a:t> dem </a:t>
            </a:r>
            <a:r>
              <a:rPr lang="it-IT" dirty="0" err="1">
                <a:solidFill>
                  <a:schemeClr val="accent6"/>
                </a:solidFill>
                <a:latin typeface="Calibri" panose="020F0502020204030204" pitchFamily="34" charset="0"/>
                <a:cs typeface="Times New Roman" pitchFamily="18" charset="0"/>
              </a:rPr>
              <a:t>Sanskrit</a:t>
            </a:r>
            <a:r>
              <a:rPr lang="it-IT" dirty="0">
                <a:solidFill>
                  <a:schemeClr val="accent6"/>
                </a:solidFill>
                <a:latin typeface="Calibri" panose="020F0502020204030204" pitchFamily="34" charset="0"/>
                <a:cs typeface="Times New Roman" pitchFamily="18" charset="0"/>
              </a:rPr>
              <a:t> </a:t>
            </a:r>
            <a:r>
              <a:rPr lang="it-IT" dirty="0" err="1">
                <a:solidFill>
                  <a:schemeClr val="accent6"/>
                </a:solidFill>
                <a:latin typeface="Calibri" panose="020F0502020204030204" pitchFamily="34" charset="0"/>
                <a:cs typeface="Times New Roman" pitchFamily="18" charset="0"/>
              </a:rPr>
              <a:t>kam</a:t>
            </a:r>
            <a:r>
              <a:rPr lang="it-IT" dirty="0">
                <a:solidFill>
                  <a:schemeClr val="accent6"/>
                </a:solidFill>
                <a:latin typeface="Calibri" panose="020F0502020204030204" pitchFamily="34" charset="0"/>
                <a:cs typeface="Times New Roman" pitchFamily="18" charset="0"/>
              </a:rPr>
              <a:t> und „</a:t>
            </a:r>
            <a:r>
              <a:rPr lang="en-US" dirty="0">
                <a:solidFill>
                  <a:schemeClr val="accent6"/>
                </a:solidFill>
                <a:ea typeface="Times New Roman" panose="02020603050405020304" pitchFamily="18" charset="0"/>
                <a:cs typeface="Aptos" panose="020B0004020202020204" pitchFamily="34" charset="0"/>
              </a:rPr>
              <a:t>die </a:t>
            </a:r>
            <a:r>
              <a:rPr lang="en-US" dirty="0" err="1">
                <a:solidFill>
                  <a:schemeClr val="accent6"/>
                </a:solidFill>
                <a:ea typeface="Times New Roman" panose="02020603050405020304" pitchFamily="18" charset="0"/>
                <a:cs typeface="Aptos" panose="020B0004020202020204" pitchFamily="34" charset="0"/>
              </a:rPr>
              <a:t>Lieblingsfrucht</a:t>
            </a:r>
            <a:r>
              <a:rPr lang="en-US" dirty="0">
                <a:solidFill>
                  <a:schemeClr val="accent6"/>
                </a:solidFill>
                <a:ea typeface="Times New Roman" panose="02020603050405020304" pitchFamily="18" charset="0"/>
                <a:cs typeface="Aptos" panose="020B0004020202020204" pitchFamily="34" charset="0"/>
              </a:rPr>
              <a:t> der </a:t>
            </a:r>
            <a:r>
              <a:rPr lang="en-US" dirty="0" err="1">
                <a:solidFill>
                  <a:schemeClr val="accent6"/>
                </a:solidFill>
                <a:ea typeface="Times New Roman" panose="02020603050405020304" pitchFamily="18" charset="0"/>
                <a:cs typeface="Aptos" panose="020B0004020202020204" pitchFamily="34" charset="0"/>
              </a:rPr>
              <a:t>Elefanten</a:t>
            </a:r>
            <a:r>
              <a:rPr lang="en-US" dirty="0">
                <a:solidFill>
                  <a:schemeClr val="accent6"/>
                </a:solidFill>
                <a:ea typeface="Times New Roman" panose="02020603050405020304" pitchFamily="18" charset="0"/>
                <a:cs typeface="Aptos" panose="020B0004020202020204" pitchFamily="34" charset="0"/>
              </a:rPr>
              <a:t>”</a:t>
            </a:r>
            <a:r>
              <a:rPr lang="it-IT" dirty="0">
                <a:solidFill>
                  <a:schemeClr val="accent6"/>
                </a:solidFill>
                <a:latin typeface="Calibri" panose="020F0502020204030204" pitchFamily="34" charset="0"/>
                <a:cs typeface="Times New Roman" pitchFamily="18" charset="0"/>
              </a:rPr>
              <a:t> </a:t>
            </a:r>
            <a:r>
              <a:rPr lang="it-IT" dirty="0" err="1">
                <a:solidFill>
                  <a:schemeClr val="accent6"/>
                </a:solidFill>
                <a:latin typeface="Calibri" panose="020F0502020204030204" pitchFamily="34" charset="0"/>
                <a:cs typeface="Times New Roman" pitchFamily="18" charset="0"/>
              </a:rPr>
              <a:t>bedeutete</a:t>
            </a:r>
            <a:r>
              <a:rPr lang="it-IT" dirty="0">
                <a:solidFill>
                  <a:schemeClr val="accent6"/>
                </a:solidFill>
                <a:latin typeface="Calibri" panose="020F0502020204030204" pitchFamily="34" charset="0"/>
                <a:cs typeface="Times New Roman" pitchFamily="18" charset="0"/>
              </a:rPr>
              <a:t>. </a:t>
            </a:r>
            <a:r>
              <a:rPr lang="it-IT" dirty="0" err="1">
                <a:solidFill>
                  <a:schemeClr val="accent6"/>
                </a:solidFill>
                <a:latin typeface="Calibri" panose="020F0502020204030204" pitchFamily="34" charset="0"/>
                <a:cs typeface="Times New Roman" pitchFamily="18" charset="0"/>
              </a:rPr>
              <a:t>Ursprünglich</a:t>
            </a:r>
            <a:r>
              <a:rPr lang="it-IT" dirty="0">
                <a:solidFill>
                  <a:schemeClr val="accent6"/>
                </a:solidFill>
                <a:latin typeface="Calibri" panose="020F0502020204030204" pitchFamily="34" charset="0"/>
                <a:cs typeface="Times New Roman" pitchFamily="18" charset="0"/>
              </a:rPr>
              <a:t> </a:t>
            </a:r>
            <a:r>
              <a:rPr lang="en-US" dirty="0" err="1">
                <a:solidFill>
                  <a:schemeClr val="accent6"/>
                </a:solidFill>
                <a:ea typeface="Times New Roman" panose="02020603050405020304" pitchFamily="18" charset="0"/>
                <a:cs typeface="Aptos" panose="020B0004020202020204" pitchFamily="34" charset="0"/>
              </a:rPr>
              <a:t>bezeichnete</a:t>
            </a:r>
            <a:r>
              <a:rPr lang="en-US" dirty="0">
                <a:solidFill>
                  <a:schemeClr val="accent6"/>
                </a:solidFill>
                <a:ea typeface="Times New Roman" panose="02020603050405020304" pitchFamily="18" charset="0"/>
                <a:cs typeface="Aptos" panose="020B0004020202020204" pitchFamily="34" charset="0"/>
              </a:rPr>
              <a:t> der </a:t>
            </a:r>
            <a:r>
              <a:rPr lang="en-US" dirty="0" err="1">
                <a:solidFill>
                  <a:schemeClr val="accent6"/>
                </a:solidFill>
                <a:ea typeface="Times New Roman" panose="02020603050405020304" pitchFamily="18" charset="0"/>
                <a:cs typeface="Aptos" panose="020B0004020202020204" pitchFamily="34" charset="0"/>
              </a:rPr>
              <a:t>Begriff</a:t>
            </a:r>
            <a:r>
              <a:rPr lang="en-US" dirty="0">
                <a:solidFill>
                  <a:schemeClr val="accent6"/>
                </a:solidFill>
                <a:ea typeface="Times New Roman" panose="02020603050405020304" pitchFamily="18" charset="0"/>
                <a:cs typeface="Aptos" panose="020B0004020202020204" pitchFamily="34" charset="0"/>
              </a:rPr>
              <a:t> </a:t>
            </a:r>
            <a:r>
              <a:rPr lang="en-US" dirty="0" err="1">
                <a:solidFill>
                  <a:schemeClr val="accent6"/>
                </a:solidFill>
                <a:ea typeface="Times New Roman" panose="02020603050405020304" pitchFamily="18" charset="0"/>
                <a:cs typeface="Aptos" panose="020B0004020202020204" pitchFamily="34" charset="0"/>
              </a:rPr>
              <a:t>nur</a:t>
            </a:r>
            <a:r>
              <a:rPr lang="en-US" dirty="0">
                <a:solidFill>
                  <a:schemeClr val="accent6"/>
                </a:solidFill>
                <a:ea typeface="Times New Roman" panose="02020603050405020304" pitchFamily="18" charset="0"/>
                <a:cs typeface="Aptos" panose="020B0004020202020204" pitchFamily="34" charset="0"/>
              </a:rPr>
              <a:t> die </a:t>
            </a:r>
            <a:r>
              <a:rPr lang="en-US" dirty="0" err="1">
                <a:solidFill>
                  <a:schemeClr val="accent6"/>
                </a:solidFill>
                <a:ea typeface="Times New Roman" panose="02020603050405020304" pitchFamily="18" charset="0"/>
                <a:cs typeface="Aptos" panose="020B0004020202020204" pitchFamily="34" charset="0"/>
              </a:rPr>
              <a:t>bittere</a:t>
            </a:r>
            <a:r>
              <a:rPr lang="en-US" dirty="0">
                <a:solidFill>
                  <a:schemeClr val="accent6"/>
                </a:solidFill>
                <a:ea typeface="Times New Roman" panose="02020603050405020304" pitchFamily="18" charset="0"/>
                <a:cs typeface="Aptos" panose="020B0004020202020204" pitchFamily="34" charset="0"/>
              </a:rPr>
              <a:t> </a:t>
            </a:r>
            <a:r>
              <a:rPr lang="en-US" dirty="0" err="1">
                <a:solidFill>
                  <a:schemeClr val="accent6"/>
                </a:solidFill>
                <a:ea typeface="Times New Roman" panose="02020603050405020304" pitchFamily="18" charset="0"/>
                <a:cs typeface="Aptos" panose="020B0004020202020204" pitchFamily="34" charset="0"/>
              </a:rPr>
              <a:t>Variante</a:t>
            </a:r>
            <a:r>
              <a:rPr lang="en-US" dirty="0">
                <a:solidFill>
                  <a:schemeClr val="accent6"/>
                </a:solidFill>
                <a:ea typeface="Times New Roman" panose="02020603050405020304" pitchFamily="18" charset="0"/>
                <a:cs typeface="Aptos" panose="020B0004020202020204" pitchFamily="34" charset="0"/>
              </a:rPr>
              <a:t> </a:t>
            </a:r>
            <a:r>
              <a:rPr lang="en-US" dirty="0" err="1">
                <a:solidFill>
                  <a:schemeClr val="accent6"/>
                </a:solidFill>
                <a:ea typeface="Times New Roman" panose="02020603050405020304" pitchFamily="18" charset="0"/>
                <a:cs typeface="Aptos" panose="020B0004020202020204" pitchFamily="34" charset="0"/>
              </a:rPr>
              <a:t>dieser</a:t>
            </a:r>
            <a:r>
              <a:rPr lang="en-US" dirty="0">
                <a:solidFill>
                  <a:schemeClr val="accent6"/>
                </a:solidFill>
                <a:ea typeface="Times New Roman" panose="02020603050405020304" pitchFamily="18" charset="0"/>
                <a:cs typeface="Aptos" panose="020B0004020202020204" pitchFamily="34" charset="0"/>
              </a:rPr>
              <a:t> Frucht. Die </a:t>
            </a:r>
            <a:r>
              <a:rPr lang="en-US" dirty="0" err="1">
                <a:solidFill>
                  <a:schemeClr val="accent6"/>
                </a:solidFill>
                <a:ea typeface="Times New Roman" panose="02020603050405020304" pitchFamily="18" charset="0"/>
                <a:cs typeface="Aptos" panose="020B0004020202020204" pitchFamily="34" charset="0"/>
              </a:rPr>
              <a:t>Araber</a:t>
            </a:r>
            <a:r>
              <a:rPr lang="en-US" dirty="0">
                <a:solidFill>
                  <a:schemeClr val="accent6"/>
                </a:solidFill>
                <a:ea typeface="Times New Roman" panose="02020603050405020304" pitchFamily="18" charset="0"/>
                <a:cs typeface="Aptos" panose="020B0004020202020204" pitchFamily="34" charset="0"/>
              </a:rPr>
              <a:t> </a:t>
            </a:r>
            <a:r>
              <a:rPr lang="en-US" dirty="0" err="1">
                <a:solidFill>
                  <a:schemeClr val="accent6"/>
                </a:solidFill>
                <a:ea typeface="Times New Roman" panose="02020603050405020304" pitchFamily="18" charset="0"/>
                <a:cs typeface="Aptos" panose="020B0004020202020204" pitchFamily="34" charset="0"/>
              </a:rPr>
              <a:t>haben</a:t>
            </a:r>
            <a:r>
              <a:rPr lang="en-US" dirty="0">
                <a:solidFill>
                  <a:schemeClr val="accent6"/>
                </a:solidFill>
                <a:ea typeface="Times New Roman" panose="02020603050405020304" pitchFamily="18" charset="0"/>
                <a:cs typeface="Aptos" panose="020B0004020202020204" pitchFamily="34" charset="0"/>
              </a:rPr>
              <a:t> das Wort </a:t>
            </a:r>
            <a:r>
              <a:rPr lang="en-US" dirty="0" err="1">
                <a:solidFill>
                  <a:schemeClr val="accent6"/>
                </a:solidFill>
                <a:ea typeface="Times New Roman" panose="02020603050405020304" pitchFamily="18" charset="0"/>
                <a:cs typeface="Aptos" panose="020B0004020202020204" pitchFamily="34" charset="0"/>
              </a:rPr>
              <a:t>übernommen</a:t>
            </a:r>
            <a:r>
              <a:rPr lang="en-US" dirty="0">
                <a:solidFill>
                  <a:schemeClr val="accent6"/>
                </a:solidFill>
                <a:ea typeface="Times New Roman" panose="02020603050405020304" pitchFamily="18" charset="0"/>
                <a:cs typeface="Aptos" panose="020B0004020202020204" pitchFamily="34" charset="0"/>
              </a:rPr>
              <a:t> und </a:t>
            </a:r>
            <a:r>
              <a:rPr lang="en-US" dirty="0" err="1">
                <a:solidFill>
                  <a:schemeClr val="accent6"/>
                </a:solidFill>
                <a:ea typeface="Times New Roman" panose="02020603050405020304" pitchFamily="18" charset="0"/>
                <a:cs typeface="Aptos" panose="020B0004020202020204" pitchFamily="34" charset="0"/>
              </a:rPr>
              <a:t>dann</a:t>
            </a:r>
            <a:r>
              <a:rPr lang="en-US" dirty="0">
                <a:solidFill>
                  <a:schemeClr val="accent6"/>
                </a:solidFill>
                <a:ea typeface="Times New Roman" panose="02020603050405020304" pitchFamily="18" charset="0"/>
                <a:cs typeface="Aptos" panose="020B0004020202020204" pitchFamily="34" charset="0"/>
              </a:rPr>
              <a:t> </a:t>
            </a:r>
            <a:r>
              <a:rPr lang="en-US" dirty="0" err="1">
                <a:solidFill>
                  <a:schemeClr val="accent6"/>
                </a:solidFill>
                <a:ea typeface="Times New Roman" panose="02020603050405020304" pitchFamily="18" charset="0"/>
                <a:cs typeface="Aptos" panose="020B0004020202020204" pitchFamily="34" charset="0"/>
              </a:rPr>
              <a:t>dazu</a:t>
            </a:r>
            <a:r>
              <a:rPr lang="en-US" dirty="0">
                <a:solidFill>
                  <a:schemeClr val="accent6"/>
                </a:solidFill>
                <a:ea typeface="Times New Roman" panose="02020603050405020304" pitchFamily="18" charset="0"/>
                <a:cs typeface="Aptos" panose="020B0004020202020204" pitchFamily="34" charset="0"/>
              </a:rPr>
              <a:t> </a:t>
            </a:r>
            <a:r>
              <a:rPr lang="en-US" dirty="0" err="1">
                <a:solidFill>
                  <a:schemeClr val="accent6"/>
                </a:solidFill>
                <a:ea typeface="Times New Roman" panose="02020603050405020304" pitchFamily="18" charset="0"/>
                <a:cs typeface="Aptos" panose="020B0004020202020204" pitchFamily="34" charset="0"/>
              </a:rPr>
              <a:t>beigetragen</a:t>
            </a:r>
            <a:r>
              <a:rPr lang="en-US" dirty="0">
                <a:solidFill>
                  <a:schemeClr val="accent6"/>
                </a:solidFill>
                <a:ea typeface="Times New Roman" panose="02020603050405020304" pitchFamily="18" charset="0"/>
                <a:cs typeface="Aptos" panose="020B0004020202020204" pitchFamily="34" charset="0"/>
              </a:rPr>
              <a:t>, den </a:t>
            </a:r>
            <a:r>
              <a:rPr lang="en-US" dirty="0" err="1">
                <a:solidFill>
                  <a:schemeClr val="accent6"/>
                </a:solidFill>
                <a:ea typeface="Times New Roman" panose="02020603050405020304" pitchFamily="18" charset="0"/>
                <a:cs typeface="Aptos" panose="020B0004020202020204" pitchFamily="34" charset="0"/>
              </a:rPr>
              <a:t>Anbau</a:t>
            </a:r>
            <a:r>
              <a:rPr lang="en-US" dirty="0">
                <a:solidFill>
                  <a:schemeClr val="accent6"/>
                </a:solidFill>
                <a:ea typeface="Times New Roman" panose="02020603050405020304" pitchFamily="18" charset="0"/>
                <a:cs typeface="Aptos" panose="020B0004020202020204" pitchFamily="34" charset="0"/>
              </a:rPr>
              <a:t> der </a:t>
            </a:r>
            <a:r>
              <a:rPr lang="en-US" dirty="0" err="1">
                <a:solidFill>
                  <a:schemeClr val="accent6"/>
                </a:solidFill>
                <a:ea typeface="Times New Roman" panose="02020603050405020304" pitchFamily="18" charset="0"/>
                <a:cs typeface="Aptos" panose="020B0004020202020204" pitchFamily="34" charset="0"/>
              </a:rPr>
              <a:t>Orangen</a:t>
            </a:r>
            <a:r>
              <a:rPr lang="en-US" dirty="0">
                <a:solidFill>
                  <a:schemeClr val="accent6"/>
                </a:solidFill>
                <a:ea typeface="Times New Roman" panose="02020603050405020304" pitchFamily="18" charset="0"/>
                <a:cs typeface="Aptos" panose="020B0004020202020204" pitchFamily="34" charset="0"/>
              </a:rPr>
              <a:t> in </a:t>
            </a:r>
            <a:r>
              <a:rPr lang="en-US" dirty="0" err="1">
                <a:solidFill>
                  <a:schemeClr val="accent6"/>
                </a:solidFill>
                <a:ea typeface="Times New Roman" panose="02020603050405020304" pitchFamily="18" charset="0"/>
                <a:cs typeface="Aptos" panose="020B0004020202020204" pitchFamily="34" charset="0"/>
              </a:rPr>
              <a:t>Sizilien</a:t>
            </a:r>
            <a:r>
              <a:rPr lang="en-US" dirty="0">
                <a:solidFill>
                  <a:schemeClr val="accent6"/>
                </a:solidFill>
                <a:ea typeface="Times New Roman" panose="02020603050405020304" pitchFamily="18" charset="0"/>
                <a:cs typeface="Aptos" panose="020B0004020202020204" pitchFamily="34" charset="0"/>
              </a:rPr>
              <a:t> </a:t>
            </a:r>
            <a:r>
              <a:rPr lang="en-US" dirty="0" err="1">
                <a:solidFill>
                  <a:schemeClr val="accent6"/>
                </a:solidFill>
                <a:ea typeface="Times New Roman" panose="02020603050405020304" pitchFamily="18" charset="0"/>
                <a:cs typeface="Aptos" panose="020B0004020202020204" pitchFamily="34" charset="0"/>
              </a:rPr>
              <a:t>zu</a:t>
            </a:r>
            <a:r>
              <a:rPr lang="en-US" dirty="0">
                <a:solidFill>
                  <a:schemeClr val="accent6"/>
                </a:solidFill>
                <a:ea typeface="Times New Roman" panose="02020603050405020304" pitchFamily="18" charset="0"/>
                <a:cs typeface="Aptos" panose="020B0004020202020204" pitchFamily="34" charset="0"/>
              </a:rPr>
              <a:t> </a:t>
            </a:r>
            <a:r>
              <a:rPr lang="en-US" dirty="0" err="1">
                <a:solidFill>
                  <a:schemeClr val="accent6"/>
                </a:solidFill>
                <a:ea typeface="Times New Roman" panose="02020603050405020304" pitchFamily="18" charset="0"/>
                <a:cs typeface="Aptos" panose="020B0004020202020204" pitchFamily="34" charset="0"/>
              </a:rPr>
              <a:t>verbreiten</a:t>
            </a:r>
            <a:r>
              <a:rPr lang="en-US" dirty="0">
                <a:solidFill>
                  <a:schemeClr val="accent6"/>
                </a:solidFill>
                <a:ea typeface="Times New Roman" panose="02020603050405020304" pitchFamily="18" charset="0"/>
                <a:cs typeface="Aptos" panose="020B0004020202020204" pitchFamily="34" charset="0"/>
              </a:rPr>
              <a:t>.</a:t>
            </a:r>
            <a:endParaRPr lang="en-US" dirty="0">
              <a:solidFill>
                <a:schemeClr val="accent6"/>
              </a:solidFill>
              <a:cs typeface="Times New Roman" pitchFamily="18" charset="0"/>
            </a:endParaRPr>
          </a:p>
        </p:txBody>
      </p:sp>
      <p:sp>
        <p:nvSpPr>
          <p:cNvPr id="8" name="Ovale 7">
            <a:extLst>
              <a:ext uri="{FF2B5EF4-FFF2-40B4-BE49-F238E27FC236}">
                <a16:creationId xmlns:a16="http://schemas.microsoft.com/office/drawing/2014/main" id="{BC6B9E88-2466-58B3-F7A4-8D620D14DF70}"/>
              </a:ext>
            </a:extLst>
          </p:cNvPr>
          <p:cNvSpPr/>
          <p:nvPr/>
        </p:nvSpPr>
        <p:spPr>
          <a:xfrm>
            <a:off x="11065395" y="38712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86806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59CC7-B03C-6B29-0BCE-AA36B7E1FA0D}"/>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2A90AD53-59C8-8BEC-351D-FE31856429EC}"/>
              </a:ext>
            </a:extLst>
          </p:cNvPr>
          <p:cNvSpPr txBox="1"/>
          <p:nvPr/>
        </p:nvSpPr>
        <p:spPr>
          <a:xfrm>
            <a:off x="645140" y="804386"/>
            <a:ext cx="6970222" cy="461665"/>
          </a:xfrm>
          <a:prstGeom prst="rect">
            <a:avLst/>
          </a:prstGeom>
          <a:noFill/>
        </p:spPr>
        <p:txBody>
          <a:bodyPr wrap="square">
            <a:spAutoFit/>
          </a:bodyPr>
          <a:lstStyle/>
          <a:p>
            <a:pPr fontAlgn="base">
              <a:spcBef>
                <a:spcPct val="0"/>
              </a:spcBef>
              <a:spcAft>
                <a:spcPct val="0"/>
              </a:spcAft>
            </a:pPr>
            <a:r>
              <a:rPr lang="de-DE" sz="2400" b="1" dirty="0">
                <a:solidFill>
                  <a:schemeClr val="accent6"/>
                </a:solidFill>
                <a:ea typeface="Calibri"/>
                <a:cs typeface="Arial"/>
              </a:rPr>
              <a:t>Der „Maulwurf“ war im …</a:t>
            </a:r>
            <a:endParaRPr lang="en-US" sz="2400" b="1" dirty="0">
              <a:solidFill>
                <a:schemeClr val="accent6"/>
              </a:solidFill>
              <a:ea typeface="Calibri"/>
              <a:cs typeface="Arial"/>
            </a:endParaRPr>
          </a:p>
        </p:txBody>
      </p:sp>
      <p:sp>
        <p:nvSpPr>
          <p:cNvPr id="7" name="Ovale 6">
            <a:extLst>
              <a:ext uri="{FF2B5EF4-FFF2-40B4-BE49-F238E27FC236}">
                <a16:creationId xmlns:a16="http://schemas.microsoft.com/office/drawing/2014/main" id="{E6B2F99D-3891-DD5A-81DB-A0495BE75C37}"/>
              </a:ext>
            </a:extLst>
          </p:cNvPr>
          <p:cNvSpPr/>
          <p:nvPr/>
        </p:nvSpPr>
        <p:spPr>
          <a:xfrm>
            <a:off x="3496866" y="199701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761414B5-EB96-D70F-1C65-8CB4A17C8AFB}"/>
              </a:ext>
            </a:extLst>
          </p:cNvPr>
          <p:cNvSpPr/>
          <p:nvPr/>
        </p:nvSpPr>
        <p:spPr>
          <a:xfrm>
            <a:off x="3496866" y="310415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A6643A1E-A9B3-084F-B67B-60D7500155C1}"/>
              </a:ext>
            </a:extLst>
          </p:cNvPr>
          <p:cNvSpPr/>
          <p:nvPr/>
        </p:nvSpPr>
        <p:spPr>
          <a:xfrm>
            <a:off x="3496866" y="4172791"/>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accent5"/>
              </a:solidFill>
            </a:endParaRPr>
          </a:p>
        </p:txBody>
      </p:sp>
      <p:sp>
        <p:nvSpPr>
          <p:cNvPr id="10" name="Ovale 9">
            <a:extLst>
              <a:ext uri="{FF2B5EF4-FFF2-40B4-BE49-F238E27FC236}">
                <a16:creationId xmlns:a16="http://schemas.microsoft.com/office/drawing/2014/main" id="{D4273DA5-E5AA-C053-0523-9155E6D8E5FE}"/>
              </a:ext>
            </a:extLst>
          </p:cNvPr>
          <p:cNvSpPr/>
          <p:nvPr/>
        </p:nvSpPr>
        <p:spPr>
          <a:xfrm>
            <a:off x="3496866" y="5241428"/>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TextBox 15">
            <a:extLst>
              <a:ext uri="{FF2B5EF4-FFF2-40B4-BE49-F238E27FC236}">
                <a16:creationId xmlns:a16="http://schemas.microsoft.com/office/drawing/2014/main" id="{AFFAD9C8-2CFF-56E5-064A-915CC5F7353A}"/>
              </a:ext>
            </a:extLst>
          </p:cNvPr>
          <p:cNvSpPr txBox="1">
            <a:spLocks noChangeArrowheads="1"/>
          </p:cNvSpPr>
          <p:nvPr/>
        </p:nvSpPr>
        <p:spPr bwMode="auto">
          <a:xfrm>
            <a:off x="4475565" y="2144107"/>
            <a:ext cx="460771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a:ea typeface="Calibri"/>
                <a:cs typeface="Arial"/>
              </a:rPr>
              <a:t>Altenglischen ein „Haufenwerfer“</a:t>
            </a:r>
            <a:endParaRPr lang="en-US" sz="2200" dirty="0">
              <a:solidFill>
                <a:schemeClr val="accent6"/>
              </a:solidFill>
              <a:latin typeface="Calibri"/>
              <a:ea typeface="Calibri"/>
              <a:cs typeface="Arial"/>
            </a:endParaRPr>
          </a:p>
        </p:txBody>
      </p:sp>
      <p:sp>
        <p:nvSpPr>
          <p:cNvPr id="12" name="TextBox 16">
            <a:extLst>
              <a:ext uri="{FF2B5EF4-FFF2-40B4-BE49-F238E27FC236}">
                <a16:creationId xmlns:a16="http://schemas.microsoft.com/office/drawing/2014/main" id="{805BED18-87BF-4830-01F7-D790B409F47F}"/>
              </a:ext>
            </a:extLst>
          </p:cNvPr>
          <p:cNvSpPr txBox="1">
            <a:spLocks noChangeArrowheads="1"/>
          </p:cNvSpPr>
          <p:nvPr/>
        </p:nvSpPr>
        <p:spPr bwMode="auto">
          <a:xfrm>
            <a:off x="4475565" y="3264887"/>
            <a:ext cx="467972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a:ea typeface="Calibri"/>
                <a:cs typeface="Arial"/>
              </a:rPr>
              <a:t>Altfranzösischen ein „Maulwerfer“</a:t>
            </a:r>
            <a:endParaRPr lang="en-US" sz="2200" dirty="0">
              <a:solidFill>
                <a:schemeClr val="accent6"/>
              </a:solidFill>
              <a:latin typeface="Calibri"/>
              <a:ea typeface="Calibri"/>
              <a:cs typeface="Arial"/>
            </a:endParaRPr>
          </a:p>
        </p:txBody>
      </p:sp>
      <p:sp>
        <p:nvSpPr>
          <p:cNvPr id="13" name="TextBox 17">
            <a:extLst>
              <a:ext uri="{FF2B5EF4-FFF2-40B4-BE49-F238E27FC236}">
                <a16:creationId xmlns:a16="http://schemas.microsoft.com/office/drawing/2014/main" id="{ABA5E28F-9230-91D8-6C95-1C560D145CC4}"/>
              </a:ext>
            </a:extLst>
          </p:cNvPr>
          <p:cNvSpPr txBox="1">
            <a:spLocks noChangeArrowheads="1"/>
          </p:cNvSpPr>
          <p:nvPr/>
        </p:nvSpPr>
        <p:spPr bwMode="auto">
          <a:xfrm>
            <a:off x="4475564" y="4333524"/>
            <a:ext cx="449763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a:ea typeface="Calibri"/>
                <a:cs typeface="Arial"/>
              </a:rPr>
              <a:t>Altsächsischen ein „</a:t>
            </a:r>
            <a:r>
              <a:rPr lang="de-AT" sz="2200" dirty="0" err="1">
                <a:solidFill>
                  <a:schemeClr val="accent6"/>
                </a:solidFill>
                <a:latin typeface="Calibri"/>
                <a:ea typeface="Calibri"/>
                <a:cs typeface="Arial"/>
              </a:rPr>
              <a:t>Erdesser</a:t>
            </a:r>
            <a:r>
              <a:rPr lang="de-AT" sz="2200" dirty="0">
                <a:solidFill>
                  <a:schemeClr val="accent6"/>
                </a:solidFill>
                <a:latin typeface="Calibri"/>
                <a:ea typeface="Calibri"/>
                <a:cs typeface="Arial"/>
              </a:rPr>
              <a:t>“</a:t>
            </a:r>
            <a:endParaRPr lang="en-US" sz="2200" dirty="0">
              <a:solidFill>
                <a:schemeClr val="accent6"/>
              </a:solidFill>
              <a:latin typeface="Calibri"/>
              <a:ea typeface="Calibri"/>
              <a:cs typeface="Arial"/>
            </a:endParaRPr>
          </a:p>
        </p:txBody>
      </p:sp>
      <p:sp>
        <p:nvSpPr>
          <p:cNvPr id="14" name="TextBox 18">
            <a:extLst>
              <a:ext uri="{FF2B5EF4-FFF2-40B4-BE49-F238E27FC236}">
                <a16:creationId xmlns:a16="http://schemas.microsoft.com/office/drawing/2014/main" id="{C059E20B-70C3-34B2-11CE-8439D7950DA0}"/>
              </a:ext>
            </a:extLst>
          </p:cNvPr>
          <p:cNvSpPr txBox="1">
            <a:spLocks noChangeArrowheads="1"/>
          </p:cNvSpPr>
          <p:nvPr/>
        </p:nvSpPr>
        <p:spPr bwMode="auto">
          <a:xfrm>
            <a:off x="4475564" y="5402161"/>
            <a:ext cx="482374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a:ea typeface="Calibri"/>
                <a:cs typeface="Arial"/>
              </a:rPr>
              <a:t>Althochdeutschen ein „</a:t>
            </a:r>
            <a:r>
              <a:rPr lang="de-AT" sz="2200" dirty="0" err="1">
                <a:solidFill>
                  <a:schemeClr val="accent6"/>
                </a:solidFill>
                <a:latin typeface="Calibri"/>
                <a:ea typeface="Calibri"/>
                <a:cs typeface="Arial"/>
              </a:rPr>
              <a:t>Erdaufwerfer</a:t>
            </a:r>
            <a:r>
              <a:rPr lang="de-AT" sz="2200" dirty="0">
                <a:solidFill>
                  <a:schemeClr val="accent6"/>
                </a:solidFill>
                <a:latin typeface="Calibri"/>
                <a:ea typeface="Calibri"/>
                <a:cs typeface="Arial"/>
              </a:rPr>
              <a:t>“</a:t>
            </a:r>
            <a:endParaRPr lang="en-US" sz="2200" dirty="0">
              <a:solidFill>
                <a:schemeClr val="accent6"/>
              </a:solidFill>
              <a:latin typeface="Calibri"/>
              <a:ea typeface="Calibri"/>
              <a:cs typeface="Arial"/>
            </a:endParaRPr>
          </a:p>
        </p:txBody>
      </p:sp>
      <p:pic>
        <p:nvPicPr>
          <p:cNvPr id="16" name="Immagine 15" descr="Immagine che contiene logo, Carattere, Elementi grafici, simbolo&#10;&#10;Il contenuto generato dall'IA potrebbe non essere corretto.">
            <a:extLst>
              <a:ext uri="{FF2B5EF4-FFF2-40B4-BE49-F238E27FC236}">
                <a16:creationId xmlns:a16="http://schemas.microsoft.com/office/drawing/2014/main" id="{E5F9C5BE-C4A8-830E-C58A-65A81DDA63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0510" y="277989"/>
            <a:ext cx="1447800" cy="895350"/>
          </a:xfrm>
          <a:prstGeom prst="rect">
            <a:avLst/>
          </a:prstGeom>
        </p:spPr>
      </p:pic>
      <p:sp>
        <p:nvSpPr>
          <p:cNvPr id="17" name="CasellaDiTesto 16">
            <a:extLst>
              <a:ext uri="{FF2B5EF4-FFF2-40B4-BE49-F238E27FC236}">
                <a16:creationId xmlns:a16="http://schemas.microsoft.com/office/drawing/2014/main" id="{DC2491A0-3680-9B17-B041-52A105A690C4}"/>
              </a:ext>
            </a:extLst>
          </p:cNvPr>
          <p:cNvSpPr txBox="1"/>
          <p:nvPr/>
        </p:nvSpPr>
        <p:spPr>
          <a:xfrm>
            <a:off x="10296198" y="1266051"/>
            <a:ext cx="1522167" cy="461665"/>
          </a:xfrm>
          <a:prstGeom prst="rect">
            <a:avLst/>
          </a:prstGeom>
          <a:noFill/>
        </p:spPr>
        <p:txBody>
          <a:bodyPr wrap="square">
            <a:spAutoFit/>
          </a:bodyPr>
          <a:lstStyle/>
          <a:p>
            <a:pPr algn="r">
              <a:spcAft>
                <a:spcPts val="800"/>
              </a:spcAft>
            </a:pP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Überraschendes</a:t>
            </a:r>
            <a:b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b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aus der Etymologie</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77451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70B2D-995E-46FA-B2F3-C1FE1A71C83A}"/>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DFC9F9F4-F13D-1B9C-02A1-DC3FEA35457E}"/>
              </a:ext>
            </a:extLst>
          </p:cNvPr>
          <p:cNvSpPr txBox="1">
            <a:spLocks/>
          </p:cNvSpPr>
          <p:nvPr/>
        </p:nvSpPr>
        <p:spPr>
          <a:xfrm>
            <a:off x="966768" y="1573904"/>
            <a:ext cx="10258463" cy="398599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spcBef>
                <a:spcPct val="0"/>
              </a:spcBef>
              <a:spcAft>
                <a:spcPct val="0"/>
              </a:spcAft>
              <a:buNone/>
            </a:pPr>
            <a:r>
              <a:rPr lang="de-DE" sz="2400" dirty="0">
                <a:solidFill>
                  <a:schemeClr val="accent6"/>
                </a:solidFill>
                <a:latin typeface="Calibri" panose="020F0502020204030204" pitchFamily="34" charset="0"/>
                <a:cs typeface="Times New Roman" pitchFamily="18" charset="0"/>
              </a:rPr>
              <a:t>Der Maulwurf wirft ursprünglich nicht mit dem Maul und hat die Bedeutung seines Namens mehrfach geändert. </a:t>
            </a:r>
          </a:p>
          <a:p>
            <a:pPr marL="0" indent="0" fontAlgn="base">
              <a:lnSpc>
                <a:spcPct val="100000"/>
              </a:lnSpc>
              <a:spcBef>
                <a:spcPct val="0"/>
              </a:spcBef>
              <a:spcAft>
                <a:spcPct val="0"/>
              </a:spcAft>
              <a:buNone/>
            </a:pPr>
            <a:r>
              <a:rPr lang="de-DE" sz="2400" dirty="0">
                <a:solidFill>
                  <a:schemeClr val="accent6"/>
                </a:solidFill>
                <a:ea typeface="Calibri"/>
                <a:cs typeface="Times New Roman"/>
              </a:rPr>
              <a:t>Er war im Althochdeutschen noch ein </a:t>
            </a:r>
            <a:r>
              <a:rPr lang="de-DE" sz="2400" i="1" dirty="0" err="1">
                <a:solidFill>
                  <a:schemeClr val="accent6"/>
                </a:solidFill>
                <a:ea typeface="Calibri"/>
                <a:cs typeface="Times New Roman"/>
              </a:rPr>
              <a:t>muwerf</a:t>
            </a:r>
            <a:r>
              <a:rPr lang="de-DE" sz="2400" i="1" dirty="0">
                <a:solidFill>
                  <a:schemeClr val="accent6"/>
                </a:solidFill>
                <a:ea typeface="Calibri"/>
                <a:cs typeface="Times New Roman"/>
              </a:rPr>
              <a:t> </a:t>
            </a:r>
            <a:r>
              <a:rPr lang="de-DE" sz="2400" dirty="0">
                <a:solidFill>
                  <a:schemeClr val="accent6"/>
                </a:solidFill>
                <a:ea typeface="Calibri"/>
                <a:cs typeface="Times New Roman"/>
              </a:rPr>
              <a:t>oder </a:t>
            </a:r>
            <a:r>
              <a:rPr lang="de-DE" sz="2400" i="1" dirty="0" err="1">
                <a:solidFill>
                  <a:schemeClr val="accent6"/>
                </a:solidFill>
                <a:ea typeface="Calibri"/>
                <a:cs typeface="Times New Roman"/>
              </a:rPr>
              <a:t>muwurf</a:t>
            </a:r>
            <a:r>
              <a:rPr lang="de-DE" sz="2400" dirty="0">
                <a:solidFill>
                  <a:schemeClr val="accent6"/>
                </a:solidFill>
                <a:ea typeface="Calibri"/>
                <a:cs typeface="Times New Roman"/>
              </a:rPr>
              <a:t>. Der erste Teil des Wortes stammt vom Altenglischen </a:t>
            </a:r>
            <a:r>
              <a:rPr lang="de-DE" sz="2400" i="1" dirty="0" err="1">
                <a:solidFill>
                  <a:schemeClr val="accent6"/>
                </a:solidFill>
                <a:ea typeface="Calibri"/>
                <a:cs typeface="Times New Roman"/>
              </a:rPr>
              <a:t>mūha</a:t>
            </a:r>
            <a:r>
              <a:rPr lang="de-DE" sz="2400" i="1" dirty="0">
                <a:solidFill>
                  <a:schemeClr val="accent6"/>
                </a:solidFill>
                <a:ea typeface="Calibri"/>
                <a:cs typeface="Times New Roman"/>
              </a:rPr>
              <a:t>, </a:t>
            </a:r>
            <a:r>
              <a:rPr lang="de-DE" sz="2400" i="1" dirty="0" err="1">
                <a:solidFill>
                  <a:schemeClr val="accent6"/>
                </a:solidFill>
                <a:ea typeface="Calibri"/>
                <a:cs typeface="Times New Roman"/>
              </a:rPr>
              <a:t>mūwa</a:t>
            </a:r>
            <a:r>
              <a:rPr lang="de-DE" sz="2400" dirty="0">
                <a:solidFill>
                  <a:schemeClr val="accent6"/>
                </a:solidFill>
                <a:ea typeface="Calibri"/>
                <a:cs typeface="Times New Roman"/>
              </a:rPr>
              <a:t> (siehe englisch </a:t>
            </a:r>
            <a:r>
              <a:rPr lang="de-DE" sz="2400" i="1" dirty="0" err="1">
                <a:solidFill>
                  <a:schemeClr val="accent6"/>
                </a:solidFill>
                <a:ea typeface="Calibri"/>
                <a:cs typeface="Times New Roman"/>
              </a:rPr>
              <a:t>mow</a:t>
            </a:r>
            <a:r>
              <a:rPr lang="de-DE" sz="2400" dirty="0">
                <a:solidFill>
                  <a:schemeClr val="accent6"/>
                </a:solidFill>
                <a:ea typeface="Calibri"/>
                <a:cs typeface="Times New Roman"/>
              </a:rPr>
              <a:t>: „Haufen“) ab. Das Tier ist also im wahrsten Sinne des Wortes ein „Haufenwerfer“. </a:t>
            </a:r>
          </a:p>
          <a:p>
            <a:pPr marL="0" indent="0" fontAlgn="base">
              <a:lnSpc>
                <a:spcPct val="100000"/>
              </a:lnSpc>
              <a:spcBef>
                <a:spcPct val="0"/>
              </a:spcBef>
              <a:spcAft>
                <a:spcPct val="0"/>
              </a:spcAft>
              <a:buNone/>
            </a:pPr>
            <a:r>
              <a:rPr lang="de-DE" sz="2400" dirty="0">
                <a:solidFill>
                  <a:schemeClr val="accent6"/>
                </a:solidFill>
                <a:ea typeface="Calibri"/>
                <a:cs typeface="Times New Roman"/>
              </a:rPr>
              <a:t>Später wurde die erste Worthälfte an das Althochdeutsche </a:t>
            </a:r>
            <a:r>
              <a:rPr lang="de-DE" sz="2400" i="1" dirty="0" err="1">
                <a:solidFill>
                  <a:schemeClr val="accent6"/>
                </a:solidFill>
                <a:ea typeface="Calibri"/>
                <a:cs typeface="Times New Roman"/>
              </a:rPr>
              <a:t>molta</a:t>
            </a:r>
            <a:r>
              <a:rPr lang="de-DE" sz="2400" dirty="0">
                <a:solidFill>
                  <a:schemeClr val="accent6"/>
                </a:solidFill>
                <a:ea typeface="Calibri"/>
                <a:cs typeface="Times New Roman"/>
              </a:rPr>
              <a:t> und Mittelhochdeutsche </a:t>
            </a:r>
            <a:r>
              <a:rPr lang="de-DE" sz="2400" i="1" dirty="0" err="1">
                <a:solidFill>
                  <a:schemeClr val="accent6"/>
                </a:solidFill>
                <a:ea typeface="Calibri"/>
                <a:cs typeface="Times New Roman"/>
              </a:rPr>
              <a:t>molt</a:t>
            </a:r>
            <a:r>
              <a:rPr lang="de-DE" sz="2400" i="1" dirty="0">
                <a:solidFill>
                  <a:schemeClr val="accent6"/>
                </a:solidFill>
                <a:ea typeface="Calibri"/>
                <a:cs typeface="Times New Roman"/>
              </a:rPr>
              <a:t>, </a:t>
            </a:r>
            <a:r>
              <a:rPr lang="de-DE" sz="2400" i="1" dirty="0" err="1">
                <a:solidFill>
                  <a:schemeClr val="accent6"/>
                </a:solidFill>
                <a:ea typeface="Calibri"/>
                <a:cs typeface="Times New Roman"/>
              </a:rPr>
              <a:t>mull</a:t>
            </a:r>
            <a:r>
              <a:rPr lang="de-DE" sz="2400" dirty="0">
                <a:solidFill>
                  <a:schemeClr val="accent6"/>
                </a:solidFill>
                <a:ea typeface="Calibri"/>
                <a:cs typeface="Times New Roman"/>
              </a:rPr>
              <a:t> für „Erde, Staub“ angepasst. Der mittelhochdeutsche </a:t>
            </a:r>
            <a:r>
              <a:rPr lang="de-DE" sz="2400" i="1" dirty="0" err="1">
                <a:solidFill>
                  <a:schemeClr val="accent6"/>
                </a:solidFill>
                <a:ea typeface="Calibri"/>
                <a:cs typeface="Times New Roman"/>
              </a:rPr>
              <a:t>moltwerf</a:t>
            </a:r>
            <a:r>
              <a:rPr lang="de-DE" sz="2400" dirty="0">
                <a:solidFill>
                  <a:schemeClr val="accent6"/>
                </a:solidFill>
                <a:ea typeface="Calibri"/>
                <a:cs typeface="Times New Roman"/>
              </a:rPr>
              <a:t> war demnach ein „</a:t>
            </a:r>
            <a:r>
              <a:rPr lang="de-DE" sz="2400" dirty="0" err="1">
                <a:solidFill>
                  <a:schemeClr val="accent6"/>
                </a:solidFill>
                <a:ea typeface="Calibri"/>
                <a:cs typeface="Times New Roman"/>
              </a:rPr>
              <a:t>Erdaufwerfer</a:t>
            </a:r>
            <a:r>
              <a:rPr lang="de-DE" sz="2400" dirty="0">
                <a:solidFill>
                  <a:schemeClr val="accent6"/>
                </a:solidFill>
                <a:ea typeface="Calibri"/>
                <a:cs typeface="Times New Roman"/>
              </a:rPr>
              <a:t>“. </a:t>
            </a:r>
          </a:p>
          <a:p>
            <a:pPr marL="0" indent="0" fontAlgn="base">
              <a:lnSpc>
                <a:spcPct val="100000"/>
              </a:lnSpc>
              <a:spcBef>
                <a:spcPct val="0"/>
              </a:spcBef>
              <a:spcAft>
                <a:spcPct val="0"/>
              </a:spcAft>
              <a:buNone/>
            </a:pPr>
            <a:r>
              <a:rPr lang="de-DE" sz="2400" dirty="0">
                <a:solidFill>
                  <a:schemeClr val="accent6"/>
                </a:solidFill>
                <a:ea typeface="Calibri"/>
                <a:cs typeface="Times New Roman"/>
              </a:rPr>
              <a:t>Dieses Wort wiederum wurde an das Mittelhochdeutsche </a:t>
            </a:r>
            <a:r>
              <a:rPr lang="de-DE" sz="2400" i="1" dirty="0" err="1">
                <a:solidFill>
                  <a:schemeClr val="accent6"/>
                </a:solidFill>
                <a:ea typeface="Calibri"/>
                <a:cs typeface="Times New Roman"/>
              </a:rPr>
              <a:t>mūl</a:t>
            </a:r>
            <a:r>
              <a:rPr lang="de-DE" sz="2400" i="1" dirty="0">
                <a:solidFill>
                  <a:schemeClr val="accent6"/>
                </a:solidFill>
                <a:ea typeface="Calibri"/>
                <a:cs typeface="Times New Roman"/>
              </a:rPr>
              <a:t>[</a:t>
            </a:r>
            <a:r>
              <a:rPr lang="de-DE" sz="2400" i="1" dirty="0" err="1">
                <a:solidFill>
                  <a:schemeClr val="accent6"/>
                </a:solidFill>
                <a:ea typeface="Calibri"/>
                <a:cs typeface="Times New Roman"/>
              </a:rPr>
              <a:t>e</a:t>
            </a:r>
            <a:r>
              <a:rPr lang="de-DE" sz="2400" i="1" dirty="0">
                <a:solidFill>
                  <a:schemeClr val="accent6"/>
                </a:solidFill>
                <a:ea typeface="Calibri"/>
                <a:cs typeface="Times New Roman"/>
              </a:rPr>
              <a:t>]:</a:t>
            </a:r>
            <a:r>
              <a:rPr lang="de-DE" sz="2400" dirty="0">
                <a:solidFill>
                  <a:schemeClr val="accent6"/>
                </a:solidFill>
                <a:ea typeface="Calibri"/>
                <a:cs typeface="Times New Roman"/>
              </a:rPr>
              <a:t> „Maul, Mund“ angepasst. So wurde der Maulwurf zu dem, was er heute ist.</a:t>
            </a:r>
            <a:endParaRPr lang="en-US" sz="2400" dirty="0">
              <a:solidFill>
                <a:schemeClr val="accent6"/>
              </a:solidFill>
              <a:latin typeface="Calibri" panose="020F0502020204030204" pitchFamily="34" charset="0"/>
            </a:endParaRPr>
          </a:p>
        </p:txBody>
      </p:sp>
      <p:sp>
        <p:nvSpPr>
          <p:cNvPr id="4" name="Ovale 3">
            <a:extLst>
              <a:ext uri="{FF2B5EF4-FFF2-40B4-BE49-F238E27FC236}">
                <a16:creationId xmlns:a16="http://schemas.microsoft.com/office/drawing/2014/main" id="{6F88F8E6-7653-E7F8-6272-38BA57751795}"/>
              </a:ext>
            </a:extLst>
          </p:cNvPr>
          <p:cNvSpPr/>
          <p:nvPr/>
        </p:nvSpPr>
        <p:spPr>
          <a:xfrm>
            <a:off x="11065395" y="387124"/>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CCDD14A0-597C-3676-151D-FD75B12CBBEC}"/>
              </a:ext>
            </a:extLst>
          </p:cNvPr>
          <p:cNvSpPr/>
          <p:nvPr/>
        </p:nvSpPr>
        <p:spPr>
          <a:xfrm>
            <a:off x="10230967" y="387123"/>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283217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09F60-4DD3-7891-E81E-46517D1EB803}"/>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B77FE00D-FF0B-4B8B-AB8A-8EEFA951571B}"/>
              </a:ext>
            </a:extLst>
          </p:cNvPr>
          <p:cNvSpPr txBox="1"/>
          <p:nvPr/>
        </p:nvSpPr>
        <p:spPr>
          <a:xfrm>
            <a:off x="645140" y="804386"/>
            <a:ext cx="6970222" cy="461665"/>
          </a:xfrm>
          <a:prstGeom prst="rect">
            <a:avLst/>
          </a:prstGeom>
          <a:noFill/>
        </p:spPr>
        <p:txBody>
          <a:bodyPr wrap="square">
            <a:spAutoFit/>
          </a:bodyPr>
          <a:lstStyle/>
          <a:p>
            <a:pPr fontAlgn="base">
              <a:spcBef>
                <a:spcPct val="0"/>
              </a:spcBef>
              <a:spcAft>
                <a:spcPct val="0"/>
              </a:spcAft>
            </a:pPr>
            <a:r>
              <a:rPr lang="de-DE" sz="2400" b="1" dirty="0">
                <a:solidFill>
                  <a:schemeClr val="accent6"/>
                </a:solidFill>
                <a:latin typeface="Calibri" panose="020F0502020204030204" pitchFamily="34" charset="0"/>
                <a:cs typeface="Times New Roman" panose="02020603050405020304" pitchFamily="18" charset="0"/>
              </a:rPr>
              <a:t>Das Wort „Hängematte“ kommt ursprünglich von …</a:t>
            </a:r>
            <a:endParaRPr lang="en-US" sz="2400" b="1" dirty="0">
              <a:solidFill>
                <a:schemeClr val="accent6"/>
              </a:solidFill>
              <a:latin typeface="Calibri" panose="020F0502020204030204" pitchFamily="34" charset="0"/>
              <a:cs typeface="Times New Roman" panose="02020603050405020304" pitchFamily="18" charset="0"/>
            </a:endParaRPr>
          </a:p>
        </p:txBody>
      </p:sp>
      <p:sp>
        <p:nvSpPr>
          <p:cNvPr id="7" name="Ovale 6">
            <a:extLst>
              <a:ext uri="{FF2B5EF4-FFF2-40B4-BE49-F238E27FC236}">
                <a16:creationId xmlns:a16="http://schemas.microsoft.com/office/drawing/2014/main" id="{B20FE634-C647-CD52-14B7-8297464AA49C}"/>
              </a:ext>
            </a:extLst>
          </p:cNvPr>
          <p:cNvSpPr/>
          <p:nvPr/>
        </p:nvSpPr>
        <p:spPr>
          <a:xfrm>
            <a:off x="3663902" y="199701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643B4D84-E986-2EF0-537F-11813E4544DB}"/>
              </a:ext>
            </a:extLst>
          </p:cNvPr>
          <p:cNvSpPr/>
          <p:nvPr/>
        </p:nvSpPr>
        <p:spPr>
          <a:xfrm>
            <a:off x="3663902" y="310415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651AB59A-B105-A6C7-0186-2B0F8ED0F004}"/>
              </a:ext>
            </a:extLst>
          </p:cNvPr>
          <p:cNvSpPr/>
          <p:nvPr/>
        </p:nvSpPr>
        <p:spPr>
          <a:xfrm>
            <a:off x="3663902" y="4172791"/>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D44E4975-A014-1CDF-D27E-008A5EDCFB15}"/>
              </a:ext>
            </a:extLst>
          </p:cNvPr>
          <p:cNvSpPr/>
          <p:nvPr/>
        </p:nvSpPr>
        <p:spPr>
          <a:xfrm>
            <a:off x="3663902" y="5241428"/>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TextBox 15">
            <a:extLst>
              <a:ext uri="{FF2B5EF4-FFF2-40B4-BE49-F238E27FC236}">
                <a16:creationId xmlns:a16="http://schemas.microsoft.com/office/drawing/2014/main" id="{C56D4419-48CA-0A25-9A3B-15F01C1DC9EC}"/>
              </a:ext>
            </a:extLst>
          </p:cNvPr>
          <p:cNvSpPr txBox="1">
            <a:spLocks noChangeArrowheads="1"/>
          </p:cNvSpPr>
          <p:nvPr/>
        </p:nvSpPr>
        <p:spPr bwMode="auto">
          <a:xfrm>
            <a:off x="4512217" y="2130063"/>
            <a:ext cx="460771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der mexikanischen „Luftmatte“ </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2" name="TextBox 16">
            <a:extLst>
              <a:ext uri="{FF2B5EF4-FFF2-40B4-BE49-F238E27FC236}">
                <a16:creationId xmlns:a16="http://schemas.microsoft.com/office/drawing/2014/main" id="{273B0F6F-5AAC-9CCF-DA6F-4780D7FFC231}"/>
              </a:ext>
            </a:extLst>
          </p:cNvPr>
          <p:cNvSpPr txBox="1">
            <a:spLocks noChangeArrowheads="1"/>
          </p:cNvSpPr>
          <p:nvPr/>
        </p:nvSpPr>
        <p:spPr bwMode="auto">
          <a:xfrm>
            <a:off x="4512217" y="3264887"/>
            <a:ext cx="467972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der kolumbianischen „Ruhezone“</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3" name="TextBox 17">
            <a:extLst>
              <a:ext uri="{FF2B5EF4-FFF2-40B4-BE49-F238E27FC236}">
                <a16:creationId xmlns:a16="http://schemas.microsoft.com/office/drawing/2014/main" id="{FD8733FE-B6BD-5843-5E11-44BD3BC3A9A2}"/>
              </a:ext>
            </a:extLst>
          </p:cNvPr>
          <p:cNvSpPr txBox="1">
            <a:spLocks noChangeArrowheads="1"/>
          </p:cNvSpPr>
          <p:nvPr/>
        </p:nvSpPr>
        <p:spPr bwMode="auto">
          <a:xfrm>
            <a:off x="4512216" y="4333524"/>
            <a:ext cx="449763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dem haitianischen „Schlafnetz“</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4" name="TextBox 18">
            <a:extLst>
              <a:ext uri="{FF2B5EF4-FFF2-40B4-BE49-F238E27FC236}">
                <a16:creationId xmlns:a16="http://schemas.microsoft.com/office/drawing/2014/main" id="{63B6BD2B-C838-3EE4-087C-4F17228CCE05}"/>
              </a:ext>
            </a:extLst>
          </p:cNvPr>
          <p:cNvSpPr txBox="1">
            <a:spLocks noChangeArrowheads="1"/>
          </p:cNvSpPr>
          <p:nvPr/>
        </p:nvSpPr>
        <p:spPr bwMode="auto">
          <a:xfrm>
            <a:off x="4512217" y="5402161"/>
            <a:ext cx="482374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der spanischen „Schlafmatte“</a:t>
            </a:r>
            <a:endParaRPr lang="en-US" sz="2200" dirty="0">
              <a:solidFill>
                <a:schemeClr val="accent6"/>
              </a:solidFill>
              <a:latin typeface="Calibri" panose="020F0502020204030204" pitchFamily="34" charset="0"/>
              <a:cs typeface="Times New Roman" panose="02020603050405020304" pitchFamily="18" charset="0"/>
            </a:endParaRPr>
          </a:p>
        </p:txBody>
      </p:sp>
      <p:pic>
        <p:nvPicPr>
          <p:cNvPr id="15" name="Immagine 14" descr="Immagine che contiene logo, Carattere, Elementi grafici, simbolo&#10;&#10;Il contenuto generato dall'IA potrebbe non essere corretto.">
            <a:extLst>
              <a:ext uri="{FF2B5EF4-FFF2-40B4-BE49-F238E27FC236}">
                <a16:creationId xmlns:a16="http://schemas.microsoft.com/office/drawing/2014/main" id="{89727930-16E4-4C6A-CB98-263C0F4F3A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0510" y="277989"/>
            <a:ext cx="1447800" cy="895350"/>
          </a:xfrm>
          <a:prstGeom prst="rect">
            <a:avLst/>
          </a:prstGeom>
        </p:spPr>
      </p:pic>
      <p:sp>
        <p:nvSpPr>
          <p:cNvPr id="16" name="CasellaDiTesto 15">
            <a:extLst>
              <a:ext uri="{FF2B5EF4-FFF2-40B4-BE49-F238E27FC236}">
                <a16:creationId xmlns:a16="http://schemas.microsoft.com/office/drawing/2014/main" id="{FA898636-4F48-4BF5-3D5C-F96564AAE53E}"/>
              </a:ext>
            </a:extLst>
          </p:cNvPr>
          <p:cNvSpPr txBox="1"/>
          <p:nvPr/>
        </p:nvSpPr>
        <p:spPr>
          <a:xfrm>
            <a:off x="10296198" y="1266051"/>
            <a:ext cx="1522167" cy="461665"/>
          </a:xfrm>
          <a:prstGeom prst="rect">
            <a:avLst/>
          </a:prstGeom>
          <a:noFill/>
        </p:spPr>
        <p:txBody>
          <a:bodyPr wrap="square">
            <a:spAutoFit/>
          </a:bodyPr>
          <a:lstStyle/>
          <a:p>
            <a:pPr algn="r">
              <a:spcAft>
                <a:spcPts val="800"/>
              </a:spcAft>
            </a:pP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Überraschendes</a:t>
            </a:r>
            <a:b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b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aus der Etymologie</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2027775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51260-D419-053E-B016-412B8D6D0335}"/>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C08A6DB6-66EF-972A-FFCD-CF491E4D5BDB}"/>
              </a:ext>
            </a:extLst>
          </p:cNvPr>
          <p:cNvSpPr txBox="1">
            <a:spLocks/>
          </p:cNvSpPr>
          <p:nvPr/>
        </p:nvSpPr>
        <p:spPr>
          <a:xfrm>
            <a:off x="1403287" y="984653"/>
            <a:ext cx="9406551" cy="5078325"/>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dirty="0">
                <a:solidFill>
                  <a:schemeClr val="accent6"/>
                </a:solidFill>
                <a:ea typeface="Calibri"/>
                <a:cs typeface="Times New Roman"/>
              </a:rPr>
              <a:t>Die Hängematte ist keine hängende Matte, sondern stammt ursprünglich von der Bezeichnung der </a:t>
            </a:r>
            <a:r>
              <a:rPr lang="de-DE" dirty="0" err="1">
                <a:solidFill>
                  <a:schemeClr val="accent6"/>
                </a:solidFill>
                <a:ea typeface="Calibri"/>
                <a:cs typeface="Times New Roman"/>
              </a:rPr>
              <a:t>Taínos</a:t>
            </a:r>
            <a:r>
              <a:rPr lang="de-DE" dirty="0">
                <a:solidFill>
                  <a:schemeClr val="accent6"/>
                </a:solidFill>
                <a:ea typeface="Calibri"/>
                <a:cs typeface="Times New Roman"/>
              </a:rPr>
              <a:t> auf Haiti für ihre Schlafnetze ab, die (</a:t>
            </a:r>
            <a:r>
              <a:rPr lang="de-DE" i="1" dirty="0">
                <a:solidFill>
                  <a:schemeClr val="accent6"/>
                </a:solidFill>
                <a:ea typeface="Calibri"/>
                <a:cs typeface="Times New Roman"/>
              </a:rPr>
              <a:t>h)</a:t>
            </a:r>
            <a:r>
              <a:rPr lang="de-DE" i="1" dirty="0" err="1">
                <a:solidFill>
                  <a:schemeClr val="accent6"/>
                </a:solidFill>
                <a:ea typeface="Calibri"/>
                <a:cs typeface="Times New Roman"/>
              </a:rPr>
              <a:t>amáka</a:t>
            </a:r>
            <a:r>
              <a:rPr lang="de-DE" dirty="0">
                <a:solidFill>
                  <a:schemeClr val="accent6"/>
                </a:solidFill>
                <a:ea typeface="Calibri"/>
                <a:cs typeface="Times New Roman"/>
              </a:rPr>
              <a:t> genannt wurden. Als Kolumbus nach Amerika kam, notierte er in seinem Bordbuch „Betten und Decken, auf denen jene Leute schliefen, sind eine Art Wollnetze“, und so kam das Wort nach Europa. </a:t>
            </a:r>
          </a:p>
          <a:p>
            <a:pPr marL="0" indent="0">
              <a:lnSpc>
                <a:spcPct val="100000"/>
              </a:lnSpc>
              <a:buNone/>
            </a:pPr>
            <a:r>
              <a:rPr lang="de-DE" dirty="0">
                <a:solidFill>
                  <a:schemeClr val="accent6"/>
                </a:solidFill>
                <a:ea typeface="Calibri"/>
                <a:cs typeface="Times New Roman"/>
              </a:rPr>
              <a:t>In der deutschen Sprache ist aus </a:t>
            </a:r>
            <a:r>
              <a:rPr lang="de-DE" i="1" dirty="0">
                <a:solidFill>
                  <a:schemeClr val="accent6"/>
                </a:solidFill>
                <a:ea typeface="Calibri"/>
                <a:cs typeface="Times New Roman"/>
              </a:rPr>
              <a:t>(h)</a:t>
            </a:r>
            <a:r>
              <a:rPr lang="de-DE" i="1" dirty="0" err="1">
                <a:solidFill>
                  <a:schemeClr val="accent6"/>
                </a:solidFill>
                <a:ea typeface="Calibri"/>
                <a:cs typeface="Times New Roman"/>
              </a:rPr>
              <a:t>amáka</a:t>
            </a:r>
            <a:r>
              <a:rPr lang="de-DE" i="1" dirty="0">
                <a:solidFill>
                  <a:schemeClr val="accent6"/>
                </a:solidFill>
                <a:ea typeface="Calibri"/>
                <a:cs typeface="Times New Roman"/>
              </a:rPr>
              <a:t> „</a:t>
            </a:r>
            <a:r>
              <a:rPr lang="de-DE" dirty="0">
                <a:solidFill>
                  <a:schemeClr val="accent6"/>
                </a:solidFill>
                <a:ea typeface="Calibri"/>
                <a:cs typeface="Times New Roman"/>
              </a:rPr>
              <a:t>Hängematte“ geworden, während die Wortherkunft in der englischen - </a:t>
            </a:r>
            <a:r>
              <a:rPr lang="de-DE" i="1" dirty="0" err="1">
                <a:solidFill>
                  <a:schemeClr val="accent6"/>
                </a:solidFill>
                <a:ea typeface="Calibri"/>
                <a:cs typeface="Times New Roman"/>
              </a:rPr>
              <a:t>hammock</a:t>
            </a:r>
            <a:r>
              <a:rPr lang="de-DE" dirty="0">
                <a:solidFill>
                  <a:schemeClr val="accent6"/>
                </a:solidFill>
                <a:ea typeface="Calibri"/>
                <a:cs typeface="Times New Roman"/>
              </a:rPr>
              <a:t> - und in der italienischen Sprache - </a:t>
            </a:r>
            <a:r>
              <a:rPr lang="de-DE" i="1" dirty="0" err="1">
                <a:solidFill>
                  <a:schemeClr val="accent6"/>
                </a:solidFill>
                <a:ea typeface="Calibri"/>
                <a:cs typeface="Times New Roman"/>
              </a:rPr>
              <a:t>amaca</a:t>
            </a:r>
            <a:r>
              <a:rPr lang="de-DE" dirty="0">
                <a:solidFill>
                  <a:schemeClr val="accent6"/>
                </a:solidFill>
                <a:ea typeface="Calibri"/>
                <a:cs typeface="Times New Roman"/>
              </a:rPr>
              <a:t> - noch deutlicher erkennbar ist.</a:t>
            </a:r>
            <a:endParaRPr lang="en-US" dirty="0">
              <a:solidFill>
                <a:schemeClr val="accent6"/>
              </a:solidFill>
              <a:ea typeface="Calibri"/>
              <a:cs typeface="Times New Roman"/>
            </a:endParaRPr>
          </a:p>
        </p:txBody>
      </p:sp>
      <p:sp>
        <p:nvSpPr>
          <p:cNvPr id="3" name="Ovale 2">
            <a:extLst>
              <a:ext uri="{FF2B5EF4-FFF2-40B4-BE49-F238E27FC236}">
                <a16:creationId xmlns:a16="http://schemas.microsoft.com/office/drawing/2014/main" id="{6DF921DA-05DD-6967-2443-108B4E2CE1A5}"/>
              </a:ext>
            </a:extLst>
          </p:cNvPr>
          <p:cNvSpPr/>
          <p:nvPr/>
        </p:nvSpPr>
        <p:spPr>
          <a:xfrm>
            <a:off x="11065395" y="387124"/>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4624418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90FFE-A7B3-3D9E-AD9A-270CB862F17B}"/>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1BACE168-0418-74A8-6A6C-5AF864C5B2BC}"/>
              </a:ext>
            </a:extLst>
          </p:cNvPr>
          <p:cNvSpPr txBox="1"/>
          <p:nvPr/>
        </p:nvSpPr>
        <p:spPr>
          <a:xfrm>
            <a:off x="645139" y="804386"/>
            <a:ext cx="8915549" cy="830997"/>
          </a:xfrm>
          <a:prstGeom prst="rect">
            <a:avLst/>
          </a:prstGeom>
          <a:noFill/>
        </p:spPr>
        <p:txBody>
          <a:bodyPr wrap="square">
            <a:spAutoFit/>
          </a:bodyPr>
          <a:lstStyle/>
          <a:p>
            <a:pPr fontAlgn="base">
              <a:spcBef>
                <a:spcPct val="0"/>
              </a:spcBef>
              <a:spcAft>
                <a:spcPct val="0"/>
              </a:spcAft>
            </a:pPr>
            <a:r>
              <a:rPr lang="de-DE" sz="2400" b="1" dirty="0">
                <a:solidFill>
                  <a:schemeClr val="accent6"/>
                </a:solidFill>
                <a:latin typeface="Calibri" panose="020F0502020204030204" pitchFamily="34" charset="0"/>
                <a:cs typeface="Times New Roman" panose="02020603050405020304" pitchFamily="18" charset="0"/>
              </a:rPr>
              <a:t>Welches Getränk entzieht einem etwas </a:t>
            </a:r>
          </a:p>
          <a:p>
            <a:pPr fontAlgn="base">
              <a:spcBef>
                <a:spcPct val="0"/>
              </a:spcBef>
              <a:spcAft>
                <a:spcPct val="0"/>
              </a:spcAft>
            </a:pPr>
            <a:r>
              <a:rPr lang="de-DE" sz="2400" b="1" dirty="0">
                <a:solidFill>
                  <a:schemeClr val="accent6"/>
                </a:solidFill>
                <a:latin typeface="Calibri" panose="020F0502020204030204" pitchFamily="34" charset="0"/>
                <a:cs typeface="Times New Roman" panose="02020603050405020304" pitchFamily="18" charset="0"/>
              </a:rPr>
              <a:t>und nimmt einem den Hunger? </a:t>
            </a:r>
            <a:endParaRPr lang="en-US" sz="2400" b="1" dirty="0">
              <a:solidFill>
                <a:schemeClr val="accent6"/>
              </a:solidFill>
              <a:latin typeface="Calibri" panose="020F0502020204030204" pitchFamily="34" charset="0"/>
              <a:cs typeface="Times New Roman" panose="02020603050405020304" pitchFamily="18" charset="0"/>
            </a:endParaRPr>
          </a:p>
        </p:txBody>
      </p:sp>
      <p:sp>
        <p:nvSpPr>
          <p:cNvPr id="7" name="Ovale 6">
            <a:extLst>
              <a:ext uri="{FF2B5EF4-FFF2-40B4-BE49-F238E27FC236}">
                <a16:creationId xmlns:a16="http://schemas.microsoft.com/office/drawing/2014/main" id="{A91BAE45-24FE-C46A-C76E-8F0ED6A7D3BF}"/>
              </a:ext>
            </a:extLst>
          </p:cNvPr>
          <p:cNvSpPr/>
          <p:nvPr/>
        </p:nvSpPr>
        <p:spPr>
          <a:xfrm>
            <a:off x="5102913" y="1812475"/>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CD91BD9E-7A65-AFD9-FBDE-554CD3D51C05}"/>
              </a:ext>
            </a:extLst>
          </p:cNvPr>
          <p:cNvSpPr/>
          <p:nvPr/>
        </p:nvSpPr>
        <p:spPr>
          <a:xfrm>
            <a:off x="5102913" y="310415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E1C4C1A0-9B63-5F60-B791-BBFAB4FCE03F}"/>
              </a:ext>
            </a:extLst>
          </p:cNvPr>
          <p:cNvSpPr/>
          <p:nvPr/>
        </p:nvSpPr>
        <p:spPr>
          <a:xfrm>
            <a:off x="5102913" y="4247449"/>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5DDA660A-12E2-4D96-9963-3689FF766347}"/>
              </a:ext>
            </a:extLst>
          </p:cNvPr>
          <p:cNvSpPr/>
          <p:nvPr/>
        </p:nvSpPr>
        <p:spPr>
          <a:xfrm>
            <a:off x="5102913" y="5316086"/>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TextBox 15">
            <a:extLst>
              <a:ext uri="{FF2B5EF4-FFF2-40B4-BE49-F238E27FC236}">
                <a16:creationId xmlns:a16="http://schemas.microsoft.com/office/drawing/2014/main" id="{F24FD5B6-D56A-B6E5-DA43-95CDF9237D39}"/>
              </a:ext>
            </a:extLst>
          </p:cNvPr>
          <p:cNvSpPr txBox="1">
            <a:spLocks noChangeArrowheads="1"/>
          </p:cNvSpPr>
          <p:nvPr/>
        </p:nvSpPr>
        <p:spPr bwMode="auto">
          <a:xfrm>
            <a:off x="5982764" y="1942937"/>
            <a:ext cx="132045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Kakao</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2" name="TextBox 16">
            <a:extLst>
              <a:ext uri="{FF2B5EF4-FFF2-40B4-BE49-F238E27FC236}">
                <a16:creationId xmlns:a16="http://schemas.microsoft.com/office/drawing/2014/main" id="{10945289-CFAD-D35F-CCB0-BA31DCDD6E02}"/>
              </a:ext>
            </a:extLst>
          </p:cNvPr>
          <p:cNvSpPr txBox="1">
            <a:spLocks noChangeArrowheads="1"/>
          </p:cNvSpPr>
          <p:nvPr/>
        </p:nvSpPr>
        <p:spPr bwMode="auto">
          <a:xfrm>
            <a:off x="5982764" y="3264887"/>
            <a:ext cx="115267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Kaffee</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3" name="TextBox 17">
            <a:extLst>
              <a:ext uri="{FF2B5EF4-FFF2-40B4-BE49-F238E27FC236}">
                <a16:creationId xmlns:a16="http://schemas.microsoft.com/office/drawing/2014/main" id="{373299B2-CD9D-8B6A-05DC-B1805E30DDB6}"/>
              </a:ext>
            </a:extLst>
          </p:cNvPr>
          <p:cNvSpPr txBox="1">
            <a:spLocks noChangeArrowheads="1"/>
          </p:cNvSpPr>
          <p:nvPr/>
        </p:nvSpPr>
        <p:spPr bwMode="auto">
          <a:xfrm>
            <a:off x="5982764" y="4408182"/>
            <a:ext cx="82550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Saft</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4" name="TextBox 18">
            <a:extLst>
              <a:ext uri="{FF2B5EF4-FFF2-40B4-BE49-F238E27FC236}">
                <a16:creationId xmlns:a16="http://schemas.microsoft.com/office/drawing/2014/main" id="{7EF6CFF0-C1C2-D8BA-946B-00045245D47F}"/>
              </a:ext>
            </a:extLst>
          </p:cNvPr>
          <p:cNvSpPr txBox="1">
            <a:spLocks noChangeArrowheads="1"/>
          </p:cNvSpPr>
          <p:nvPr/>
        </p:nvSpPr>
        <p:spPr bwMode="auto">
          <a:xfrm>
            <a:off x="5982764" y="5476819"/>
            <a:ext cx="121699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Wasser</a:t>
            </a:r>
            <a:endParaRPr lang="en-US" sz="2200" dirty="0">
              <a:solidFill>
                <a:schemeClr val="accent6"/>
              </a:solidFill>
              <a:latin typeface="Calibri" panose="020F0502020204030204" pitchFamily="34" charset="0"/>
              <a:cs typeface="Times New Roman" panose="02020603050405020304" pitchFamily="18" charset="0"/>
            </a:endParaRPr>
          </a:p>
        </p:txBody>
      </p:sp>
      <p:pic>
        <p:nvPicPr>
          <p:cNvPr id="15" name="Immagine 14" descr="Immagine che contiene logo, Carattere, Elementi grafici, simbolo&#10;&#10;Il contenuto generato dall'IA potrebbe non essere corretto.">
            <a:extLst>
              <a:ext uri="{FF2B5EF4-FFF2-40B4-BE49-F238E27FC236}">
                <a16:creationId xmlns:a16="http://schemas.microsoft.com/office/drawing/2014/main" id="{A5ABB961-D13E-0578-F800-6A809A65A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0092" y="346553"/>
            <a:ext cx="1518920" cy="858520"/>
          </a:xfrm>
          <a:prstGeom prst="rect">
            <a:avLst/>
          </a:prstGeom>
        </p:spPr>
      </p:pic>
      <p:sp>
        <p:nvSpPr>
          <p:cNvPr id="16" name="CasellaDiTesto 15">
            <a:extLst>
              <a:ext uri="{FF2B5EF4-FFF2-40B4-BE49-F238E27FC236}">
                <a16:creationId xmlns:a16="http://schemas.microsoft.com/office/drawing/2014/main" id="{09D81311-9EC2-D096-1E8F-CFA1A9754175}"/>
              </a:ext>
            </a:extLst>
          </p:cNvPr>
          <p:cNvSpPr txBox="1"/>
          <p:nvPr/>
        </p:nvSpPr>
        <p:spPr>
          <a:xfrm>
            <a:off x="10263830" y="1266877"/>
            <a:ext cx="1522167" cy="646331"/>
          </a:xfrm>
          <a:prstGeom prst="rect">
            <a:avLst/>
          </a:prstGeom>
          <a:noFill/>
        </p:spPr>
        <p:txBody>
          <a:bodyPr wrap="square">
            <a:spAutoFit/>
          </a:bodyPr>
          <a:lstStyle/>
          <a:p>
            <a:pPr algn="r">
              <a:spcAft>
                <a:spcPts val="800"/>
              </a:spcAft>
            </a:pP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Auf den Spuren</a:t>
            </a:r>
            <a:b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b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der Herkunft unserer Alltagswörter</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1044593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01512-AD43-D283-2833-15AAB193E3BF}"/>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06D84C5E-3A1B-AF03-A73F-8CF6393FB49C}"/>
              </a:ext>
            </a:extLst>
          </p:cNvPr>
          <p:cNvSpPr txBox="1">
            <a:spLocks/>
          </p:cNvSpPr>
          <p:nvPr/>
        </p:nvSpPr>
        <p:spPr>
          <a:xfrm>
            <a:off x="1877085" y="1139479"/>
            <a:ext cx="8437829" cy="4153735"/>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sz="2400" dirty="0">
                <a:solidFill>
                  <a:schemeClr val="accent6"/>
                </a:solidFill>
                <a:ea typeface="Calibri" panose="020F0502020204030204" pitchFamily="34" charset="0"/>
                <a:cs typeface="MiloPro-BoldIta"/>
              </a:rPr>
              <a:t>In der Ursprungssprache wurde der Kaffee</a:t>
            </a:r>
            <a:r>
              <a:rPr lang="de-DE" sz="2400" b="1" dirty="0">
                <a:solidFill>
                  <a:schemeClr val="accent6"/>
                </a:solidFill>
                <a:ea typeface="Calibri" panose="020F0502020204030204" pitchFamily="34" charset="0"/>
                <a:cs typeface="MiloPro-BoldIta"/>
              </a:rPr>
              <a:t> </a:t>
            </a:r>
            <a:r>
              <a:rPr lang="en-US" sz="2400" b="1" dirty="0" err="1">
                <a:solidFill>
                  <a:schemeClr val="accent6"/>
                </a:solidFill>
                <a:ea typeface="Calibri" panose="020F0502020204030204" pitchFamily="34" charset="0"/>
              </a:rPr>
              <a:t>قهوة</a:t>
            </a:r>
            <a:r>
              <a:rPr lang="de-DE" sz="2400" b="1" dirty="0">
                <a:solidFill>
                  <a:schemeClr val="accent6"/>
                </a:solidFill>
                <a:ea typeface="Calibri" panose="020F0502020204030204" pitchFamily="34" charset="0"/>
              </a:rPr>
              <a:t>‎</a:t>
            </a:r>
            <a:r>
              <a:rPr lang="de-DE" sz="2400" b="1" dirty="0">
                <a:solidFill>
                  <a:schemeClr val="accent6"/>
                </a:solidFill>
                <a:ea typeface="Calibri" panose="020F0502020204030204" pitchFamily="34" charset="0"/>
                <a:cs typeface="MiloPro-BoldIta"/>
              </a:rPr>
              <a:t> </a:t>
            </a:r>
            <a:r>
              <a:rPr lang="de-DE" sz="2400" i="1" dirty="0" err="1">
                <a:solidFill>
                  <a:schemeClr val="accent6"/>
                </a:solidFill>
                <a:ea typeface="Calibri" panose="020F0502020204030204" pitchFamily="34" charset="0"/>
                <a:cs typeface="MiloPro-BoldIta"/>
              </a:rPr>
              <a:t>qahwah</a:t>
            </a:r>
            <a:r>
              <a:rPr lang="de-DE" sz="2400" dirty="0">
                <a:solidFill>
                  <a:schemeClr val="accent6"/>
                </a:solidFill>
                <a:ea typeface="Calibri" panose="020F0502020204030204" pitchFamily="34" charset="0"/>
                <a:cs typeface="MiloPro-BoldIta"/>
              </a:rPr>
              <a:t>, „etwas entziehen“ oder „den Hunger nehmen“ genannt, weil er Energie gab und das Hungergefühl minderte und als Medizin verwendet werden konnte. Über das türkische Wort </a:t>
            </a:r>
            <a:r>
              <a:rPr lang="de-DE" sz="2400" i="1" dirty="0" err="1">
                <a:solidFill>
                  <a:schemeClr val="accent6"/>
                </a:solidFill>
                <a:ea typeface="Calibri" panose="020F0502020204030204" pitchFamily="34" charset="0"/>
                <a:cs typeface="MiloPro-BoldIta"/>
              </a:rPr>
              <a:t>kahva</a:t>
            </a:r>
            <a:r>
              <a:rPr lang="de-DE" sz="2400" b="1" dirty="0">
                <a:solidFill>
                  <a:schemeClr val="accent6"/>
                </a:solidFill>
                <a:ea typeface="Calibri" panose="020F0502020204030204" pitchFamily="34" charset="0"/>
                <a:cs typeface="MiloPro-BoldIta"/>
              </a:rPr>
              <a:t> </a:t>
            </a:r>
            <a:r>
              <a:rPr lang="de-DE" sz="2400" dirty="0">
                <a:solidFill>
                  <a:schemeClr val="accent6"/>
                </a:solidFill>
                <a:ea typeface="Calibri" panose="020F0502020204030204" pitchFamily="34" charset="0"/>
                <a:cs typeface="MiloPro-BoldIta"/>
              </a:rPr>
              <a:t>wurde es dann auch in die europäischen Sprachen eingeführt.</a:t>
            </a:r>
            <a:endParaRPr lang="en-US" sz="3200" dirty="0">
              <a:solidFill>
                <a:schemeClr val="accent6"/>
              </a:solidFill>
              <a:cs typeface="Times New Roman" pitchFamily="18" charset="0"/>
            </a:endParaRPr>
          </a:p>
        </p:txBody>
      </p:sp>
      <p:sp>
        <p:nvSpPr>
          <p:cNvPr id="9" name="Ovale 8">
            <a:extLst>
              <a:ext uri="{FF2B5EF4-FFF2-40B4-BE49-F238E27FC236}">
                <a16:creationId xmlns:a16="http://schemas.microsoft.com/office/drawing/2014/main" id="{04B1A9F4-8B84-BE09-1820-951E420B9F4E}"/>
              </a:ext>
            </a:extLst>
          </p:cNvPr>
          <p:cNvSpPr/>
          <p:nvPr/>
        </p:nvSpPr>
        <p:spPr>
          <a:xfrm>
            <a:off x="11065395" y="38712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928112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49144-64C4-EB3C-C189-C511FBE06400}"/>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3E889FEE-C11B-1EDC-6651-B37CA5C6F621}"/>
              </a:ext>
            </a:extLst>
          </p:cNvPr>
          <p:cNvSpPr txBox="1"/>
          <p:nvPr/>
        </p:nvSpPr>
        <p:spPr>
          <a:xfrm>
            <a:off x="645140" y="533858"/>
            <a:ext cx="8707090" cy="1200329"/>
          </a:xfrm>
          <a:prstGeom prst="rect">
            <a:avLst/>
          </a:prstGeom>
          <a:noFill/>
        </p:spPr>
        <p:txBody>
          <a:bodyPr wrap="square">
            <a:spAutoFit/>
          </a:bodyPr>
          <a:lstStyle/>
          <a:p>
            <a:pPr fontAlgn="base">
              <a:spcBef>
                <a:spcPct val="0"/>
              </a:spcBef>
              <a:spcAft>
                <a:spcPct val="0"/>
              </a:spcAft>
            </a:pPr>
            <a:r>
              <a:rPr lang="de-DE" sz="2400" b="1" dirty="0">
                <a:solidFill>
                  <a:schemeClr val="accent6"/>
                </a:solidFill>
              </a:rPr>
              <a:t>Welche Objekte waren in den skandinavischen Ländern weit verbreitet und bestehen heute aus fortschrittlicheren Materialien, wobei sich ihr Name nur geringfügig geändert hat?</a:t>
            </a:r>
            <a:endParaRPr lang="en-US" sz="2400" b="1" dirty="0">
              <a:solidFill>
                <a:schemeClr val="accent6"/>
              </a:solidFill>
              <a:cs typeface="Times New Roman" panose="02020603050405020304" pitchFamily="18" charset="0"/>
            </a:endParaRPr>
          </a:p>
        </p:txBody>
      </p:sp>
      <p:sp>
        <p:nvSpPr>
          <p:cNvPr id="7" name="Ovale 6">
            <a:extLst>
              <a:ext uri="{FF2B5EF4-FFF2-40B4-BE49-F238E27FC236}">
                <a16:creationId xmlns:a16="http://schemas.microsoft.com/office/drawing/2014/main" id="{56ECEA6F-88D6-80B9-1977-CCCFAD01D150}"/>
              </a:ext>
            </a:extLst>
          </p:cNvPr>
          <p:cNvSpPr/>
          <p:nvPr/>
        </p:nvSpPr>
        <p:spPr>
          <a:xfrm>
            <a:off x="4621828" y="2222260"/>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E250141D-F665-BED4-E63C-038D720FAA80}"/>
              </a:ext>
            </a:extLst>
          </p:cNvPr>
          <p:cNvSpPr/>
          <p:nvPr/>
        </p:nvSpPr>
        <p:spPr>
          <a:xfrm>
            <a:off x="4621828" y="326842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4B3F454E-E8E2-2DCE-C032-A69956AE9D30}"/>
              </a:ext>
            </a:extLst>
          </p:cNvPr>
          <p:cNvSpPr/>
          <p:nvPr/>
        </p:nvSpPr>
        <p:spPr>
          <a:xfrm>
            <a:off x="4621828" y="4290566"/>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0C85FA1F-8A97-E6FD-77F7-60CCE29C5B74}"/>
              </a:ext>
            </a:extLst>
          </p:cNvPr>
          <p:cNvSpPr/>
          <p:nvPr/>
        </p:nvSpPr>
        <p:spPr>
          <a:xfrm>
            <a:off x="4621828" y="5359203"/>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TextBox 15">
            <a:extLst>
              <a:ext uri="{FF2B5EF4-FFF2-40B4-BE49-F238E27FC236}">
                <a16:creationId xmlns:a16="http://schemas.microsoft.com/office/drawing/2014/main" id="{83B184FF-C7B5-C6CC-55FF-E4674C507E51}"/>
              </a:ext>
            </a:extLst>
          </p:cNvPr>
          <p:cNvSpPr txBox="1">
            <a:spLocks noChangeArrowheads="1"/>
          </p:cNvSpPr>
          <p:nvPr/>
        </p:nvSpPr>
        <p:spPr bwMode="auto">
          <a:xfrm>
            <a:off x="5584103" y="2370444"/>
            <a:ext cx="460771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Ski</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2" name="TextBox 16">
            <a:extLst>
              <a:ext uri="{FF2B5EF4-FFF2-40B4-BE49-F238E27FC236}">
                <a16:creationId xmlns:a16="http://schemas.microsoft.com/office/drawing/2014/main" id="{16B525DA-6801-7937-B4AA-C993C074603C}"/>
              </a:ext>
            </a:extLst>
          </p:cNvPr>
          <p:cNvSpPr txBox="1">
            <a:spLocks noChangeArrowheads="1"/>
          </p:cNvSpPr>
          <p:nvPr/>
        </p:nvSpPr>
        <p:spPr bwMode="auto">
          <a:xfrm>
            <a:off x="5584103" y="3448946"/>
            <a:ext cx="467972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Schlitten</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3" name="TextBox 17">
            <a:extLst>
              <a:ext uri="{FF2B5EF4-FFF2-40B4-BE49-F238E27FC236}">
                <a16:creationId xmlns:a16="http://schemas.microsoft.com/office/drawing/2014/main" id="{53658FE9-2BA7-D15B-E0B8-44183E133ED8}"/>
              </a:ext>
            </a:extLst>
          </p:cNvPr>
          <p:cNvSpPr txBox="1">
            <a:spLocks noChangeArrowheads="1"/>
          </p:cNvSpPr>
          <p:nvPr/>
        </p:nvSpPr>
        <p:spPr bwMode="auto">
          <a:xfrm>
            <a:off x="5584103" y="4451299"/>
            <a:ext cx="449763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Schneeschuhe</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4" name="TextBox 18">
            <a:extLst>
              <a:ext uri="{FF2B5EF4-FFF2-40B4-BE49-F238E27FC236}">
                <a16:creationId xmlns:a16="http://schemas.microsoft.com/office/drawing/2014/main" id="{38BCD1ED-2118-0C61-9A78-C38EC810780E}"/>
              </a:ext>
            </a:extLst>
          </p:cNvPr>
          <p:cNvSpPr txBox="1">
            <a:spLocks noChangeArrowheads="1"/>
          </p:cNvSpPr>
          <p:nvPr/>
        </p:nvSpPr>
        <p:spPr bwMode="auto">
          <a:xfrm>
            <a:off x="5584103" y="5519936"/>
            <a:ext cx="482374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Eispickel</a:t>
            </a:r>
            <a:endParaRPr lang="en-US" sz="2200" dirty="0">
              <a:solidFill>
                <a:schemeClr val="accent6"/>
              </a:solidFill>
              <a:latin typeface="Calibri" panose="020F0502020204030204" pitchFamily="34" charset="0"/>
              <a:cs typeface="Times New Roman" panose="02020603050405020304" pitchFamily="18" charset="0"/>
            </a:endParaRPr>
          </a:p>
        </p:txBody>
      </p:sp>
      <p:pic>
        <p:nvPicPr>
          <p:cNvPr id="15" name="Immagine 14" descr="Immagine che contiene logo, Carattere, Elementi grafici, simbolo&#10;&#10;Il contenuto generato dall'IA potrebbe non essere corretto.">
            <a:extLst>
              <a:ext uri="{FF2B5EF4-FFF2-40B4-BE49-F238E27FC236}">
                <a16:creationId xmlns:a16="http://schemas.microsoft.com/office/drawing/2014/main" id="{9A1DBD9A-B80D-FA11-B356-C6100961B0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0092" y="346553"/>
            <a:ext cx="1518920" cy="858520"/>
          </a:xfrm>
          <a:prstGeom prst="rect">
            <a:avLst/>
          </a:prstGeom>
        </p:spPr>
      </p:pic>
      <p:sp>
        <p:nvSpPr>
          <p:cNvPr id="18" name="CasellaDiTesto 17">
            <a:extLst>
              <a:ext uri="{FF2B5EF4-FFF2-40B4-BE49-F238E27FC236}">
                <a16:creationId xmlns:a16="http://schemas.microsoft.com/office/drawing/2014/main" id="{EE1F6FF9-38BB-07C8-B0A3-165BB9758DF9}"/>
              </a:ext>
            </a:extLst>
          </p:cNvPr>
          <p:cNvSpPr txBox="1"/>
          <p:nvPr/>
        </p:nvSpPr>
        <p:spPr>
          <a:xfrm>
            <a:off x="10263830" y="1266877"/>
            <a:ext cx="1522167" cy="646331"/>
          </a:xfrm>
          <a:prstGeom prst="rect">
            <a:avLst/>
          </a:prstGeom>
          <a:noFill/>
        </p:spPr>
        <p:txBody>
          <a:bodyPr wrap="square">
            <a:spAutoFit/>
          </a:bodyPr>
          <a:lstStyle/>
          <a:p>
            <a:pPr algn="r">
              <a:spcAft>
                <a:spcPts val="800"/>
              </a:spcAft>
            </a:pP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Auf den Spuren</a:t>
            </a:r>
            <a:b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b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der Herkunft unserer Alltagswörter</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856303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FF115-00F3-1EF8-068B-5750F75DDC9E}"/>
            </a:ext>
          </a:extLst>
        </p:cNvPr>
        <p:cNvGrpSpPr/>
        <p:nvPr/>
      </p:nvGrpSpPr>
      <p:grpSpPr>
        <a:xfrm>
          <a:off x="0" y="0"/>
          <a:ext cx="0" cy="0"/>
          <a:chOff x="0" y="0"/>
          <a:chExt cx="0" cy="0"/>
        </a:xfrm>
      </p:grpSpPr>
      <p:pic>
        <p:nvPicPr>
          <p:cNvPr id="8" name="Immagine 7" descr="Immagine che contiene simbolo, logo, Carattere, Elementi grafici&#10;&#10;Il contenuto generato dall'IA potrebbe non essere corretto.">
            <a:extLst>
              <a:ext uri="{FF2B5EF4-FFF2-40B4-BE49-F238E27FC236}">
                <a16:creationId xmlns:a16="http://schemas.microsoft.com/office/drawing/2014/main" id="{98796E2B-F936-C51F-2A44-3E84705E0E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4907" y="382781"/>
            <a:ext cx="1386840" cy="842010"/>
          </a:xfrm>
          <a:prstGeom prst="rect">
            <a:avLst/>
          </a:prstGeom>
        </p:spPr>
      </p:pic>
      <p:sp>
        <p:nvSpPr>
          <p:cNvPr id="5" name="Segnaposto testo 4">
            <a:extLst>
              <a:ext uri="{FF2B5EF4-FFF2-40B4-BE49-F238E27FC236}">
                <a16:creationId xmlns:a16="http://schemas.microsoft.com/office/drawing/2014/main" id="{7B17DE58-8C61-87AE-7E2A-D8B6A64E0C3E}"/>
              </a:ext>
            </a:extLst>
          </p:cNvPr>
          <p:cNvSpPr>
            <a:spLocks noGrp="1"/>
          </p:cNvSpPr>
          <p:nvPr>
            <p:ph type="body" sz="quarter" idx="11"/>
          </p:nvPr>
        </p:nvSpPr>
        <p:spPr/>
        <p:txBody>
          <a:bodyPr>
            <a:normAutofit lnSpcReduction="10000"/>
          </a:bodyPr>
          <a:lstStyle/>
          <a:p>
            <a:r>
              <a:rPr lang="de-DE" u="sng" dirty="0">
                <a:solidFill>
                  <a:schemeClr val="accent5"/>
                </a:solidFill>
                <a:ea typeface="Times New Roman"/>
                <a:cs typeface="Times New Roman" pitchFamily="18" charset="0"/>
              </a:rPr>
              <a:t>Etymologie für Fachleute</a:t>
            </a:r>
          </a:p>
        </p:txBody>
      </p:sp>
      <p:sp>
        <p:nvSpPr>
          <p:cNvPr id="6" name="Subtitle 2">
            <a:extLst>
              <a:ext uri="{FF2B5EF4-FFF2-40B4-BE49-F238E27FC236}">
                <a16:creationId xmlns:a16="http://schemas.microsoft.com/office/drawing/2014/main" id="{4B674FEF-571D-C094-8586-4F30A2F556BA}"/>
              </a:ext>
            </a:extLst>
          </p:cNvPr>
          <p:cNvSpPr txBox="1">
            <a:spLocks/>
          </p:cNvSpPr>
          <p:nvPr/>
        </p:nvSpPr>
        <p:spPr>
          <a:xfrm>
            <a:off x="2465765" y="1785019"/>
            <a:ext cx="9396725" cy="44666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dirty="0">
                <a:solidFill>
                  <a:schemeClr val="accent6"/>
                </a:solidFill>
                <a:latin typeface="Calibri" panose="020F0502020204030204" pitchFamily="34" charset="0"/>
                <a:ea typeface="Times New Roman"/>
                <a:cs typeface="Times New Roman" pitchFamily="18" charset="0"/>
              </a:rPr>
              <a:t>Das Wort Etymologie stammt aus dem Griechischen </a:t>
            </a:r>
            <a:br>
              <a:rPr lang="de-DE" dirty="0">
                <a:solidFill>
                  <a:schemeClr val="accent6"/>
                </a:solidFill>
                <a:latin typeface="Calibri" panose="020F0502020204030204" pitchFamily="34" charset="0"/>
                <a:ea typeface="Times New Roman"/>
                <a:cs typeface="Times New Roman" pitchFamily="18" charset="0"/>
              </a:rPr>
            </a:br>
            <a:r>
              <a:rPr lang="de-DE" dirty="0">
                <a:solidFill>
                  <a:schemeClr val="accent6"/>
                </a:solidFill>
                <a:latin typeface="Calibri" panose="020F0502020204030204" pitchFamily="34" charset="0"/>
                <a:ea typeface="Times New Roman"/>
                <a:cs typeface="Times New Roman" pitchFamily="18" charset="0"/>
              </a:rPr>
              <a:t>und setzt sich aus diesen zwei Wörtern zusammen: </a:t>
            </a:r>
          </a:p>
          <a:p>
            <a:pPr marL="0" indent="0">
              <a:lnSpc>
                <a:spcPct val="100000"/>
              </a:lnSpc>
              <a:buNone/>
            </a:pPr>
            <a:r>
              <a:rPr lang="de-DE" dirty="0">
                <a:solidFill>
                  <a:schemeClr val="accent6"/>
                </a:solidFill>
                <a:latin typeface="Calibri" panose="020F0502020204030204" pitchFamily="34" charset="0"/>
                <a:ea typeface="Times New Roman"/>
                <a:cs typeface="Times New Roman" pitchFamily="18" charset="0"/>
              </a:rPr>
              <a:t>1. </a:t>
            </a:r>
            <a:r>
              <a:rPr lang="de-DE" i="1" dirty="0" err="1">
                <a:solidFill>
                  <a:schemeClr val="accent6"/>
                </a:solidFill>
                <a:latin typeface="Calibri" panose="020F0502020204030204" pitchFamily="34" charset="0"/>
                <a:ea typeface="Times New Roman"/>
                <a:cs typeface="Times New Roman" pitchFamily="18" charset="0"/>
              </a:rPr>
              <a:t>ἔτυμος</a:t>
            </a:r>
            <a:r>
              <a:rPr lang="de-DE" dirty="0">
                <a:solidFill>
                  <a:schemeClr val="accent6"/>
                </a:solidFill>
                <a:latin typeface="Calibri" panose="020F0502020204030204" pitchFamily="34" charset="0"/>
                <a:ea typeface="Times New Roman"/>
                <a:cs typeface="Times New Roman" pitchFamily="18" charset="0"/>
              </a:rPr>
              <a:t> [</a:t>
            </a:r>
            <a:r>
              <a:rPr lang="de-DE" dirty="0" err="1">
                <a:solidFill>
                  <a:schemeClr val="accent6"/>
                </a:solidFill>
                <a:latin typeface="Calibri" panose="020F0502020204030204" pitchFamily="34" charset="0"/>
                <a:ea typeface="Times New Roman"/>
                <a:cs typeface="Times New Roman" pitchFamily="18" charset="0"/>
              </a:rPr>
              <a:t>étymos</a:t>
            </a:r>
            <a:r>
              <a:rPr lang="de-DE" dirty="0">
                <a:solidFill>
                  <a:schemeClr val="accent6"/>
                </a:solidFill>
                <a:latin typeface="Calibri" panose="020F0502020204030204" pitchFamily="34" charset="0"/>
                <a:ea typeface="Times New Roman"/>
                <a:cs typeface="Times New Roman" pitchFamily="18" charset="0"/>
              </a:rPr>
              <a:t>]: wahr, wirklich</a:t>
            </a:r>
            <a:br>
              <a:rPr lang="de-DE" dirty="0">
                <a:solidFill>
                  <a:schemeClr val="accent6"/>
                </a:solidFill>
                <a:latin typeface="Calibri" panose="020F0502020204030204" pitchFamily="34" charset="0"/>
                <a:ea typeface="Times New Roman"/>
                <a:cs typeface="Times New Roman" pitchFamily="18" charset="0"/>
              </a:rPr>
            </a:br>
            <a:r>
              <a:rPr lang="de-DE" dirty="0">
                <a:solidFill>
                  <a:schemeClr val="accent6"/>
                </a:solidFill>
                <a:latin typeface="Calibri" panose="020F0502020204030204" pitchFamily="34" charset="0"/>
                <a:ea typeface="Times New Roman"/>
                <a:cs typeface="Times New Roman" pitchFamily="18" charset="0"/>
              </a:rPr>
              <a:t>2. </a:t>
            </a:r>
            <a:r>
              <a:rPr lang="de-DE" i="1" dirty="0" err="1">
                <a:solidFill>
                  <a:schemeClr val="accent6"/>
                </a:solidFill>
                <a:latin typeface="Calibri" panose="020F0502020204030204" pitchFamily="34" charset="0"/>
                <a:ea typeface="Times New Roman"/>
                <a:cs typeface="Times New Roman" pitchFamily="18" charset="0"/>
              </a:rPr>
              <a:t>λόγος</a:t>
            </a:r>
            <a:r>
              <a:rPr lang="de-DE" dirty="0">
                <a:solidFill>
                  <a:schemeClr val="accent6"/>
                </a:solidFill>
                <a:latin typeface="Calibri" panose="020F0502020204030204" pitchFamily="34" charset="0"/>
                <a:ea typeface="Times New Roman"/>
                <a:cs typeface="Times New Roman" pitchFamily="18" charset="0"/>
              </a:rPr>
              <a:t> [</a:t>
            </a:r>
            <a:r>
              <a:rPr lang="de-DE" dirty="0" err="1">
                <a:solidFill>
                  <a:schemeClr val="accent6"/>
                </a:solidFill>
                <a:latin typeface="Calibri" panose="020F0502020204030204" pitchFamily="34" charset="0"/>
                <a:ea typeface="Times New Roman"/>
                <a:cs typeface="Times New Roman" pitchFamily="18" charset="0"/>
              </a:rPr>
              <a:t>lógos</a:t>
            </a:r>
            <a:r>
              <a:rPr lang="de-DE" dirty="0">
                <a:solidFill>
                  <a:schemeClr val="accent6"/>
                </a:solidFill>
                <a:latin typeface="Calibri" panose="020F0502020204030204" pitchFamily="34" charset="0"/>
                <a:ea typeface="Times New Roman"/>
                <a:cs typeface="Times New Roman" pitchFamily="18" charset="0"/>
              </a:rPr>
              <a:t>]: Wort</a:t>
            </a:r>
          </a:p>
          <a:p>
            <a:pPr marL="0" indent="0">
              <a:lnSpc>
                <a:spcPct val="150000"/>
              </a:lnSpc>
              <a:buNone/>
            </a:pPr>
            <a:endParaRPr lang="de-DE" dirty="0">
              <a:solidFill>
                <a:schemeClr val="accent6"/>
              </a:solidFill>
              <a:latin typeface="Calibri" panose="020F0502020204030204" pitchFamily="34" charset="0"/>
              <a:ea typeface="Times New Roman"/>
              <a:cs typeface="Times New Roman" pitchFamily="18" charset="0"/>
            </a:endParaRPr>
          </a:p>
          <a:p>
            <a:pPr marL="0" indent="0">
              <a:lnSpc>
                <a:spcPct val="100000"/>
              </a:lnSpc>
              <a:buNone/>
            </a:pPr>
            <a:r>
              <a:rPr lang="de-DE" sz="2000" dirty="0">
                <a:solidFill>
                  <a:schemeClr val="accent6"/>
                </a:solidFill>
                <a:latin typeface="Calibri" panose="020F0502020204030204" pitchFamily="34" charset="0"/>
                <a:ea typeface="Times New Roman"/>
                <a:cs typeface="Times New Roman" pitchFamily="18" charset="0"/>
              </a:rPr>
              <a:t>Versuche mithilfe dieser Wortbedeutung zu erklären, womit sich die Etymologie beschäftigt. </a:t>
            </a:r>
          </a:p>
          <a:p>
            <a:pPr marL="0" indent="0">
              <a:lnSpc>
                <a:spcPct val="150000"/>
              </a:lnSpc>
              <a:buNone/>
            </a:pPr>
            <a:r>
              <a:rPr lang="de-DE" sz="2000" b="1" dirty="0">
                <a:solidFill>
                  <a:schemeClr val="accent6"/>
                </a:solidFill>
              </a:rPr>
              <a:t>Was ist also Etymologie und was erforscht sie?​</a:t>
            </a:r>
            <a:endParaRPr lang="de-DE" sz="2000" b="1" dirty="0">
              <a:solidFill>
                <a:schemeClr val="accent6"/>
              </a:solidFill>
              <a:latin typeface="Calibri" panose="020F0502020204030204" pitchFamily="34" charset="0"/>
              <a:ea typeface="Times New Roman"/>
              <a:cs typeface="Times New Roman" pitchFamily="18" charset="0"/>
            </a:endParaRPr>
          </a:p>
          <a:p>
            <a:pPr marL="0" indent="0">
              <a:lnSpc>
                <a:spcPct val="150000"/>
              </a:lnSpc>
              <a:buNone/>
            </a:pPr>
            <a:endParaRPr lang="de-DE" dirty="0">
              <a:solidFill>
                <a:schemeClr val="accent6"/>
              </a:solidFill>
              <a:latin typeface="Calibri" panose="020F0502020204030204" pitchFamily="34" charset="0"/>
              <a:ea typeface="Times New Roman"/>
              <a:cs typeface="Times New Roman" pitchFamily="18" charset="0"/>
            </a:endParaRPr>
          </a:p>
        </p:txBody>
      </p:sp>
      <p:pic>
        <p:nvPicPr>
          <p:cNvPr id="9" name="Immagine 8" descr="Immagine che contiene testo, schermata, Carattere, logo&#10;&#10;Il contenuto generato dall'IA potrebbe non essere corretto.">
            <a:extLst>
              <a:ext uri="{FF2B5EF4-FFF2-40B4-BE49-F238E27FC236}">
                <a16:creationId xmlns:a16="http://schemas.microsoft.com/office/drawing/2014/main" id="{3D1A8ADF-0D6C-4F6D-1BEC-D068DE57B9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715" y="1910245"/>
            <a:ext cx="1475685" cy="2108121"/>
          </a:xfrm>
          <a:prstGeom prst="rect">
            <a:avLst/>
          </a:prstGeom>
          <a:effectLst>
            <a:outerShdw blurRad="50800" dist="38100" dir="2700000" algn="tl" rotWithShape="0">
              <a:prstClr val="black">
                <a:alpha val="40000"/>
              </a:prstClr>
            </a:outerShdw>
          </a:effectLst>
        </p:spPr>
      </p:pic>
      <p:sp>
        <p:nvSpPr>
          <p:cNvPr id="2" name="CasellaDiTesto 1">
            <a:extLst>
              <a:ext uri="{FF2B5EF4-FFF2-40B4-BE49-F238E27FC236}">
                <a16:creationId xmlns:a16="http://schemas.microsoft.com/office/drawing/2014/main" id="{556B35FF-0A0E-2AD1-C553-255A3D29D6A1}"/>
              </a:ext>
            </a:extLst>
          </p:cNvPr>
          <p:cNvSpPr txBox="1"/>
          <p:nvPr/>
        </p:nvSpPr>
        <p:spPr>
          <a:xfrm>
            <a:off x="10165304" y="1266877"/>
            <a:ext cx="1522167" cy="312971"/>
          </a:xfrm>
          <a:prstGeom prst="rect">
            <a:avLst/>
          </a:prstGeom>
          <a:noFill/>
        </p:spPr>
        <p:txBody>
          <a:bodyPr wrap="square">
            <a:spAutoFit/>
          </a:bodyPr>
          <a:lstStyle/>
          <a:p>
            <a:pPr algn="r">
              <a:lnSpc>
                <a:spcPct val="130000"/>
              </a:lnSpc>
              <a:spcAft>
                <a:spcPts val="800"/>
              </a:spcAft>
            </a:pP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Was</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ist</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Etymologie</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2266827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3DB06-01EB-4D64-9F1D-DBEE56A59D7C}"/>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D60EE31B-654F-9696-B9F5-9989E1426B06}"/>
              </a:ext>
            </a:extLst>
          </p:cNvPr>
          <p:cNvSpPr txBox="1">
            <a:spLocks/>
          </p:cNvSpPr>
          <p:nvPr/>
        </p:nvSpPr>
        <p:spPr>
          <a:xfrm>
            <a:off x="1666754" y="998464"/>
            <a:ext cx="8912507" cy="4891103"/>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sz="2400" dirty="0">
                <a:solidFill>
                  <a:schemeClr val="accent6"/>
                </a:solidFill>
                <a:ea typeface="Cambria" panose="02040503050406030204" pitchFamily="18" charset="0"/>
                <a:cs typeface="MiloPro-BoldIta"/>
              </a:rPr>
              <a:t>Ursprünglich wurden die Ski auf Norwegisch </a:t>
            </a:r>
            <a:r>
              <a:rPr lang="de-DE" sz="2400" i="1" dirty="0" err="1">
                <a:solidFill>
                  <a:schemeClr val="accent6"/>
                </a:solidFill>
                <a:ea typeface="Cambria" panose="02040503050406030204" pitchFamily="18" charset="0"/>
                <a:cs typeface="MiloPro-BoldIta"/>
              </a:rPr>
              <a:t>skīth</a:t>
            </a:r>
            <a:r>
              <a:rPr lang="de-DE" sz="2400" dirty="0">
                <a:solidFill>
                  <a:schemeClr val="accent6"/>
                </a:solidFill>
                <a:ea typeface="Cambria" panose="02040503050406030204" pitchFamily="18" charset="0"/>
                <a:cs typeface="MiloPro-BoldIta"/>
              </a:rPr>
              <a:t>, </a:t>
            </a:r>
            <a:r>
              <a:rPr lang="en-US" sz="2400" dirty="0">
                <a:solidFill>
                  <a:schemeClr val="accent6"/>
                </a:solidFill>
                <a:ea typeface="Cambria" panose="02040503050406030204" pitchFamily="18" charset="0"/>
                <a:cs typeface="MiloPro-BoldIta"/>
              </a:rPr>
              <a:t>„</a:t>
            </a:r>
            <a:r>
              <a:rPr lang="de-DE" sz="2400" dirty="0">
                <a:solidFill>
                  <a:schemeClr val="accent6"/>
                </a:solidFill>
                <a:ea typeface="Cambria" panose="02040503050406030204" pitchFamily="18" charset="0"/>
                <a:cs typeface="MiloPro-BoldIta"/>
              </a:rPr>
              <a:t>Holzstäbchen</a:t>
            </a:r>
            <a:r>
              <a:rPr lang="en-US" sz="2400" dirty="0">
                <a:solidFill>
                  <a:schemeClr val="accent6"/>
                </a:solidFill>
                <a:ea typeface="Cambria" panose="02040503050406030204" pitchFamily="18" charset="0"/>
                <a:cs typeface="MiloPro-BoldIta"/>
              </a:rPr>
              <a:t>“</a:t>
            </a:r>
            <a:r>
              <a:rPr lang="de-DE" sz="2400" dirty="0">
                <a:solidFill>
                  <a:schemeClr val="accent6"/>
                </a:solidFill>
                <a:ea typeface="Cambria" panose="02040503050406030204" pitchFamily="18" charset="0"/>
                <a:cs typeface="MiloPro-BoldIta"/>
              </a:rPr>
              <a:t>, genannt und waren in den skandinavischen Ländern, wo es viel schneite, sehr verbreitet. Heute sind sie nicht mehr aus Holz, sondern aus immer fortschrittlicheren Materialien; ihr Name hat sich jedoch nur geringfügig geändert.</a:t>
            </a:r>
            <a:endParaRPr lang="en-US" sz="2400" dirty="0">
              <a:solidFill>
                <a:schemeClr val="accent6"/>
              </a:solidFill>
              <a:ea typeface="Cambria" panose="02040503050406030204" pitchFamily="18" charset="0"/>
              <a:cs typeface="Times New Roman" pitchFamily="18" charset="0"/>
            </a:endParaRPr>
          </a:p>
        </p:txBody>
      </p:sp>
      <p:sp>
        <p:nvSpPr>
          <p:cNvPr id="9" name="Ovale 8">
            <a:extLst>
              <a:ext uri="{FF2B5EF4-FFF2-40B4-BE49-F238E27FC236}">
                <a16:creationId xmlns:a16="http://schemas.microsoft.com/office/drawing/2014/main" id="{648E7AB1-3621-CF7F-8893-907EBD3BA06B}"/>
              </a:ext>
            </a:extLst>
          </p:cNvPr>
          <p:cNvSpPr/>
          <p:nvPr/>
        </p:nvSpPr>
        <p:spPr>
          <a:xfrm>
            <a:off x="11065395" y="38712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a:extLst>
              <a:ext uri="{FF2B5EF4-FFF2-40B4-BE49-F238E27FC236}">
                <a16:creationId xmlns:a16="http://schemas.microsoft.com/office/drawing/2014/main" id="{BD53BFCC-B64A-88E5-7F78-F484C6F0279E}"/>
              </a:ext>
            </a:extLst>
          </p:cNvPr>
          <p:cNvPicPr>
            <a:picLocks noChangeAspect="1"/>
          </p:cNvPicPr>
          <p:nvPr/>
        </p:nvPicPr>
        <p:blipFill>
          <a:blip r:embed="rId2"/>
          <a:stretch>
            <a:fillRect/>
          </a:stretch>
        </p:blipFill>
        <p:spPr>
          <a:xfrm>
            <a:off x="413154" y="7141655"/>
            <a:ext cx="776046" cy="698442"/>
          </a:xfrm>
          <a:prstGeom prst="rect">
            <a:avLst/>
          </a:prstGeom>
        </p:spPr>
      </p:pic>
    </p:spTree>
    <p:extLst>
      <p:ext uri="{BB962C8B-B14F-4D97-AF65-F5344CB8AC3E}">
        <p14:creationId xmlns:p14="http://schemas.microsoft.com/office/powerpoint/2010/main" val="32196379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5E817-E3AC-E92C-74F2-7E9E0D3B0584}"/>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A22E6D75-F43F-12AE-441A-CDA8EAFD60E0}"/>
              </a:ext>
            </a:extLst>
          </p:cNvPr>
          <p:cNvSpPr txBox="1"/>
          <p:nvPr/>
        </p:nvSpPr>
        <p:spPr>
          <a:xfrm>
            <a:off x="645140" y="804386"/>
            <a:ext cx="6970222" cy="461665"/>
          </a:xfrm>
          <a:prstGeom prst="rect">
            <a:avLst/>
          </a:prstGeom>
          <a:noFill/>
        </p:spPr>
        <p:txBody>
          <a:bodyPr wrap="square">
            <a:spAutoFit/>
          </a:bodyPr>
          <a:lstStyle/>
          <a:p>
            <a:pPr fontAlgn="base">
              <a:spcBef>
                <a:spcPct val="0"/>
              </a:spcBef>
              <a:spcAft>
                <a:spcPct val="0"/>
              </a:spcAft>
            </a:pPr>
            <a:r>
              <a:rPr lang="de-DE" sz="2400" b="1" dirty="0">
                <a:solidFill>
                  <a:schemeClr val="accent6"/>
                </a:solidFill>
                <a:latin typeface="Calibri" panose="020F0502020204030204" pitchFamily="34" charset="0"/>
                <a:cs typeface="Arial" panose="020B0604020202020204" pitchFamily="34" charset="0"/>
              </a:rPr>
              <a:t>„Mein lieber Scholli“  entstand durch …</a:t>
            </a:r>
            <a:endParaRPr lang="en-US" sz="2400" b="1" dirty="0">
              <a:solidFill>
                <a:schemeClr val="accent6"/>
              </a:solidFill>
              <a:latin typeface="Calibri" panose="020F0502020204030204" pitchFamily="34" charset="0"/>
              <a:cs typeface="Arial" panose="020B0604020202020204" pitchFamily="34" charset="0"/>
            </a:endParaRPr>
          </a:p>
        </p:txBody>
      </p:sp>
      <p:sp>
        <p:nvSpPr>
          <p:cNvPr id="15" name="Ovale 14">
            <a:extLst>
              <a:ext uri="{FF2B5EF4-FFF2-40B4-BE49-F238E27FC236}">
                <a16:creationId xmlns:a16="http://schemas.microsoft.com/office/drawing/2014/main" id="{AB5F9CDE-C4D8-47C4-DFF9-4C132C5569F7}"/>
              </a:ext>
            </a:extLst>
          </p:cNvPr>
          <p:cNvSpPr/>
          <p:nvPr/>
        </p:nvSpPr>
        <p:spPr>
          <a:xfrm>
            <a:off x="2007118" y="1824998"/>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15">
            <a:extLst>
              <a:ext uri="{FF2B5EF4-FFF2-40B4-BE49-F238E27FC236}">
                <a16:creationId xmlns:a16="http://schemas.microsoft.com/office/drawing/2014/main" id="{C0A31CAD-B9E7-E93B-D5AD-144B62BDCF68}"/>
              </a:ext>
            </a:extLst>
          </p:cNvPr>
          <p:cNvSpPr/>
          <p:nvPr/>
        </p:nvSpPr>
        <p:spPr>
          <a:xfrm>
            <a:off x="2007118" y="2932138"/>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a:extLst>
              <a:ext uri="{FF2B5EF4-FFF2-40B4-BE49-F238E27FC236}">
                <a16:creationId xmlns:a16="http://schemas.microsoft.com/office/drawing/2014/main" id="{5BBFD799-C88B-3D07-2769-F603989A0DA1}"/>
              </a:ext>
            </a:extLst>
          </p:cNvPr>
          <p:cNvSpPr/>
          <p:nvPr/>
        </p:nvSpPr>
        <p:spPr>
          <a:xfrm>
            <a:off x="2007118" y="4000775"/>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DC44E33C-EDDF-9130-C749-858BE5E0F5F5}"/>
              </a:ext>
            </a:extLst>
          </p:cNvPr>
          <p:cNvSpPr/>
          <p:nvPr/>
        </p:nvSpPr>
        <p:spPr>
          <a:xfrm>
            <a:off x="2007118" y="5069412"/>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extfeld 3">
            <a:extLst>
              <a:ext uri="{FF2B5EF4-FFF2-40B4-BE49-F238E27FC236}">
                <a16:creationId xmlns:a16="http://schemas.microsoft.com/office/drawing/2014/main" id="{45BF2AE3-E253-DCEC-927A-B44C441C6498}"/>
              </a:ext>
            </a:extLst>
          </p:cNvPr>
          <p:cNvSpPr txBox="1"/>
          <p:nvPr/>
        </p:nvSpPr>
        <p:spPr>
          <a:xfrm>
            <a:off x="2862707" y="2001120"/>
            <a:ext cx="7584992" cy="400110"/>
          </a:xfrm>
          <a:prstGeom prst="rect">
            <a:avLst/>
          </a:prstGeom>
          <a:noFill/>
        </p:spPr>
        <p:txBody>
          <a:bodyPr wrap="square" rtlCol="0">
            <a:spAutoFit/>
          </a:bodyPr>
          <a:lstStyle/>
          <a:p>
            <a:r>
              <a:rPr lang="de-DE" sz="2000" dirty="0">
                <a:solidFill>
                  <a:schemeClr val="accent6"/>
                </a:solidFill>
              </a:rPr>
              <a:t>die Ableitung vom französischen Adjektiv </a:t>
            </a:r>
            <a:r>
              <a:rPr lang="de-DE" sz="2000" i="1" dirty="0" err="1">
                <a:solidFill>
                  <a:schemeClr val="accent6"/>
                </a:solidFill>
              </a:rPr>
              <a:t>joli</a:t>
            </a:r>
            <a:r>
              <a:rPr lang="de-DE" sz="2000" dirty="0">
                <a:solidFill>
                  <a:schemeClr val="accent6"/>
                </a:solidFill>
              </a:rPr>
              <a:t> („schön, nett, hübsch“) </a:t>
            </a:r>
            <a:endParaRPr lang="en-US" sz="2000" dirty="0">
              <a:solidFill>
                <a:schemeClr val="accent6"/>
              </a:solidFill>
            </a:endParaRPr>
          </a:p>
        </p:txBody>
      </p:sp>
      <p:sp>
        <p:nvSpPr>
          <p:cNvPr id="3" name="Textfeld 4">
            <a:extLst>
              <a:ext uri="{FF2B5EF4-FFF2-40B4-BE49-F238E27FC236}">
                <a16:creationId xmlns:a16="http://schemas.microsoft.com/office/drawing/2014/main" id="{468DD591-B27B-22AC-D0EF-F422379BE64C}"/>
              </a:ext>
            </a:extLst>
          </p:cNvPr>
          <p:cNvSpPr txBox="1"/>
          <p:nvPr/>
        </p:nvSpPr>
        <p:spPr>
          <a:xfrm>
            <a:off x="2862707" y="3108260"/>
            <a:ext cx="8087242" cy="400110"/>
          </a:xfrm>
          <a:prstGeom prst="rect">
            <a:avLst/>
          </a:prstGeom>
          <a:noFill/>
        </p:spPr>
        <p:txBody>
          <a:bodyPr wrap="square" rtlCol="0">
            <a:spAutoFit/>
          </a:bodyPr>
          <a:lstStyle/>
          <a:p>
            <a:r>
              <a:rPr lang="de-DE" sz="2000" dirty="0">
                <a:solidFill>
                  <a:schemeClr val="accent6"/>
                </a:solidFill>
              </a:rPr>
              <a:t>den berühmten deutschen Dichter Scholli</a:t>
            </a:r>
            <a:endParaRPr lang="en-US" sz="2000" dirty="0">
              <a:solidFill>
                <a:schemeClr val="accent6"/>
              </a:solidFill>
            </a:endParaRPr>
          </a:p>
        </p:txBody>
      </p:sp>
      <p:sp>
        <p:nvSpPr>
          <p:cNvPr id="4" name="Textfeld 5">
            <a:extLst>
              <a:ext uri="{FF2B5EF4-FFF2-40B4-BE49-F238E27FC236}">
                <a16:creationId xmlns:a16="http://schemas.microsoft.com/office/drawing/2014/main" id="{E37387E6-6419-E093-0C97-5A4ACDFD6F63}"/>
              </a:ext>
            </a:extLst>
          </p:cNvPr>
          <p:cNvSpPr txBox="1"/>
          <p:nvPr/>
        </p:nvSpPr>
        <p:spPr>
          <a:xfrm>
            <a:off x="2862708" y="5245534"/>
            <a:ext cx="7420992" cy="400110"/>
          </a:xfrm>
          <a:prstGeom prst="rect">
            <a:avLst/>
          </a:prstGeom>
          <a:noFill/>
        </p:spPr>
        <p:txBody>
          <a:bodyPr wrap="square" rtlCol="0">
            <a:spAutoFit/>
          </a:bodyPr>
          <a:lstStyle/>
          <a:p>
            <a:r>
              <a:rPr lang="de-DE" sz="2000" dirty="0">
                <a:solidFill>
                  <a:schemeClr val="accent6"/>
                </a:solidFill>
              </a:rPr>
              <a:t>Ferdinand Joly, der im 18. Jahrhundert ein bekannter Vagabund war</a:t>
            </a:r>
            <a:endParaRPr lang="en-US" sz="2000" dirty="0">
              <a:solidFill>
                <a:schemeClr val="accent6"/>
              </a:solidFill>
            </a:endParaRPr>
          </a:p>
        </p:txBody>
      </p:sp>
      <p:sp>
        <p:nvSpPr>
          <p:cNvPr id="5" name="Textfeld 6">
            <a:extLst>
              <a:ext uri="{FF2B5EF4-FFF2-40B4-BE49-F238E27FC236}">
                <a16:creationId xmlns:a16="http://schemas.microsoft.com/office/drawing/2014/main" id="{768FBFFE-2049-DD54-2F33-D2E907F8EDE6}"/>
              </a:ext>
            </a:extLst>
          </p:cNvPr>
          <p:cNvSpPr txBox="1"/>
          <p:nvPr/>
        </p:nvSpPr>
        <p:spPr>
          <a:xfrm>
            <a:off x="2862707" y="4176897"/>
            <a:ext cx="7420993" cy="400110"/>
          </a:xfrm>
          <a:prstGeom prst="rect">
            <a:avLst/>
          </a:prstGeom>
          <a:noFill/>
        </p:spPr>
        <p:txBody>
          <a:bodyPr wrap="square" rtlCol="0">
            <a:spAutoFit/>
          </a:bodyPr>
          <a:lstStyle/>
          <a:p>
            <a:r>
              <a:rPr lang="de-DE" sz="2000" dirty="0">
                <a:solidFill>
                  <a:schemeClr val="accent6"/>
                </a:solidFill>
              </a:rPr>
              <a:t>einen Fischer, der den Speisefisch Scholle entdeckte</a:t>
            </a:r>
            <a:endParaRPr lang="en-US" sz="2000" dirty="0">
              <a:solidFill>
                <a:schemeClr val="accent6"/>
              </a:solidFill>
            </a:endParaRPr>
          </a:p>
        </p:txBody>
      </p:sp>
      <p:pic>
        <p:nvPicPr>
          <p:cNvPr id="7" name="Immagine 6" descr="Immagine che contiene cerchio, logo, Elementi grafici, Carattere&#10;&#10;Il contenuto generato dall'IA potrebbe non essere corretto.">
            <a:extLst>
              <a:ext uri="{FF2B5EF4-FFF2-40B4-BE49-F238E27FC236}">
                <a16:creationId xmlns:a16="http://schemas.microsoft.com/office/drawing/2014/main" id="{CE4F1AE1-5737-6409-0775-BD01D70AE7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9994" y="354958"/>
            <a:ext cx="1409018" cy="898856"/>
          </a:xfrm>
          <a:prstGeom prst="rect">
            <a:avLst/>
          </a:prstGeom>
        </p:spPr>
      </p:pic>
      <p:sp>
        <p:nvSpPr>
          <p:cNvPr id="8" name="CasellaDiTesto 7">
            <a:extLst>
              <a:ext uri="{FF2B5EF4-FFF2-40B4-BE49-F238E27FC236}">
                <a16:creationId xmlns:a16="http://schemas.microsoft.com/office/drawing/2014/main" id="{4AA6C1AA-7499-88C0-2829-6E19212692D5}"/>
              </a:ext>
            </a:extLst>
          </p:cNvPr>
          <p:cNvSpPr txBox="1"/>
          <p:nvPr/>
        </p:nvSpPr>
        <p:spPr>
          <a:xfrm>
            <a:off x="10367867" y="1266877"/>
            <a:ext cx="1418130" cy="461665"/>
          </a:xfrm>
          <a:prstGeom prst="rect">
            <a:avLst/>
          </a:prstGeom>
          <a:noFill/>
        </p:spPr>
        <p:txBody>
          <a:bodyPr wrap="square">
            <a:spAutoFit/>
          </a:bodyPr>
          <a:lstStyle/>
          <a:p>
            <a:pPr algn="r">
              <a:spcAft>
                <a:spcPts val="800"/>
              </a:spcAft>
            </a:pPr>
            <a:r>
              <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Zur </a:t>
            </a:r>
            <a:r>
              <a:rPr lang="en-US"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Herkunft</a:t>
            </a:r>
            <a:r>
              <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von </a:t>
            </a:r>
            <a:r>
              <a:rPr lang="en-US"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Sprichwörtern</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14635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A77DC-A523-E60A-C958-BD44DC815857}"/>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F58DDD08-D274-DDDF-6E09-B1D60B0006C9}"/>
              </a:ext>
            </a:extLst>
          </p:cNvPr>
          <p:cNvSpPr txBox="1">
            <a:spLocks/>
          </p:cNvSpPr>
          <p:nvPr/>
        </p:nvSpPr>
        <p:spPr>
          <a:xfrm>
            <a:off x="1881686" y="1047953"/>
            <a:ext cx="8122393" cy="4762094"/>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sz="2000" dirty="0">
                <a:solidFill>
                  <a:srgbClr val="424242"/>
                </a:solidFill>
              </a:rPr>
              <a:t>Der Ausdruck „Mein lieber Scholli“ stammt von Ferdinand Joly, einem bekannten Vagabunden und Abenteurer des 18. Jahrhunderts. Joly war für seine gewitzten und oft dreisten Streiche bekannt, die ihm sowohl Bewunderung als auch Ärger einbrachten. </a:t>
            </a:r>
          </a:p>
          <a:p>
            <a:pPr marL="0" indent="0">
              <a:lnSpc>
                <a:spcPct val="100000"/>
              </a:lnSpc>
              <a:buNone/>
            </a:pPr>
            <a:r>
              <a:rPr lang="de-DE" sz="2000" dirty="0">
                <a:solidFill>
                  <a:srgbClr val="424242"/>
                </a:solidFill>
              </a:rPr>
              <a:t>Sein Nachname Joly wurde im deutschen Sprachgebrauch zu „Scholli“ verballhornt. Wenn jemand also etwas besonders Gewagtes oder Freches tat, sagte man bewundernd oder erstaunt: „Mein lieber Scholli!“ in Anlehnung an die Taten von Ferdinand Joly.</a:t>
            </a:r>
            <a:endParaRPr lang="en-US" sz="2000" dirty="0"/>
          </a:p>
        </p:txBody>
      </p:sp>
      <p:sp>
        <p:nvSpPr>
          <p:cNvPr id="9" name="Ovale 8">
            <a:extLst>
              <a:ext uri="{FF2B5EF4-FFF2-40B4-BE49-F238E27FC236}">
                <a16:creationId xmlns:a16="http://schemas.microsoft.com/office/drawing/2014/main" id="{450C4113-BAA1-6CF9-C115-D8D5CD9A417C}"/>
              </a:ext>
            </a:extLst>
          </p:cNvPr>
          <p:cNvSpPr/>
          <p:nvPr/>
        </p:nvSpPr>
        <p:spPr>
          <a:xfrm>
            <a:off x="11065395" y="387124"/>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4659241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3A16B-17C6-C569-A162-19E51A4659AF}"/>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DE071893-506A-BF83-1DC7-58A9D8FFC70A}"/>
              </a:ext>
            </a:extLst>
          </p:cNvPr>
          <p:cNvSpPr txBox="1"/>
          <p:nvPr/>
        </p:nvSpPr>
        <p:spPr>
          <a:xfrm>
            <a:off x="645140" y="804386"/>
            <a:ext cx="9108460" cy="461665"/>
          </a:xfrm>
          <a:prstGeom prst="rect">
            <a:avLst/>
          </a:prstGeom>
          <a:noFill/>
        </p:spPr>
        <p:txBody>
          <a:bodyPr wrap="square">
            <a:spAutoFit/>
          </a:bodyPr>
          <a:lstStyle/>
          <a:p>
            <a:pPr fontAlgn="base">
              <a:spcBef>
                <a:spcPct val="0"/>
              </a:spcBef>
              <a:spcAft>
                <a:spcPct val="0"/>
              </a:spcAft>
            </a:pPr>
            <a:r>
              <a:rPr lang="de-DE" sz="2400" b="1" dirty="0">
                <a:solidFill>
                  <a:schemeClr val="accent6"/>
                </a:solidFill>
                <a:latin typeface="Calibri" panose="020F0502020204030204" pitchFamily="34" charset="0"/>
                <a:cs typeface="Times New Roman" panose="02020603050405020304" pitchFamily="18" charset="0"/>
              </a:rPr>
              <a:t>In welchen Sprachen wird das Wort </a:t>
            </a:r>
            <a:r>
              <a:rPr lang="de-DE" sz="2400" b="1" i="1" dirty="0" err="1">
                <a:solidFill>
                  <a:schemeClr val="accent6"/>
                </a:solidFill>
                <a:latin typeface="Calibri" panose="020F0502020204030204" pitchFamily="34" charset="0"/>
                <a:cs typeface="Times New Roman" panose="02020603050405020304" pitchFamily="18" charset="0"/>
              </a:rPr>
              <a:t>skola</a:t>
            </a:r>
            <a:r>
              <a:rPr lang="de-DE" sz="2400" b="1" dirty="0">
                <a:solidFill>
                  <a:schemeClr val="accent6"/>
                </a:solidFill>
                <a:latin typeface="Calibri" panose="020F0502020204030204" pitchFamily="34" charset="0"/>
                <a:cs typeface="Times New Roman" panose="02020603050405020304" pitchFamily="18" charset="0"/>
              </a:rPr>
              <a:t> für „Schule“ verwendet?</a:t>
            </a:r>
            <a:endParaRPr lang="en-US" sz="2400" b="1" dirty="0">
              <a:solidFill>
                <a:schemeClr val="accent6"/>
              </a:solidFill>
              <a:latin typeface="Calibri" panose="020F0502020204030204" pitchFamily="34" charset="0"/>
              <a:cs typeface="Times New Roman" panose="02020603050405020304" pitchFamily="18" charset="0"/>
            </a:endParaRPr>
          </a:p>
        </p:txBody>
      </p:sp>
      <p:sp>
        <p:nvSpPr>
          <p:cNvPr id="15" name="Ovale 14">
            <a:extLst>
              <a:ext uri="{FF2B5EF4-FFF2-40B4-BE49-F238E27FC236}">
                <a16:creationId xmlns:a16="http://schemas.microsoft.com/office/drawing/2014/main" id="{933A3FDB-01D5-B6FF-EB66-8DA2BD9ECDED}"/>
              </a:ext>
            </a:extLst>
          </p:cNvPr>
          <p:cNvSpPr/>
          <p:nvPr/>
        </p:nvSpPr>
        <p:spPr>
          <a:xfrm>
            <a:off x="3149823" y="2007662"/>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15">
            <a:extLst>
              <a:ext uri="{FF2B5EF4-FFF2-40B4-BE49-F238E27FC236}">
                <a16:creationId xmlns:a16="http://schemas.microsoft.com/office/drawing/2014/main" id="{749D2223-4114-1852-E806-3BDD7AFF509A}"/>
              </a:ext>
            </a:extLst>
          </p:cNvPr>
          <p:cNvSpPr/>
          <p:nvPr/>
        </p:nvSpPr>
        <p:spPr>
          <a:xfrm>
            <a:off x="3149823" y="3018015"/>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a:extLst>
              <a:ext uri="{FF2B5EF4-FFF2-40B4-BE49-F238E27FC236}">
                <a16:creationId xmlns:a16="http://schemas.microsoft.com/office/drawing/2014/main" id="{206F211F-723E-030F-2B86-62768E82C507}"/>
              </a:ext>
            </a:extLst>
          </p:cNvPr>
          <p:cNvSpPr/>
          <p:nvPr/>
        </p:nvSpPr>
        <p:spPr>
          <a:xfrm>
            <a:off x="3149823" y="4021451"/>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accent5"/>
              </a:solidFill>
            </a:endParaRPr>
          </a:p>
        </p:txBody>
      </p:sp>
      <p:sp>
        <p:nvSpPr>
          <p:cNvPr id="18" name="Ovale 17">
            <a:extLst>
              <a:ext uri="{FF2B5EF4-FFF2-40B4-BE49-F238E27FC236}">
                <a16:creationId xmlns:a16="http://schemas.microsoft.com/office/drawing/2014/main" id="{7BBA1246-EBC5-44F6-F6B1-A6FCA89EF6AB}"/>
              </a:ext>
            </a:extLst>
          </p:cNvPr>
          <p:cNvSpPr/>
          <p:nvPr/>
        </p:nvSpPr>
        <p:spPr>
          <a:xfrm>
            <a:off x="3149823" y="5024888"/>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extBox 15">
            <a:extLst>
              <a:ext uri="{FF2B5EF4-FFF2-40B4-BE49-F238E27FC236}">
                <a16:creationId xmlns:a16="http://schemas.microsoft.com/office/drawing/2014/main" id="{31E8BA11-2A9C-7D78-EF4E-F9413BF9C929}"/>
              </a:ext>
            </a:extLst>
          </p:cNvPr>
          <p:cNvSpPr txBox="1">
            <a:spLocks noChangeArrowheads="1"/>
          </p:cNvSpPr>
          <p:nvPr/>
        </p:nvSpPr>
        <p:spPr bwMode="auto">
          <a:xfrm>
            <a:off x="4144603" y="2152844"/>
            <a:ext cx="460771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a:solidFill>
                  <a:schemeClr val="accent6"/>
                </a:solidFill>
                <a:latin typeface="Calibri" panose="020F0502020204030204" pitchFamily="34" charset="0"/>
                <a:cs typeface="Times New Roman" panose="02020603050405020304" pitchFamily="18" charset="0"/>
              </a:rPr>
              <a:t>Polnisch</a:t>
            </a:r>
            <a:endParaRPr lang="en-US" sz="2200">
              <a:solidFill>
                <a:schemeClr val="accent6"/>
              </a:solidFill>
              <a:latin typeface="Calibri" panose="020F0502020204030204" pitchFamily="34" charset="0"/>
              <a:cs typeface="Times New Roman" panose="02020603050405020304" pitchFamily="18" charset="0"/>
            </a:endParaRPr>
          </a:p>
        </p:txBody>
      </p:sp>
      <p:sp>
        <p:nvSpPr>
          <p:cNvPr id="3" name="TextBox 16">
            <a:extLst>
              <a:ext uri="{FF2B5EF4-FFF2-40B4-BE49-F238E27FC236}">
                <a16:creationId xmlns:a16="http://schemas.microsoft.com/office/drawing/2014/main" id="{CC6D84CC-E78A-0251-BBB6-C4FEA1E424D8}"/>
              </a:ext>
            </a:extLst>
          </p:cNvPr>
          <p:cNvSpPr txBox="1">
            <a:spLocks noChangeArrowheads="1"/>
          </p:cNvSpPr>
          <p:nvPr/>
        </p:nvSpPr>
        <p:spPr bwMode="auto">
          <a:xfrm>
            <a:off x="4144603" y="3163976"/>
            <a:ext cx="467972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a:solidFill>
                  <a:schemeClr val="accent6"/>
                </a:solidFill>
                <a:latin typeface="Calibri" panose="020F0502020204030204" pitchFamily="34" charset="0"/>
                <a:cs typeface="Times New Roman" panose="02020603050405020304" pitchFamily="18" charset="0"/>
              </a:rPr>
              <a:t>Dänisch</a:t>
            </a:r>
            <a:endParaRPr lang="en-US" sz="2200">
              <a:solidFill>
                <a:schemeClr val="accent6"/>
              </a:solidFill>
              <a:latin typeface="Calibri" panose="020F0502020204030204" pitchFamily="34" charset="0"/>
              <a:cs typeface="Times New Roman" panose="02020603050405020304" pitchFamily="18" charset="0"/>
            </a:endParaRPr>
          </a:p>
        </p:txBody>
      </p:sp>
      <p:sp>
        <p:nvSpPr>
          <p:cNvPr id="4" name="TextBox 17">
            <a:extLst>
              <a:ext uri="{FF2B5EF4-FFF2-40B4-BE49-F238E27FC236}">
                <a16:creationId xmlns:a16="http://schemas.microsoft.com/office/drawing/2014/main" id="{47D111CA-1DE5-7380-C15F-8EF6B277A418}"/>
              </a:ext>
            </a:extLst>
          </p:cNvPr>
          <p:cNvSpPr txBox="1">
            <a:spLocks noChangeArrowheads="1"/>
          </p:cNvSpPr>
          <p:nvPr/>
        </p:nvSpPr>
        <p:spPr bwMode="auto">
          <a:xfrm>
            <a:off x="4144602" y="4182184"/>
            <a:ext cx="449763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Schwedisch</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5" name="TextBox 18">
            <a:extLst>
              <a:ext uri="{FF2B5EF4-FFF2-40B4-BE49-F238E27FC236}">
                <a16:creationId xmlns:a16="http://schemas.microsoft.com/office/drawing/2014/main" id="{C2910F48-E5B3-66AA-FE95-DE41C2464343}"/>
              </a:ext>
            </a:extLst>
          </p:cNvPr>
          <p:cNvSpPr txBox="1">
            <a:spLocks noChangeArrowheads="1"/>
          </p:cNvSpPr>
          <p:nvPr/>
        </p:nvSpPr>
        <p:spPr bwMode="auto">
          <a:xfrm>
            <a:off x="4144601" y="5193316"/>
            <a:ext cx="502927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100" dirty="0">
                <a:solidFill>
                  <a:schemeClr val="accent6"/>
                </a:solidFill>
                <a:latin typeface="Calibri" panose="020F0502020204030204" pitchFamily="34" charset="0"/>
                <a:cs typeface="Times New Roman" panose="02020603050405020304" pitchFamily="18" charset="0"/>
              </a:rPr>
              <a:t>Ladinisch</a:t>
            </a:r>
            <a:endParaRPr lang="en-US" sz="2100" dirty="0">
              <a:solidFill>
                <a:schemeClr val="accent6"/>
              </a:solidFill>
              <a:latin typeface="Calibri" panose="020F0502020204030204" pitchFamily="34" charset="0"/>
              <a:cs typeface="Times New Roman" panose="02020603050405020304" pitchFamily="18" charset="0"/>
            </a:endParaRPr>
          </a:p>
        </p:txBody>
      </p:sp>
      <p:pic>
        <p:nvPicPr>
          <p:cNvPr id="7" name="Immagine 6" descr="Immagine che contiene logo, Carattere, simbolo, Elementi grafici&#10;&#10;Il contenuto generato dall'IA potrebbe non essere corretto.">
            <a:extLst>
              <a:ext uri="{FF2B5EF4-FFF2-40B4-BE49-F238E27FC236}">
                <a16:creationId xmlns:a16="http://schemas.microsoft.com/office/drawing/2014/main" id="{57092E41-C107-739C-14A3-CD4B920153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00660" y="331332"/>
            <a:ext cx="1623072" cy="929239"/>
          </a:xfrm>
          <a:prstGeom prst="rect">
            <a:avLst/>
          </a:prstGeom>
        </p:spPr>
      </p:pic>
      <p:sp>
        <p:nvSpPr>
          <p:cNvPr id="8" name="CasellaDiTesto 7">
            <a:extLst>
              <a:ext uri="{FF2B5EF4-FFF2-40B4-BE49-F238E27FC236}">
                <a16:creationId xmlns:a16="http://schemas.microsoft.com/office/drawing/2014/main" id="{EECA6043-04A6-EC32-341D-8A50F2D28A0E}"/>
              </a:ext>
            </a:extLst>
          </p:cNvPr>
          <p:cNvSpPr txBox="1"/>
          <p:nvPr/>
        </p:nvSpPr>
        <p:spPr>
          <a:xfrm>
            <a:off x="10303131" y="1266877"/>
            <a:ext cx="1418130" cy="461665"/>
          </a:xfrm>
          <a:prstGeom prst="rect">
            <a:avLst/>
          </a:prstGeom>
          <a:noFill/>
        </p:spPr>
        <p:txBody>
          <a:bodyPr wrap="square">
            <a:spAutoFit/>
          </a:bodyPr>
          <a:lstStyle/>
          <a:p>
            <a:pPr algn="r">
              <a:spcAft>
                <a:spcPts val="800"/>
              </a:spcAft>
            </a:pP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Ein Begriff reist </a:t>
            </a:r>
            <a:b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b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um die Welt</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748889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A5787-D8C4-12C1-345E-65B4400F7842}"/>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A8FF908A-F8CD-3E9B-DF1A-E080F1DA1322}"/>
              </a:ext>
            </a:extLst>
          </p:cNvPr>
          <p:cNvSpPr txBox="1">
            <a:spLocks/>
          </p:cNvSpPr>
          <p:nvPr/>
        </p:nvSpPr>
        <p:spPr>
          <a:xfrm>
            <a:off x="994409" y="2938927"/>
            <a:ext cx="9869749" cy="622687"/>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DE" sz="2400" i="1" dirty="0" err="1">
                <a:solidFill>
                  <a:schemeClr val="accent6"/>
                </a:solidFill>
                <a:latin typeface="Calibri" panose="020F0502020204030204" pitchFamily="34" charset="0"/>
                <a:cs typeface="Times New Roman" pitchFamily="18" charset="0"/>
              </a:rPr>
              <a:t>Skola</a:t>
            </a:r>
            <a:r>
              <a:rPr lang="de-DE" sz="2400" dirty="0">
                <a:solidFill>
                  <a:schemeClr val="accent6"/>
                </a:solidFill>
                <a:latin typeface="Calibri" panose="020F0502020204030204" pitchFamily="34" charset="0"/>
                <a:cs typeface="Times New Roman" pitchFamily="18" charset="0"/>
              </a:rPr>
              <a:t> ist das schwedische Wort für „Schule“.</a:t>
            </a:r>
          </a:p>
        </p:txBody>
      </p:sp>
      <p:sp>
        <p:nvSpPr>
          <p:cNvPr id="9" name="Ovale 8">
            <a:extLst>
              <a:ext uri="{FF2B5EF4-FFF2-40B4-BE49-F238E27FC236}">
                <a16:creationId xmlns:a16="http://schemas.microsoft.com/office/drawing/2014/main" id="{1F2E6730-0D09-7888-C5E5-F8DB60A98776}"/>
              </a:ext>
            </a:extLst>
          </p:cNvPr>
          <p:cNvSpPr/>
          <p:nvPr/>
        </p:nvSpPr>
        <p:spPr>
          <a:xfrm>
            <a:off x="11065395" y="387124"/>
            <a:ext cx="752355" cy="752355"/>
          </a:xfrm>
          <a:prstGeom prst="ellipse">
            <a:avLst/>
          </a:prstGeom>
          <a:solidFill>
            <a:srgbClr val="DF1B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75730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9EEDE-8B16-FBD4-BF3D-DCCB664834FA}"/>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6A1CAA0A-D0A7-29DC-F98A-525C0390D70F}"/>
              </a:ext>
            </a:extLst>
          </p:cNvPr>
          <p:cNvSpPr txBox="1"/>
          <p:nvPr/>
        </p:nvSpPr>
        <p:spPr>
          <a:xfrm>
            <a:off x="645140" y="804386"/>
            <a:ext cx="6970222" cy="461665"/>
          </a:xfrm>
          <a:prstGeom prst="rect">
            <a:avLst/>
          </a:prstGeom>
          <a:noFill/>
        </p:spPr>
        <p:txBody>
          <a:bodyPr wrap="square">
            <a:spAutoFit/>
          </a:bodyPr>
          <a:lstStyle/>
          <a:p>
            <a:pPr fontAlgn="base">
              <a:spcBef>
                <a:spcPct val="0"/>
              </a:spcBef>
              <a:spcAft>
                <a:spcPct val="0"/>
              </a:spcAft>
            </a:pPr>
            <a:r>
              <a:rPr lang="de-DE" sz="2400" b="1" dirty="0">
                <a:solidFill>
                  <a:schemeClr val="accent6"/>
                </a:solidFill>
                <a:latin typeface="Calibri" panose="020F0502020204030204" pitchFamily="34" charset="0"/>
                <a:cs typeface="Times New Roman" panose="02020603050405020304" pitchFamily="18" charset="0"/>
              </a:rPr>
              <a:t>Das Wort „Schule“ bedeutete ursprünglich …</a:t>
            </a:r>
            <a:endParaRPr lang="en-US" sz="2400" b="1" dirty="0">
              <a:solidFill>
                <a:schemeClr val="accent6"/>
              </a:solidFill>
              <a:latin typeface="Calibri" panose="020F0502020204030204" pitchFamily="34" charset="0"/>
              <a:cs typeface="Times New Roman" panose="02020603050405020304" pitchFamily="18" charset="0"/>
            </a:endParaRPr>
          </a:p>
        </p:txBody>
      </p:sp>
      <p:sp>
        <p:nvSpPr>
          <p:cNvPr id="15" name="Ovale 14">
            <a:extLst>
              <a:ext uri="{FF2B5EF4-FFF2-40B4-BE49-F238E27FC236}">
                <a16:creationId xmlns:a16="http://schemas.microsoft.com/office/drawing/2014/main" id="{089E7D3B-2A9D-AFD8-A604-CDDB926C084B}"/>
              </a:ext>
            </a:extLst>
          </p:cNvPr>
          <p:cNvSpPr/>
          <p:nvPr/>
        </p:nvSpPr>
        <p:spPr>
          <a:xfrm>
            <a:off x="4130251" y="1824998"/>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15">
            <a:extLst>
              <a:ext uri="{FF2B5EF4-FFF2-40B4-BE49-F238E27FC236}">
                <a16:creationId xmlns:a16="http://schemas.microsoft.com/office/drawing/2014/main" id="{C39134C7-8A04-2BEB-3A83-A6B5DD47AF6F}"/>
              </a:ext>
            </a:extLst>
          </p:cNvPr>
          <p:cNvSpPr/>
          <p:nvPr/>
        </p:nvSpPr>
        <p:spPr>
          <a:xfrm>
            <a:off x="4130251" y="2932138"/>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a:extLst>
              <a:ext uri="{FF2B5EF4-FFF2-40B4-BE49-F238E27FC236}">
                <a16:creationId xmlns:a16="http://schemas.microsoft.com/office/drawing/2014/main" id="{54AE78CE-D026-C96B-449D-DFF88DC1843C}"/>
              </a:ext>
            </a:extLst>
          </p:cNvPr>
          <p:cNvSpPr/>
          <p:nvPr/>
        </p:nvSpPr>
        <p:spPr>
          <a:xfrm>
            <a:off x="4130251" y="4000775"/>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59A5AC7C-699C-8492-4996-C493A0A1D6D0}"/>
              </a:ext>
            </a:extLst>
          </p:cNvPr>
          <p:cNvSpPr/>
          <p:nvPr/>
        </p:nvSpPr>
        <p:spPr>
          <a:xfrm>
            <a:off x="4130251" y="5069412"/>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TextBox 15">
            <a:extLst>
              <a:ext uri="{FF2B5EF4-FFF2-40B4-BE49-F238E27FC236}">
                <a16:creationId xmlns:a16="http://schemas.microsoft.com/office/drawing/2014/main" id="{FA734E0D-451F-9A8E-8469-F2CA8DFA8A3A}"/>
              </a:ext>
            </a:extLst>
          </p:cNvPr>
          <p:cNvSpPr txBox="1">
            <a:spLocks noChangeArrowheads="1"/>
          </p:cNvSpPr>
          <p:nvPr/>
        </p:nvSpPr>
        <p:spPr bwMode="auto">
          <a:xfrm>
            <a:off x="5130776" y="1983869"/>
            <a:ext cx="460771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lernen ohne Pause</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8" name="TextBox 16">
            <a:extLst>
              <a:ext uri="{FF2B5EF4-FFF2-40B4-BE49-F238E27FC236}">
                <a16:creationId xmlns:a16="http://schemas.microsoft.com/office/drawing/2014/main" id="{15EACC19-9BF2-C2B3-E879-EE556D142B3B}"/>
              </a:ext>
            </a:extLst>
          </p:cNvPr>
          <p:cNvSpPr txBox="1">
            <a:spLocks noChangeArrowheads="1"/>
          </p:cNvSpPr>
          <p:nvPr/>
        </p:nvSpPr>
        <p:spPr bwMode="auto">
          <a:xfrm>
            <a:off x="5130776" y="3092871"/>
            <a:ext cx="467972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Pausen beim Lernen</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9" name="TextBox 17">
            <a:extLst>
              <a:ext uri="{FF2B5EF4-FFF2-40B4-BE49-F238E27FC236}">
                <a16:creationId xmlns:a16="http://schemas.microsoft.com/office/drawing/2014/main" id="{CDDC773D-512B-C698-1F18-F3F27C83657E}"/>
              </a:ext>
            </a:extLst>
          </p:cNvPr>
          <p:cNvSpPr txBox="1">
            <a:spLocks noChangeArrowheads="1"/>
          </p:cNvSpPr>
          <p:nvPr/>
        </p:nvSpPr>
        <p:spPr bwMode="auto">
          <a:xfrm>
            <a:off x="5130775" y="4161508"/>
            <a:ext cx="449763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200" dirty="0">
                <a:solidFill>
                  <a:schemeClr val="accent6"/>
                </a:solidFill>
                <a:latin typeface="Calibri" panose="020F0502020204030204" pitchFamily="34" charset="0"/>
                <a:cs typeface="Times New Roman" panose="02020603050405020304" pitchFamily="18" charset="0"/>
              </a:rPr>
              <a:t>harte Strafe</a:t>
            </a:r>
            <a:endParaRPr lang="en-US" sz="2200" dirty="0">
              <a:solidFill>
                <a:schemeClr val="accent6"/>
              </a:solidFill>
              <a:latin typeface="Calibri" panose="020F0502020204030204" pitchFamily="34" charset="0"/>
              <a:cs typeface="Times New Roman" panose="02020603050405020304" pitchFamily="18" charset="0"/>
            </a:endParaRPr>
          </a:p>
        </p:txBody>
      </p:sp>
      <p:sp>
        <p:nvSpPr>
          <p:cNvPr id="10" name="TextBox 18">
            <a:extLst>
              <a:ext uri="{FF2B5EF4-FFF2-40B4-BE49-F238E27FC236}">
                <a16:creationId xmlns:a16="http://schemas.microsoft.com/office/drawing/2014/main" id="{B7CED58C-A0CB-B5C7-E1BA-C3830DBA20F7}"/>
              </a:ext>
            </a:extLst>
          </p:cNvPr>
          <p:cNvSpPr txBox="1">
            <a:spLocks noChangeArrowheads="1"/>
          </p:cNvSpPr>
          <p:nvPr/>
        </p:nvSpPr>
        <p:spPr bwMode="auto">
          <a:xfrm>
            <a:off x="5141270" y="5237840"/>
            <a:ext cx="502927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pPr>
            <a:r>
              <a:rPr lang="de-AT" sz="2100" dirty="0">
                <a:solidFill>
                  <a:schemeClr val="accent6"/>
                </a:solidFill>
                <a:latin typeface="Calibri" panose="020F0502020204030204" pitchFamily="34" charset="0"/>
                <a:cs typeface="Times New Roman" panose="02020603050405020304" pitchFamily="18" charset="0"/>
              </a:rPr>
              <a:t>Disziplin</a:t>
            </a:r>
            <a:endParaRPr lang="en-US" sz="2100" dirty="0">
              <a:solidFill>
                <a:schemeClr val="accent6"/>
              </a:solidFill>
              <a:latin typeface="Calibri" panose="020F0502020204030204" pitchFamily="34" charset="0"/>
              <a:cs typeface="Times New Roman" panose="02020603050405020304" pitchFamily="18" charset="0"/>
            </a:endParaRPr>
          </a:p>
        </p:txBody>
      </p:sp>
      <p:pic>
        <p:nvPicPr>
          <p:cNvPr id="11" name="Immagine 10" descr="Immagine che contiene logo, Carattere, simbolo, Elementi grafici&#10;&#10;Il contenuto generato dall'IA potrebbe non essere corretto.">
            <a:extLst>
              <a:ext uri="{FF2B5EF4-FFF2-40B4-BE49-F238E27FC236}">
                <a16:creationId xmlns:a16="http://schemas.microsoft.com/office/drawing/2014/main" id="{342F3D15-851A-A635-D8A9-CE46934BD3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00660" y="331332"/>
            <a:ext cx="1623072" cy="929239"/>
          </a:xfrm>
          <a:prstGeom prst="rect">
            <a:avLst/>
          </a:prstGeom>
        </p:spPr>
      </p:pic>
      <p:sp>
        <p:nvSpPr>
          <p:cNvPr id="13" name="CasellaDiTesto 12">
            <a:extLst>
              <a:ext uri="{FF2B5EF4-FFF2-40B4-BE49-F238E27FC236}">
                <a16:creationId xmlns:a16="http://schemas.microsoft.com/office/drawing/2014/main" id="{EEE591FD-1B70-D9C2-A7A7-A2FBDE07694B}"/>
              </a:ext>
            </a:extLst>
          </p:cNvPr>
          <p:cNvSpPr txBox="1"/>
          <p:nvPr/>
        </p:nvSpPr>
        <p:spPr>
          <a:xfrm>
            <a:off x="10303131" y="1266877"/>
            <a:ext cx="1418130" cy="461665"/>
          </a:xfrm>
          <a:prstGeom prst="rect">
            <a:avLst/>
          </a:prstGeom>
          <a:noFill/>
        </p:spPr>
        <p:txBody>
          <a:bodyPr wrap="square">
            <a:spAutoFit/>
          </a:bodyPr>
          <a:lstStyle/>
          <a:p>
            <a:pPr algn="r">
              <a:spcAft>
                <a:spcPts val="800"/>
              </a:spcAft>
            </a:pP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Ein Begriff reist </a:t>
            </a:r>
            <a:b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br>
            <a:r>
              <a:rPr lang="de-DE"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um die Welt</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563101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97055-106B-CFB9-E79B-855773E5F2AE}"/>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F5D409D1-8C5E-A90E-8009-F458B5788CE3}"/>
              </a:ext>
            </a:extLst>
          </p:cNvPr>
          <p:cNvSpPr txBox="1">
            <a:spLocks/>
          </p:cNvSpPr>
          <p:nvPr/>
        </p:nvSpPr>
        <p:spPr>
          <a:xfrm>
            <a:off x="2308634" y="1047953"/>
            <a:ext cx="7695445" cy="4762094"/>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sz="2000" dirty="0">
                <a:solidFill>
                  <a:schemeClr val="accent6"/>
                </a:solidFill>
                <a:ea typeface="Calibri"/>
                <a:cs typeface="Times New Roman"/>
              </a:rPr>
              <a:t>Der Ursprung organisierter Bildung lag in der „Muße“, bedeutete in Pausen, die während der Arbeit eingelegt werden konnten. In der Antike konnten es sich nur Wohlhabende leisten, andere für die Vermittlung von Wissen zu bezahlen, statt für den eigenen Lebensunterhalt zu arbeiten. Unterricht ist also im wahrsten Wortsinne Luxus, der heute verfügbar ist und den wir uns viel kosten lassen.</a:t>
            </a:r>
            <a:endParaRPr lang="en-US" sz="2000" dirty="0">
              <a:solidFill>
                <a:schemeClr val="accent6"/>
              </a:solidFill>
              <a:ea typeface="Calibri"/>
              <a:cs typeface="Times New Roman"/>
            </a:endParaRPr>
          </a:p>
        </p:txBody>
      </p:sp>
      <p:sp>
        <p:nvSpPr>
          <p:cNvPr id="9" name="Ovale 8">
            <a:extLst>
              <a:ext uri="{FF2B5EF4-FFF2-40B4-BE49-F238E27FC236}">
                <a16:creationId xmlns:a16="http://schemas.microsoft.com/office/drawing/2014/main" id="{7D4C47FE-2CBB-9FEA-3B5E-AA409F322659}"/>
              </a:ext>
            </a:extLst>
          </p:cNvPr>
          <p:cNvSpPr/>
          <p:nvPr/>
        </p:nvSpPr>
        <p:spPr>
          <a:xfrm>
            <a:off x="11065395" y="38712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969083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B12D5BD-DDC0-A421-BB16-5735B0F557DF}"/>
              </a:ext>
            </a:extLst>
          </p:cNvPr>
          <p:cNvSpPr>
            <a:spLocks noGrp="1"/>
          </p:cNvSpPr>
          <p:nvPr>
            <p:ph type="body" sz="quarter" idx="11"/>
          </p:nvPr>
        </p:nvSpPr>
        <p:spPr>
          <a:xfrm>
            <a:off x="467998" y="2151885"/>
            <a:ext cx="11398881" cy="2282911"/>
          </a:xfrm>
        </p:spPr>
        <p:txBody>
          <a:bodyPr/>
          <a:lstStyle/>
          <a:p>
            <a:pPr algn="ctr"/>
            <a:r>
              <a:rPr lang="en-US" sz="5400" dirty="0"/>
              <a:t>Das Quiz </a:t>
            </a:r>
            <a:r>
              <a:rPr lang="en-US" sz="5400" dirty="0" err="1"/>
              <a:t>ist</a:t>
            </a:r>
            <a:r>
              <a:rPr lang="en-US" sz="5400" dirty="0"/>
              <a:t> </a:t>
            </a:r>
            <a:r>
              <a:rPr lang="en-US" sz="5400" dirty="0" err="1"/>
              <a:t>beendet</a:t>
            </a:r>
            <a:r>
              <a:rPr lang="en-US" sz="5400" dirty="0"/>
              <a:t>!</a:t>
            </a:r>
            <a:endParaRPr lang="it-IT" sz="5400" dirty="0">
              <a:latin typeface="+mn-lt"/>
            </a:endParaRPr>
          </a:p>
        </p:txBody>
      </p:sp>
      <p:sp>
        <p:nvSpPr>
          <p:cNvPr id="13" name="Fumetto 3 12">
            <a:extLst>
              <a:ext uri="{FF2B5EF4-FFF2-40B4-BE49-F238E27FC236}">
                <a16:creationId xmlns:a16="http://schemas.microsoft.com/office/drawing/2014/main" id="{4D14054D-2968-AEBF-7351-B95DCBF058FB}"/>
              </a:ext>
            </a:extLst>
          </p:cNvPr>
          <p:cNvSpPr/>
          <p:nvPr/>
        </p:nvSpPr>
        <p:spPr>
          <a:xfrm>
            <a:off x="1455292" y="1620222"/>
            <a:ext cx="1408387" cy="1392644"/>
          </a:xfrm>
          <a:prstGeom prst="wedgeEllipseCallout">
            <a:avLst>
              <a:gd name="adj1" fmla="val 45773"/>
              <a:gd name="adj2" fmla="val 4425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800" b="1" i="0" u="none" strike="noStrike" err="1">
                <a:solidFill>
                  <a:schemeClr val="accent1"/>
                </a:solidFill>
                <a:effectLst/>
              </a:rPr>
              <a:t>Aferin</a:t>
            </a:r>
            <a:r>
              <a:rPr lang="it-IT" sz="1800" b="1" i="0" u="none" strike="noStrike">
                <a:solidFill>
                  <a:schemeClr val="accent1"/>
                </a:solidFill>
                <a:effectLst/>
              </a:rPr>
              <a:t>!</a:t>
            </a:r>
            <a:endParaRPr lang="en-IT" sz="1800">
              <a:solidFill>
                <a:schemeClr val="accent1"/>
              </a:solidFill>
            </a:endParaRPr>
          </a:p>
        </p:txBody>
      </p:sp>
      <p:sp>
        <p:nvSpPr>
          <p:cNvPr id="14" name="Fumetto 3 13">
            <a:extLst>
              <a:ext uri="{FF2B5EF4-FFF2-40B4-BE49-F238E27FC236}">
                <a16:creationId xmlns:a16="http://schemas.microsoft.com/office/drawing/2014/main" id="{1AF3F62A-D36E-6576-4819-9AA2CC4D3894}"/>
              </a:ext>
            </a:extLst>
          </p:cNvPr>
          <p:cNvSpPr/>
          <p:nvPr/>
        </p:nvSpPr>
        <p:spPr>
          <a:xfrm>
            <a:off x="2895346" y="4355801"/>
            <a:ext cx="1576721" cy="1559096"/>
          </a:xfrm>
          <a:prstGeom prst="wedgeEllipseCallout">
            <a:avLst>
              <a:gd name="adj1" fmla="val 39974"/>
              <a:gd name="adj2" fmla="val -4762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b="1" i="0" u="none" strike="noStrike">
                <a:solidFill>
                  <a:schemeClr val="accent1"/>
                </a:solidFill>
                <a:effectLst/>
              </a:rPr>
              <a:t>Gut gemacht!</a:t>
            </a:r>
            <a:r>
              <a:rPr lang="de-DE" sz="1800" b="0" i="0" u="none" strike="noStrike">
                <a:solidFill>
                  <a:schemeClr val="accent1"/>
                </a:solidFill>
                <a:effectLst/>
              </a:rPr>
              <a:t>​</a:t>
            </a:r>
            <a:endParaRPr lang="en-IT" sz="1800">
              <a:solidFill>
                <a:schemeClr val="accent1"/>
              </a:solidFill>
            </a:endParaRPr>
          </a:p>
        </p:txBody>
      </p:sp>
      <p:sp>
        <p:nvSpPr>
          <p:cNvPr id="15" name="Fumetto 3 14">
            <a:extLst>
              <a:ext uri="{FF2B5EF4-FFF2-40B4-BE49-F238E27FC236}">
                <a16:creationId xmlns:a16="http://schemas.microsoft.com/office/drawing/2014/main" id="{1E65E87C-D399-303D-0F30-E8E61CCC112E}"/>
              </a:ext>
            </a:extLst>
          </p:cNvPr>
          <p:cNvSpPr/>
          <p:nvPr/>
        </p:nvSpPr>
        <p:spPr>
          <a:xfrm>
            <a:off x="5077488" y="4853710"/>
            <a:ext cx="1576721" cy="1559096"/>
          </a:xfrm>
          <a:prstGeom prst="wedgeEllipseCallout">
            <a:avLst>
              <a:gd name="adj1" fmla="val -10288"/>
              <a:gd name="adj2" fmla="val -6913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800" b="1" i="0" u="none" strike="noStrike" err="1">
                <a:solidFill>
                  <a:schemeClr val="accent1"/>
                </a:solidFill>
                <a:effectLst/>
              </a:rPr>
              <a:t>Mjög</a:t>
            </a:r>
            <a:r>
              <a:rPr lang="it-IT" sz="1800" b="1" i="0" u="none" strike="noStrike">
                <a:solidFill>
                  <a:schemeClr val="accent1"/>
                </a:solidFill>
                <a:effectLst/>
              </a:rPr>
              <a:t> vel!</a:t>
            </a:r>
            <a:r>
              <a:rPr lang="it-IT" sz="1800" b="0" i="0" u="none" strike="noStrike">
                <a:solidFill>
                  <a:schemeClr val="accent1"/>
                </a:solidFill>
                <a:effectLst/>
              </a:rPr>
              <a:t>​</a:t>
            </a:r>
            <a:endParaRPr lang="en-IT" sz="1800">
              <a:solidFill>
                <a:schemeClr val="accent1"/>
              </a:solidFill>
            </a:endParaRPr>
          </a:p>
        </p:txBody>
      </p:sp>
      <p:sp>
        <p:nvSpPr>
          <p:cNvPr id="16" name="Fumetto 3 15">
            <a:extLst>
              <a:ext uri="{FF2B5EF4-FFF2-40B4-BE49-F238E27FC236}">
                <a16:creationId xmlns:a16="http://schemas.microsoft.com/office/drawing/2014/main" id="{558DCD01-4C65-30C2-D6E3-69F475D9A635}"/>
              </a:ext>
            </a:extLst>
          </p:cNvPr>
          <p:cNvSpPr/>
          <p:nvPr/>
        </p:nvSpPr>
        <p:spPr>
          <a:xfrm>
            <a:off x="8738787" y="786971"/>
            <a:ext cx="1576721" cy="1559096"/>
          </a:xfrm>
          <a:prstGeom prst="wedgeEllipseCallout">
            <a:avLst>
              <a:gd name="adj1" fmla="val -39285"/>
              <a:gd name="adj2" fmla="val 5794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i="0" u="none" strike="noStrike" err="1">
                <a:solidFill>
                  <a:schemeClr val="accent1"/>
                </a:solidFill>
                <a:effectLst/>
              </a:rPr>
              <a:t>Shumë</a:t>
            </a:r>
            <a:r>
              <a:rPr lang="en-US" sz="1800" b="1" i="0" u="none" strike="noStrike">
                <a:solidFill>
                  <a:schemeClr val="accent1"/>
                </a:solidFill>
                <a:effectLst/>
              </a:rPr>
              <a:t> </a:t>
            </a:r>
            <a:r>
              <a:rPr lang="en-US" sz="1800" b="1" i="0" u="none" strike="noStrike" err="1">
                <a:solidFill>
                  <a:schemeClr val="accent1"/>
                </a:solidFill>
                <a:effectLst/>
              </a:rPr>
              <a:t>mirë</a:t>
            </a:r>
            <a:r>
              <a:rPr lang="en-US" sz="1800" b="1" i="0" u="none" strike="noStrike">
                <a:solidFill>
                  <a:schemeClr val="accent1"/>
                </a:solidFill>
                <a:effectLst/>
              </a:rPr>
              <a:t>! </a:t>
            </a:r>
            <a:r>
              <a:rPr lang="en-US" sz="1800" b="0" i="0" u="none" strike="noStrike">
                <a:solidFill>
                  <a:schemeClr val="accent1"/>
                </a:solidFill>
                <a:effectLst/>
              </a:rPr>
              <a:t>​</a:t>
            </a:r>
            <a:endParaRPr lang="en-IT" sz="1800">
              <a:solidFill>
                <a:schemeClr val="accent1"/>
              </a:solidFill>
            </a:endParaRPr>
          </a:p>
        </p:txBody>
      </p:sp>
      <p:sp>
        <p:nvSpPr>
          <p:cNvPr id="17" name="Fumetto 3 16">
            <a:extLst>
              <a:ext uri="{FF2B5EF4-FFF2-40B4-BE49-F238E27FC236}">
                <a16:creationId xmlns:a16="http://schemas.microsoft.com/office/drawing/2014/main" id="{F464D66D-D3A4-7EB6-555A-181B3D3BD332}"/>
              </a:ext>
            </a:extLst>
          </p:cNvPr>
          <p:cNvSpPr/>
          <p:nvPr/>
        </p:nvSpPr>
        <p:spPr>
          <a:xfrm>
            <a:off x="961004" y="3647927"/>
            <a:ext cx="1408387" cy="1392644"/>
          </a:xfrm>
          <a:prstGeom prst="wedgeEllipseCallout">
            <a:avLst>
              <a:gd name="adj1" fmla="val 70300"/>
              <a:gd name="adj2" fmla="val -1702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800" b="1" i="0" u="none" strike="noStrike">
                <a:solidFill>
                  <a:schemeClr val="accent1"/>
                </a:solidFill>
                <a:effectLst/>
              </a:rPr>
              <a:t>Ben fatto!</a:t>
            </a:r>
            <a:endParaRPr lang="en-IT" sz="1800">
              <a:solidFill>
                <a:schemeClr val="accent1"/>
              </a:solidFill>
            </a:endParaRPr>
          </a:p>
        </p:txBody>
      </p:sp>
      <p:sp>
        <p:nvSpPr>
          <p:cNvPr id="18" name="Fumetto 3 17">
            <a:extLst>
              <a:ext uri="{FF2B5EF4-FFF2-40B4-BE49-F238E27FC236}">
                <a16:creationId xmlns:a16="http://schemas.microsoft.com/office/drawing/2014/main" id="{7FF3CD2A-AC39-52CD-141D-6FBDDE459335}"/>
              </a:ext>
            </a:extLst>
          </p:cNvPr>
          <p:cNvSpPr/>
          <p:nvPr/>
        </p:nvSpPr>
        <p:spPr>
          <a:xfrm>
            <a:off x="10056545" y="2588434"/>
            <a:ext cx="1492554" cy="1475870"/>
          </a:xfrm>
          <a:prstGeom prst="wedgeEllipseCallout">
            <a:avLst>
              <a:gd name="adj1" fmla="val -65833"/>
              <a:gd name="adj2" fmla="val 975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b="1" i="0" u="none" strike="noStrike" err="1">
                <a:solidFill>
                  <a:schemeClr val="accent1"/>
                </a:solidFill>
                <a:effectLst/>
              </a:rPr>
              <a:t>Jól</a:t>
            </a:r>
            <a:r>
              <a:rPr lang="de-DE" sz="1800" b="1" i="0" u="none" strike="noStrike">
                <a:solidFill>
                  <a:schemeClr val="accent1"/>
                </a:solidFill>
                <a:effectLst/>
              </a:rPr>
              <a:t> </a:t>
            </a:r>
            <a:r>
              <a:rPr lang="de-DE" sz="1800" b="1" i="0" u="none" strike="noStrike" err="1">
                <a:solidFill>
                  <a:schemeClr val="accent1"/>
                </a:solidFill>
                <a:effectLst/>
              </a:rPr>
              <a:t>végzett</a:t>
            </a:r>
            <a:r>
              <a:rPr lang="de-DE" sz="1800" b="1" i="0" u="none" strike="noStrike">
                <a:solidFill>
                  <a:schemeClr val="accent1"/>
                </a:solidFill>
                <a:effectLst/>
              </a:rPr>
              <a:t>!</a:t>
            </a:r>
            <a:r>
              <a:rPr lang="de-DE" sz="1800" b="0" i="0" u="none" strike="noStrike">
                <a:solidFill>
                  <a:schemeClr val="accent1"/>
                </a:solidFill>
                <a:effectLst/>
              </a:rPr>
              <a:t> ​</a:t>
            </a:r>
            <a:endParaRPr lang="en-IT" sz="1800">
              <a:solidFill>
                <a:schemeClr val="accent1"/>
              </a:solidFill>
            </a:endParaRPr>
          </a:p>
        </p:txBody>
      </p:sp>
      <p:sp>
        <p:nvSpPr>
          <p:cNvPr id="19" name="Fumetto 3 18">
            <a:extLst>
              <a:ext uri="{FF2B5EF4-FFF2-40B4-BE49-F238E27FC236}">
                <a16:creationId xmlns:a16="http://schemas.microsoft.com/office/drawing/2014/main" id="{42333A28-3D0D-9D63-2FB6-94DB7C5126F9}"/>
              </a:ext>
            </a:extLst>
          </p:cNvPr>
          <p:cNvSpPr/>
          <p:nvPr/>
        </p:nvSpPr>
        <p:spPr>
          <a:xfrm>
            <a:off x="3278180" y="372331"/>
            <a:ext cx="1799308" cy="1779195"/>
          </a:xfrm>
          <a:prstGeom prst="wedgeEllipseCallout">
            <a:avLst>
              <a:gd name="adj1" fmla="val 42166"/>
              <a:gd name="adj2" fmla="val 530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z-Cyrl-AZ" sz="1800" b="1" i="0" u="none" strike="noStrike">
                <a:solidFill>
                  <a:schemeClr val="accent1"/>
                </a:solidFill>
                <a:effectLst/>
              </a:rPr>
              <a:t>Добра работа!</a:t>
            </a:r>
            <a:r>
              <a:rPr lang="az-Cyrl-AZ" sz="1800" b="0" i="0" u="none" strike="noStrike">
                <a:solidFill>
                  <a:schemeClr val="accent1"/>
                </a:solidFill>
                <a:effectLst/>
              </a:rPr>
              <a:t>​</a:t>
            </a:r>
            <a:endParaRPr lang="en-IT" sz="1800">
              <a:solidFill>
                <a:schemeClr val="accent1"/>
              </a:solidFill>
            </a:endParaRPr>
          </a:p>
        </p:txBody>
      </p:sp>
      <p:sp>
        <p:nvSpPr>
          <p:cNvPr id="20" name="Fumetto 3 19">
            <a:extLst>
              <a:ext uri="{FF2B5EF4-FFF2-40B4-BE49-F238E27FC236}">
                <a16:creationId xmlns:a16="http://schemas.microsoft.com/office/drawing/2014/main" id="{B71EDC61-8460-DDE0-470B-4B82424A64CC}"/>
              </a:ext>
            </a:extLst>
          </p:cNvPr>
          <p:cNvSpPr/>
          <p:nvPr/>
        </p:nvSpPr>
        <p:spPr>
          <a:xfrm>
            <a:off x="8947520" y="4344249"/>
            <a:ext cx="1630227" cy="1612004"/>
          </a:xfrm>
          <a:prstGeom prst="wedgeEllipseCallout">
            <a:avLst>
              <a:gd name="adj1" fmla="val -38986"/>
              <a:gd name="adj2" fmla="val -5721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b="1" i="0" u="none" strike="noStrike" err="1">
                <a:solidFill>
                  <a:schemeClr val="accent1"/>
                </a:solidFill>
                <a:effectLst/>
              </a:rPr>
              <a:t>Magaling</a:t>
            </a:r>
            <a:r>
              <a:rPr lang="de-DE" sz="1800" b="1" i="0" u="none" strike="noStrike">
                <a:solidFill>
                  <a:schemeClr val="accent1"/>
                </a:solidFill>
                <a:effectLst/>
              </a:rPr>
              <a:t>!</a:t>
            </a:r>
            <a:r>
              <a:rPr lang="de-DE" sz="1800" b="0" i="0" u="none" strike="noStrike">
                <a:solidFill>
                  <a:schemeClr val="accent1"/>
                </a:solidFill>
                <a:effectLst/>
              </a:rPr>
              <a:t>​</a:t>
            </a:r>
            <a:endParaRPr lang="en-IT" sz="1800">
              <a:solidFill>
                <a:schemeClr val="accent1"/>
              </a:solidFill>
            </a:endParaRPr>
          </a:p>
        </p:txBody>
      </p:sp>
      <p:sp>
        <p:nvSpPr>
          <p:cNvPr id="21" name="Fumetto 3 20">
            <a:extLst>
              <a:ext uri="{FF2B5EF4-FFF2-40B4-BE49-F238E27FC236}">
                <a16:creationId xmlns:a16="http://schemas.microsoft.com/office/drawing/2014/main" id="{1CB6BAB1-39EF-4E84-6B29-A995ED42377E}"/>
              </a:ext>
            </a:extLst>
          </p:cNvPr>
          <p:cNvSpPr/>
          <p:nvPr/>
        </p:nvSpPr>
        <p:spPr>
          <a:xfrm>
            <a:off x="6167438" y="953423"/>
            <a:ext cx="1408387" cy="1392644"/>
          </a:xfrm>
          <a:prstGeom prst="wedgeEllipseCallout">
            <a:avLst>
              <a:gd name="adj1" fmla="val -39285"/>
              <a:gd name="adj2" fmla="val 5794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800" b="1" i="0" u="none" strike="noStrike" err="1">
                <a:solidFill>
                  <a:schemeClr val="accent1"/>
                </a:solidFill>
                <a:effectLst/>
              </a:rPr>
              <a:t>Well</a:t>
            </a:r>
            <a:r>
              <a:rPr lang="it-IT" sz="1800" b="1" i="0" u="none" strike="noStrike">
                <a:solidFill>
                  <a:schemeClr val="accent1"/>
                </a:solidFill>
                <a:effectLst/>
              </a:rPr>
              <a:t> </a:t>
            </a:r>
            <a:r>
              <a:rPr lang="it-IT" sz="1800" b="1" i="0" u="none" strike="noStrike" err="1">
                <a:solidFill>
                  <a:schemeClr val="accent1"/>
                </a:solidFill>
                <a:effectLst/>
              </a:rPr>
              <a:t>done</a:t>
            </a:r>
            <a:r>
              <a:rPr lang="it-IT" sz="1800" b="1" i="0" u="none" strike="noStrike">
                <a:solidFill>
                  <a:schemeClr val="accent1"/>
                </a:solidFill>
                <a:effectLst/>
              </a:rPr>
              <a:t>!</a:t>
            </a:r>
            <a:r>
              <a:rPr lang="it-IT" sz="1800" b="0" i="0" u="none" strike="noStrike">
                <a:solidFill>
                  <a:schemeClr val="accent1"/>
                </a:solidFill>
                <a:effectLst/>
              </a:rPr>
              <a:t>​</a:t>
            </a:r>
            <a:endParaRPr lang="en-IT" sz="1800">
              <a:solidFill>
                <a:schemeClr val="accent1"/>
              </a:solidFill>
            </a:endParaRPr>
          </a:p>
        </p:txBody>
      </p:sp>
      <p:sp>
        <p:nvSpPr>
          <p:cNvPr id="22" name="Fumetto 3 21">
            <a:extLst>
              <a:ext uri="{FF2B5EF4-FFF2-40B4-BE49-F238E27FC236}">
                <a16:creationId xmlns:a16="http://schemas.microsoft.com/office/drawing/2014/main" id="{189679E2-D64E-BF4B-EAEA-1FFA2866AF1C}"/>
              </a:ext>
            </a:extLst>
          </p:cNvPr>
          <p:cNvSpPr/>
          <p:nvPr/>
        </p:nvSpPr>
        <p:spPr>
          <a:xfrm>
            <a:off x="6932365" y="4157388"/>
            <a:ext cx="1408387" cy="1392644"/>
          </a:xfrm>
          <a:prstGeom prst="wedgeEllipseCallout">
            <a:avLst>
              <a:gd name="adj1" fmla="val -28531"/>
              <a:gd name="adj2" fmla="val -6517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b="1" i="0" u="none" strike="noStrike">
                <a:solidFill>
                  <a:schemeClr val="accent1"/>
                </a:solidFill>
                <a:effectLst/>
              </a:rPr>
              <a:t>¡Bien </a:t>
            </a:r>
            <a:r>
              <a:rPr lang="de-DE" sz="1800" b="1" i="0" u="none" strike="noStrike" err="1">
                <a:solidFill>
                  <a:schemeClr val="accent1"/>
                </a:solidFill>
                <a:effectLst/>
              </a:rPr>
              <a:t>hecho</a:t>
            </a:r>
            <a:r>
              <a:rPr lang="de-DE" sz="1800" b="1" i="0" u="none" strike="noStrike">
                <a:solidFill>
                  <a:schemeClr val="accent1"/>
                </a:solidFill>
                <a:effectLst/>
              </a:rPr>
              <a:t>!</a:t>
            </a:r>
            <a:r>
              <a:rPr lang="de-DE" sz="1800" b="0" i="0" u="none" strike="noStrike">
                <a:solidFill>
                  <a:schemeClr val="accent1"/>
                </a:solidFill>
                <a:effectLst/>
              </a:rPr>
              <a:t>​</a:t>
            </a:r>
            <a:endParaRPr lang="en-IT" sz="1800">
              <a:solidFill>
                <a:schemeClr val="accent1"/>
              </a:solidFill>
            </a:endParaRPr>
          </a:p>
        </p:txBody>
      </p:sp>
    </p:spTree>
    <p:extLst>
      <p:ext uri="{BB962C8B-B14F-4D97-AF65-F5344CB8AC3E}">
        <p14:creationId xmlns:p14="http://schemas.microsoft.com/office/powerpoint/2010/main" val="9585021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5701367C-2E41-5C67-DCBF-4001A2BC1A53}"/>
              </a:ext>
            </a:extLst>
          </p:cNvPr>
          <p:cNvSpPr>
            <a:spLocks noChangeArrowheads="1"/>
          </p:cNvSpPr>
          <p:nvPr/>
        </p:nvSpPr>
        <p:spPr bwMode="auto">
          <a:xfrm>
            <a:off x="413173" y="765016"/>
            <a:ext cx="5715026"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en-IT" sz="1000" b="1" i="0" u="none" strike="noStrike" cap="none" normalizeH="0" baseline="0" dirty="0" err="1">
                <a:ln>
                  <a:noFill/>
                </a:ln>
                <a:solidFill>
                  <a:schemeClr val="accent6"/>
                </a:solidFill>
                <a:effectLst/>
                <a:ea typeface="Aptos" panose="020B0004020202020204" pitchFamily="34" charset="0"/>
                <a:cs typeface="Times New Roman" panose="02020603050405020304" pitchFamily="18" charset="0"/>
              </a:rPr>
              <a:t>Eurac</a:t>
            </a:r>
            <a:r>
              <a:rPr kumimoji="0" lang="it-IT" altLang="en-IT" sz="1000" b="1" i="0" u="none" strike="noStrike" cap="none" normalizeH="0" baseline="0" dirty="0">
                <a:ln>
                  <a:noFill/>
                </a:ln>
                <a:solidFill>
                  <a:schemeClr val="accent6"/>
                </a:solidFill>
                <a:effectLst/>
                <a:ea typeface="Aptos" panose="020B0004020202020204" pitchFamily="34" charset="0"/>
                <a:cs typeface="Times New Roman" panose="02020603050405020304" pitchFamily="18" charset="0"/>
              </a:rPr>
              <a:t> </a:t>
            </a:r>
            <a:r>
              <a:rPr kumimoji="0" lang="it-IT" altLang="en-IT" sz="1000" b="1" i="0" u="none" strike="noStrike" cap="none" normalizeH="0" baseline="0" dirty="0" err="1">
                <a:ln>
                  <a:noFill/>
                </a:ln>
                <a:solidFill>
                  <a:schemeClr val="accent6"/>
                </a:solidFill>
                <a:effectLst/>
                <a:ea typeface="Aptos" panose="020B0004020202020204" pitchFamily="34" charset="0"/>
                <a:cs typeface="Times New Roman" panose="02020603050405020304" pitchFamily="18" charset="0"/>
              </a:rPr>
              <a:t>Research</a:t>
            </a:r>
            <a:endParaRPr kumimoji="0" lang="it-IT" altLang="en-IT" sz="1000" b="0" i="0" u="none" strike="noStrike" cap="none" normalizeH="0" baseline="0" dirty="0">
              <a:ln>
                <a:noFill/>
              </a:ln>
              <a:solidFill>
                <a:schemeClr val="accent6"/>
              </a:solidFill>
              <a:effectLst/>
            </a:endParaRPr>
          </a:p>
          <a:p>
            <a:pPr lvl="0" eaLnBrk="0" fontAlgn="base" hangingPunct="0">
              <a:spcBef>
                <a:spcPct val="0"/>
              </a:spcBef>
              <a:spcAft>
                <a:spcPct val="0"/>
              </a:spcAft>
            </a:pPr>
            <a:r>
              <a:rPr lang="it-IT" altLang="en-IT" sz="1000" dirty="0">
                <a:solidFill>
                  <a:schemeClr val="accent6"/>
                </a:solidFill>
                <a:ea typeface="Aptos" panose="020B0004020202020204" pitchFamily="34" charset="0"/>
                <a:cs typeface="Times New Roman" panose="02020603050405020304" pitchFamily="18" charset="0"/>
              </a:rPr>
              <a:t>Institut </a:t>
            </a:r>
            <a:r>
              <a:rPr lang="it-IT" altLang="en-IT" sz="1000" dirty="0" err="1">
                <a:solidFill>
                  <a:schemeClr val="accent6"/>
                </a:solidFill>
                <a:ea typeface="Aptos" panose="020B0004020202020204" pitchFamily="34" charset="0"/>
                <a:cs typeface="Times New Roman" panose="02020603050405020304" pitchFamily="18" charset="0"/>
              </a:rPr>
              <a:t>f</a:t>
            </a:r>
            <a:r>
              <a:rPr lang="en-US" altLang="en-IT" sz="1000" dirty="0" err="1">
                <a:solidFill>
                  <a:schemeClr val="accent6"/>
                </a:solidFill>
                <a:ea typeface="Aptos" panose="020B0004020202020204" pitchFamily="34" charset="0"/>
                <a:cs typeface="Times New Roman" panose="02020603050405020304" pitchFamily="18" charset="0"/>
              </a:rPr>
              <a:t>ür</a:t>
            </a:r>
            <a:r>
              <a:rPr lang="en-US" altLang="en-IT" sz="1000" dirty="0">
                <a:solidFill>
                  <a:schemeClr val="accent6"/>
                </a:solidFill>
                <a:ea typeface="Aptos" panose="020B0004020202020204" pitchFamily="34" charset="0"/>
                <a:cs typeface="Times New Roman" panose="02020603050405020304" pitchFamily="18" charset="0"/>
              </a:rPr>
              <a:t> </a:t>
            </a:r>
            <a:r>
              <a:rPr lang="en-US" altLang="en-IT" sz="1000" dirty="0" err="1">
                <a:solidFill>
                  <a:schemeClr val="accent6"/>
                </a:solidFill>
                <a:ea typeface="Aptos" panose="020B0004020202020204" pitchFamily="34" charset="0"/>
                <a:cs typeface="Times New Roman" panose="02020603050405020304" pitchFamily="18" charset="0"/>
              </a:rPr>
              <a:t>Angewandte</a:t>
            </a:r>
            <a:r>
              <a:rPr lang="en-US" altLang="en-IT" sz="1000" dirty="0">
                <a:solidFill>
                  <a:schemeClr val="accent6"/>
                </a:solidFill>
                <a:ea typeface="Aptos" panose="020B0004020202020204" pitchFamily="34" charset="0"/>
                <a:cs typeface="Times New Roman" panose="02020603050405020304" pitchFamily="18" charset="0"/>
              </a:rPr>
              <a:t> </a:t>
            </a:r>
            <a:r>
              <a:rPr lang="en-US" altLang="en-IT" sz="1000" dirty="0" err="1">
                <a:solidFill>
                  <a:schemeClr val="accent6"/>
                </a:solidFill>
                <a:ea typeface="Aptos" panose="020B0004020202020204" pitchFamily="34" charset="0"/>
                <a:cs typeface="Times New Roman" panose="02020603050405020304" pitchFamily="18" charset="0"/>
              </a:rPr>
              <a:t>Sprachforschung</a:t>
            </a:r>
            <a:r>
              <a:rPr lang="en-US" altLang="en-IT" sz="1000" dirty="0">
                <a:solidFill>
                  <a:schemeClr val="accent6"/>
                </a:solidFill>
                <a:ea typeface="Aptos" panose="020B0004020202020204" pitchFamily="34" charset="0"/>
                <a:cs typeface="Times New Roman" panose="02020603050405020304" pitchFamily="18" charset="0"/>
              </a:rPr>
              <a:t> </a:t>
            </a:r>
            <a:endParaRPr lang="it-IT" altLang="en-IT" sz="1000" dirty="0">
              <a:solidFill>
                <a:schemeClr val="accent6"/>
              </a:solidFill>
            </a:endParaRPr>
          </a:p>
          <a:p>
            <a:pPr lvl="0" eaLnBrk="0" fontAlgn="base" hangingPunct="0">
              <a:spcBef>
                <a:spcPct val="0"/>
              </a:spcBef>
              <a:spcAft>
                <a:spcPct val="0"/>
              </a:spcAft>
            </a:pPr>
            <a:r>
              <a:rPr lang="it-IT" altLang="en-IT" sz="1000" dirty="0" err="1">
                <a:solidFill>
                  <a:schemeClr val="accent6"/>
                </a:solidFill>
                <a:ea typeface="Aptos" panose="020B0004020202020204" pitchFamily="34" charset="0"/>
                <a:cs typeface="Times New Roman" panose="02020603050405020304" pitchFamily="18" charset="0"/>
              </a:rPr>
              <a:t>Drususallee</a:t>
            </a:r>
            <a:r>
              <a:rPr lang="it-IT" altLang="en-IT" sz="1000" dirty="0">
                <a:solidFill>
                  <a:schemeClr val="accent6"/>
                </a:solidFill>
                <a:ea typeface="Aptos" panose="020B0004020202020204" pitchFamily="34" charset="0"/>
                <a:cs typeface="Times New Roman" panose="02020603050405020304" pitchFamily="18" charset="0"/>
              </a:rPr>
              <a:t> 1, 39100 Bozen, </a:t>
            </a:r>
            <a:r>
              <a:rPr lang="it-IT" altLang="en-IT" sz="1000" dirty="0" err="1">
                <a:solidFill>
                  <a:schemeClr val="accent6"/>
                </a:solidFill>
                <a:ea typeface="Aptos" panose="020B0004020202020204" pitchFamily="34" charset="0"/>
                <a:cs typeface="Times New Roman" panose="02020603050405020304" pitchFamily="18" charset="0"/>
              </a:rPr>
              <a:t>Italien</a:t>
            </a:r>
            <a:endParaRPr lang="it-IT" altLang="en-IT" sz="1000" dirty="0">
              <a:solidFill>
                <a:schemeClr val="accent6"/>
              </a:solidFill>
            </a:endParaRPr>
          </a:p>
          <a:p>
            <a:pPr lvl="0" eaLnBrk="0" fontAlgn="base" hangingPunct="0">
              <a:spcBef>
                <a:spcPct val="0"/>
              </a:spcBef>
              <a:spcAft>
                <a:spcPct val="0"/>
              </a:spcAft>
            </a:pPr>
            <a:r>
              <a:rPr lang="it-IT" altLang="en-IT" sz="1000" dirty="0">
                <a:solidFill>
                  <a:schemeClr val="accent6"/>
                </a:solidFill>
                <a:ea typeface="Aptos" panose="020B0004020202020204" pitchFamily="34" charset="0"/>
                <a:cs typeface="Times New Roman" panose="02020603050405020304" pitchFamily="18" charset="0"/>
              </a:rPr>
              <a:t>Tel. +39 0471 055 100, Fax +39 0471 055 199</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en-IT" sz="1000" b="0" i="0" u="none" strike="noStrike" cap="none" normalizeH="0" baseline="0" dirty="0">
              <a:ln>
                <a:noFill/>
              </a:ln>
              <a:solidFill>
                <a:schemeClr val="accent6"/>
              </a:solidFill>
              <a:effectLst/>
            </a:endParaRPr>
          </a:p>
          <a:p>
            <a:pPr defTabSz="685800" eaLnBrk="0" fontAlgn="base" hangingPunct="0">
              <a:spcBef>
                <a:spcPct val="0"/>
              </a:spcBef>
              <a:spcAft>
                <a:spcPct val="0"/>
              </a:spcAft>
            </a:pPr>
            <a:r>
              <a:rPr lang="it-IT" sz="1000" b="1" dirty="0" err="1">
                <a:solidFill>
                  <a:schemeClr val="accent6"/>
                </a:solidFill>
                <a:cs typeface="Times New Roman"/>
              </a:rPr>
              <a:t>Projekt</a:t>
            </a:r>
            <a:r>
              <a:rPr lang="it-IT" sz="1000" b="1" dirty="0">
                <a:solidFill>
                  <a:schemeClr val="accent6"/>
                </a:solidFill>
                <a:cs typeface="Times New Roman"/>
              </a:rPr>
              <a:t> „</a:t>
            </a:r>
            <a:r>
              <a:rPr lang="it-IT" sz="1000" b="1" dirty="0" err="1">
                <a:solidFill>
                  <a:schemeClr val="accent6"/>
                </a:solidFill>
                <a:cs typeface="Times New Roman"/>
              </a:rPr>
              <a:t>Sprachenvielfalt</a:t>
            </a:r>
            <a:r>
              <a:rPr lang="it-IT" sz="1000" b="1" dirty="0">
                <a:solidFill>
                  <a:schemeClr val="accent6"/>
                </a:solidFill>
                <a:cs typeface="Times New Roman"/>
              </a:rPr>
              <a:t> </a:t>
            </a:r>
            <a:r>
              <a:rPr lang="it-IT" sz="1000" b="1" dirty="0" err="1">
                <a:solidFill>
                  <a:schemeClr val="accent6"/>
                </a:solidFill>
                <a:cs typeface="Times New Roman"/>
              </a:rPr>
              <a:t>macht</a:t>
            </a:r>
            <a:r>
              <a:rPr lang="it-IT" sz="1000" b="1" dirty="0">
                <a:solidFill>
                  <a:schemeClr val="accent6"/>
                </a:solidFill>
                <a:cs typeface="Times New Roman"/>
              </a:rPr>
              <a:t> </a:t>
            </a:r>
            <a:r>
              <a:rPr lang="it-IT" sz="1000" b="1" dirty="0" err="1">
                <a:solidFill>
                  <a:schemeClr val="accent6"/>
                </a:solidFill>
                <a:cs typeface="Times New Roman"/>
              </a:rPr>
              <a:t>Schule</a:t>
            </a:r>
            <a:r>
              <a:rPr lang="it-IT" sz="1000" b="1" dirty="0">
                <a:solidFill>
                  <a:schemeClr val="accent6"/>
                </a:solidFill>
                <a:cs typeface="Times New Roman"/>
              </a:rPr>
              <a:t>” (SMS 2.0)</a:t>
            </a:r>
          </a:p>
          <a:p>
            <a:pPr lvl="0" eaLnBrk="0" fontAlgn="base" hangingPunct="0">
              <a:spcBef>
                <a:spcPct val="0"/>
              </a:spcBef>
              <a:spcAft>
                <a:spcPct val="0"/>
              </a:spcAft>
            </a:pPr>
            <a:r>
              <a:rPr lang="it-IT" altLang="en-IT" sz="1000" dirty="0" err="1">
                <a:solidFill>
                  <a:schemeClr val="accent6"/>
                </a:solidFill>
                <a:ea typeface="Aptos" panose="020B0004020202020204" pitchFamily="34" charset="0"/>
                <a:cs typeface="Times New Roman" panose="02020603050405020304" pitchFamily="18" charset="0"/>
              </a:rPr>
              <a:t>sms.info@eurac.edu</a:t>
            </a:r>
            <a:endParaRPr lang="it-IT" altLang="en-IT" sz="1000" dirty="0">
              <a:solidFill>
                <a:schemeClr val="accent6"/>
              </a:solidFill>
            </a:endParaRPr>
          </a:p>
          <a:p>
            <a:pPr defTabSz="685800" eaLnBrk="0" fontAlgn="base" hangingPunct="0">
              <a:spcBef>
                <a:spcPct val="0"/>
              </a:spcBef>
              <a:spcAft>
                <a:spcPct val="0"/>
              </a:spcAft>
            </a:pPr>
            <a:r>
              <a:rPr lang="it-IT" sz="1000" u="sng" dirty="0">
                <a:solidFill>
                  <a:schemeClr val="accent5"/>
                </a:solidFill>
                <a:cs typeface="Times New Roman"/>
                <a:hlinkClick r:id="rId2">
                  <a:extLst>
                    <a:ext uri="{A12FA001-AC4F-418D-AE19-62706E023703}">
                      <ahyp:hlinkClr xmlns:ahyp="http://schemas.microsoft.com/office/drawing/2018/hyperlinkcolor" val="tx"/>
                    </a:ext>
                  </a:extLst>
                </a:hlinkClick>
              </a:rPr>
              <a:t>https://www.eurac.edu/de/institutes-centers/institut-fuer-angewandte-sprachforschung/projects/sms-20</a:t>
            </a:r>
            <a:endParaRPr lang="it-IT" sz="1000" dirty="0">
              <a:solidFill>
                <a:schemeClr val="accent5"/>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en-IT" sz="1000" b="0" i="0" u="sng" strike="noStrike" cap="none" normalizeH="0" baseline="0" dirty="0">
              <a:ln>
                <a:noFill/>
              </a:ln>
              <a:solidFill>
                <a:schemeClr val="accent5"/>
              </a:solidFill>
              <a:effectLst/>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en-IT" sz="1000" b="0" i="0" u="sng" strike="noStrike" cap="none" normalizeH="0" baseline="0" dirty="0">
              <a:ln>
                <a:noFill/>
              </a:ln>
              <a:solidFill>
                <a:schemeClr val="accent5"/>
              </a:solidFill>
              <a:effectLst/>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en-IT" sz="1000" b="0" i="0" u="none" strike="noStrike" cap="none" normalizeH="0" baseline="0" dirty="0">
              <a:ln>
                <a:noFill/>
              </a:ln>
              <a:solidFill>
                <a:schemeClr val="accent6"/>
              </a:solidFill>
              <a:effectLst/>
            </a:endParaRPr>
          </a:p>
          <a:p>
            <a:pPr lvl="0" eaLnBrk="0" fontAlgn="base" hangingPunct="0">
              <a:spcBef>
                <a:spcPct val="0"/>
              </a:spcBef>
              <a:spcAft>
                <a:spcPct val="0"/>
              </a:spcAft>
            </a:pPr>
            <a:r>
              <a:rPr lang="it-IT" altLang="en-IT" sz="1000" b="1" dirty="0" err="1">
                <a:solidFill>
                  <a:schemeClr val="accent6"/>
                </a:solidFill>
                <a:ea typeface="Aptos" panose="020B0004020202020204" pitchFamily="34" charset="0"/>
                <a:cs typeface="Times New Roman" panose="02020603050405020304" pitchFamily="18" charset="0"/>
              </a:rPr>
              <a:t>Autorinnen</a:t>
            </a:r>
            <a:r>
              <a:rPr lang="it-IT" altLang="en-IT" sz="1000" b="1" dirty="0">
                <a:solidFill>
                  <a:schemeClr val="accent6"/>
                </a:solidFill>
                <a:ea typeface="Aptos" panose="020B0004020202020204" pitchFamily="34" charset="0"/>
                <a:cs typeface="Times New Roman" panose="02020603050405020304" pitchFamily="18" charset="0"/>
              </a:rPr>
              <a:t>:</a:t>
            </a:r>
            <a:r>
              <a:rPr lang="it-IT" altLang="en-IT" sz="1000" dirty="0">
                <a:solidFill>
                  <a:schemeClr val="accent6"/>
                </a:solidFill>
                <a:ea typeface="Aptos" panose="020B0004020202020204" pitchFamily="34" charset="0"/>
                <a:cs typeface="Times New Roman" panose="02020603050405020304" pitchFamily="18" charset="0"/>
              </a:rPr>
              <a:t> Sabrina Colombo, Dana Engel, Julia </a:t>
            </a:r>
            <a:r>
              <a:rPr lang="it-IT" altLang="en-IT" sz="1000" dirty="0" err="1">
                <a:solidFill>
                  <a:schemeClr val="accent6"/>
                </a:solidFill>
                <a:ea typeface="Aptos" panose="020B0004020202020204" pitchFamily="34" charset="0"/>
                <a:cs typeface="Times New Roman" panose="02020603050405020304" pitchFamily="18" charset="0"/>
              </a:rPr>
              <a:t>Reimelt</a:t>
            </a:r>
            <a:endParaRPr lang="it-IT" altLang="en-IT" sz="1000" dirty="0">
              <a:solidFill>
                <a:schemeClr val="accent6"/>
              </a:solidFill>
              <a:ea typeface="Aptos" panose="020B0004020202020204" pitchFamily="34" charset="0"/>
              <a:cs typeface="Times New Roman" panose="02020603050405020304" pitchFamily="18" charset="0"/>
            </a:endParaRPr>
          </a:p>
          <a:p>
            <a:pPr lvl="0" eaLnBrk="0" fontAlgn="base" hangingPunct="0">
              <a:spcBef>
                <a:spcPct val="0"/>
              </a:spcBef>
              <a:spcAft>
                <a:spcPct val="0"/>
              </a:spcAft>
            </a:pPr>
            <a:r>
              <a:rPr lang="it-IT" altLang="en-IT" sz="1000" b="1" dirty="0">
                <a:solidFill>
                  <a:schemeClr val="accent6"/>
                </a:solidFill>
                <a:ea typeface="Aptos" panose="020B0004020202020204" pitchFamily="34" charset="0"/>
                <a:cs typeface="Times New Roman" panose="02020603050405020304" pitchFamily="18" charset="0"/>
              </a:rPr>
              <a:t>Project Management:</a:t>
            </a:r>
            <a:r>
              <a:rPr lang="it-IT" altLang="en-IT" sz="1000" dirty="0">
                <a:solidFill>
                  <a:schemeClr val="accent6"/>
                </a:solidFill>
                <a:ea typeface="Aptos" panose="020B0004020202020204" pitchFamily="34" charset="0"/>
                <a:cs typeface="Times New Roman" panose="02020603050405020304" pitchFamily="18" charset="0"/>
              </a:rPr>
              <a:t> Sabrina Colombo</a:t>
            </a:r>
            <a:endParaRPr lang="it-IT" altLang="en-IT" sz="1000" dirty="0">
              <a:solidFill>
                <a:schemeClr val="accent6"/>
              </a:solidFill>
            </a:endParaRPr>
          </a:p>
          <a:p>
            <a:pPr lvl="0" eaLnBrk="0" fontAlgn="base" hangingPunct="0">
              <a:spcBef>
                <a:spcPct val="0"/>
              </a:spcBef>
              <a:spcAft>
                <a:spcPct val="0"/>
              </a:spcAft>
            </a:pPr>
            <a:r>
              <a:rPr lang="it-IT" altLang="en-IT" sz="1000" b="1" dirty="0" err="1">
                <a:solidFill>
                  <a:schemeClr val="accent6"/>
                </a:solidFill>
                <a:ea typeface="Aptos" panose="020B0004020202020204" pitchFamily="34" charset="0"/>
                <a:cs typeface="Times New Roman" panose="02020603050405020304" pitchFamily="18" charset="0"/>
              </a:rPr>
              <a:t>Redaktionelle</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Prüfung</a:t>
            </a:r>
            <a:r>
              <a:rPr lang="it-IT" altLang="en-IT" sz="1000" b="1" dirty="0">
                <a:solidFill>
                  <a:schemeClr val="accent6"/>
                </a:solidFill>
                <a:ea typeface="Aptos" panose="020B0004020202020204" pitchFamily="34" charset="0"/>
                <a:cs typeface="Times New Roman" panose="02020603050405020304" pitchFamily="18" charset="0"/>
              </a:rPr>
              <a:t> und </a:t>
            </a:r>
            <a:r>
              <a:rPr lang="it-IT" altLang="en-IT" sz="1000" b="1" dirty="0" err="1">
                <a:solidFill>
                  <a:schemeClr val="accent6"/>
                </a:solidFill>
                <a:ea typeface="Aptos" panose="020B0004020202020204" pitchFamily="34" charset="0"/>
                <a:cs typeface="Times New Roman" panose="02020603050405020304" pitchFamily="18" charset="0"/>
              </a:rPr>
              <a:t>Herausgabe</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der</a:t>
            </a:r>
            <a:r>
              <a:rPr lang="it-IT" altLang="en-IT" sz="1000" b="1" dirty="0">
                <a:solidFill>
                  <a:schemeClr val="accent6"/>
                </a:solidFill>
                <a:ea typeface="Aptos" panose="020B0004020202020204" pitchFamily="34" charset="0"/>
                <a:cs typeface="Times New Roman" panose="02020603050405020304" pitchFamily="18" charset="0"/>
              </a:rPr>
              <a:t> Bibliografie:</a:t>
            </a:r>
            <a:endParaRPr lang="it-IT" altLang="en-IT" sz="1000" dirty="0">
              <a:solidFill>
                <a:schemeClr val="accent6"/>
              </a:solidFill>
            </a:endParaRPr>
          </a:p>
          <a:p>
            <a:pPr lvl="0" eaLnBrk="0" fontAlgn="base" hangingPunct="0">
              <a:spcBef>
                <a:spcPct val="0"/>
              </a:spcBef>
              <a:spcAft>
                <a:spcPct val="0"/>
              </a:spcAft>
            </a:pPr>
            <a:r>
              <a:rPr lang="it-IT" sz="1000" dirty="0">
                <a:solidFill>
                  <a:schemeClr val="accent6"/>
                </a:solidFill>
              </a:rPr>
              <a:t>Laura </a:t>
            </a:r>
            <a:r>
              <a:rPr lang="it-IT" sz="1000" dirty="0" err="1">
                <a:solidFill>
                  <a:schemeClr val="accent6"/>
                </a:solidFill>
              </a:rPr>
              <a:t>Schlutter</a:t>
            </a:r>
            <a:r>
              <a:rPr lang="it-IT" sz="1000" dirty="0">
                <a:solidFill>
                  <a:schemeClr val="accent6"/>
                </a:solidFill>
              </a:rPr>
              <a:t>, Olivia Schwarz, Sabrina Colombo, Sarah </a:t>
            </a:r>
            <a:r>
              <a:rPr lang="it-IT" sz="1000" dirty="0" err="1">
                <a:solidFill>
                  <a:schemeClr val="accent6"/>
                </a:solidFill>
              </a:rPr>
              <a:t>Gunsch</a:t>
            </a:r>
            <a:endParaRPr lang="it-IT" sz="1000" dirty="0">
              <a:solidFill>
                <a:schemeClr val="accent6"/>
              </a:solidFill>
            </a:endParaRPr>
          </a:p>
          <a:p>
            <a:pPr lvl="0" eaLnBrk="0" fontAlgn="base" hangingPunct="0">
              <a:spcBef>
                <a:spcPct val="0"/>
              </a:spcBef>
              <a:spcAft>
                <a:spcPct val="0"/>
              </a:spcAft>
            </a:pPr>
            <a:r>
              <a:rPr lang="it-IT" altLang="en-IT" sz="1000" b="1" dirty="0" err="1">
                <a:solidFill>
                  <a:schemeClr val="accent6"/>
                </a:solidFill>
                <a:ea typeface="Aptos" panose="020B0004020202020204" pitchFamily="34" charset="0"/>
                <a:cs typeface="Times New Roman" panose="02020603050405020304" pitchFamily="18" charset="0"/>
              </a:rPr>
              <a:t>Grafische</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Gestaltung</a:t>
            </a:r>
            <a:r>
              <a:rPr lang="it-IT" altLang="en-IT" sz="1000" b="1" dirty="0">
                <a:solidFill>
                  <a:schemeClr val="accent6"/>
                </a:solidFill>
                <a:ea typeface="Aptos" panose="020B0004020202020204" pitchFamily="34" charset="0"/>
                <a:cs typeface="Times New Roman" panose="02020603050405020304" pitchFamily="18" charset="0"/>
              </a:rPr>
              <a:t>:</a:t>
            </a:r>
            <a:r>
              <a:rPr lang="it-IT" altLang="en-IT" sz="1000" dirty="0">
                <a:solidFill>
                  <a:schemeClr val="accent6"/>
                </a:solidFill>
                <a:ea typeface="Aptos" panose="020B0004020202020204" pitchFamily="34" charset="0"/>
                <a:cs typeface="Times New Roman" panose="02020603050405020304" pitchFamily="18" charset="0"/>
              </a:rPr>
              <a:t> </a:t>
            </a:r>
            <a:r>
              <a:rPr lang="it-IT" altLang="en-IT" sz="1000" dirty="0" err="1">
                <a:solidFill>
                  <a:schemeClr val="accent6"/>
                </a:solidFill>
                <a:ea typeface="Aptos" panose="020B0004020202020204" pitchFamily="34" charset="0"/>
                <a:cs typeface="Times New Roman" panose="02020603050405020304" pitchFamily="18" charset="0"/>
              </a:rPr>
              <a:t>Eurac</a:t>
            </a:r>
            <a:r>
              <a:rPr lang="it-IT" altLang="en-IT" sz="1000" dirty="0">
                <a:solidFill>
                  <a:schemeClr val="accent6"/>
                </a:solidFill>
                <a:ea typeface="Aptos" panose="020B0004020202020204" pitchFamily="34" charset="0"/>
                <a:cs typeface="Times New Roman" panose="02020603050405020304" pitchFamily="18" charset="0"/>
              </a:rPr>
              <a:t> </a:t>
            </a:r>
            <a:r>
              <a:rPr lang="it-IT" altLang="en-IT" sz="1000" dirty="0" err="1">
                <a:solidFill>
                  <a:schemeClr val="accent6"/>
                </a:solidFill>
                <a:ea typeface="Aptos" panose="020B0004020202020204" pitchFamily="34" charset="0"/>
                <a:cs typeface="Times New Roman" panose="02020603050405020304" pitchFamily="18" charset="0"/>
              </a:rPr>
              <a:t>Research</a:t>
            </a:r>
            <a:r>
              <a:rPr lang="it-IT" altLang="en-IT" sz="1000" dirty="0">
                <a:solidFill>
                  <a:schemeClr val="accent6"/>
                </a:solidFill>
                <a:ea typeface="Aptos" panose="020B0004020202020204" pitchFamily="34" charset="0"/>
                <a:cs typeface="Times New Roman" panose="02020603050405020304" pitchFamily="18" charset="0"/>
              </a:rPr>
              <a:t>/Chiara Mariz</a:t>
            </a:r>
            <a:endParaRPr lang="it-IT" altLang="en-IT" sz="1000" dirty="0">
              <a:solidFill>
                <a:schemeClr val="accent6"/>
              </a:solidFill>
            </a:endParaRPr>
          </a:p>
          <a:p>
            <a:pPr lvl="0" eaLnBrk="0" fontAlgn="base" hangingPunct="0">
              <a:spcBef>
                <a:spcPct val="0"/>
              </a:spcBef>
              <a:spcAft>
                <a:spcPct val="0"/>
              </a:spcAft>
            </a:pPr>
            <a:r>
              <a:rPr lang="it-IT" altLang="en-IT" sz="1000" b="1" dirty="0" err="1">
                <a:solidFill>
                  <a:schemeClr val="accent6"/>
                </a:solidFill>
                <a:ea typeface="Aptos" panose="020B0004020202020204" pitchFamily="34" charset="0"/>
                <a:cs typeface="Times New Roman" panose="02020603050405020304" pitchFamily="18" charset="0"/>
              </a:rPr>
              <a:t>Illustrationen</a:t>
            </a:r>
            <a:r>
              <a:rPr lang="it-IT" altLang="en-IT" sz="1000" b="1" dirty="0">
                <a:solidFill>
                  <a:schemeClr val="accent6"/>
                </a:solidFill>
                <a:ea typeface="Aptos" panose="020B0004020202020204" pitchFamily="34" charset="0"/>
                <a:cs typeface="Times New Roman" panose="02020603050405020304" pitchFamily="18" charset="0"/>
              </a:rPr>
              <a:t>:</a:t>
            </a:r>
            <a:r>
              <a:rPr lang="it-IT" altLang="en-IT" sz="1000" dirty="0">
                <a:solidFill>
                  <a:schemeClr val="accent6"/>
                </a:solidFill>
                <a:ea typeface="Aptos" panose="020B0004020202020204" pitchFamily="34" charset="0"/>
                <a:cs typeface="Times New Roman" panose="02020603050405020304" pitchFamily="18" charset="0"/>
              </a:rPr>
              <a:t> </a:t>
            </a:r>
            <a:r>
              <a:rPr lang="it-IT" altLang="en-IT" sz="1000" dirty="0" err="1">
                <a:solidFill>
                  <a:schemeClr val="accent6"/>
                </a:solidFill>
                <a:ea typeface="Aptos" panose="020B0004020202020204" pitchFamily="34" charset="0"/>
                <a:cs typeface="Times New Roman" panose="02020603050405020304" pitchFamily="18" charset="0"/>
              </a:rPr>
              <a:t>Eurac</a:t>
            </a:r>
            <a:r>
              <a:rPr lang="it-IT" altLang="en-IT" sz="1000" dirty="0">
                <a:solidFill>
                  <a:schemeClr val="accent6"/>
                </a:solidFill>
                <a:ea typeface="Aptos" panose="020B0004020202020204" pitchFamily="34" charset="0"/>
                <a:cs typeface="Times New Roman" panose="02020603050405020304" pitchFamily="18" charset="0"/>
              </a:rPr>
              <a:t> </a:t>
            </a:r>
            <a:r>
              <a:rPr lang="it-IT" altLang="en-IT" sz="1000" dirty="0" err="1">
                <a:solidFill>
                  <a:schemeClr val="accent6"/>
                </a:solidFill>
                <a:ea typeface="Aptos" panose="020B0004020202020204" pitchFamily="34" charset="0"/>
                <a:cs typeface="Times New Roman" panose="02020603050405020304" pitchFamily="18" charset="0"/>
              </a:rPr>
              <a:t>Research</a:t>
            </a:r>
            <a:r>
              <a:rPr lang="it-IT" altLang="en-IT" sz="1000" dirty="0">
                <a:solidFill>
                  <a:schemeClr val="accent6"/>
                </a:solidFill>
                <a:ea typeface="Aptos" panose="020B0004020202020204" pitchFamily="34" charset="0"/>
                <a:cs typeface="Times New Roman" panose="02020603050405020304" pitchFamily="18" charset="0"/>
              </a:rPr>
              <a:t>/</a:t>
            </a:r>
            <a:r>
              <a:rPr lang="it-IT" altLang="en-IT" sz="1000" dirty="0" err="1">
                <a:solidFill>
                  <a:schemeClr val="accent6"/>
                </a:solidFill>
                <a:ea typeface="Aptos" panose="020B0004020202020204" pitchFamily="34" charset="0"/>
                <a:cs typeface="Times New Roman" panose="02020603050405020304" pitchFamily="18" charset="0"/>
              </a:rPr>
              <a:t>Silke</a:t>
            </a:r>
            <a:r>
              <a:rPr lang="it-IT" altLang="en-IT" sz="1000" dirty="0">
                <a:solidFill>
                  <a:schemeClr val="accent6"/>
                </a:solidFill>
                <a:ea typeface="Aptos" panose="020B0004020202020204" pitchFamily="34" charset="0"/>
                <a:cs typeface="Times New Roman" panose="02020603050405020304" pitchFamily="18" charset="0"/>
              </a:rPr>
              <a:t> De Vivo</a:t>
            </a:r>
          </a:p>
          <a:p>
            <a:pPr lvl="0" eaLnBrk="0" fontAlgn="base" hangingPunct="0">
              <a:spcBef>
                <a:spcPct val="0"/>
              </a:spcBef>
              <a:spcAft>
                <a:spcPct val="0"/>
              </a:spcAft>
            </a:pPr>
            <a:endParaRPr lang="it-IT" altLang="en-IT" sz="1000" dirty="0">
              <a:solidFill>
                <a:schemeClr val="accent6"/>
              </a:solidFill>
            </a:endParaRPr>
          </a:p>
          <a:p>
            <a:pPr lvl="0" eaLnBrk="0" fontAlgn="base" hangingPunct="0">
              <a:spcBef>
                <a:spcPct val="0"/>
              </a:spcBef>
              <a:spcAft>
                <a:spcPct val="0"/>
              </a:spcAft>
            </a:pP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Eurac</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Research</a:t>
            </a:r>
            <a:r>
              <a:rPr lang="it-IT" altLang="en-IT" sz="1000" b="1" dirty="0">
                <a:solidFill>
                  <a:schemeClr val="accent6"/>
                </a:solidFill>
                <a:ea typeface="Aptos" panose="020B0004020202020204" pitchFamily="34" charset="0"/>
                <a:cs typeface="Times New Roman" panose="02020603050405020304" pitchFamily="18" charset="0"/>
              </a:rPr>
              <a:t>, 2. </a:t>
            </a:r>
            <a:r>
              <a:rPr lang="it-IT" altLang="en-IT" sz="1000" b="1" dirty="0" err="1">
                <a:solidFill>
                  <a:schemeClr val="accent6"/>
                </a:solidFill>
                <a:ea typeface="Aptos" panose="020B0004020202020204" pitchFamily="34" charset="0"/>
                <a:cs typeface="Times New Roman" panose="02020603050405020304" pitchFamily="18" charset="0"/>
              </a:rPr>
              <a:t>Auflage</a:t>
            </a:r>
            <a:r>
              <a:rPr lang="it-IT" altLang="en-IT" sz="1000" b="1" dirty="0">
                <a:solidFill>
                  <a:schemeClr val="accent6"/>
                </a:solidFill>
                <a:ea typeface="Aptos" panose="020B0004020202020204" pitchFamily="34" charset="0"/>
                <a:cs typeface="Times New Roman" panose="02020603050405020304" pitchFamily="18" charset="0"/>
              </a:rPr>
              <a:t>, 2025</a:t>
            </a:r>
            <a:endParaRPr lang="it-IT" altLang="en-IT" sz="1000" dirty="0">
              <a:solidFill>
                <a:schemeClr val="accent6"/>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en-IT" sz="1000" b="0" i="0" u="none" strike="noStrike" cap="none" normalizeH="0" baseline="0" dirty="0">
              <a:ln>
                <a:noFill/>
              </a:ln>
              <a:solidFill>
                <a:schemeClr val="accent6"/>
              </a:solidFill>
              <a:effectLst/>
            </a:endParaRPr>
          </a:p>
        </p:txBody>
      </p:sp>
      <p:pic>
        <p:nvPicPr>
          <p:cNvPr id="6" name="Picture 1" descr="A grey and black sign with a person in a circle&#10;&#10;Description automatically generated">
            <a:extLst>
              <a:ext uri="{FF2B5EF4-FFF2-40B4-BE49-F238E27FC236}">
                <a16:creationId xmlns:a16="http://schemas.microsoft.com/office/drawing/2014/main" id="{380D07A9-8AF0-E7B3-C555-3B1C8B0983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195" y="4257081"/>
            <a:ext cx="1088322" cy="46082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171A18AC-C6AF-7897-B31A-E605036737D7}"/>
              </a:ext>
            </a:extLst>
          </p:cNvPr>
          <p:cNvSpPr>
            <a:spLocks noChangeArrowheads="1"/>
          </p:cNvSpPr>
          <p:nvPr/>
        </p:nvSpPr>
        <p:spPr bwMode="auto">
          <a:xfrm>
            <a:off x="413174" y="4717902"/>
            <a:ext cx="6622328"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de-DE" altLang="en-IT" sz="1000" dirty="0">
                <a:solidFill>
                  <a:schemeClr val="accent4"/>
                </a:solidFill>
                <a:ea typeface="Aptos" panose="020B0004020202020204" pitchFamily="34" charset="0"/>
                <a:cs typeface="Times New Roman" panose="02020603050405020304" pitchFamily="18" charset="0"/>
              </a:rPr>
              <a:t>Diese Publikation wird unter einer Creative Commons Attribution 4.0 International License (</a:t>
            </a:r>
            <a:r>
              <a:rPr lang="de-DE" altLang="en-IT" sz="1000" dirty="0">
                <a:solidFill>
                  <a:schemeClr val="accent4"/>
                </a:solidFill>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http://creativecommons.org/licenses/by/4.0/</a:t>
            </a:r>
            <a:r>
              <a:rPr lang="de-DE" altLang="en-IT" sz="1000" dirty="0">
                <a:solidFill>
                  <a:schemeClr val="accent4"/>
                </a:solidFill>
                <a:ea typeface="Aptos" panose="020B0004020202020204" pitchFamily="34" charset="0"/>
                <a:cs typeface="Times New Roman" panose="02020603050405020304" pitchFamily="18" charset="0"/>
              </a:rPr>
              <a:t>) verbreitet, die die Wiederverwendung, gemeinsame Nutzung, Änderung, Verbreitung und Reproduktion in jedem Medium oder Format erlaubt, vorausgesetzt, dass die Urheberschaft ordnungsgemäß anerkannt wird, ein Link zur Creative Commons-Lizenz angegeben wird und ein Hinweis darauf gegeben wird, ob Änderungen vorgenommen wurden.</a:t>
            </a:r>
          </a:p>
          <a:p>
            <a:pPr lvl="0" eaLnBrk="0" fontAlgn="base" hangingPunct="0">
              <a:spcBef>
                <a:spcPct val="0"/>
              </a:spcBef>
              <a:spcAft>
                <a:spcPct val="0"/>
              </a:spcAft>
            </a:pPr>
            <a:endParaRPr lang="de-DE" altLang="en-IT" sz="1000" dirty="0">
              <a:solidFill>
                <a:schemeClr val="accent4"/>
              </a:solidFill>
              <a:ea typeface="Aptos" panose="020B0004020202020204" pitchFamily="34" charset="0"/>
              <a:cs typeface="Times New Roman" panose="02020603050405020304" pitchFamily="18" charset="0"/>
            </a:endParaRPr>
          </a:p>
          <a:p>
            <a:pPr lvl="0" eaLnBrk="0" fontAlgn="base" hangingPunct="0">
              <a:spcBef>
                <a:spcPct val="0"/>
              </a:spcBef>
              <a:spcAft>
                <a:spcPct val="0"/>
              </a:spcAft>
            </a:pPr>
            <a:r>
              <a:rPr lang="de-DE" altLang="en-IT" sz="1000" dirty="0">
                <a:solidFill>
                  <a:schemeClr val="accent4"/>
                </a:solidFill>
                <a:ea typeface="Aptos" panose="020B0004020202020204" pitchFamily="34" charset="0"/>
                <a:cs typeface="Times New Roman" panose="02020603050405020304" pitchFamily="18" charset="0"/>
              </a:rPr>
              <a:t>Diese Open-Access-Publikation kann einige urheberrechtlich geschützte Werke enthalten. In diesem Fall sind diese durch das Urheberrechtsgesetz geschützt, und ihre Aufnahme in das vorliegende Werk wurde von den jeweiligen Urhebern/Rechteinhabern genehmigt. Urheberrechtlich geschützte Werke dürfen ohne die Erlaubnis der jeweiligen Urheber/Rechteinhaber weder kopiert, verändert, wiederverwendet, von Dritten in einem anderen Medium weiterverbreitet noch anderweitig verwendet werden.</a:t>
            </a:r>
            <a:endParaRPr lang="it-IT" altLang="en-IT" sz="1000" dirty="0">
              <a:solidFill>
                <a:schemeClr val="accent4"/>
              </a:solidFill>
            </a:endParaRPr>
          </a:p>
        </p:txBody>
      </p:sp>
    </p:spTree>
    <p:extLst>
      <p:ext uri="{BB962C8B-B14F-4D97-AF65-F5344CB8AC3E}">
        <p14:creationId xmlns:p14="http://schemas.microsoft.com/office/powerpoint/2010/main" val="1271102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9BAF6-266F-E703-687A-4A9A486E5D0A}"/>
            </a:ext>
          </a:extLst>
        </p:cNvPr>
        <p:cNvGrpSpPr/>
        <p:nvPr/>
      </p:nvGrpSpPr>
      <p:grpSpPr>
        <a:xfrm>
          <a:off x="0" y="0"/>
          <a:ext cx="0" cy="0"/>
          <a:chOff x="0" y="0"/>
          <a:chExt cx="0" cy="0"/>
        </a:xfrm>
      </p:grpSpPr>
      <p:sp>
        <p:nvSpPr>
          <p:cNvPr id="5" name="Segnaposto testo 4">
            <a:extLst>
              <a:ext uri="{FF2B5EF4-FFF2-40B4-BE49-F238E27FC236}">
                <a16:creationId xmlns:a16="http://schemas.microsoft.com/office/drawing/2014/main" id="{D4FA9708-316E-70D7-5F84-E866AC4D079E}"/>
              </a:ext>
            </a:extLst>
          </p:cNvPr>
          <p:cNvSpPr>
            <a:spLocks noGrp="1"/>
          </p:cNvSpPr>
          <p:nvPr>
            <p:ph type="body" sz="quarter" idx="11"/>
          </p:nvPr>
        </p:nvSpPr>
        <p:spPr/>
        <p:txBody>
          <a:bodyPr>
            <a:normAutofit lnSpcReduction="10000"/>
          </a:bodyPr>
          <a:lstStyle/>
          <a:p>
            <a:r>
              <a:rPr lang="de-DE" u="sng" dirty="0">
                <a:solidFill>
                  <a:schemeClr val="accent5"/>
                </a:solidFill>
                <a:ea typeface="Times New Roman"/>
                <a:cs typeface="Times New Roman" pitchFamily="18" charset="0"/>
              </a:rPr>
              <a:t>Etymologie für Fachleute</a:t>
            </a:r>
          </a:p>
        </p:txBody>
      </p:sp>
      <p:sp>
        <p:nvSpPr>
          <p:cNvPr id="6" name="Subtitle 2">
            <a:extLst>
              <a:ext uri="{FF2B5EF4-FFF2-40B4-BE49-F238E27FC236}">
                <a16:creationId xmlns:a16="http://schemas.microsoft.com/office/drawing/2014/main" id="{45BB7D81-E582-F495-7D6B-8AC0C8F3B625}"/>
              </a:ext>
            </a:extLst>
          </p:cNvPr>
          <p:cNvSpPr txBox="1">
            <a:spLocks/>
          </p:cNvSpPr>
          <p:nvPr/>
        </p:nvSpPr>
        <p:spPr>
          <a:xfrm>
            <a:off x="2465765" y="1785019"/>
            <a:ext cx="9396725" cy="47847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dirty="0">
                <a:solidFill>
                  <a:schemeClr val="accent6"/>
                </a:solidFill>
                <a:latin typeface="Calibri" panose="020F0502020204030204" pitchFamily="34" charset="0"/>
                <a:cs typeface="Calibri" panose="020F0502020204030204" pitchFamily="34" charset="0"/>
              </a:rPr>
              <a:t>Etymologie ist …</a:t>
            </a:r>
          </a:p>
          <a:p>
            <a:pPr marL="0" indent="0">
              <a:buNone/>
            </a:pPr>
            <a:endParaRPr lang="en-US" sz="2000" i="1" dirty="0">
              <a:solidFill>
                <a:schemeClr val="accent6"/>
              </a:solidFill>
              <a:latin typeface="Calibri" panose="020F0502020204030204" pitchFamily="34" charset="0"/>
              <a:cs typeface="Calibri" panose="020F0502020204030204" pitchFamily="34" charset="0"/>
            </a:endParaRPr>
          </a:p>
          <a:p>
            <a:pPr marL="0" indent="0">
              <a:buNone/>
            </a:pPr>
            <a:r>
              <a:rPr lang="it-IT" sz="2000" dirty="0">
                <a:solidFill>
                  <a:schemeClr val="accent6"/>
                </a:solidFill>
              </a:rPr>
              <a:t>... </a:t>
            </a:r>
            <a:r>
              <a:rPr lang="de-DE" sz="2000" b="1" dirty="0">
                <a:solidFill>
                  <a:schemeClr val="accent6"/>
                </a:solidFill>
                <a:latin typeface="Calibri" panose="020F0502020204030204" pitchFamily="34" charset="0"/>
                <a:cs typeface="Calibri" panose="020F0502020204030204" pitchFamily="34" charset="0"/>
              </a:rPr>
              <a:t>die Wissenschaft von der Herkunft und Geschichte der Wörter und ihrer Bedeutungen</a:t>
            </a:r>
          </a:p>
          <a:p>
            <a:pPr marL="0" indent="0">
              <a:buNone/>
            </a:pPr>
            <a:endParaRPr lang="it-IT" sz="2000" dirty="0">
              <a:solidFill>
                <a:schemeClr val="accent6"/>
              </a:solidFill>
            </a:endParaRPr>
          </a:p>
          <a:p>
            <a:pPr marL="0" indent="0">
              <a:buNone/>
            </a:pPr>
            <a:r>
              <a:rPr lang="it-IT" sz="2000" dirty="0">
                <a:solidFill>
                  <a:schemeClr val="accent6"/>
                </a:solidFill>
              </a:rPr>
              <a:t>Die </a:t>
            </a:r>
            <a:r>
              <a:rPr lang="it-IT" sz="2000" dirty="0" err="1">
                <a:solidFill>
                  <a:schemeClr val="accent6"/>
                </a:solidFill>
              </a:rPr>
              <a:t>Etymologie</a:t>
            </a:r>
            <a:r>
              <a:rPr lang="it-IT" sz="2000" dirty="0">
                <a:solidFill>
                  <a:schemeClr val="accent6"/>
                </a:solidFill>
              </a:rPr>
              <a:t> </a:t>
            </a:r>
            <a:r>
              <a:rPr lang="it-IT" sz="2000" dirty="0" err="1">
                <a:solidFill>
                  <a:schemeClr val="accent6"/>
                </a:solidFill>
              </a:rPr>
              <a:t>erforscht</a:t>
            </a:r>
            <a:r>
              <a:rPr lang="it-IT" sz="2000" dirty="0">
                <a:solidFill>
                  <a:schemeClr val="accent6"/>
                </a:solidFill>
              </a:rPr>
              <a:t> ...</a:t>
            </a:r>
          </a:p>
          <a:p>
            <a:pPr marL="0" indent="0">
              <a:buNone/>
            </a:pPr>
            <a:endParaRPr lang="en-US" sz="2000" i="1" dirty="0">
              <a:solidFill>
                <a:schemeClr val="accent6"/>
              </a:solidFill>
              <a:latin typeface="Calibri" panose="020F0502020204030204" pitchFamily="34" charset="0"/>
              <a:cs typeface="Calibri" panose="020F0502020204030204" pitchFamily="34" charset="0"/>
            </a:endParaRPr>
          </a:p>
          <a:p>
            <a:pPr marL="0" indent="0">
              <a:buNone/>
            </a:pPr>
            <a:r>
              <a:rPr lang="it-IT" sz="2000" dirty="0">
                <a:solidFill>
                  <a:schemeClr val="accent6"/>
                </a:solidFill>
              </a:rPr>
              <a:t>... </a:t>
            </a:r>
            <a:r>
              <a:rPr lang="de-DE" sz="2000" b="1" dirty="0">
                <a:solidFill>
                  <a:schemeClr val="accent6"/>
                </a:solidFill>
                <a:latin typeface="Calibri" panose="020F0502020204030204" pitchFamily="34" charset="0"/>
                <a:cs typeface="Calibri" panose="020F0502020204030204" pitchFamily="34" charset="0"/>
              </a:rPr>
              <a:t>die Herkunft und Geschichte eines Wortes und seiner Bedeutung. </a:t>
            </a:r>
            <a:br>
              <a:rPr lang="de-DE" sz="2000" b="1" dirty="0">
                <a:solidFill>
                  <a:schemeClr val="accent6"/>
                </a:solidFill>
                <a:latin typeface="Calibri" panose="020F0502020204030204" pitchFamily="34" charset="0"/>
                <a:cs typeface="Calibri" panose="020F0502020204030204" pitchFamily="34" charset="0"/>
              </a:rPr>
            </a:br>
            <a:r>
              <a:rPr lang="de-DE" sz="2000" b="1" dirty="0">
                <a:solidFill>
                  <a:schemeClr val="accent6"/>
                </a:solidFill>
                <a:latin typeface="Calibri" panose="020F0502020204030204" pitchFamily="34" charset="0"/>
                <a:cs typeface="Calibri" panose="020F0502020204030204" pitchFamily="34" charset="0"/>
              </a:rPr>
              <a:t>Der Begriff stammt aus dem Griechischen (</a:t>
            </a:r>
            <a:r>
              <a:rPr lang="de-DE" sz="2000" b="1" dirty="0" err="1">
                <a:solidFill>
                  <a:schemeClr val="accent6"/>
                </a:solidFill>
                <a:latin typeface="Calibri" panose="020F0502020204030204" pitchFamily="34" charset="0"/>
                <a:cs typeface="Calibri" panose="020F0502020204030204" pitchFamily="34" charset="0"/>
              </a:rPr>
              <a:t>etymologìa</a:t>
            </a:r>
            <a:r>
              <a:rPr lang="de-DE" sz="2000" b="1" dirty="0">
                <a:solidFill>
                  <a:schemeClr val="accent6"/>
                </a:solidFill>
                <a:latin typeface="Calibri" panose="020F0502020204030204" pitchFamily="34" charset="0"/>
                <a:cs typeface="Calibri" panose="020F0502020204030204" pitchFamily="34" charset="0"/>
              </a:rPr>
              <a:t>) und bedeutet </a:t>
            </a:r>
            <a:br>
              <a:rPr lang="de-DE" sz="2000" b="1" dirty="0">
                <a:solidFill>
                  <a:schemeClr val="accent6"/>
                </a:solidFill>
                <a:latin typeface="Calibri" panose="020F0502020204030204" pitchFamily="34" charset="0"/>
                <a:cs typeface="Calibri" panose="020F0502020204030204" pitchFamily="34" charset="0"/>
              </a:rPr>
            </a:br>
            <a:r>
              <a:rPr lang="de-DE" sz="2000" b="1" dirty="0">
                <a:solidFill>
                  <a:schemeClr val="accent6"/>
                </a:solidFill>
                <a:latin typeface="Calibri" panose="020F0502020204030204" pitchFamily="34" charset="0"/>
                <a:cs typeface="Calibri" panose="020F0502020204030204" pitchFamily="34" charset="0"/>
              </a:rPr>
              <a:t>„die Untersuchung des wahren (ursprünglichen) Sinnes eines Wortes“.</a:t>
            </a:r>
            <a:endParaRPr lang="en-US" sz="2000" i="1" dirty="0">
              <a:solidFill>
                <a:schemeClr val="accent6"/>
              </a:solidFill>
              <a:latin typeface="Calibri" panose="020F0502020204030204" pitchFamily="34" charset="0"/>
              <a:cs typeface="Calibri" panose="020F0502020204030204" pitchFamily="34" charset="0"/>
            </a:endParaRPr>
          </a:p>
        </p:txBody>
      </p:sp>
      <p:pic>
        <p:nvPicPr>
          <p:cNvPr id="9" name="Immagine 8" descr="Immagine che contiene testo, schermata, Carattere, logo&#10;&#10;Il contenuto generato dall'IA potrebbe non essere corretto.">
            <a:extLst>
              <a:ext uri="{FF2B5EF4-FFF2-40B4-BE49-F238E27FC236}">
                <a16:creationId xmlns:a16="http://schemas.microsoft.com/office/drawing/2014/main" id="{C22C642F-0B26-4155-35B2-537FAC6B99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715" y="1910245"/>
            <a:ext cx="1475685" cy="2108121"/>
          </a:xfrm>
          <a:prstGeom prst="rect">
            <a:avLst/>
          </a:prstGeom>
          <a:effectLst>
            <a:outerShdw blurRad="50800" dist="38100" dir="2700000" algn="tl" rotWithShape="0">
              <a:prstClr val="black">
                <a:alpha val="40000"/>
              </a:prstClr>
            </a:outerShdw>
          </a:effectLst>
        </p:spPr>
      </p:pic>
      <p:pic>
        <p:nvPicPr>
          <p:cNvPr id="2" name="Immagine 1" descr="Immagine che contiene simbolo, logo, Carattere, Elementi grafici&#10;&#10;Il contenuto generato dall'IA potrebbe non essere corretto.">
            <a:extLst>
              <a:ext uri="{FF2B5EF4-FFF2-40B4-BE49-F238E27FC236}">
                <a16:creationId xmlns:a16="http://schemas.microsoft.com/office/drawing/2014/main" id="{2B21471D-AE51-FA65-FDE8-CD7EC6F232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4907" y="382781"/>
            <a:ext cx="1386840" cy="842010"/>
          </a:xfrm>
          <a:prstGeom prst="rect">
            <a:avLst/>
          </a:prstGeom>
        </p:spPr>
      </p:pic>
      <p:sp>
        <p:nvSpPr>
          <p:cNvPr id="3" name="CasellaDiTesto 2">
            <a:extLst>
              <a:ext uri="{FF2B5EF4-FFF2-40B4-BE49-F238E27FC236}">
                <a16:creationId xmlns:a16="http://schemas.microsoft.com/office/drawing/2014/main" id="{F62A4C30-6F7B-FAD0-85C9-BA633AC7D2E9}"/>
              </a:ext>
            </a:extLst>
          </p:cNvPr>
          <p:cNvSpPr txBox="1"/>
          <p:nvPr/>
        </p:nvSpPr>
        <p:spPr>
          <a:xfrm>
            <a:off x="10165304" y="1266877"/>
            <a:ext cx="1522167" cy="312971"/>
          </a:xfrm>
          <a:prstGeom prst="rect">
            <a:avLst/>
          </a:prstGeom>
          <a:noFill/>
        </p:spPr>
        <p:txBody>
          <a:bodyPr wrap="square">
            <a:spAutoFit/>
          </a:bodyPr>
          <a:lstStyle/>
          <a:p>
            <a:pPr algn="r">
              <a:lnSpc>
                <a:spcPct val="130000"/>
              </a:lnSpc>
              <a:spcAft>
                <a:spcPts val="800"/>
              </a:spcAft>
            </a:pP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Was</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ist</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Etymologie</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2449334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9B74AC12-F909-57B9-1488-BF47601747BE}"/>
              </a:ext>
            </a:extLst>
          </p:cNvPr>
          <p:cNvPicPr>
            <a:picLocks noChangeAspect="1"/>
          </p:cNvPicPr>
          <p:nvPr/>
        </p:nvPicPr>
        <p:blipFill>
          <a:blip r:embed="rId2"/>
          <a:stretch>
            <a:fillRect/>
          </a:stretch>
        </p:blipFill>
        <p:spPr>
          <a:xfrm>
            <a:off x="13326182" y="5603946"/>
            <a:ext cx="797820" cy="797820"/>
          </a:xfrm>
          <a:prstGeom prst="rect">
            <a:avLst/>
          </a:prstGeom>
        </p:spPr>
      </p:pic>
      <p:sp>
        <p:nvSpPr>
          <p:cNvPr id="2" name="TextBox 5">
            <a:extLst>
              <a:ext uri="{FF2B5EF4-FFF2-40B4-BE49-F238E27FC236}">
                <a16:creationId xmlns:a16="http://schemas.microsoft.com/office/drawing/2014/main" id="{1D8CC01A-3A68-6C68-D5A0-828B45201FC2}"/>
              </a:ext>
            </a:extLst>
          </p:cNvPr>
          <p:cNvSpPr txBox="1"/>
          <p:nvPr/>
        </p:nvSpPr>
        <p:spPr>
          <a:xfrm>
            <a:off x="2153004" y="1276473"/>
            <a:ext cx="8064896" cy="3728585"/>
          </a:xfrm>
          <a:prstGeom prst="rect">
            <a:avLst/>
          </a:prstGeom>
          <a:noFill/>
        </p:spPr>
        <p:txBody>
          <a:bodyPr wrap="square" rtlCol="0">
            <a:spAutoFit/>
          </a:bodyPr>
          <a:lstStyle/>
          <a:p>
            <a:pPr>
              <a:lnSpc>
                <a:spcPct val="150000"/>
              </a:lnSpc>
            </a:pPr>
            <a:endParaRPr lang="de-DE" sz="2000" dirty="0">
              <a:solidFill>
                <a:schemeClr val="accent6"/>
              </a:solidFill>
              <a:latin typeface="Cambria" panose="02040503050406030204" pitchFamily="18" charset="0"/>
              <a:cs typeface="Times New Roman" pitchFamily="18" charset="0"/>
            </a:endParaRPr>
          </a:p>
          <a:p>
            <a:pPr>
              <a:lnSpc>
                <a:spcPct val="150000"/>
              </a:lnSpc>
            </a:pPr>
            <a:r>
              <a:rPr lang="de-DE" sz="2000" b="1" dirty="0">
                <a:solidFill>
                  <a:schemeClr val="accent5"/>
                </a:solidFill>
              </a:rPr>
              <a:t>Erbwörter</a:t>
            </a:r>
            <a:r>
              <a:rPr lang="de-DE" sz="2000" b="1" dirty="0">
                <a:solidFill>
                  <a:schemeClr val="accent6"/>
                </a:solidFill>
              </a:rPr>
              <a:t> </a:t>
            </a:r>
            <a:r>
              <a:rPr lang="de-DE" sz="2000" dirty="0">
                <a:solidFill>
                  <a:schemeClr val="accent6"/>
                </a:solidFill>
              </a:rPr>
              <a:t>sind die (1) </a:t>
            </a:r>
            <a:r>
              <a:rPr lang="de-DE" sz="2000" b="1" dirty="0">
                <a:solidFill>
                  <a:schemeClr val="accent6"/>
                </a:solidFill>
              </a:rPr>
              <a:t>_____________</a:t>
            </a:r>
            <a:r>
              <a:rPr lang="de-DE" sz="2000" dirty="0">
                <a:solidFill>
                  <a:schemeClr val="accent6"/>
                </a:solidFill>
              </a:rPr>
              <a:t> Wörter aus dem Wortschatz unserer Sprache (über 2000 Jahre alt). Sie haben sich aus einem schon in vorigen Sprachstufen enthaltenen Wort (2) </a:t>
            </a:r>
            <a:r>
              <a:rPr lang="de-DE" sz="2000" b="1" dirty="0">
                <a:solidFill>
                  <a:schemeClr val="accent6"/>
                </a:solidFill>
              </a:rPr>
              <a:t>_____________</a:t>
            </a:r>
            <a:r>
              <a:rPr lang="de-DE" sz="2000" dirty="0">
                <a:solidFill>
                  <a:schemeClr val="accent6"/>
                </a:solidFill>
              </a:rPr>
              <a:t>. Erbwörter wurden in der Abstammungslinie vom (3) </a:t>
            </a:r>
            <a:r>
              <a:rPr lang="de-DE" sz="2000" b="1" dirty="0">
                <a:solidFill>
                  <a:schemeClr val="accent6"/>
                </a:solidFill>
              </a:rPr>
              <a:t>____________________</a:t>
            </a:r>
            <a:r>
              <a:rPr lang="de-DE" sz="2000" dirty="0">
                <a:solidFill>
                  <a:schemeClr val="accent6"/>
                </a:solidFill>
              </a:rPr>
              <a:t> über das Germanische, Althochdeutsche, Mittelhochdeutsche und Neuhochdeutsche mit der Zeit gebildet und sind bis heute überliefert.</a:t>
            </a:r>
            <a:endParaRPr lang="en-US" sz="2000" dirty="0">
              <a:solidFill>
                <a:schemeClr val="accent6"/>
              </a:solidFill>
            </a:endParaRPr>
          </a:p>
          <a:p>
            <a:pPr>
              <a:lnSpc>
                <a:spcPct val="150000"/>
              </a:lnSpc>
            </a:pPr>
            <a:endParaRPr lang="en-US" sz="2000" dirty="0">
              <a:solidFill>
                <a:schemeClr val="accent6"/>
              </a:solidFill>
              <a:latin typeface="Cambria" panose="02040503050406030204" pitchFamily="18" charset="0"/>
              <a:cs typeface="Times New Roman" pitchFamily="18" charset="0"/>
            </a:endParaRPr>
          </a:p>
        </p:txBody>
      </p:sp>
      <p:sp>
        <p:nvSpPr>
          <p:cNvPr id="5" name="TextBox 1">
            <a:extLst>
              <a:ext uri="{FF2B5EF4-FFF2-40B4-BE49-F238E27FC236}">
                <a16:creationId xmlns:a16="http://schemas.microsoft.com/office/drawing/2014/main" id="{3BF339A3-2B15-C087-0253-840B41411858}"/>
              </a:ext>
            </a:extLst>
          </p:cNvPr>
          <p:cNvSpPr txBox="1"/>
          <p:nvPr/>
        </p:nvSpPr>
        <p:spPr>
          <a:xfrm>
            <a:off x="3228738" y="5084571"/>
            <a:ext cx="5913428" cy="400110"/>
          </a:xfrm>
          <a:prstGeom prst="rect">
            <a:avLst/>
          </a:prstGeom>
          <a:noFill/>
        </p:spPr>
        <p:txBody>
          <a:bodyPr wrap="square" rtlCol="0">
            <a:spAutoFit/>
          </a:bodyPr>
          <a:lstStyle/>
          <a:p>
            <a:r>
              <a:rPr lang="de-DE" sz="2000" b="1" dirty="0">
                <a:solidFill>
                  <a:schemeClr val="accent5"/>
                </a:solidFill>
              </a:rPr>
              <a:t>entwickelt               Indoeuropäischen                ältesten</a:t>
            </a:r>
          </a:p>
        </p:txBody>
      </p:sp>
      <p:pic>
        <p:nvPicPr>
          <p:cNvPr id="3" name="Immagine 2" descr="Immagine che contiene simbolo, logo, Carattere, Elementi grafici&#10;&#10;Il contenuto generato dall'IA potrebbe non essere corretto.">
            <a:extLst>
              <a:ext uri="{FF2B5EF4-FFF2-40B4-BE49-F238E27FC236}">
                <a16:creationId xmlns:a16="http://schemas.microsoft.com/office/drawing/2014/main" id="{6AEADEE5-52AC-EF41-6FCD-0F78A47FD9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4907" y="382781"/>
            <a:ext cx="1386840" cy="842010"/>
          </a:xfrm>
          <a:prstGeom prst="rect">
            <a:avLst/>
          </a:prstGeom>
        </p:spPr>
      </p:pic>
      <p:sp>
        <p:nvSpPr>
          <p:cNvPr id="6" name="CasellaDiTesto 5">
            <a:extLst>
              <a:ext uri="{FF2B5EF4-FFF2-40B4-BE49-F238E27FC236}">
                <a16:creationId xmlns:a16="http://schemas.microsoft.com/office/drawing/2014/main" id="{3B25F318-5E00-2A66-AE2C-288D13D26DC6}"/>
              </a:ext>
            </a:extLst>
          </p:cNvPr>
          <p:cNvSpPr txBox="1"/>
          <p:nvPr/>
        </p:nvSpPr>
        <p:spPr>
          <a:xfrm>
            <a:off x="10165304" y="1266877"/>
            <a:ext cx="1522167" cy="312971"/>
          </a:xfrm>
          <a:prstGeom prst="rect">
            <a:avLst/>
          </a:prstGeom>
          <a:noFill/>
        </p:spPr>
        <p:txBody>
          <a:bodyPr wrap="square">
            <a:spAutoFit/>
          </a:bodyPr>
          <a:lstStyle/>
          <a:p>
            <a:pPr algn="r">
              <a:lnSpc>
                <a:spcPct val="130000"/>
              </a:lnSpc>
              <a:spcAft>
                <a:spcPts val="800"/>
              </a:spcAft>
            </a:pP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Was</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ist</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Etymologie</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64536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E9DC6-AAE2-A234-C66F-9720212A5195}"/>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D92D7878-498D-24D6-EA6A-B781FD9B940B}"/>
              </a:ext>
            </a:extLst>
          </p:cNvPr>
          <p:cNvPicPr>
            <a:picLocks noChangeAspect="1"/>
          </p:cNvPicPr>
          <p:nvPr/>
        </p:nvPicPr>
        <p:blipFill>
          <a:blip r:embed="rId2"/>
          <a:stretch>
            <a:fillRect/>
          </a:stretch>
        </p:blipFill>
        <p:spPr>
          <a:xfrm>
            <a:off x="13326182" y="5603946"/>
            <a:ext cx="797820" cy="797820"/>
          </a:xfrm>
          <a:prstGeom prst="rect">
            <a:avLst/>
          </a:prstGeom>
        </p:spPr>
      </p:pic>
      <p:sp>
        <p:nvSpPr>
          <p:cNvPr id="2" name="TextBox 5">
            <a:extLst>
              <a:ext uri="{FF2B5EF4-FFF2-40B4-BE49-F238E27FC236}">
                <a16:creationId xmlns:a16="http://schemas.microsoft.com/office/drawing/2014/main" id="{B424B5DA-CB6E-D96E-C05A-4067312C660C}"/>
              </a:ext>
            </a:extLst>
          </p:cNvPr>
          <p:cNvSpPr txBox="1"/>
          <p:nvPr/>
        </p:nvSpPr>
        <p:spPr>
          <a:xfrm>
            <a:off x="2153004" y="1276473"/>
            <a:ext cx="8064896" cy="3728585"/>
          </a:xfrm>
          <a:prstGeom prst="rect">
            <a:avLst/>
          </a:prstGeom>
          <a:noFill/>
        </p:spPr>
        <p:txBody>
          <a:bodyPr wrap="square" rtlCol="0">
            <a:spAutoFit/>
          </a:bodyPr>
          <a:lstStyle/>
          <a:p>
            <a:pPr>
              <a:lnSpc>
                <a:spcPct val="150000"/>
              </a:lnSpc>
            </a:pPr>
            <a:endParaRPr lang="de-DE" sz="2000" dirty="0">
              <a:solidFill>
                <a:schemeClr val="accent6"/>
              </a:solidFill>
              <a:latin typeface="Cambria" panose="02040503050406030204" pitchFamily="18" charset="0"/>
              <a:cs typeface="Times New Roman" pitchFamily="18" charset="0"/>
            </a:endParaRPr>
          </a:p>
          <a:p>
            <a:pPr>
              <a:lnSpc>
                <a:spcPct val="150000"/>
              </a:lnSpc>
            </a:pPr>
            <a:r>
              <a:rPr lang="de-DE" sz="2000" b="1" dirty="0">
                <a:solidFill>
                  <a:schemeClr val="accent5"/>
                </a:solidFill>
              </a:rPr>
              <a:t>Erbwörter</a:t>
            </a:r>
            <a:r>
              <a:rPr lang="de-DE" sz="2000" b="1" dirty="0">
                <a:solidFill>
                  <a:schemeClr val="accent6"/>
                </a:solidFill>
              </a:rPr>
              <a:t> </a:t>
            </a:r>
            <a:r>
              <a:rPr lang="de-DE" sz="2000" dirty="0">
                <a:solidFill>
                  <a:schemeClr val="accent6"/>
                </a:solidFill>
              </a:rPr>
              <a:t>sind die (1) </a:t>
            </a:r>
            <a:r>
              <a:rPr lang="de-DE" sz="2000" b="1" dirty="0">
                <a:solidFill>
                  <a:schemeClr val="accent5"/>
                </a:solidFill>
              </a:rPr>
              <a:t>ältesten</a:t>
            </a:r>
            <a:r>
              <a:rPr lang="de-DE" sz="2000" dirty="0">
                <a:solidFill>
                  <a:schemeClr val="accent6"/>
                </a:solidFill>
              </a:rPr>
              <a:t> Wörter aus dem Wortschatz unserer Sprache (über 2000 Jahre alt). Sie haben sich aus einem schon in vorigen Sprachstufen enthaltenen Wort (2) </a:t>
            </a:r>
            <a:r>
              <a:rPr lang="de-DE" sz="2000" b="1" dirty="0">
                <a:solidFill>
                  <a:schemeClr val="accent5"/>
                </a:solidFill>
              </a:rPr>
              <a:t>entwickelt</a:t>
            </a:r>
            <a:r>
              <a:rPr lang="de-DE" sz="2000" dirty="0">
                <a:solidFill>
                  <a:schemeClr val="accent6"/>
                </a:solidFill>
              </a:rPr>
              <a:t>. Erbwörter wurden in der Abstammungslinie vom (3) </a:t>
            </a:r>
            <a:r>
              <a:rPr lang="de-DE" sz="2000" b="1" dirty="0">
                <a:solidFill>
                  <a:schemeClr val="accent5"/>
                </a:solidFill>
              </a:rPr>
              <a:t>Indoeuropäischen</a:t>
            </a:r>
            <a:r>
              <a:rPr lang="de-DE" sz="2000" dirty="0">
                <a:solidFill>
                  <a:schemeClr val="accent6"/>
                </a:solidFill>
              </a:rPr>
              <a:t> über das Germanische, Althochdeutsche, Mittelhochdeutsche und Neuhochdeutsche mit der Zeit gebildet und sind bis heute überliefert.</a:t>
            </a:r>
            <a:endParaRPr lang="en-US" sz="2000" dirty="0">
              <a:solidFill>
                <a:schemeClr val="accent6"/>
              </a:solidFill>
            </a:endParaRPr>
          </a:p>
          <a:p>
            <a:pPr>
              <a:lnSpc>
                <a:spcPct val="150000"/>
              </a:lnSpc>
            </a:pPr>
            <a:endParaRPr lang="en-US" sz="2000" dirty="0">
              <a:solidFill>
                <a:schemeClr val="accent6"/>
              </a:solidFill>
              <a:latin typeface="Cambria" panose="02040503050406030204" pitchFamily="18" charset="0"/>
              <a:cs typeface="Times New Roman" pitchFamily="18" charset="0"/>
            </a:endParaRPr>
          </a:p>
        </p:txBody>
      </p:sp>
      <p:pic>
        <p:nvPicPr>
          <p:cNvPr id="3" name="Immagine 2" descr="Immagine che contiene simbolo, logo, Carattere, Elementi grafici&#10;&#10;Il contenuto generato dall'IA potrebbe non essere corretto.">
            <a:extLst>
              <a:ext uri="{FF2B5EF4-FFF2-40B4-BE49-F238E27FC236}">
                <a16:creationId xmlns:a16="http://schemas.microsoft.com/office/drawing/2014/main" id="{19DBCD9F-EACC-CC5A-F0CB-5D0B888C76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4907" y="382781"/>
            <a:ext cx="1386840" cy="842010"/>
          </a:xfrm>
          <a:prstGeom prst="rect">
            <a:avLst/>
          </a:prstGeom>
        </p:spPr>
      </p:pic>
      <p:sp>
        <p:nvSpPr>
          <p:cNvPr id="5" name="CasellaDiTesto 4">
            <a:extLst>
              <a:ext uri="{FF2B5EF4-FFF2-40B4-BE49-F238E27FC236}">
                <a16:creationId xmlns:a16="http://schemas.microsoft.com/office/drawing/2014/main" id="{CC946BE7-512E-E5FF-CEFF-052BD1BD1BC3}"/>
              </a:ext>
            </a:extLst>
          </p:cNvPr>
          <p:cNvSpPr txBox="1"/>
          <p:nvPr/>
        </p:nvSpPr>
        <p:spPr>
          <a:xfrm>
            <a:off x="10165304" y="1266877"/>
            <a:ext cx="1522167" cy="312971"/>
          </a:xfrm>
          <a:prstGeom prst="rect">
            <a:avLst/>
          </a:prstGeom>
          <a:noFill/>
        </p:spPr>
        <p:txBody>
          <a:bodyPr wrap="square">
            <a:spAutoFit/>
          </a:bodyPr>
          <a:lstStyle/>
          <a:p>
            <a:pPr algn="r">
              <a:lnSpc>
                <a:spcPct val="130000"/>
              </a:lnSpc>
              <a:spcAft>
                <a:spcPts val="800"/>
              </a:spcAft>
            </a:pP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Was</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ist</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Etymologie</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625633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5E529-6C23-96B7-5865-38C9A54D02A7}"/>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FE331162-B03F-E6F5-1A68-C4B7043687E6}"/>
              </a:ext>
            </a:extLst>
          </p:cNvPr>
          <p:cNvPicPr>
            <a:picLocks noChangeAspect="1"/>
          </p:cNvPicPr>
          <p:nvPr/>
        </p:nvPicPr>
        <p:blipFill>
          <a:blip r:embed="rId2"/>
          <a:stretch>
            <a:fillRect/>
          </a:stretch>
        </p:blipFill>
        <p:spPr>
          <a:xfrm>
            <a:off x="13326182" y="5603946"/>
            <a:ext cx="797820" cy="797820"/>
          </a:xfrm>
          <a:prstGeom prst="rect">
            <a:avLst/>
          </a:prstGeom>
        </p:spPr>
      </p:pic>
      <p:sp>
        <p:nvSpPr>
          <p:cNvPr id="2" name="TextBox 5">
            <a:extLst>
              <a:ext uri="{FF2B5EF4-FFF2-40B4-BE49-F238E27FC236}">
                <a16:creationId xmlns:a16="http://schemas.microsoft.com/office/drawing/2014/main" id="{D1C0CBE0-4751-855E-D266-144DE0D5B262}"/>
              </a:ext>
            </a:extLst>
          </p:cNvPr>
          <p:cNvSpPr txBox="1"/>
          <p:nvPr/>
        </p:nvSpPr>
        <p:spPr>
          <a:xfrm>
            <a:off x="1532045" y="1773429"/>
            <a:ext cx="9127909" cy="2352952"/>
          </a:xfrm>
          <a:prstGeom prst="rect">
            <a:avLst/>
          </a:prstGeom>
          <a:noFill/>
        </p:spPr>
        <p:txBody>
          <a:bodyPr wrap="square" rtlCol="0">
            <a:spAutoFit/>
          </a:bodyPr>
          <a:lstStyle/>
          <a:p>
            <a:pPr>
              <a:lnSpc>
                <a:spcPct val="150000"/>
              </a:lnSpc>
            </a:pPr>
            <a:r>
              <a:rPr lang="de-DE" sz="2000" b="1" dirty="0">
                <a:solidFill>
                  <a:schemeClr val="accent5"/>
                </a:solidFill>
              </a:rPr>
              <a:t>Lehnwörter</a:t>
            </a:r>
            <a:r>
              <a:rPr lang="de-DE" sz="2000" dirty="0">
                <a:solidFill>
                  <a:schemeClr val="accent6"/>
                </a:solidFill>
              </a:rPr>
              <a:t> sind stets aus einer (4) </a:t>
            </a:r>
            <a:r>
              <a:rPr lang="de-DE" sz="2000" b="1" dirty="0">
                <a:solidFill>
                  <a:schemeClr val="accent6"/>
                </a:solidFill>
              </a:rPr>
              <a:t>_______________________________________</a:t>
            </a:r>
            <a:r>
              <a:rPr lang="de-DE" sz="2000" dirty="0">
                <a:solidFill>
                  <a:schemeClr val="accent6"/>
                </a:solidFill>
              </a:rPr>
              <a:t>. Sie haben sich in (5) </a:t>
            </a:r>
            <a:r>
              <a:rPr lang="de-DE" sz="2000" b="1" dirty="0">
                <a:solidFill>
                  <a:schemeClr val="accent6"/>
                </a:solidFill>
              </a:rPr>
              <a:t>_______________</a:t>
            </a:r>
            <a:r>
              <a:rPr lang="de-DE" sz="2000" dirty="0">
                <a:solidFill>
                  <a:schemeClr val="accent6"/>
                </a:solidFill>
              </a:rPr>
              <a:t> und (6) </a:t>
            </a:r>
            <a:r>
              <a:rPr lang="de-DE" sz="2000" b="1" dirty="0">
                <a:solidFill>
                  <a:schemeClr val="accent6"/>
                </a:solidFill>
              </a:rPr>
              <a:t>___________________</a:t>
            </a:r>
            <a:r>
              <a:rPr lang="de-DE" sz="2000" dirty="0">
                <a:solidFill>
                  <a:schemeClr val="accent6"/>
                </a:solidFill>
              </a:rPr>
              <a:t> an das Deutsche angepasst, sodass wir ihre (7) </a:t>
            </a:r>
            <a:r>
              <a:rPr lang="de-DE" sz="2000" b="1" dirty="0">
                <a:solidFill>
                  <a:schemeClr val="accent6"/>
                </a:solidFill>
              </a:rPr>
              <a:t>_______________________________</a:t>
            </a:r>
            <a:r>
              <a:rPr lang="de-DE" sz="2000" dirty="0">
                <a:solidFill>
                  <a:schemeClr val="accent6"/>
                </a:solidFill>
              </a:rPr>
              <a:t> Herkunft kaum mehr erkennen. Aus diesem Grund können Lehnwörter schwer </a:t>
            </a:r>
            <a:br>
              <a:rPr lang="de-DE" sz="2000" dirty="0">
                <a:solidFill>
                  <a:schemeClr val="accent6"/>
                </a:solidFill>
              </a:rPr>
            </a:br>
            <a:r>
              <a:rPr lang="de-DE" sz="2000" dirty="0">
                <a:solidFill>
                  <a:schemeClr val="accent6"/>
                </a:solidFill>
              </a:rPr>
              <a:t>von den (8) </a:t>
            </a:r>
            <a:r>
              <a:rPr lang="de-DE" sz="2000" b="1" dirty="0">
                <a:solidFill>
                  <a:schemeClr val="accent6"/>
                </a:solidFill>
              </a:rPr>
              <a:t>__________________</a:t>
            </a:r>
            <a:r>
              <a:rPr lang="de-DE" sz="2000" dirty="0">
                <a:solidFill>
                  <a:schemeClr val="accent6"/>
                </a:solidFill>
              </a:rPr>
              <a:t> unterschieden werden.</a:t>
            </a:r>
            <a:endParaRPr lang="en-US" sz="2000" dirty="0">
              <a:solidFill>
                <a:schemeClr val="accent6"/>
              </a:solidFill>
            </a:endParaRPr>
          </a:p>
        </p:txBody>
      </p:sp>
      <p:sp>
        <p:nvSpPr>
          <p:cNvPr id="5" name="TextBox 1">
            <a:extLst>
              <a:ext uri="{FF2B5EF4-FFF2-40B4-BE49-F238E27FC236}">
                <a16:creationId xmlns:a16="http://schemas.microsoft.com/office/drawing/2014/main" id="{36A3C083-125F-267B-B373-89D3AC088C69}"/>
              </a:ext>
            </a:extLst>
          </p:cNvPr>
          <p:cNvSpPr txBox="1"/>
          <p:nvPr/>
        </p:nvSpPr>
        <p:spPr>
          <a:xfrm>
            <a:off x="1842968" y="4462774"/>
            <a:ext cx="8506062" cy="1938992"/>
          </a:xfrm>
          <a:prstGeom prst="rect">
            <a:avLst/>
          </a:prstGeom>
          <a:noFill/>
        </p:spPr>
        <p:txBody>
          <a:bodyPr wrap="square" rtlCol="0">
            <a:spAutoFit/>
          </a:bodyPr>
          <a:lstStyle/>
          <a:p>
            <a:pPr algn="ctr"/>
            <a:r>
              <a:rPr lang="de-DE" sz="2000" b="1" dirty="0">
                <a:solidFill>
                  <a:schemeClr val="accent5"/>
                </a:solidFill>
              </a:rPr>
              <a:t>Lautung                    Erbwörtern                    fremdsprachige</a:t>
            </a:r>
          </a:p>
          <a:p>
            <a:pPr algn="ctr"/>
            <a:endParaRPr lang="de-DE" sz="2000" b="1" dirty="0">
              <a:solidFill>
                <a:schemeClr val="accent5"/>
              </a:solidFill>
            </a:endParaRPr>
          </a:p>
          <a:p>
            <a:pPr algn="ctr"/>
            <a:r>
              <a:rPr lang="de-DE" sz="2000" b="1" dirty="0">
                <a:solidFill>
                  <a:schemeClr val="accent5"/>
                </a:solidFill>
              </a:rPr>
              <a:t>fremden Sprache übernommen worden                     Schreibweise</a:t>
            </a:r>
          </a:p>
          <a:p>
            <a:pPr algn="ctr"/>
            <a:endParaRPr lang="de-DE" sz="2000" b="1" dirty="0">
              <a:solidFill>
                <a:schemeClr val="accent5"/>
              </a:solidFill>
            </a:endParaRPr>
          </a:p>
          <a:p>
            <a:pPr algn="ctr"/>
            <a:endParaRPr lang="de-DE" sz="2000" b="1" dirty="0">
              <a:solidFill>
                <a:schemeClr val="accent5"/>
              </a:solidFill>
            </a:endParaRPr>
          </a:p>
          <a:p>
            <a:pPr algn="ctr"/>
            <a:endParaRPr lang="de-DE" sz="2000" b="1" dirty="0">
              <a:solidFill>
                <a:schemeClr val="accent5"/>
              </a:solidFill>
            </a:endParaRPr>
          </a:p>
        </p:txBody>
      </p:sp>
      <p:pic>
        <p:nvPicPr>
          <p:cNvPr id="3" name="Immagine 2" descr="Immagine che contiene simbolo, logo, Carattere, Elementi grafici&#10;&#10;Il contenuto generato dall'IA potrebbe non essere corretto.">
            <a:extLst>
              <a:ext uri="{FF2B5EF4-FFF2-40B4-BE49-F238E27FC236}">
                <a16:creationId xmlns:a16="http://schemas.microsoft.com/office/drawing/2014/main" id="{0A147879-9EE5-0013-E7DA-6BC13F14E1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4907" y="382781"/>
            <a:ext cx="1386840" cy="842010"/>
          </a:xfrm>
          <a:prstGeom prst="rect">
            <a:avLst/>
          </a:prstGeom>
        </p:spPr>
      </p:pic>
      <p:sp>
        <p:nvSpPr>
          <p:cNvPr id="7" name="CasellaDiTesto 6">
            <a:extLst>
              <a:ext uri="{FF2B5EF4-FFF2-40B4-BE49-F238E27FC236}">
                <a16:creationId xmlns:a16="http://schemas.microsoft.com/office/drawing/2014/main" id="{5A4A931E-18D7-EEAD-6DBE-E3321E319A5C}"/>
              </a:ext>
            </a:extLst>
          </p:cNvPr>
          <p:cNvSpPr txBox="1"/>
          <p:nvPr/>
        </p:nvSpPr>
        <p:spPr>
          <a:xfrm>
            <a:off x="10165304" y="1266877"/>
            <a:ext cx="1522167" cy="312971"/>
          </a:xfrm>
          <a:prstGeom prst="rect">
            <a:avLst/>
          </a:prstGeom>
          <a:noFill/>
        </p:spPr>
        <p:txBody>
          <a:bodyPr wrap="square">
            <a:spAutoFit/>
          </a:bodyPr>
          <a:lstStyle/>
          <a:p>
            <a:pPr algn="r">
              <a:lnSpc>
                <a:spcPct val="130000"/>
              </a:lnSpc>
              <a:spcAft>
                <a:spcPts val="800"/>
              </a:spcAft>
            </a:pP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Was</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ist</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Etymologie</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494617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9CE30-8673-C545-1E58-373D4ABBE773}"/>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CDB79E6F-1ADB-20F1-2964-517C507C5CFE}"/>
              </a:ext>
            </a:extLst>
          </p:cNvPr>
          <p:cNvPicPr>
            <a:picLocks noChangeAspect="1"/>
          </p:cNvPicPr>
          <p:nvPr/>
        </p:nvPicPr>
        <p:blipFill>
          <a:blip r:embed="rId2"/>
          <a:stretch>
            <a:fillRect/>
          </a:stretch>
        </p:blipFill>
        <p:spPr>
          <a:xfrm>
            <a:off x="13326182" y="5603946"/>
            <a:ext cx="797820" cy="797820"/>
          </a:xfrm>
          <a:prstGeom prst="rect">
            <a:avLst/>
          </a:prstGeom>
        </p:spPr>
      </p:pic>
      <p:sp>
        <p:nvSpPr>
          <p:cNvPr id="2" name="TextBox 5">
            <a:extLst>
              <a:ext uri="{FF2B5EF4-FFF2-40B4-BE49-F238E27FC236}">
                <a16:creationId xmlns:a16="http://schemas.microsoft.com/office/drawing/2014/main" id="{9E02327B-FC05-17A5-6866-07D09C65E569}"/>
              </a:ext>
            </a:extLst>
          </p:cNvPr>
          <p:cNvSpPr txBox="1"/>
          <p:nvPr/>
        </p:nvSpPr>
        <p:spPr>
          <a:xfrm>
            <a:off x="1532045" y="2161846"/>
            <a:ext cx="9127909" cy="2352952"/>
          </a:xfrm>
          <a:prstGeom prst="rect">
            <a:avLst/>
          </a:prstGeom>
          <a:noFill/>
        </p:spPr>
        <p:txBody>
          <a:bodyPr wrap="square" rtlCol="0">
            <a:spAutoFit/>
          </a:bodyPr>
          <a:lstStyle/>
          <a:p>
            <a:pPr>
              <a:lnSpc>
                <a:spcPct val="150000"/>
              </a:lnSpc>
            </a:pPr>
            <a:r>
              <a:rPr lang="de-DE" sz="2000" b="1" dirty="0">
                <a:solidFill>
                  <a:schemeClr val="accent5"/>
                </a:solidFill>
              </a:rPr>
              <a:t>Lehnwörter</a:t>
            </a:r>
            <a:r>
              <a:rPr lang="de-DE" sz="2000" dirty="0">
                <a:solidFill>
                  <a:schemeClr val="accent6"/>
                </a:solidFill>
              </a:rPr>
              <a:t> sind stets aus einer (4) </a:t>
            </a:r>
            <a:r>
              <a:rPr lang="de-DE" sz="2000" b="1" dirty="0">
                <a:solidFill>
                  <a:schemeClr val="accent5"/>
                </a:solidFill>
              </a:rPr>
              <a:t>fremden Sprache übernommen worden</a:t>
            </a:r>
            <a:r>
              <a:rPr lang="de-DE" sz="2000" dirty="0">
                <a:solidFill>
                  <a:schemeClr val="accent6"/>
                </a:solidFill>
              </a:rPr>
              <a:t>. </a:t>
            </a:r>
            <a:br>
              <a:rPr lang="de-DE" sz="2000" dirty="0">
                <a:solidFill>
                  <a:schemeClr val="accent6"/>
                </a:solidFill>
              </a:rPr>
            </a:br>
            <a:r>
              <a:rPr lang="de-DE" sz="2000" dirty="0">
                <a:solidFill>
                  <a:schemeClr val="accent6"/>
                </a:solidFill>
              </a:rPr>
              <a:t>Sie haben sich in (5) </a:t>
            </a:r>
            <a:r>
              <a:rPr lang="de-DE" sz="2000" b="1" dirty="0">
                <a:solidFill>
                  <a:schemeClr val="accent5"/>
                </a:solidFill>
              </a:rPr>
              <a:t>Lautung</a:t>
            </a:r>
            <a:r>
              <a:rPr lang="de-DE" sz="2000" dirty="0">
                <a:solidFill>
                  <a:schemeClr val="accent6"/>
                </a:solidFill>
              </a:rPr>
              <a:t> und (6) </a:t>
            </a:r>
            <a:r>
              <a:rPr lang="de-DE" sz="2000" b="1" dirty="0">
                <a:solidFill>
                  <a:schemeClr val="accent5"/>
                </a:solidFill>
              </a:rPr>
              <a:t>Schreibweise </a:t>
            </a:r>
            <a:r>
              <a:rPr lang="de-DE" sz="2000" dirty="0">
                <a:solidFill>
                  <a:schemeClr val="accent6"/>
                </a:solidFill>
              </a:rPr>
              <a:t>an das </a:t>
            </a:r>
            <a:br>
              <a:rPr lang="de-DE" sz="2000" dirty="0">
                <a:solidFill>
                  <a:schemeClr val="accent6"/>
                </a:solidFill>
              </a:rPr>
            </a:br>
            <a:r>
              <a:rPr lang="de-DE" sz="2000" dirty="0">
                <a:solidFill>
                  <a:schemeClr val="accent6"/>
                </a:solidFill>
              </a:rPr>
              <a:t>Deutsche angepasst, sodass wir ihre (7) </a:t>
            </a:r>
            <a:r>
              <a:rPr lang="de-DE" sz="2000" b="1" dirty="0">
                <a:solidFill>
                  <a:schemeClr val="accent5"/>
                </a:solidFill>
              </a:rPr>
              <a:t>fremdsprachige </a:t>
            </a:r>
            <a:br>
              <a:rPr lang="de-DE" sz="2000" b="1" dirty="0">
                <a:solidFill>
                  <a:schemeClr val="accent5"/>
                </a:solidFill>
              </a:rPr>
            </a:br>
            <a:r>
              <a:rPr lang="de-DE" sz="2000" dirty="0">
                <a:solidFill>
                  <a:schemeClr val="accent6"/>
                </a:solidFill>
              </a:rPr>
              <a:t>Herkunft kaum mehr erkennen. Aus diesem Grund können Lehnwörter schwer </a:t>
            </a:r>
            <a:br>
              <a:rPr lang="de-DE" sz="2000" dirty="0">
                <a:solidFill>
                  <a:schemeClr val="accent6"/>
                </a:solidFill>
              </a:rPr>
            </a:br>
            <a:r>
              <a:rPr lang="de-DE" sz="2000" dirty="0">
                <a:solidFill>
                  <a:schemeClr val="accent6"/>
                </a:solidFill>
              </a:rPr>
              <a:t>von den (8) </a:t>
            </a:r>
            <a:r>
              <a:rPr lang="de-DE" sz="2000" b="1" dirty="0">
                <a:solidFill>
                  <a:schemeClr val="accent5"/>
                </a:solidFill>
              </a:rPr>
              <a:t>Erbwörtern</a:t>
            </a:r>
            <a:r>
              <a:rPr lang="de-DE" sz="2000" dirty="0">
                <a:solidFill>
                  <a:schemeClr val="accent6"/>
                </a:solidFill>
              </a:rPr>
              <a:t> unterschieden werden.</a:t>
            </a:r>
            <a:endParaRPr lang="en-US" sz="2000" dirty="0">
              <a:solidFill>
                <a:schemeClr val="accent6"/>
              </a:solidFill>
            </a:endParaRPr>
          </a:p>
        </p:txBody>
      </p:sp>
      <p:pic>
        <p:nvPicPr>
          <p:cNvPr id="3" name="Immagine 2" descr="Immagine che contiene simbolo, logo, Carattere, Elementi grafici&#10;&#10;Il contenuto generato dall'IA potrebbe non essere corretto.">
            <a:extLst>
              <a:ext uri="{FF2B5EF4-FFF2-40B4-BE49-F238E27FC236}">
                <a16:creationId xmlns:a16="http://schemas.microsoft.com/office/drawing/2014/main" id="{A3CA988F-CACE-A88E-1F5A-E2C27BB20D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4907" y="382781"/>
            <a:ext cx="1386840" cy="842010"/>
          </a:xfrm>
          <a:prstGeom prst="rect">
            <a:avLst/>
          </a:prstGeom>
        </p:spPr>
      </p:pic>
      <p:sp>
        <p:nvSpPr>
          <p:cNvPr id="5" name="CasellaDiTesto 4">
            <a:extLst>
              <a:ext uri="{FF2B5EF4-FFF2-40B4-BE49-F238E27FC236}">
                <a16:creationId xmlns:a16="http://schemas.microsoft.com/office/drawing/2014/main" id="{23936C8B-A3B5-688F-A9B6-58A0F0DCF873}"/>
              </a:ext>
            </a:extLst>
          </p:cNvPr>
          <p:cNvSpPr txBox="1"/>
          <p:nvPr/>
        </p:nvSpPr>
        <p:spPr>
          <a:xfrm>
            <a:off x="10165304" y="1266877"/>
            <a:ext cx="1522167" cy="312971"/>
          </a:xfrm>
          <a:prstGeom prst="rect">
            <a:avLst/>
          </a:prstGeom>
          <a:noFill/>
        </p:spPr>
        <p:txBody>
          <a:bodyPr wrap="square">
            <a:spAutoFit/>
          </a:bodyPr>
          <a:lstStyle/>
          <a:p>
            <a:pPr algn="r">
              <a:lnSpc>
                <a:spcPct val="130000"/>
              </a:lnSpc>
              <a:spcAft>
                <a:spcPts val="800"/>
              </a:spcAft>
            </a:pP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Was</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ist</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Etymologie</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1348324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62969-3EE4-6CBC-1C36-F7FB85D8D57A}"/>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49A5A5E2-251F-2CBC-9D45-5D3B15BA5F96}"/>
              </a:ext>
            </a:extLst>
          </p:cNvPr>
          <p:cNvPicPr>
            <a:picLocks noChangeAspect="1"/>
          </p:cNvPicPr>
          <p:nvPr/>
        </p:nvPicPr>
        <p:blipFill>
          <a:blip r:embed="rId2"/>
          <a:stretch>
            <a:fillRect/>
          </a:stretch>
        </p:blipFill>
        <p:spPr>
          <a:xfrm>
            <a:off x="13326182" y="5603946"/>
            <a:ext cx="797820" cy="797820"/>
          </a:xfrm>
          <a:prstGeom prst="rect">
            <a:avLst/>
          </a:prstGeom>
        </p:spPr>
      </p:pic>
      <p:sp>
        <p:nvSpPr>
          <p:cNvPr id="2" name="TextBox 5">
            <a:extLst>
              <a:ext uri="{FF2B5EF4-FFF2-40B4-BE49-F238E27FC236}">
                <a16:creationId xmlns:a16="http://schemas.microsoft.com/office/drawing/2014/main" id="{5A4DD892-9F1C-5A3B-DE47-EA0A718E1793}"/>
              </a:ext>
            </a:extLst>
          </p:cNvPr>
          <p:cNvSpPr txBox="1"/>
          <p:nvPr/>
        </p:nvSpPr>
        <p:spPr>
          <a:xfrm>
            <a:off x="1730827" y="1644220"/>
            <a:ext cx="9127909" cy="2352952"/>
          </a:xfrm>
          <a:prstGeom prst="rect">
            <a:avLst/>
          </a:prstGeom>
          <a:noFill/>
        </p:spPr>
        <p:txBody>
          <a:bodyPr wrap="square" rtlCol="0">
            <a:spAutoFit/>
          </a:bodyPr>
          <a:lstStyle/>
          <a:p>
            <a:pPr>
              <a:lnSpc>
                <a:spcPct val="150000"/>
              </a:lnSpc>
            </a:pPr>
            <a:r>
              <a:rPr lang="de-DE" sz="2000" b="1" dirty="0">
                <a:solidFill>
                  <a:schemeClr val="accent6"/>
                </a:solidFill>
              </a:rPr>
              <a:t>Fremdwörter</a:t>
            </a:r>
            <a:r>
              <a:rPr lang="de-DE" sz="2000" dirty="0">
                <a:solidFill>
                  <a:schemeClr val="accent6"/>
                </a:solidFill>
              </a:rPr>
              <a:t> sind Wörter, die ebenfalls aus (9) </a:t>
            </a:r>
            <a:r>
              <a:rPr lang="de-DE" sz="2000" b="1" dirty="0">
                <a:solidFill>
                  <a:schemeClr val="accent6"/>
                </a:solidFill>
              </a:rPr>
              <a:t>____________________________ __________________________________</a:t>
            </a:r>
            <a:r>
              <a:rPr lang="de-DE" sz="2000" dirty="0">
                <a:solidFill>
                  <a:schemeClr val="accent6"/>
                </a:solidFill>
              </a:rPr>
              <a:t>. Allerdings haben sich Fremdwörter in (10) </a:t>
            </a:r>
            <a:r>
              <a:rPr lang="de-DE" sz="2000" b="1" dirty="0">
                <a:solidFill>
                  <a:schemeClr val="accent6"/>
                </a:solidFill>
              </a:rPr>
              <a:t>_____________________</a:t>
            </a:r>
            <a:r>
              <a:rPr lang="de-DE" sz="2000" dirty="0">
                <a:solidFill>
                  <a:schemeClr val="accent6"/>
                </a:solidFill>
              </a:rPr>
              <a:t>, (11) </a:t>
            </a:r>
            <a:r>
              <a:rPr lang="de-DE" sz="2000" b="1" dirty="0">
                <a:solidFill>
                  <a:schemeClr val="accent6"/>
                </a:solidFill>
              </a:rPr>
              <a:t>____________________</a:t>
            </a:r>
            <a:r>
              <a:rPr lang="de-DE" sz="2000" dirty="0">
                <a:solidFill>
                  <a:schemeClr val="accent6"/>
                </a:solidFill>
              </a:rPr>
              <a:t> und Flexion (noch) nicht dem Deutschen angepasst. Sie werden deswegen oft als (12) </a:t>
            </a:r>
            <a:r>
              <a:rPr lang="de-DE" sz="2000" b="1" dirty="0">
                <a:solidFill>
                  <a:schemeClr val="accent6"/>
                </a:solidFill>
              </a:rPr>
              <a:t>______________________</a:t>
            </a:r>
            <a:r>
              <a:rPr lang="de-DE" sz="2000" dirty="0">
                <a:solidFill>
                  <a:schemeClr val="accent6"/>
                </a:solidFill>
              </a:rPr>
              <a:t> wahrgenommen.</a:t>
            </a:r>
            <a:endParaRPr lang="en-US" sz="2000" dirty="0">
              <a:solidFill>
                <a:schemeClr val="accent6"/>
              </a:solidFill>
            </a:endParaRPr>
          </a:p>
        </p:txBody>
      </p:sp>
      <p:sp>
        <p:nvSpPr>
          <p:cNvPr id="5" name="TextBox 1">
            <a:extLst>
              <a:ext uri="{FF2B5EF4-FFF2-40B4-BE49-F238E27FC236}">
                <a16:creationId xmlns:a16="http://schemas.microsoft.com/office/drawing/2014/main" id="{F68E6C10-F62C-8253-5B7C-4CB74A7D5779}"/>
              </a:ext>
            </a:extLst>
          </p:cNvPr>
          <p:cNvSpPr txBox="1"/>
          <p:nvPr/>
        </p:nvSpPr>
        <p:spPr>
          <a:xfrm>
            <a:off x="1842968" y="4562165"/>
            <a:ext cx="8506062" cy="1631216"/>
          </a:xfrm>
          <a:prstGeom prst="rect">
            <a:avLst/>
          </a:prstGeom>
          <a:noFill/>
        </p:spPr>
        <p:txBody>
          <a:bodyPr wrap="square" rtlCol="0">
            <a:spAutoFit/>
          </a:bodyPr>
          <a:lstStyle/>
          <a:p>
            <a:pPr algn="ctr"/>
            <a:r>
              <a:rPr lang="de-DE" sz="2000" b="1" dirty="0">
                <a:solidFill>
                  <a:schemeClr val="accent5"/>
                </a:solidFill>
              </a:rPr>
              <a:t>Schreibweise           fremd            Lautung</a:t>
            </a:r>
          </a:p>
          <a:p>
            <a:pPr algn="ctr"/>
            <a:endParaRPr lang="de-DE" sz="2000" b="1" dirty="0">
              <a:solidFill>
                <a:schemeClr val="accent5"/>
              </a:solidFill>
            </a:endParaRPr>
          </a:p>
          <a:p>
            <a:pPr algn="ctr"/>
            <a:r>
              <a:rPr lang="de-DE" sz="2000" b="1" dirty="0">
                <a:solidFill>
                  <a:schemeClr val="accent5"/>
                </a:solidFill>
              </a:rPr>
              <a:t>einer anderen Sprache übernommen wurden</a:t>
            </a:r>
          </a:p>
          <a:p>
            <a:pPr algn="ctr"/>
            <a:endParaRPr lang="de-DE" sz="2000" b="1" dirty="0">
              <a:solidFill>
                <a:schemeClr val="accent5"/>
              </a:solidFill>
            </a:endParaRPr>
          </a:p>
          <a:p>
            <a:pPr algn="ctr"/>
            <a:endParaRPr lang="de-DE" sz="2000" b="1" dirty="0">
              <a:solidFill>
                <a:schemeClr val="accent5"/>
              </a:solidFill>
            </a:endParaRPr>
          </a:p>
        </p:txBody>
      </p:sp>
      <p:pic>
        <p:nvPicPr>
          <p:cNvPr id="3" name="Immagine 2" descr="Immagine che contiene simbolo, logo, Carattere, Elementi grafici&#10;&#10;Il contenuto generato dall'IA potrebbe non essere corretto.">
            <a:extLst>
              <a:ext uri="{FF2B5EF4-FFF2-40B4-BE49-F238E27FC236}">
                <a16:creationId xmlns:a16="http://schemas.microsoft.com/office/drawing/2014/main" id="{AC182517-1175-FCF4-F1E5-59525055E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4907" y="382781"/>
            <a:ext cx="1386840" cy="842010"/>
          </a:xfrm>
          <a:prstGeom prst="rect">
            <a:avLst/>
          </a:prstGeom>
        </p:spPr>
      </p:pic>
      <p:sp>
        <p:nvSpPr>
          <p:cNvPr id="6" name="CasellaDiTesto 5">
            <a:extLst>
              <a:ext uri="{FF2B5EF4-FFF2-40B4-BE49-F238E27FC236}">
                <a16:creationId xmlns:a16="http://schemas.microsoft.com/office/drawing/2014/main" id="{DFDA1523-1B4F-D40A-01F3-9EF54B111677}"/>
              </a:ext>
            </a:extLst>
          </p:cNvPr>
          <p:cNvSpPr txBox="1"/>
          <p:nvPr/>
        </p:nvSpPr>
        <p:spPr>
          <a:xfrm>
            <a:off x="10165304" y="1266877"/>
            <a:ext cx="1522167" cy="312971"/>
          </a:xfrm>
          <a:prstGeom prst="rect">
            <a:avLst/>
          </a:prstGeom>
          <a:noFill/>
        </p:spPr>
        <p:txBody>
          <a:bodyPr wrap="square">
            <a:spAutoFit/>
          </a:bodyPr>
          <a:lstStyle/>
          <a:p>
            <a:pPr algn="r">
              <a:lnSpc>
                <a:spcPct val="130000"/>
              </a:lnSpc>
              <a:spcAft>
                <a:spcPts val="800"/>
              </a:spcAft>
            </a:pP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Was</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ist</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 </a:t>
            </a:r>
            <a:r>
              <a:rPr lang="it-IT" sz="1200" b="1" u="sng" dirty="0" err="1">
                <a:solidFill>
                  <a:schemeClr val="accent5"/>
                </a:solidFill>
                <a:latin typeface="Calibri" panose="020F0502020204030204" pitchFamily="34" charset="0"/>
                <a:ea typeface="Calibri" panose="020F0502020204030204" pitchFamily="34" charset="0"/>
                <a:cs typeface="Vrinda" panose="020B0502040204020203" pitchFamily="34" charset="0"/>
              </a:rPr>
              <a:t>Etymologie</a:t>
            </a:r>
            <a:r>
              <a:rPr lang="it-IT"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rPr>
              <a:t>?</a:t>
            </a:r>
            <a:endParaRPr lang="en-US" sz="1200" b="1" u="sng" dirty="0">
              <a:solidFill>
                <a:schemeClr val="accent5"/>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562727719"/>
      </p:ext>
    </p:extLst>
  </p:cSld>
  <p:clrMapOvr>
    <a:masterClrMapping/>
  </p:clrMapOvr>
</p:sld>
</file>

<file path=ppt/theme/theme1.xml><?xml version="1.0" encoding="utf-8"?>
<a:theme xmlns:a="http://schemas.openxmlformats.org/drawingml/2006/main" name="Simple Covers">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D4216A81-C607-454D-B616-EBB279713031}" vid="{30E9AFBA-4249-CD49-8824-C19402B17437}"/>
    </a:ext>
  </a:extLst>
</a:theme>
</file>

<file path=ppt/theme/theme2.xml><?xml version="1.0" encoding="utf-8"?>
<a:theme xmlns:a="http://schemas.openxmlformats.org/drawingml/2006/main" name="Image Covers">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D4216A81-C607-454D-B616-EBB279713031}" vid="{9B1C51AE-E13B-0C49-A3BE-25E6DBA5F7CF}"/>
    </a:ext>
  </a:extLst>
</a:theme>
</file>

<file path=ppt/theme/theme3.xml><?xml version="1.0" encoding="utf-8"?>
<a:theme xmlns:a="http://schemas.openxmlformats.org/drawingml/2006/main" name="1_Simple Covers">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D4216A81-C607-454D-B616-EBB279713031}" vid="{C18DA24E-491E-E54E-940E-3FBDC843BE3E}"/>
    </a:ext>
  </a:extLst>
</a:theme>
</file>

<file path=ppt/theme/theme4.xml><?xml version="1.0" encoding="utf-8"?>
<a:theme xmlns:a="http://schemas.openxmlformats.org/drawingml/2006/main" name="Chapters title">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D4216A81-C607-454D-B616-EBB279713031}" vid="{D80F77D7-B981-5C47-9905-A63BED455DC8}"/>
    </a:ext>
  </a:extLst>
</a:theme>
</file>

<file path=ppt/theme/theme5.xml><?xml version="1.0" encoding="utf-8"?>
<a:theme xmlns:a="http://schemas.openxmlformats.org/drawingml/2006/main" name="Contents Slides">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D4216A81-C607-454D-B616-EBB279713031}" vid="{F98C3A76-2E4D-8741-B96A-69140F03CAEB}"/>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59b2276-3855-41ed-87fa-2a7abe6a582a">
      <UserInfo>
        <DisplayName>Sparber Wolfram</DisplayName>
        <AccountId>26</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1CACBF6F64A7B24C8FC41F52F21BA73D" ma:contentTypeVersion="12" ma:contentTypeDescription="Creare un nuovo documento." ma:contentTypeScope="" ma:versionID="03eafbe2aa9f77a6fbb4339320f8ad0e">
  <xsd:schema xmlns:xsd="http://www.w3.org/2001/XMLSchema" xmlns:xs="http://www.w3.org/2001/XMLSchema" xmlns:p="http://schemas.microsoft.com/office/2006/metadata/properties" xmlns:ns2="d50c8c2c-af25-4f0d-b4c4-bb032624f243" xmlns:ns3="359b2276-3855-41ed-87fa-2a7abe6a582a" targetNamespace="http://schemas.microsoft.com/office/2006/metadata/properties" ma:root="true" ma:fieldsID="6c6119ac60ae8991e6ae6182329fc1f6" ns2:_="" ns3:_="">
    <xsd:import namespace="d50c8c2c-af25-4f0d-b4c4-bb032624f243"/>
    <xsd:import namespace="359b2276-3855-41ed-87fa-2a7abe6a582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0c8c2c-af25-4f0d-b4c4-bb032624f2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9b2276-3855-41ed-87fa-2a7abe6a582a" elementFormDefault="qualified">
    <xsd:import namespace="http://schemas.microsoft.com/office/2006/documentManagement/types"/>
    <xsd:import namespace="http://schemas.microsoft.com/office/infopath/2007/PartnerControls"/>
    <xsd:element name="SharedWithUsers" ma:index="10"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6A7F354-E7AE-4DB2-A7E2-A063A697F835}">
  <ds:schemaRefs>
    <ds:schemaRef ds:uri="http://schemas.microsoft.com/office/2006/metadata/properties"/>
    <ds:schemaRef ds:uri="http://schemas.microsoft.com/office/2006/documentManagement/types"/>
    <ds:schemaRef ds:uri="http://schemas.microsoft.com/office/infopath/2007/PartnerControls"/>
    <ds:schemaRef ds:uri="359b2276-3855-41ed-87fa-2a7abe6a582a"/>
    <ds:schemaRef ds:uri="http://purl.org/dc/dcmitype/"/>
    <ds:schemaRef ds:uri="http://purl.org/dc/elements/1.1/"/>
    <ds:schemaRef ds:uri="d50c8c2c-af25-4f0d-b4c4-bb032624f243"/>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E2DC7EC8-74F1-4E1D-84CE-A15B07E8A5C8}">
  <ds:schemaRefs>
    <ds:schemaRef ds:uri="http://schemas.microsoft.com/sharepoint/v3/contenttype/forms"/>
  </ds:schemaRefs>
</ds:datastoreItem>
</file>

<file path=customXml/itemProps3.xml><?xml version="1.0" encoding="utf-8"?>
<ds:datastoreItem xmlns:ds="http://schemas.openxmlformats.org/officeDocument/2006/customXml" ds:itemID="{3D3C5175-602D-42C1-93DD-686F05E0AC8D}">
  <ds:schemaRefs>
    <ds:schemaRef ds:uri="359b2276-3855-41ed-87fa-2a7abe6a582a"/>
    <ds:schemaRef ds:uri="d50c8c2c-af25-4f0d-b4c4-bb032624f2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Simple Covers</Template>
  <TotalTime>546</TotalTime>
  <Words>2095</Words>
  <Application>Microsoft Macintosh PowerPoint</Application>
  <PresentationFormat>Widescreen</PresentationFormat>
  <Paragraphs>206</Paragraphs>
  <Slides>38</Slides>
  <Notes>0</Notes>
  <HiddenSlides>0</HiddenSlides>
  <MMClips>0</MMClips>
  <ScaleCrop>false</ScaleCrop>
  <HeadingPairs>
    <vt:vector size="6" baseType="variant">
      <vt:variant>
        <vt:lpstr>Caratteri utilizzati</vt:lpstr>
      </vt:variant>
      <vt:variant>
        <vt:i4>6</vt:i4>
      </vt:variant>
      <vt:variant>
        <vt:lpstr>Tema</vt:lpstr>
      </vt:variant>
      <vt:variant>
        <vt:i4>5</vt:i4>
      </vt:variant>
      <vt:variant>
        <vt:lpstr>Titoli diapositive</vt:lpstr>
      </vt:variant>
      <vt:variant>
        <vt:i4>38</vt:i4>
      </vt:variant>
    </vt:vector>
  </HeadingPairs>
  <TitlesOfParts>
    <vt:vector size="49" baseType="lpstr">
      <vt:lpstr>Aptos</vt:lpstr>
      <vt:lpstr>Arial</vt:lpstr>
      <vt:lpstr>Calibri</vt:lpstr>
      <vt:lpstr>Calibri Light</vt:lpstr>
      <vt:lpstr>Cambria</vt:lpstr>
      <vt:lpstr>Times New Roman</vt:lpstr>
      <vt:lpstr>Simple Covers</vt:lpstr>
      <vt:lpstr>Image Covers</vt:lpstr>
      <vt:lpstr>1_Simple Covers</vt:lpstr>
      <vt:lpstr>Chapters title</vt:lpstr>
      <vt:lpstr>Contents Slides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Mariz Chiara</dc:creator>
  <cp:keywords/>
  <dc:description/>
  <cp:lastModifiedBy>Mariz Chiara</cp:lastModifiedBy>
  <cp:revision>36</cp:revision>
  <cp:lastPrinted>2017-03-09T08:39:52Z</cp:lastPrinted>
  <dcterms:created xsi:type="dcterms:W3CDTF">2025-01-22T09:51:14Z</dcterms:created>
  <dcterms:modified xsi:type="dcterms:W3CDTF">2025-09-22T13:02:49Z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0x0101001CACBF6F64A7B24C8FC41F52F21BA73D</vt:lpwstr>
  </property>
</Properties>
</file>