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7" r:id="rId4"/>
    <p:sldMasterId id="2147483717" r:id="rId5"/>
    <p:sldMasterId id="2147483733" r:id="rId6"/>
    <p:sldMasterId id="2147483724" r:id="rId7"/>
    <p:sldMasterId id="2147483648" r:id="rId8"/>
  </p:sldMasterIdLst>
  <p:notesMasterIdLst>
    <p:notesMasterId r:id="rId24"/>
  </p:notesMasterIdLst>
  <p:sldIdLst>
    <p:sldId id="379" r:id="rId9"/>
    <p:sldId id="380" r:id="rId10"/>
    <p:sldId id="422" r:id="rId11"/>
    <p:sldId id="423" r:id="rId12"/>
    <p:sldId id="424" r:id="rId13"/>
    <p:sldId id="425" r:id="rId14"/>
    <p:sldId id="426" r:id="rId15"/>
    <p:sldId id="427" r:id="rId16"/>
    <p:sldId id="429" r:id="rId17"/>
    <p:sldId id="428" r:id="rId18"/>
    <p:sldId id="430" r:id="rId19"/>
    <p:sldId id="411" r:id="rId20"/>
    <p:sldId id="431" r:id="rId21"/>
    <p:sldId id="420" r:id="rId22"/>
    <p:sldId id="42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19" pos="384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gata Amy" initials="SA" lastIdx="18" clrIdx="0">
    <p:extLst>
      <p:ext uri="{19B8F6BF-5375-455C-9EA6-DF929625EA0E}">
        <p15:presenceInfo xmlns:p15="http://schemas.microsoft.com/office/powerpoint/2012/main" userId="S::asegata@eurac.edu::88b1605c-63c6-404b-b6ca-9d179f0568a6" providerId="AD"/>
      </p:ext>
    </p:extLst>
  </p:cmAuthor>
  <p:cmAuthor id="2" name="Forlin Lorenzo" initials="FL" lastIdx="3" clrIdx="1">
    <p:extLst>
      <p:ext uri="{19B8F6BF-5375-455C-9EA6-DF929625EA0E}">
        <p15:presenceInfo xmlns:p15="http://schemas.microsoft.com/office/powerpoint/2012/main" userId="S::lforlin@eurac.edu::c5c6e9dc-4dc5-4941-8e74-687cc9286a36" providerId="AD"/>
      </p:ext>
    </p:extLst>
  </p:cmAuthor>
  <p:cmAuthor id="3" name="Barbieri Alessandra" initials="BA" lastIdx="1" clrIdx="2">
    <p:extLst>
      <p:ext uri="{19B8F6BF-5375-455C-9EA6-DF929625EA0E}">
        <p15:presenceInfo xmlns:p15="http://schemas.microsoft.com/office/powerpoint/2012/main" userId="S::abarbieri@eurac.edu::b9b093c3-b5ed-403e-880c-8e4eade98b1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1A11"/>
    <a:srgbClr val="DF1B12"/>
    <a:srgbClr val="EFC14B"/>
    <a:srgbClr val="6BAEE2"/>
    <a:srgbClr val="9EA950"/>
    <a:srgbClr val="99C96F"/>
    <a:srgbClr val="404648"/>
    <a:srgbClr val="DFE8ED"/>
    <a:srgbClr val="E02A14"/>
    <a:srgbClr val="43A2A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611"/>
    <p:restoredTop sz="96327" autoAdjust="0"/>
  </p:normalViewPr>
  <p:slideViewPr>
    <p:cSldViewPr snapToGrid="0">
      <p:cViewPr varScale="1">
        <p:scale>
          <a:sx n="157" d="100"/>
          <a:sy n="157" d="100"/>
        </p:scale>
        <p:origin x="1504" y="472"/>
      </p:cViewPr>
      <p:guideLst>
        <p:guide orient="horz" pos="2160"/>
        <p:guide pos="384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D290C9-C857-DA40-BC90-D1B83876DBA2}" type="datetimeFigureOut">
              <a:rPr lang="en-US" smtClean="0"/>
              <a:t>9/22/25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5BFB8-AAEF-9846-B079-971A2147A2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22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D5BFB8-AAEF-9846-B079-971A2147A23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879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94D82-272D-69C9-9A24-79A7FF9EB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C77EFC6-A7B3-7C08-5409-7886C45EAC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3A65454-8B42-D10B-4E3C-CE227CD03C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5AA2BE5-2055-B3ED-BCC4-D6F9A858D1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D5BFB8-AAEF-9846-B079-971A2147A23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102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14E83DD-6A78-8549-A950-0D9A4933B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801059" cy="64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0F29800-C65D-BF41-AA04-9926A7446C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1DB71F6-6D82-8D4C-AD38-19AB39CCCA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B1A87567-B055-2E4E-A4B7-4E02EFB8EE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1B2BC62-411C-1543-9486-CE8D0DD7EE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rgbClr val="DF1B12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8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Image Cover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0C698A80-66AF-2A4E-8EC3-FC8F814D7E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392" y="1021136"/>
            <a:ext cx="1801059" cy="648000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661B63A-13C2-1647-B400-A0B2C532E95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2394" y="2554378"/>
            <a:ext cx="6228884" cy="163979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5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6C0574E-534E-0841-BCB5-F0DCBF137F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2393" y="4205243"/>
            <a:ext cx="622888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400" b="0" i="0" kern="1200" smtClean="0">
                <a:solidFill>
                  <a:srgbClr val="DF1B12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DE999179-7388-1342-80DA-D110931765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C33C235-D510-E440-A7E8-ADAACA41AB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078EC6D8-A894-C54E-8156-1FCC250D08A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480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ed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>
              <a:solidFill>
                <a:schemeClr val="accent1"/>
              </a:solidFill>
            </a:endParaRPr>
          </a:p>
        </p:txBody>
      </p:sp>
      <p:pic>
        <p:nvPicPr>
          <p:cNvPr id="11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CCD78E8B-05B7-CF4A-BFD8-19EC64A675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392" y="1021136"/>
            <a:ext cx="1777371" cy="648000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B07D0DE-C7DD-9A48-962F-2C34E24DFC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2394" y="2554378"/>
            <a:ext cx="6228884" cy="163979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5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A2E1A3CE-DA6B-2345-A64C-EE95FD4B98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2393" y="4205243"/>
            <a:ext cx="622888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400" b="0" i="0" kern="1200" smtClean="0">
                <a:solidFill>
                  <a:schemeClr val="bg1"/>
                </a:solidFill>
                <a:effectLst/>
                <a:latin typeface="+mn-lt"/>
                <a:ea typeface="Inter" panose="020B0502030000000004" pitchFamily="34" charset="0"/>
                <a:cs typeface="Inter" panose="020B05020300000000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1FB8854F-485C-1D4D-95D1-C1455848EBB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rgbClr val="404648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BF935293-5F03-9648-9F34-3494C692B1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B6459ED3-2FF5-0548-A1DB-E4AA8320850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71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Image Cover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9AE6C42C-FF0E-1447-A180-A38172CF83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>
              <a:solidFill>
                <a:srgbClr val="404648"/>
              </a:solidFill>
            </a:endParaRPr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7C0BAC5-1ACC-B840-9539-4137BF3B0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392" y="1021136"/>
            <a:ext cx="1777371" cy="648000"/>
          </a:xfrm>
          <a:prstGeom prst="rect">
            <a:avLst/>
          </a:prstGeom>
        </p:spPr>
      </p:pic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69B5201-7BD6-0D45-AAA2-6759DEB8B3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2394" y="2554378"/>
            <a:ext cx="6228884" cy="163979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5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6334B7A-7117-5946-8A9C-540BFE1C79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62393" y="4205243"/>
            <a:ext cx="622888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400" b="0" i="0" kern="1200" smtClean="0">
                <a:solidFill>
                  <a:schemeClr val="bg1"/>
                </a:solidFill>
                <a:effectLst/>
                <a:latin typeface="+mn-lt"/>
                <a:ea typeface="Inter" panose="020B0502030000000004" pitchFamily="34" charset="0"/>
                <a:cs typeface="Inter" panose="020B05020300000000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7893150-EFD5-0648-9336-1A49B413D8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accent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13289A2-96BE-8342-97B9-7822CF1E7B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73CE07F7-1FC7-2B47-A983-28996537A26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923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0AF5E05-6C20-594B-9395-961A62B0112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4280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pic>
        <p:nvPicPr>
          <p:cNvPr id="2" name="Picture 1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C27795C7-3D3F-AD89-850C-36857B14B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0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5">
            <a:extLst>
              <a:ext uri="{FF2B5EF4-FFF2-40B4-BE49-F238E27FC236}">
                <a16:creationId xmlns:a16="http://schemas.microsoft.com/office/drawing/2014/main" id="{107E39AA-AC3D-9945-8D70-9BCEAE18B2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D51C654E-47F5-E745-91D4-F89B8DDEF87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4280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pic>
        <p:nvPicPr>
          <p:cNvPr id="2" name="Picture 1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8030FF6A-DDEB-B3FD-BEDB-8BC1A20F85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09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Grey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F5A3D0C7-A724-8D41-BB12-922F5DF9C65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183B43C-BEE9-6B4B-B322-5AECFDBDC24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42800" y="0"/>
            <a:ext cx="48492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pic>
        <p:nvPicPr>
          <p:cNvPr id="2" name="Picture 1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3D66A3E5-85D0-5C7B-4618-88B368329B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47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14E83DD-6A78-8549-A950-0D9A4933B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801059" cy="64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0F29800-C65D-BF41-AA04-9926A7446C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1DB71F6-6D82-8D4C-AD38-19AB39CCCA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B1A87567-B055-2E4E-A4B7-4E02EFB8EE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1B2BC62-411C-1543-9486-CE8D0DD7EE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rgbClr val="DF1B12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294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E057D02D-A11C-EF4C-99C2-687ABAB120A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215BA464-3172-5D42-85E8-DBE7016A1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C934342-D87A-D041-95E5-A4B6ED456F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CABA563-ED00-044E-A9A2-988B996015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61CA71F7-27DE-3744-BC4E-73E878DCA6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5B84889-48E7-2248-93D2-51E6598989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5317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461364E5-0B9B-6C43-8B11-B4B825F72BB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>
              <a:solidFill>
                <a:srgbClr val="404648"/>
              </a:solidFill>
            </a:endParaRPr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CBA14308-D75B-B04C-B1FB-50E8EFDBEC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AFA95B4E-DD98-A845-8240-61849EFD6A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AC0A776-E2EC-4F4A-ABE2-6B8E8B4B9C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5B91D7A-37D5-7549-B137-5F852AE0F26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805B2FB-3D48-4D44-B26D-928243BD48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</p:spTree>
    <p:extLst>
      <p:ext uri="{BB962C8B-B14F-4D97-AF65-F5344CB8AC3E}">
        <p14:creationId xmlns:p14="http://schemas.microsoft.com/office/powerpoint/2010/main" val="15576790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5">
            <a:extLst>
              <a:ext uri="{FF2B5EF4-FFF2-40B4-BE49-F238E27FC236}">
                <a16:creationId xmlns:a16="http://schemas.microsoft.com/office/drawing/2014/main" id="{D44EA15E-9985-CA45-B167-65CE76430B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E1174D4-4C7F-404C-B032-212B489BB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801059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068C8FD-3013-A14D-A47C-4731F8E38B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2804401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E057D02D-A11C-EF4C-99C2-687ABAB120A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215BA464-3172-5D42-85E8-DBE7016A1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C934342-D87A-D041-95E5-A4B6ED456F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CABA563-ED00-044E-A9A2-988B996015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61CA71F7-27DE-3744-BC4E-73E878DCA6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5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5B84889-48E7-2248-93D2-51E6598989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8580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5">
            <a:extLst>
              <a:ext uri="{FF2B5EF4-FFF2-40B4-BE49-F238E27FC236}">
                <a16:creationId xmlns:a16="http://schemas.microsoft.com/office/drawing/2014/main" id="{D45D9C44-E7EC-0E48-B229-F55CFA1D955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9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2BA3AEE-EDC2-1746-911E-3ADB73DC9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B01A129-0902-EE40-AFC1-E1FDC9E030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13094100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788265EA-EDCF-5348-832F-FFA392073F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>
              <a:solidFill>
                <a:srgbClr val="404648"/>
              </a:solidFill>
            </a:endParaRPr>
          </a:p>
        </p:txBody>
      </p:sp>
      <p:pic>
        <p:nvPicPr>
          <p:cNvPr id="9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2BA3AEE-EDC2-1746-911E-3ADB73DC9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B01A129-0902-EE40-AFC1-E1FDC9E030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21151081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69CB2D3E-CDF1-F5DA-D858-AFB80F6041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319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4" name="Rechteck 5">
            <a:extLst>
              <a:ext uri="{FF2B5EF4-FFF2-40B4-BE49-F238E27FC236}">
                <a16:creationId xmlns:a16="http://schemas.microsoft.com/office/drawing/2014/main" id="{8EB62F55-6CC2-414A-922C-D7623B04AF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3" name="Picture 2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FA0DC452-8EB5-825F-75A2-6D937CA30F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1373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4" name="Rechteck 5">
            <a:extLst>
              <a:ext uri="{FF2B5EF4-FFF2-40B4-BE49-F238E27FC236}">
                <a16:creationId xmlns:a16="http://schemas.microsoft.com/office/drawing/2014/main" id="{8EB62F55-6CC2-414A-922C-D7623B04AF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2" name="Picture 1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57853FCF-62D1-5F5E-01C0-A544CCD7C7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6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30059605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hapt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58B90C8-CF8F-6E40-9CAD-CDB30FA824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614AE54C-005E-2F1B-59E7-49EC83DCA9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787" y="6602676"/>
            <a:ext cx="1191963" cy="13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1929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hapter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AC3EC7B-1F0B-6943-A1EB-808BEDE369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21929601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hapter Titl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606618" cy="1508512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67DFA12-E548-F3B5-68F1-878EB0CB4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2371241"/>
            <a:ext cx="7606618" cy="3725656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18440841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hapter Title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606618" cy="1508512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1CAC1BE-E53A-26BB-4828-9E68BD1CA3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2371241"/>
            <a:ext cx="7606618" cy="3725656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B4943DC-4F4E-0AEE-C501-8A8D9AC00A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787" y="6602676"/>
            <a:ext cx="1191963" cy="13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873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461364E5-0B9B-6C43-8B11-B4B825F72BB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>
              <a:solidFill>
                <a:srgbClr val="404648"/>
              </a:solidFill>
            </a:endParaRPr>
          </a:p>
        </p:txBody>
      </p:sp>
      <p:pic>
        <p:nvPicPr>
          <p:cNvPr id="8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CBA14308-D75B-B04C-B1FB-50E8EFDBEC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AFA95B4E-DD98-A845-8240-61849EFD6A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6338"/>
            <a:ext cx="9247735" cy="175176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AC0A776-E2EC-4F4A-ABE2-6B8E8B4B9C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3543" y="4069173"/>
            <a:ext cx="9247735" cy="88227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2800" b="0" i="0" kern="120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Inter" panose="020B05020300000000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 Cum sociis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/>
              <a:t>magnis</a:t>
            </a:r>
            <a:r>
              <a:rPr lang="en-US" dirty="0"/>
              <a:t> dis </a:t>
            </a:r>
            <a:r>
              <a:rPr lang="en-US" dirty="0" err="1"/>
              <a:t>parturiente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5B91D7A-37D5-7549-B137-5F852AE0F26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805B2FB-3D48-4D44-B26D-928243BD48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</p:spTree>
    <p:extLst>
      <p:ext uri="{BB962C8B-B14F-4D97-AF65-F5344CB8AC3E}">
        <p14:creationId xmlns:p14="http://schemas.microsoft.com/office/powerpoint/2010/main" val="2069035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hapter Title tex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A8B951-AEB5-934E-8512-DE8F2D267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606618" cy="1508512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87F9BF1-1906-4DA0-BD2A-3650DF2DB9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2371241"/>
            <a:ext cx="7606618" cy="3725656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text</a:t>
            </a:r>
          </a:p>
          <a:p>
            <a:pPr lvl="0"/>
            <a:r>
              <a:rPr lang="en-US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13409431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A2FCD554-5797-534F-9965-2D6DFBE642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3436CE-6184-C648-B941-9232D2DD42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7513628" cy="5592316"/>
          </a:xfrm>
          <a:prstGeom prst="rect">
            <a:avLst/>
          </a:prstGeom>
          <a:noFill/>
        </p:spPr>
        <p:txBody>
          <a:bodyPr wrap="square" tIns="90000" bIns="90000" anchor="ctr" anchorCtr="0">
            <a:norm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26797503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A2FCD554-5797-534F-9965-2D6DFBE642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694754"/>
            <a:ext cx="12192000" cy="516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629B8D1-A09D-3A4D-AB96-350B209A26A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363A9F2-792D-C544-9BF2-927D2485E7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11252945" cy="784830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Chapter title</a:t>
            </a:r>
          </a:p>
        </p:txBody>
      </p:sp>
    </p:spTree>
    <p:extLst>
      <p:ext uri="{BB962C8B-B14F-4D97-AF65-F5344CB8AC3E}">
        <p14:creationId xmlns:p14="http://schemas.microsoft.com/office/powerpoint/2010/main" val="3369055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full pictur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51DADE-4F7A-D247-A101-6C7ABEB012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11252945" cy="610367"/>
          </a:xfrm>
          <a:prstGeom prst="rect">
            <a:avLst/>
          </a:prstGeom>
          <a:noFill/>
        </p:spPr>
        <p:txBody>
          <a:bodyPr wrap="square" lIns="90000" t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C00F457-CF8D-EE47-A30D-89ED0EAE12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588576"/>
            <a:ext cx="12192000" cy="52694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8E28282-27AB-DA42-BE93-12AE33D0E1A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</p:spTree>
    <p:extLst>
      <p:ext uri="{BB962C8B-B14F-4D97-AF65-F5344CB8AC3E}">
        <p14:creationId xmlns:p14="http://schemas.microsoft.com/office/powerpoint/2010/main" val="14822363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49A29951-9C9E-DC40-AF79-1DB30AAE86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205849-4EBB-E444-830B-B96C892DA20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</p:spTree>
    <p:extLst>
      <p:ext uri="{BB962C8B-B14F-4D97-AF65-F5344CB8AC3E}">
        <p14:creationId xmlns:p14="http://schemas.microsoft.com/office/powerpoint/2010/main" val="585295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horizontal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EF0176C-AFED-F34F-8DA2-AF5ADC468A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54270"/>
            <a:ext cx="12192000" cy="45037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16165009-DB62-3D4C-9808-AD8435781C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B49AC84-7391-802D-3D97-C710FB26D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11252945" cy="610367"/>
          </a:xfrm>
          <a:prstGeom prst="rect">
            <a:avLst/>
          </a:prstGeom>
          <a:noFill/>
        </p:spPr>
        <p:txBody>
          <a:bodyPr wrap="square" lIns="90000" t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57317555-064E-E15B-8775-548785F6456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7998" y="1153577"/>
            <a:ext cx="11252945" cy="822458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 typeface="Arial" panose="020B0604020202020204" pitchFamily="34" charset="0"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77220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horizont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E5EB02A7-4B63-2A47-BBBC-2B34E777C1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517328"/>
            <a:ext cx="12192000" cy="4340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6DE073-2459-8A4D-814B-24E1C134D2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D2A215BF-743E-085F-5690-A3135D0C5A1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39127" y="407988"/>
            <a:ext cx="11368942" cy="1795462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it-IT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17082825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080094" y="1"/>
            <a:ext cx="6111906" cy="6857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F662A4-3F2A-3544-A042-7233337DCD7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0092" y="6569999"/>
            <a:ext cx="6111907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3096187-5EAF-74AA-1FB3-71A12EC415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4849957" cy="610367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108F91E0-24F5-28CD-A9A0-59CA40E9DB6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7999" y="1154996"/>
            <a:ext cx="4849957" cy="474703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it-IT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37585240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 sli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6CAA346E-6D6F-0E47-9B77-07553FD4076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0094" y="-12700"/>
            <a:ext cx="6111906" cy="393881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675F3F35-DBB1-0C4D-95B8-1FA8AE37625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094" y="3926114"/>
            <a:ext cx="2435225" cy="29193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0" name="Picture Placeholder 14">
            <a:extLst>
              <a:ext uri="{FF2B5EF4-FFF2-40B4-BE49-F238E27FC236}">
                <a16:creationId xmlns:a16="http://schemas.microsoft.com/office/drawing/2014/main" id="{D3AD0918-F270-3E4E-BD45-491A6AA9823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15319" y="3926114"/>
            <a:ext cx="3676681" cy="29193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1BAAB8B-0AAF-CF9E-9583-D9CE612425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4849957" cy="610367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7AF2E55A-6A50-3D77-FC25-18A56A84201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7999" y="1154996"/>
            <a:ext cx="4849957" cy="474703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buClr>
                <a:schemeClr val="accent5"/>
              </a:buCl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it-IT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22709720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vertical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3909B7-5F7F-B448-8DC5-B29560BA15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490769"/>
            <a:ext cx="4849957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rmAutofit/>
          </a:bodyPr>
          <a:lstStyle>
            <a:lvl1pPr marL="0" indent="0">
              <a:buNone/>
              <a:defRPr sz="32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113B02D9-EAB4-BC4E-A264-85D77C7490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80094" y="1"/>
            <a:ext cx="6111906" cy="6857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A5D1C88-12C5-1B4F-ABC8-2F7FCA919F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0092" y="6570000"/>
            <a:ext cx="6111907" cy="288000"/>
          </a:xfrm>
          <a:prstGeom prst="rect">
            <a:avLst/>
          </a:prstGeom>
          <a:solidFill>
            <a:schemeClr val="tx1">
              <a:lumMod val="50000"/>
              <a:lumOff val="50000"/>
              <a:alpha val="59602"/>
            </a:schemeClr>
          </a:solidFill>
        </p:spPr>
        <p:txBody>
          <a:bodyPr lIns="180000" tIns="54000" rIns="180000"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Image Caption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F8563EB8-3430-00DA-412C-BE638D1ECB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144" y="1263679"/>
            <a:ext cx="4849812" cy="4826000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3006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5">
            <a:extLst>
              <a:ext uri="{FF2B5EF4-FFF2-40B4-BE49-F238E27FC236}">
                <a16:creationId xmlns:a16="http://schemas.microsoft.com/office/drawing/2014/main" id="{D44EA15E-9985-CA45-B167-65CE76430B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E1174D4-4C7F-404C-B032-212B489BB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801059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068C8FD-3013-A14D-A47C-4731F8E38B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14785336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3909B7-5F7F-B448-8DC5-B29560BA15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8" y="490769"/>
            <a:ext cx="11252947" cy="610367"/>
          </a:xfrm>
          <a:prstGeom prst="rect">
            <a:avLst/>
          </a:prstGeom>
          <a:noFill/>
        </p:spPr>
        <p:txBody>
          <a:bodyPr wrap="square" lIns="90000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18514756-2119-89A7-63C7-01195379C6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7998" y="1257300"/>
            <a:ext cx="11252947" cy="4747039"/>
          </a:xfrm>
          <a:prstGeom prst="rect">
            <a:avLst/>
          </a:prstGeom>
        </p:spPr>
        <p:txBody>
          <a:bodyPr anchor="ctr"/>
          <a:lstStyle>
            <a:lvl1pPr marL="0" indent="0">
              <a:buClr>
                <a:schemeClr val="accent5"/>
              </a:buClr>
              <a:buFontTx/>
              <a:buNone/>
              <a:defRPr sz="32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buClr>
                <a:schemeClr val="accent5"/>
              </a:buClr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buClr>
                <a:schemeClr val="accent5"/>
              </a:buClr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buClr>
                <a:schemeClr val="accent5"/>
              </a:buClr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buClr>
                <a:schemeClr val="accent5"/>
              </a:buClr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it-IT" dirty="0"/>
              <a:t>Edit text</a:t>
            </a:r>
          </a:p>
        </p:txBody>
      </p:sp>
    </p:spTree>
    <p:extLst>
      <p:ext uri="{BB962C8B-B14F-4D97-AF65-F5344CB8AC3E}">
        <p14:creationId xmlns:p14="http://schemas.microsoft.com/office/powerpoint/2010/main" val="40861511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full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67D088FA-357B-6F4D-94E3-C860347D58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8" y="490769"/>
            <a:ext cx="11256005" cy="610367"/>
          </a:xfrm>
          <a:prstGeom prst="rect">
            <a:avLst/>
          </a:prstGeom>
          <a:noFill/>
        </p:spPr>
        <p:txBody>
          <a:bodyPr wrap="square" lIns="90000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5" name="Segnaposto testo 7">
            <a:extLst>
              <a:ext uri="{FF2B5EF4-FFF2-40B4-BE49-F238E27FC236}">
                <a16:creationId xmlns:a16="http://schemas.microsoft.com/office/drawing/2014/main" id="{F0990DD2-A0E4-DF23-19F6-433A35424A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001" y="1587159"/>
            <a:ext cx="5366418" cy="4502519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DC46CAED-A630-7B5C-A7B7-C23ED7889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7581" y="1587158"/>
            <a:ext cx="5366418" cy="4502519"/>
          </a:xfrm>
          <a:prstGeom prst="rect">
            <a:avLst/>
          </a:prstGeom>
        </p:spPr>
        <p:txBody>
          <a:bodyPr/>
          <a:lstStyle>
            <a:lvl1pPr marL="4572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9144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13716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8288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2286000" indent="-457200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+mj-lt"/>
              <a:buAutoNum type="arabicPeriod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0"/>
            <a:r>
              <a:rPr lang="it-IT" dirty="0"/>
              <a:t>Edit text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42900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570282" y="1547626"/>
            <a:ext cx="5264136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2" name="Picture Placeholder 21">
            <a:extLst>
              <a:ext uri="{FF2B5EF4-FFF2-40B4-BE49-F238E27FC236}">
                <a16:creationId xmlns:a16="http://schemas.microsoft.com/office/drawing/2014/main" id="{CC54DE15-FB93-8C40-8853-A940207D9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61760" y="1547626"/>
            <a:ext cx="5159958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9F9253B-C43E-4E4F-979C-22B6517C64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95F963F2-9D54-EA3D-124D-8AE44AC42A9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45193" y="4438022"/>
            <a:ext cx="539309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252B042B-7012-8A1F-397B-E543CF9AFAB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0084" y="4448307"/>
            <a:ext cx="539309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40058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570282" y="1569143"/>
            <a:ext cx="3436620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0" name="Picture Placeholder 21">
            <a:extLst>
              <a:ext uri="{FF2B5EF4-FFF2-40B4-BE49-F238E27FC236}">
                <a16:creationId xmlns:a16="http://schemas.microsoft.com/office/drawing/2014/main" id="{61AA7F59-F31D-904C-BEC6-2DD961C14FD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77690" y="1569143"/>
            <a:ext cx="3436620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1" name="Picture Placeholder 21">
            <a:extLst>
              <a:ext uri="{FF2B5EF4-FFF2-40B4-BE49-F238E27FC236}">
                <a16:creationId xmlns:a16="http://schemas.microsoft.com/office/drawing/2014/main" id="{3B587F68-13AF-2741-9409-F38E164F6C3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85098" y="1569143"/>
            <a:ext cx="3436620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EA4CF7E-B438-FC40-9E88-BB08B99E00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254AC54E-8DC6-70EB-7619-322A7B30A56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8000" y="4431782"/>
            <a:ext cx="353890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DAB5DA71-795D-F447-AB65-021F89ACADC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275407" y="4430454"/>
            <a:ext cx="353890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4" name="Segnaposto testo 10">
            <a:extLst>
              <a:ext uri="{FF2B5EF4-FFF2-40B4-BE49-F238E27FC236}">
                <a16:creationId xmlns:a16="http://schemas.microsoft.com/office/drawing/2014/main" id="{EC9EFD61-38EE-67E8-BB3D-7DC25ABF502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82814" y="4420829"/>
            <a:ext cx="3538902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65553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570282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2" name="Picture Placeholder 21">
            <a:extLst>
              <a:ext uri="{FF2B5EF4-FFF2-40B4-BE49-F238E27FC236}">
                <a16:creationId xmlns:a16="http://schemas.microsoft.com/office/drawing/2014/main" id="{D06430DA-1952-4C4F-AC4E-5C962894DC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20953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3" name="Picture Placeholder 21">
            <a:extLst>
              <a:ext uri="{FF2B5EF4-FFF2-40B4-BE49-F238E27FC236}">
                <a16:creationId xmlns:a16="http://schemas.microsoft.com/office/drawing/2014/main" id="{5F24692A-83B0-4A4C-BB14-F3F3B5C1881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04062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5" name="Picture Placeholder 21">
            <a:extLst>
              <a:ext uri="{FF2B5EF4-FFF2-40B4-BE49-F238E27FC236}">
                <a16:creationId xmlns:a16="http://schemas.microsoft.com/office/drawing/2014/main" id="{1D5BB862-F2CD-1340-9C87-53A2883F2A4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87172" y="1569143"/>
            <a:ext cx="2600765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89AB5D5-D523-BE4F-8C47-3B8702E018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8F22D877-A5AD-9D93-181F-65982789378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7998" y="4410310"/>
            <a:ext cx="2703049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29B42C4E-94BA-DB4D-4111-361694A912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84888" y="4410310"/>
            <a:ext cx="2703049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4" name="Segnaposto testo 10">
            <a:extLst>
              <a:ext uri="{FF2B5EF4-FFF2-40B4-BE49-F238E27FC236}">
                <a16:creationId xmlns:a16="http://schemas.microsoft.com/office/drawing/2014/main" id="{F3F31D80-8371-AFDC-A1DD-3A2FDB16ECC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95015" y="4410309"/>
            <a:ext cx="2703049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  <p:sp>
        <p:nvSpPr>
          <p:cNvPr id="5" name="Segnaposto testo 10">
            <a:extLst>
              <a:ext uri="{FF2B5EF4-FFF2-40B4-BE49-F238E27FC236}">
                <a16:creationId xmlns:a16="http://schemas.microsoft.com/office/drawing/2014/main" id="{585E7128-5CFC-069D-78D4-584EB825FD8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918669" y="4422116"/>
            <a:ext cx="2703049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79859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5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0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2" name="Picture Placeholder 21">
            <a:extLst>
              <a:ext uri="{FF2B5EF4-FFF2-40B4-BE49-F238E27FC236}">
                <a16:creationId xmlns:a16="http://schemas.microsoft.com/office/drawing/2014/main" id="{D06430DA-1952-4C4F-AC4E-5C962894DC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816099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3" name="Picture Placeholder 21">
            <a:extLst>
              <a:ext uri="{FF2B5EF4-FFF2-40B4-BE49-F238E27FC236}">
                <a16:creationId xmlns:a16="http://schemas.microsoft.com/office/drawing/2014/main" id="{5F24692A-83B0-4A4C-BB14-F3F3B5C1881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908050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5" name="Picture Placeholder 21">
            <a:extLst>
              <a:ext uri="{FF2B5EF4-FFF2-40B4-BE49-F238E27FC236}">
                <a16:creationId xmlns:a16="http://schemas.microsoft.com/office/drawing/2014/main" id="{1D5BB862-F2CD-1340-9C87-53A2883F2A4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454025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0" name="Picture Placeholder 21">
            <a:extLst>
              <a:ext uri="{FF2B5EF4-FFF2-40B4-BE49-F238E27FC236}">
                <a16:creationId xmlns:a16="http://schemas.microsoft.com/office/drawing/2014/main" id="{2BA57746-3916-9049-94A7-55A4BCF3E83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362075" y="1579900"/>
            <a:ext cx="2375901" cy="2651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1E1CD6D0-8AB8-1648-9589-31AE4BCDE7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2B984A3A-AB1A-37AF-9F83-32AE89FFD0D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7997" y="4430771"/>
            <a:ext cx="6815953" cy="159905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89064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A44FD37-3491-B94F-8715-8D54316F66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5248488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0">
            <a:extLst>
              <a:ext uri="{FF2B5EF4-FFF2-40B4-BE49-F238E27FC236}">
                <a16:creationId xmlns:a16="http://schemas.microsoft.com/office/drawing/2014/main" id="{EEF55ECE-D8D7-728B-A1F0-2586A59D55D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7999" y="514482"/>
            <a:ext cx="7242408" cy="5420038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en-US" dirty="0"/>
              <a:t>Edit text</a:t>
            </a:r>
          </a:p>
          <a:p>
            <a:pPr lvl="2"/>
            <a:r>
              <a:rPr lang="en-US" dirty="0"/>
              <a:t>Edit text</a:t>
            </a:r>
          </a:p>
          <a:p>
            <a:pPr lvl="3"/>
            <a:r>
              <a:rPr lang="en-US" dirty="0"/>
              <a:t>Edit text</a:t>
            </a:r>
          </a:p>
          <a:p>
            <a:pPr lvl="4"/>
            <a:r>
              <a:rPr lang="en-US" dirty="0"/>
              <a:t>Edit text</a:t>
            </a:r>
          </a:p>
          <a:p>
            <a:pPr lvl="3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34452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0BD64A9-F6A3-C742-9D6B-F07936A386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1101136"/>
            <a:ext cx="11254033" cy="80894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DF1B1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</a:t>
            </a:r>
          </a:p>
          <a:p>
            <a:pPr lvl="0"/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C85FEB1-A2B5-7F44-9E56-CD38965356A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98" y="490769"/>
            <a:ext cx="11254035" cy="610367"/>
          </a:xfrm>
          <a:prstGeom prst="rect">
            <a:avLst/>
          </a:prstGeom>
          <a:noFill/>
        </p:spPr>
        <p:txBody>
          <a:bodyPr wrap="square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15299610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"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EC441A4-1B39-77B4-630E-EED54A0E9F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8" y="490769"/>
            <a:ext cx="11252947" cy="610367"/>
          </a:xfrm>
          <a:prstGeom prst="rect">
            <a:avLst/>
          </a:prstGeom>
          <a:noFill/>
        </p:spPr>
        <p:txBody>
          <a:bodyPr wrap="square" lIns="90000" tIns="90000" rIns="90000" bIns="90000" anchor="t" anchorCtr="0">
            <a:noAutofit/>
          </a:bodyPr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Slide title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536F7348-59A2-4294-9B4A-C73BAB4FCA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999" y="1101136"/>
            <a:ext cx="11254033" cy="80894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Subtitle</a:t>
            </a:r>
          </a:p>
          <a:p>
            <a:pPr lvl="0"/>
            <a:endParaRPr lang="en-US" dirty="0"/>
          </a:p>
        </p:txBody>
      </p:sp>
      <p:sp>
        <p:nvSpPr>
          <p:cNvPr id="4" name="Segnaposto testo 10">
            <a:extLst>
              <a:ext uri="{FF2B5EF4-FFF2-40B4-BE49-F238E27FC236}">
                <a16:creationId xmlns:a16="http://schemas.microsoft.com/office/drawing/2014/main" id="{B35CFD7F-A706-F5C6-BE5A-B5F5DD2088A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7999" y="2093120"/>
            <a:ext cx="7242408" cy="3936704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11430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 marL="16002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2057400" indent="-228600">
              <a:buClr>
                <a:schemeClr val="accent5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Edit text</a:t>
            </a:r>
            <a:br>
              <a:rPr lang="en-US" dirty="0"/>
            </a:br>
            <a:r>
              <a:rPr lang="en-US" dirty="0"/>
              <a:t>Edit text</a:t>
            </a:r>
          </a:p>
          <a:p>
            <a:pPr lvl="1"/>
            <a:r>
              <a:rPr lang="en-US" dirty="0"/>
              <a:t>Edit text</a:t>
            </a:r>
          </a:p>
          <a:p>
            <a:pPr lvl="2"/>
            <a:r>
              <a:rPr lang="en-US" dirty="0"/>
              <a:t>Edit text</a:t>
            </a:r>
          </a:p>
          <a:p>
            <a:pPr lvl="3"/>
            <a:r>
              <a:rPr lang="en-US" dirty="0"/>
              <a:t>Edit text</a:t>
            </a:r>
          </a:p>
          <a:p>
            <a:pPr lvl="4"/>
            <a:r>
              <a:rPr lang="en-US" dirty="0"/>
              <a:t>Edit text</a:t>
            </a:r>
          </a:p>
          <a:p>
            <a:pPr lvl="3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43444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5">
            <a:extLst>
              <a:ext uri="{FF2B5EF4-FFF2-40B4-BE49-F238E27FC236}">
                <a16:creationId xmlns:a16="http://schemas.microsoft.com/office/drawing/2014/main" id="{D45D9C44-E7EC-0E48-B229-F55CFA1D955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9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2BA3AEE-EDC2-1746-911E-3ADB73DC9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046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B01A129-0902-EE40-AFC1-E1FDC9E030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1029543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A5D3253-0B38-A344-BCAA-E9D7292B7B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5616" y="1285084"/>
            <a:ext cx="4011386" cy="16312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A4BB6-95F5-C149-8AA5-2EC736A174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5616" y="3070887"/>
            <a:ext cx="4019271" cy="3918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9CCE29B-D8C8-5443-A06E-B625C2FA42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616" y="3462774"/>
            <a:ext cx="4011387" cy="10772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Institute for </a:t>
            </a:r>
            <a:r>
              <a:rPr lang="en-US" dirty="0" err="1"/>
              <a:t>xxxxxxx</a:t>
            </a:r>
            <a:endParaRPr lang="en-US" dirty="0"/>
          </a:p>
          <a:p>
            <a:pPr lvl="0"/>
            <a:r>
              <a:rPr lang="en-US" dirty="0" err="1"/>
              <a:t>xxxxxx@eurac.edu</a:t>
            </a:r>
            <a:endParaRPr lang="en-US" dirty="0"/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25C2E3AF-A08C-0048-A93B-611655D0CC7B}"/>
              </a:ext>
            </a:extLst>
          </p:cNvPr>
          <p:cNvSpPr txBox="1"/>
          <p:nvPr userDrawn="1"/>
        </p:nvSpPr>
        <p:spPr>
          <a:xfrm>
            <a:off x="467730" y="4988141"/>
            <a:ext cx="4019271" cy="5847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200" b="1" i="0" u="none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www.eurac.edu</a:t>
            </a:r>
            <a:endParaRPr lang="en-US" sz="3200" b="1" i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09B9E67-4D9E-294D-9D5E-D1606A070F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80094" y="1"/>
            <a:ext cx="6111906" cy="6857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3A82811-B2D7-144F-9AD9-D4598366D9B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614" y="5595084"/>
            <a:ext cx="4011387" cy="5127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err="1"/>
              <a:t>www.noi.bz.it</a:t>
            </a: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9973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452688D9-3F89-5946-8929-30FF29475366}"/>
              </a:ext>
            </a:extLst>
          </p:cNvPr>
          <p:cNvSpPr txBox="1"/>
          <p:nvPr userDrawn="1"/>
        </p:nvSpPr>
        <p:spPr>
          <a:xfrm>
            <a:off x="475616" y="4782079"/>
            <a:ext cx="9237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www.eurac.edu</a:t>
            </a:r>
            <a:endParaRPr lang="en-US" sz="3200" b="1" i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A5D3253-0B38-A344-BCAA-E9D7292B7B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5616" y="1285084"/>
            <a:ext cx="7946800" cy="16312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A4BB6-95F5-C149-8AA5-2EC736A174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5616" y="3429000"/>
            <a:ext cx="7946801" cy="5127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9CCE29B-D8C8-5443-A06E-B625C2FA42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616" y="3975474"/>
            <a:ext cx="7946801" cy="5127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err="1"/>
              <a:t>email@eurac.edu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6842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Address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1076AA1-28D4-A40A-95B0-7381701BD769}"/>
              </a:ext>
            </a:extLst>
          </p:cNvPr>
          <p:cNvSpPr txBox="1"/>
          <p:nvPr userDrawn="1"/>
        </p:nvSpPr>
        <p:spPr>
          <a:xfrm>
            <a:off x="491534" y="1336119"/>
            <a:ext cx="923703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b="1" i="0">
                <a:solidFill>
                  <a:schemeClr val="accent5"/>
                </a:solidFill>
                <a:latin typeface="+mj-lt"/>
                <a:cs typeface="Calibri" panose="020F0502020204030204" pitchFamily="34" charset="0"/>
              </a:rPr>
              <a:t>Contact us</a:t>
            </a:r>
          </a:p>
          <a:p>
            <a:endParaRPr lang="en-US" sz="2400" b="1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2400" b="1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400" b="1" err="1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Eurac</a:t>
            </a:r>
            <a:r>
              <a:rPr lang="en-US" sz="2400" b="1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 Research</a:t>
            </a:r>
          </a:p>
          <a:p>
            <a:r>
              <a:rPr lang="en-US" sz="2400" b="0" i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Drususallee</a:t>
            </a:r>
            <a:r>
              <a:rPr lang="en-US"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/</a:t>
            </a:r>
            <a:r>
              <a:rPr lang="en-US" sz="2400" b="0" i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Viale</a:t>
            </a:r>
            <a:r>
              <a:rPr lang="en-US"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</a:t>
            </a:r>
            <a:r>
              <a:rPr lang="en-US" sz="2400" b="0" i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Druso</a:t>
            </a:r>
            <a:r>
              <a:rPr lang="en-US"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 1</a:t>
            </a:r>
          </a:p>
          <a:p>
            <a:r>
              <a:rPr lang="en-US"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39100 </a:t>
            </a:r>
            <a:r>
              <a:rPr lang="en-US" sz="2400" b="0" i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Bozen</a:t>
            </a:r>
            <a:r>
              <a:rPr lang="en-US"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/Bolzano</a:t>
            </a:r>
          </a:p>
          <a:p>
            <a:r>
              <a:rPr lang="en-US" sz="2400" b="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T +39 0471 055 055</a:t>
            </a:r>
          </a:p>
          <a:p>
            <a:r>
              <a:rPr lang="en-US" sz="2400" b="0" i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Open Sans" panose="020B0606030504020204" pitchFamily="34" charset="0"/>
                <a:cs typeface="Calibri Light" panose="020F0302020204030204" pitchFamily="34" charset="0"/>
              </a:rPr>
              <a:t>info@eurac.edu</a:t>
            </a:r>
            <a:endParaRPr lang="en-US" sz="2400" b="0" i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ea typeface="Open Sans" panose="020B0606030504020204" pitchFamily="34" charset="0"/>
              <a:cs typeface="Calibri Light" panose="020F0302020204030204" pitchFamily="34" charset="0"/>
            </a:endParaRPr>
          </a:p>
          <a:p>
            <a:r>
              <a:rPr lang="en-US" sz="2400" b="1" err="1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www.eurac.edu</a:t>
            </a:r>
            <a:endParaRPr lang="en-US" sz="2400" b="1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2400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3645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08C3190-9387-0640-B12B-C7F7E50965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2843271"/>
            <a:ext cx="11252945" cy="784830"/>
          </a:xfrm>
          <a:prstGeom prst="rect">
            <a:avLst/>
          </a:prstGeom>
          <a:noFill/>
        </p:spPr>
        <p:txBody>
          <a:bodyPr wrap="square" tIns="90000" bIns="90000" anchor="t" anchorCtr="0">
            <a:normAutofit/>
          </a:bodyPr>
          <a:lstStyle>
            <a:lvl1pPr marL="0" indent="0">
              <a:buNone/>
              <a:defRPr sz="5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1309981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669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withou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5">
            <a:extLst>
              <a:ext uri="{FF2B5EF4-FFF2-40B4-BE49-F238E27FC236}">
                <a16:creationId xmlns:a16="http://schemas.microsoft.com/office/drawing/2014/main" id="{788265EA-EDCF-5348-832F-FFA392073F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6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>
              <a:solidFill>
                <a:srgbClr val="404648"/>
              </a:solidFill>
            </a:endParaRPr>
          </a:p>
        </p:txBody>
      </p:sp>
      <p:pic>
        <p:nvPicPr>
          <p:cNvPr id="9" name="Grafik 7" descr="Ein Bild, das Text, Geschirr, ClipArt, Teller enthält.&#10;&#10;Automatisch generierte Beschreibung">
            <a:extLst>
              <a:ext uri="{FF2B5EF4-FFF2-40B4-BE49-F238E27FC236}">
                <a16:creationId xmlns:a16="http://schemas.microsoft.com/office/drawing/2014/main" id="{02BA3AEE-EDC2-1746-911E-3ADB73DC9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2" y="1021136"/>
            <a:ext cx="1777371" cy="64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3994D-92CC-D845-B4CA-F56F9FCA0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2393" y="5588647"/>
            <a:ext cx="6228885" cy="42430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Author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1406F50-5D8A-8741-BC57-B444E94DD3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2392" y="5972757"/>
            <a:ext cx="6228885" cy="424303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10.10.22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B01A129-0902-EE40-AFC1-E1FDC9E030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43543" y="2307772"/>
            <a:ext cx="9247735" cy="2643674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6600"/>
              </a:lnSpc>
              <a:spcBef>
                <a:spcPts val="0"/>
              </a:spcBef>
              <a:buNone/>
              <a:defRPr sz="6000" b="1" i="0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Title Lorem ipsum sit </a:t>
            </a:r>
            <a:r>
              <a:rPr lang="en-US" dirty="0" err="1"/>
              <a:t>amet</a:t>
            </a:r>
            <a:r>
              <a:rPr lang="en-US" dirty="0"/>
              <a:t> Lorem ipsum </a:t>
            </a:r>
          </a:p>
        </p:txBody>
      </p:sp>
    </p:spTree>
    <p:extLst>
      <p:ext uri="{BB962C8B-B14F-4D97-AF65-F5344CB8AC3E}">
        <p14:creationId xmlns:p14="http://schemas.microsoft.com/office/powerpoint/2010/main" val="246247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994C4B42-587B-4736-9239-C88B47FD61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63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4" name="Rechteck 5">
            <a:extLst>
              <a:ext uri="{FF2B5EF4-FFF2-40B4-BE49-F238E27FC236}">
                <a16:creationId xmlns:a16="http://schemas.microsoft.com/office/drawing/2014/main" id="{8EB62F55-6CC2-414A-922C-D7623B04AF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1B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3" name="Picture 2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977340D1-59AA-4743-D213-2B239AB43A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450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v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8489662-1A79-2A4F-AB57-C5005B7474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4" name="Rechteck 5">
            <a:extLst>
              <a:ext uri="{FF2B5EF4-FFF2-40B4-BE49-F238E27FC236}">
                <a16:creationId xmlns:a16="http://schemas.microsoft.com/office/drawing/2014/main" id="{8EB62F55-6CC2-414A-922C-D7623B04AF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pic>
        <p:nvPicPr>
          <p:cNvPr id="2" name="Picture 1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C621A5E5-4374-FC95-6B06-D74A92AA94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160000"/>
            <a:ext cx="4836160" cy="215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108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28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21" Type="http://schemas.openxmlformats.org/officeDocument/2006/relationships/slideLayout" Target="../slideLayouts/slideLayout53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Relationship Id="rId22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2258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2" r:id="rId4"/>
    <p:sldLayoutId id="2147483709" r:id="rId5"/>
    <p:sldLayoutId id="2147483710" r:id="rId6"/>
    <p:sldLayoutId id="2147483705" r:id="rId7"/>
    <p:sldLayoutId id="2147483704" r:id="rId8"/>
    <p:sldLayoutId id="214748370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4746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3" r:id="rId2"/>
    <p:sldLayoutId id="2147483720" r:id="rId3"/>
    <p:sldLayoutId id="2147483707" r:id="rId4"/>
    <p:sldLayoutId id="2147483722" r:id="rId5"/>
    <p:sldLayoutId id="214748372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7204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5CBBC0FA-8A97-67DE-B1AD-1F75475DFB5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301" y="6609933"/>
            <a:ext cx="1191963" cy="13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54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651" r:id="rId2"/>
    <p:sldLayoutId id="2147483716" r:id="rId3"/>
    <p:sldLayoutId id="2147483730" r:id="rId4"/>
    <p:sldLayoutId id="2147483731" r:id="rId5"/>
    <p:sldLayoutId id="2147483732" r:id="rId6"/>
    <p:sldLayoutId id="2147483729" r:id="rId7"/>
    <p:sldLayoutId id="214748372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1E6E1B2-C535-24EC-F122-452E635629A0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301" y="6609933"/>
            <a:ext cx="1191963" cy="13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961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91" r:id="rId2"/>
    <p:sldLayoutId id="2147483676" r:id="rId3"/>
    <p:sldLayoutId id="2147483686" r:id="rId4"/>
    <p:sldLayoutId id="2147483677" r:id="rId5"/>
    <p:sldLayoutId id="2147483694" r:id="rId6"/>
    <p:sldLayoutId id="2147483678" r:id="rId7"/>
    <p:sldLayoutId id="2147483679" r:id="rId8"/>
    <p:sldLayoutId id="2147483680" r:id="rId9"/>
    <p:sldLayoutId id="2147483652" r:id="rId10"/>
    <p:sldLayoutId id="2147483682" r:id="rId11"/>
    <p:sldLayoutId id="2147483683" r:id="rId12"/>
    <p:sldLayoutId id="2147483684" r:id="rId13"/>
    <p:sldLayoutId id="2147483649" r:id="rId14"/>
    <p:sldLayoutId id="2147483687" r:id="rId15"/>
    <p:sldLayoutId id="2147483688" r:id="rId16"/>
    <p:sldLayoutId id="2147483685" r:id="rId17"/>
    <p:sldLayoutId id="2147483692" r:id="rId18"/>
    <p:sldLayoutId id="2147483689" r:id="rId19"/>
    <p:sldLayoutId id="2147483703" r:id="rId20"/>
    <p:sldLayoutId id="2147483690" r:id="rId21"/>
    <p:sldLayoutId id="2147483695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23.png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25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4.xml"/><Relationship Id="rId4" Type="http://schemas.openxmlformats.org/officeDocument/2006/relationships/hyperlink" Target="https://www.eurac.edu/de/institutes-centers/institut-fuer-angewandte-sprachforschung/projects/sms-2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si=fmiVUtnwuvxK6lin&amp;v=dfAHA14x7cw&amp;feature=youtu.be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13.png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72EF040-7D8D-F40E-49DB-3F675CA870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62394" y="3429001"/>
            <a:ext cx="6228884" cy="2635072"/>
          </a:xfrm>
        </p:spPr>
        <p:txBody>
          <a:bodyPr/>
          <a:lstStyle/>
          <a:p>
            <a:r>
              <a:rPr lang="de-DE" sz="5400" kern="0" dirty="0">
                <a:solidFill>
                  <a:schemeClr val="accent5"/>
                </a:solidFill>
                <a:cs typeface="Times New Roman" pitchFamily="18" charset="0"/>
              </a:rPr>
              <a:t>Sprachenlernen erfahren</a:t>
            </a:r>
            <a:endParaRPr lang="en-US" sz="5400" kern="0" dirty="0">
              <a:solidFill>
                <a:schemeClr val="accent5"/>
              </a:solidFill>
              <a:cs typeface="Times New Roman" pitchFamily="18" charset="0"/>
            </a:endParaRPr>
          </a:p>
        </p:txBody>
      </p:sp>
      <p:pic>
        <p:nvPicPr>
          <p:cNvPr id="9" name="Picture 3" descr="A logo of a school&#10;&#10;Description automatically generated">
            <a:extLst>
              <a:ext uri="{FF2B5EF4-FFF2-40B4-BE49-F238E27FC236}">
                <a16:creationId xmlns:a16="http://schemas.microsoft.com/office/drawing/2014/main" id="{52A94A83-280C-7705-BC76-12175554E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4987" y="767288"/>
            <a:ext cx="1646291" cy="1280697"/>
          </a:xfrm>
          <a:prstGeom prst="rect">
            <a:avLst/>
          </a:prstGeom>
        </p:spPr>
      </p:pic>
      <p:pic>
        <p:nvPicPr>
          <p:cNvPr id="4" name="Immagine 3" descr="Immagine che contiene Elementi grafici, grafica, Carattere, Policromia&#10;&#10;Il contenuto generato dall'IA potrebbe non essere corretto.">
            <a:extLst>
              <a:ext uri="{FF2B5EF4-FFF2-40B4-BE49-F238E27FC236}">
                <a16:creationId xmlns:a16="http://schemas.microsoft.com/office/drawing/2014/main" id="{A94E9C64-CF7C-DCFC-88AE-9227B0337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09652" y="1009652"/>
            <a:ext cx="6865634" cy="484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161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6FE18C-D996-56EA-4AFE-9FB0D0699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E2542D7F-24E8-7D88-4A8C-D2863DDBB9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7998" y="3098033"/>
            <a:ext cx="11252947" cy="610367"/>
          </a:xfrm>
        </p:spPr>
        <p:txBody>
          <a:bodyPr/>
          <a:lstStyle/>
          <a:p>
            <a:pPr algn="ctr"/>
            <a:r>
              <a:rPr lang="de-DE" dirty="0">
                <a:solidFill>
                  <a:schemeClr val="bg1"/>
                </a:solidFill>
                <a:latin typeface="Calibri"/>
              </a:rPr>
              <a:t>Wie kannst du deine Ziele erreichen?</a:t>
            </a:r>
            <a:endParaRPr lang="en-US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3" name="Fumetto 3 2">
            <a:extLst>
              <a:ext uri="{FF2B5EF4-FFF2-40B4-BE49-F238E27FC236}">
                <a16:creationId xmlns:a16="http://schemas.microsoft.com/office/drawing/2014/main" id="{ADFF509A-55B3-1DE0-B2C0-B9F8A2AD05B7}"/>
              </a:ext>
            </a:extLst>
          </p:cNvPr>
          <p:cNvSpPr/>
          <p:nvPr/>
        </p:nvSpPr>
        <p:spPr>
          <a:xfrm>
            <a:off x="589476" y="741760"/>
            <a:ext cx="2151005" cy="2126961"/>
          </a:xfrm>
          <a:prstGeom prst="wedgeEllipseCallout">
            <a:avLst>
              <a:gd name="adj1" fmla="val 45773"/>
              <a:gd name="adj2" fmla="val 442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accent6"/>
                </a:solidFill>
                <a:ea typeface="Calibri"/>
              </a:rPr>
              <a:t>Wo liegen meine Schwerpunkte? Was ist mir besonders wichtig?</a:t>
            </a:r>
            <a:endParaRPr lang="en-US" sz="1600" dirty="0">
              <a:solidFill>
                <a:schemeClr val="accent6"/>
              </a:solidFill>
              <a:ea typeface="Calibri"/>
            </a:endParaRPr>
          </a:p>
        </p:txBody>
      </p:sp>
      <p:sp>
        <p:nvSpPr>
          <p:cNvPr id="9" name="Fumetto 3 8">
            <a:extLst>
              <a:ext uri="{FF2B5EF4-FFF2-40B4-BE49-F238E27FC236}">
                <a16:creationId xmlns:a16="http://schemas.microsoft.com/office/drawing/2014/main" id="{D112FE59-7F68-1740-2698-D945AD52AE3C}"/>
              </a:ext>
            </a:extLst>
          </p:cNvPr>
          <p:cNvSpPr/>
          <p:nvPr/>
        </p:nvSpPr>
        <p:spPr>
          <a:xfrm>
            <a:off x="2882022" y="298685"/>
            <a:ext cx="1614803" cy="1632661"/>
          </a:xfrm>
          <a:prstGeom prst="wedgeEllipseCallout">
            <a:avLst>
              <a:gd name="adj1" fmla="val 13083"/>
              <a:gd name="adj2" fmla="val 643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accent6"/>
                </a:solidFill>
                <a:ea typeface="Calibri"/>
              </a:rPr>
              <a:t>Wie möchte ich vorgehen?</a:t>
            </a:r>
            <a:endParaRPr lang="en-US" sz="1600" dirty="0">
              <a:solidFill>
                <a:schemeClr val="accent6"/>
              </a:solidFill>
              <a:ea typeface="Calibri"/>
            </a:endParaRPr>
          </a:p>
        </p:txBody>
      </p:sp>
      <p:sp>
        <p:nvSpPr>
          <p:cNvPr id="10" name="Fumetto 3 9">
            <a:extLst>
              <a:ext uri="{FF2B5EF4-FFF2-40B4-BE49-F238E27FC236}">
                <a16:creationId xmlns:a16="http://schemas.microsoft.com/office/drawing/2014/main" id="{DA01FAD5-94F7-E3AE-BF92-CA2BC43512A0}"/>
              </a:ext>
            </a:extLst>
          </p:cNvPr>
          <p:cNvSpPr/>
          <p:nvPr/>
        </p:nvSpPr>
        <p:spPr>
          <a:xfrm>
            <a:off x="5446400" y="4663364"/>
            <a:ext cx="1727090" cy="1746190"/>
          </a:xfrm>
          <a:prstGeom prst="wedgeEllipseCallout">
            <a:avLst>
              <a:gd name="adj1" fmla="val -1719"/>
              <a:gd name="adj2" fmla="val -6738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accent6"/>
                </a:solidFill>
                <a:ea typeface="Calibri"/>
              </a:rPr>
              <a:t>Wo könnte es Probleme geben?</a:t>
            </a:r>
            <a:endParaRPr lang="en-US" sz="1600" dirty="0">
              <a:solidFill>
                <a:schemeClr val="accent6"/>
              </a:solidFill>
              <a:ea typeface="Calibri"/>
            </a:endParaRPr>
          </a:p>
        </p:txBody>
      </p:sp>
      <p:sp>
        <p:nvSpPr>
          <p:cNvPr id="11" name="Fumetto 3 10">
            <a:extLst>
              <a:ext uri="{FF2B5EF4-FFF2-40B4-BE49-F238E27FC236}">
                <a16:creationId xmlns:a16="http://schemas.microsoft.com/office/drawing/2014/main" id="{876856E0-88CE-CC1E-3CB1-9C8E61BE1588}"/>
              </a:ext>
            </a:extLst>
          </p:cNvPr>
          <p:cNvSpPr/>
          <p:nvPr/>
        </p:nvSpPr>
        <p:spPr>
          <a:xfrm>
            <a:off x="4670819" y="689652"/>
            <a:ext cx="1992058" cy="1969791"/>
          </a:xfrm>
          <a:prstGeom prst="wedgeEllipseCallout">
            <a:avLst>
              <a:gd name="adj1" fmla="val -25121"/>
              <a:gd name="adj2" fmla="val 6437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accent6"/>
                </a:solidFill>
                <a:ea typeface="Calibri"/>
              </a:rPr>
              <a:t>In welchem Zeitraum will ich die gesteckten Ziele erreichen?</a:t>
            </a:r>
            <a:endParaRPr lang="en-US" sz="1600" dirty="0">
              <a:solidFill>
                <a:schemeClr val="accent6"/>
              </a:solidFill>
              <a:ea typeface="Calibri"/>
            </a:endParaRPr>
          </a:p>
        </p:txBody>
      </p:sp>
      <p:sp>
        <p:nvSpPr>
          <p:cNvPr id="12" name="Fumetto 3 11">
            <a:extLst>
              <a:ext uri="{FF2B5EF4-FFF2-40B4-BE49-F238E27FC236}">
                <a16:creationId xmlns:a16="http://schemas.microsoft.com/office/drawing/2014/main" id="{890EEC95-F771-DB80-11CC-E25F13ACCD5F}"/>
              </a:ext>
            </a:extLst>
          </p:cNvPr>
          <p:cNvSpPr/>
          <p:nvPr/>
        </p:nvSpPr>
        <p:spPr>
          <a:xfrm>
            <a:off x="6931541" y="466492"/>
            <a:ext cx="1992059" cy="1969792"/>
          </a:xfrm>
          <a:prstGeom prst="wedgeEllipseCallout">
            <a:avLst>
              <a:gd name="adj1" fmla="val 26311"/>
              <a:gd name="adj2" fmla="val 63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accent6"/>
                </a:solidFill>
                <a:ea typeface="Calibri"/>
              </a:rPr>
              <a:t>Was kann ich schon? Was möchte ich noch lernen?</a:t>
            </a:r>
            <a:endParaRPr lang="en-US" sz="1600" dirty="0">
              <a:solidFill>
                <a:schemeClr val="accent6"/>
              </a:solidFill>
              <a:ea typeface="Calibri"/>
            </a:endParaRPr>
          </a:p>
        </p:txBody>
      </p:sp>
      <p:sp>
        <p:nvSpPr>
          <p:cNvPr id="13" name="Fumetto 3 12">
            <a:extLst>
              <a:ext uri="{FF2B5EF4-FFF2-40B4-BE49-F238E27FC236}">
                <a16:creationId xmlns:a16="http://schemas.microsoft.com/office/drawing/2014/main" id="{64B64403-1C0F-5B16-BEC0-3B143C268282}"/>
              </a:ext>
            </a:extLst>
          </p:cNvPr>
          <p:cNvSpPr/>
          <p:nvPr/>
        </p:nvSpPr>
        <p:spPr>
          <a:xfrm>
            <a:off x="9288378" y="736050"/>
            <a:ext cx="2151003" cy="2126961"/>
          </a:xfrm>
          <a:prstGeom prst="wedgeEllipseCallout">
            <a:avLst>
              <a:gd name="adj1" fmla="val -45857"/>
              <a:gd name="adj2" fmla="val 5093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accent6"/>
                </a:solidFill>
                <a:ea typeface="Calibri"/>
              </a:rPr>
              <a:t>Wo möchte ich meine Sprachkenntnisse verbessern?</a:t>
            </a:r>
            <a:endParaRPr lang="en-US" sz="1600" dirty="0">
              <a:solidFill>
                <a:schemeClr val="accent6"/>
              </a:solidFill>
              <a:ea typeface="Calibri"/>
            </a:endParaRPr>
          </a:p>
        </p:txBody>
      </p:sp>
      <p:sp>
        <p:nvSpPr>
          <p:cNvPr id="14" name="Fumetto 3 13">
            <a:extLst>
              <a:ext uri="{FF2B5EF4-FFF2-40B4-BE49-F238E27FC236}">
                <a16:creationId xmlns:a16="http://schemas.microsoft.com/office/drawing/2014/main" id="{8E6F9146-581B-1F65-88F1-DAF93EAABB58}"/>
              </a:ext>
            </a:extLst>
          </p:cNvPr>
          <p:cNvSpPr/>
          <p:nvPr/>
        </p:nvSpPr>
        <p:spPr>
          <a:xfrm>
            <a:off x="309051" y="3989279"/>
            <a:ext cx="2389435" cy="2362727"/>
          </a:xfrm>
          <a:prstGeom prst="wedgeEllipseCallout">
            <a:avLst>
              <a:gd name="adj1" fmla="val 30355"/>
              <a:gd name="adj2" fmla="val -5553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accent6"/>
                </a:solidFill>
                <a:ea typeface="Calibri"/>
              </a:rPr>
              <a:t>Was hat mich demotiviert in Bezug auf das Sprachenlernen?</a:t>
            </a:r>
            <a:endParaRPr lang="en-US" sz="1600" dirty="0">
              <a:solidFill>
                <a:schemeClr val="accent6"/>
              </a:solidFill>
              <a:ea typeface="Calibri"/>
            </a:endParaRPr>
          </a:p>
        </p:txBody>
      </p:sp>
      <p:sp>
        <p:nvSpPr>
          <p:cNvPr id="15" name="Fumetto 3 14">
            <a:extLst>
              <a:ext uri="{FF2B5EF4-FFF2-40B4-BE49-F238E27FC236}">
                <a16:creationId xmlns:a16="http://schemas.microsoft.com/office/drawing/2014/main" id="{68C62FA2-9431-855A-0C54-174D47D13A8A}"/>
              </a:ext>
            </a:extLst>
          </p:cNvPr>
          <p:cNvSpPr/>
          <p:nvPr/>
        </p:nvSpPr>
        <p:spPr>
          <a:xfrm>
            <a:off x="3183876" y="3999583"/>
            <a:ext cx="2113223" cy="2089602"/>
          </a:xfrm>
          <a:prstGeom prst="wedgeEllipseCallout">
            <a:avLst>
              <a:gd name="adj1" fmla="val 38080"/>
              <a:gd name="adj2" fmla="val -554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accent6"/>
                </a:solidFill>
                <a:ea typeface="Calibri"/>
              </a:rPr>
              <a:t>Wie habe ich bis jetzt gut und gern gelernt?</a:t>
            </a:r>
            <a:endParaRPr lang="en-US" sz="1600" dirty="0">
              <a:solidFill>
                <a:schemeClr val="accent6"/>
              </a:solidFill>
              <a:ea typeface="Calibri"/>
            </a:endParaRPr>
          </a:p>
        </p:txBody>
      </p:sp>
      <p:sp>
        <p:nvSpPr>
          <p:cNvPr id="16" name="Fumetto 3 15">
            <a:extLst>
              <a:ext uri="{FF2B5EF4-FFF2-40B4-BE49-F238E27FC236}">
                <a16:creationId xmlns:a16="http://schemas.microsoft.com/office/drawing/2014/main" id="{71956EA9-46D6-D3A9-39A0-5BD33A190793}"/>
              </a:ext>
            </a:extLst>
          </p:cNvPr>
          <p:cNvSpPr/>
          <p:nvPr/>
        </p:nvSpPr>
        <p:spPr>
          <a:xfrm>
            <a:off x="7472091" y="4162023"/>
            <a:ext cx="1816287" cy="1836373"/>
          </a:xfrm>
          <a:prstGeom prst="wedgeEllipseCallout">
            <a:avLst>
              <a:gd name="adj1" fmla="val -12403"/>
              <a:gd name="adj2" fmla="val -6307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accent6"/>
                </a:solidFill>
                <a:ea typeface="Calibri"/>
              </a:rPr>
              <a:t>Wie kann ich diesen Problemen begegnen?</a:t>
            </a:r>
            <a:endParaRPr lang="en-US" sz="1600" dirty="0">
              <a:solidFill>
                <a:schemeClr val="accent6"/>
              </a:solidFill>
              <a:ea typeface="Calibri"/>
            </a:endParaRPr>
          </a:p>
        </p:txBody>
      </p:sp>
      <p:sp>
        <p:nvSpPr>
          <p:cNvPr id="18" name="Fumetto 3 17">
            <a:extLst>
              <a:ext uri="{FF2B5EF4-FFF2-40B4-BE49-F238E27FC236}">
                <a16:creationId xmlns:a16="http://schemas.microsoft.com/office/drawing/2014/main" id="{4F893A60-54E5-B871-674F-1E79A5BE961A}"/>
              </a:ext>
            </a:extLst>
          </p:cNvPr>
          <p:cNvSpPr/>
          <p:nvPr/>
        </p:nvSpPr>
        <p:spPr>
          <a:xfrm>
            <a:off x="9586979" y="3863021"/>
            <a:ext cx="2389436" cy="2362727"/>
          </a:xfrm>
          <a:prstGeom prst="wedgeEllipseCallout">
            <a:avLst>
              <a:gd name="adj1" fmla="val -39268"/>
              <a:gd name="adj2" fmla="val -524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accent6"/>
                </a:solidFill>
                <a:ea typeface="Calibri"/>
              </a:rPr>
              <a:t>Welche Aktivitäten und Strategien stehen mir zur Verfügung?</a:t>
            </a:r>
            <a:endParaRPr lang="en-US" sz="1600" dirty="0">
              <a:solidFill>
                <a:schemeClr val="accent6"/>
              </a:solidFill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9699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F7F8A-341B-3F23-B928-F24B4A1A0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">
            <a:extLst>
              <a:ext uri="{FF2B5EF4-FFF2-40B4-BE49-F238E27FC236}">
                <a16:creationId xmlns:a16="http://schemas.microsoft.com/office/drawing/2014/main" id="{FCBF66A6-D1B9-2DF7-23DB-CAB5BAA2543C}"/>
              </a:ext>
            </a:extLst>
          </p:cNvPr>
          <p:cNvSpPr txBox="1">
            <a:spLocks/>
          </p:cNvSpPr>
          <p:nvPr/>
        </p:nvSpPr>
        <p:spPr>
          <a:xfrm>
            <a:off x="467998" y="490769"/>
            <a:ext cx="11252947" cy="13013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4000" b="1" kern="0" dirty="0">
                <a:solidFill>
                  <a:schemeClr val="accent5"/>
                </a:solidFill>
                <a:latin typeface="Calibri" panose="020F0502020204030204" pitchFamily="34" charset="0"/>
                <a:cs typeface="Times New Roman" pitchFamily="18" charset="0"/>
              </a:rPr>
              <a:t>NNN - Neun neue Nomen!</a:t>
            </a:r>
            <a:endParaRPr lang="en-US" sz="4000" b="1" kern="0" dirty="0">
              <a:solidFill>
                <a:schemeClr val="accent5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53B3667-7562-E0B3-53DE-0100D842121E}"/>
              </a:ext>
            </a:extLst>
          </p:cNvPr>
          <p:cNvSpPr txBox="1"/>
          <p:nvPr/>
        </p:nvSpPr>
        <p:spPr>
          <a:xfrm>
            <a:off x="3034138" y="2022486"/>
            <a:ext cx="69836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de-DE" sz="2400" dirty="0">
                <a:solidFill>
                  <a:schemeClr val="accent6"/>
                </a:solidFill>
                <a:latin typeface="Calibri" panose="020F0502020204030204" pitchFamily="34" charset="0"/>
              </a:rPr>
              <a:t>Was sind deine Strategien beim Vokabellernen? </a:t>
            </a:r>
            <a:br>
              <a:rPr lang="de-DE" sz="2400" dirty="0">
                <a:solidFill>
                  <a:schemeClr val="accent6"/>
                </a:solidFill>
                <a:latin typeface="Calibri" panose="020F0502020204030204" pitchFamily="34" charset="0"/>
              </a:rPr>
            </a:br>
            <a:r>
              <a:rPr lang="de-DE" sz="2400" dirty="0">
                <a:solidFill>
                  <a:schemeClr val="accent6"/>
                </a:solidFill>
                <a:latin typeface="Calibri" panose="020F0502020204030204" pitchFamily="34" charset="0"/>
              </a:rPr>
              <a:t>Wie prägst du dir neue Vokabeln ein oder lernst sie? 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2DE8659-AF2D-F7D5-B619-2DBB8143445A}"/>
              </a:ext>
            </a:extLst>
          </p:cNvPr>
          <p:cNvSpPr txBox="1"/>
          <p:nvPr/>
        </p:nvSpPr>
        <p:spPr>
          <a:xfrm>
            <a:off x="3034138" y="3685008"/>
            <a:ext cx="65873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de-DE" sz="2400" dirty="0">
                <a:solidFill>
                  <a:schemeClr val="accent6"/>
                </a:solidFill>
                <a:cs typeface="Times New Roman"/>
              </a:rPr>
              <a:t>Teste dich: Wie gut sind deine Strategien?</a:t>
            </a:r>
            <a:endParaRPr lang="de-DE" sz="2400" dirty="0">
              <a:solidFill>
                <a:schemeClr val="accent6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CCF41D2-DFD5-3D1D-19D0-600C738A6780}"/>
              </a:ext>
            </a:extLst>
          </p:cNvPr>
          <p:cNvSpPr txBox="1"/>
          <p:nvPr/>
        </p:nvSpPr>
        <p:spPr>
          <a:xfrm>
            <a:off x="3034138" y="4880272"/>
            <a:ext cx="69836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de-DE" sz="2400" dirty="0">
                <a:solidFill>
                  <a:schemeClr val="accent6"/>
                </a:solidFill>
                <a:cs typeface="Times New Roman"/>
              </a:rPr>
              <a:t>Was hilft (nicht) beim Vokabellernen?</a:t>
            </a:r>
            <a:endParaRPr lang="de-DE" sz="2400" dirty="0">
              <a:solidFill>
                <a:schemeClr val="accent6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8A4C4DD-8DCA-D9C5-87EF-9CCC082CC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328" y="3429000"/>
            <a:ext cx="910600" cy="90070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CD5BB57-84DE-65CE-92D7-A2F296567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0328" y="2095669"/>
            <a:ext cx="781085" cy="603566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521574B9-A976-496D-1D47-DE48711503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8091" y="4728288"/>
            <a:ext cx="725557" cy="9302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235B77C3-D02C-D750-ACB9-9D93D87028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9409" y="-1102475"/>
            <a:ext cx="706806" cy="603565"/>
          </a:xfrm>
          <a:prstGeom prst="rect">
            <a:avLst/>
          </a:prstGeom>
        </p:spPr>
      </p:pic>
      <p:pic>
        <p:nvPicPr>
          <p:cNvPr id="3" name="Immagine 2" descr="Immagine che contiene simbolo, logo, Carattere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A0292FE4-B3BB-65D7-29AB-AF70725B1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400" y="260402"/>
            <a:ext cx="155575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106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CD3E5436-9346-4E98-0FA4-E1760A7977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771605"/>
              </p:ext>
            </p:extLst>
          </p:nvPr>
        </p:nvGraphicFramePr>
        <p:xfrm>
          <a:off x="6102350" y="2115284"/>
          <a:ext cx="4716203" cy="3960000"/>
        </p:xfrm>
        <a:graphic>
          <a:graphicData uri="http://schemas.openxmlformats.org/drawingml/2006/table">
            <a:tbl>
              <a:tblPr/>
              <a:tblGrid>
                <a:gridCol w="4716203">
                  <a:extLst>
                    <a:ext uri="{9D8B030D-6E8A-4147-A177-3AD203B41FA5}">
                      <a16:colId xmlns:a16="http://schemas.microsoft.com/office/drawing/2014/main" val="4115842094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233475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918923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342143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743458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688431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968925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592804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002786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645781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329629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400" b="0" dirty="0">
                        <a:solidFill>
                          <a:srgbClr val="002626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7275213"/>
                  </a:ext>
                </a:extLst>
              </a:tr>
            </a:tbl>
          </a:graphicData>
        </a:graphic>
      </p:graphicFrame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6DDE46BA-B141-6880-16BF-92B773801DB8}"/>
              </a:ext>
            </a:extLst>
          </p:cNvPr>
          <p:cNvSpPr txBox="1">
            <a:spLocks/>
          </p:cNvSpPr>
          <p:nvPr/>
        </p:nvSpPr>
        <p:spPr>
          <a:xfrm>
            <a:off x="467998" y="490769"/>
            <a:ext cx="11252947" cy="13013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4000" b="1" dirty="0" err="1">
                <a:solidFill>
                  <a:schemeClr val="accent5"/>
                </a:solidFill>
                <a:ea typeface="+mn-lt"/>
                <a:cs typeface="Calibri" panose="020F0502020204030204" pitchFamily="34" charset="0"/>
              </a:rPr>
              <a:t>Mehrsprachig</a:t>
            </a:r>
            <a:r>
              <a:rPr lang="it-IT" sz="4000" b="1" dirty="0">
                <a:solidFill>
                  <a:schemeClr val="accent5"/>
                </a:solidFill>
                <a:ea typeface="+mn-lt"/>
                <a:cs typeface="Calibri" panose="020F0502020204030204" pitchFamily="34" charset="0"/>
              </a:rPr>
              <a:t>? </a:t>
            </a:r>
            <a:r>
              <a:rPr lang="it-IT" sz="4000" b="1" dirty="0" err="1">
                <a:solidFill>
                  <a:schemeClr val="accent5"/>
                </a:solidFill>
                <a:ea typeface="+mn-lt"/>
                <a:cs typeface="Calibri" panose="020F0502020204030204" pitchFamily="34" charset="0"/>
              </a:rPr>
              <a:t>Klar</a:t>
            </a:r>
            <a:r>
              <a:rPr lang="it-IT" sz="4000" b="1" dirty="0">
                <a:solidFill>
                  <a:schemeClr val="accent5"/>
                </a:solidFill>
                <a:ea typeface="+mn-lt"/>
                <a:cs typeface="Calibri" panose="020F0502020204030204" pitchFamily="34" charset="0"/>
              </a:rPr>
              <a:t>, </a:t>
            </a:r>
            <a:r>
              <a:rPr lang="it-IT" sz="4000" b="1" dirty="0" err="1">
                <a:solidFill>
                  <a:schemeClr val="accent5"/>
                </a:solidFill>
                <a:ea typeface="+mn-lt"/>
                <a:cs typeface="Calibri" panose="020F0502020204030204" pitchFamily="34" charset="0"/>
              </a:rPr>
              <a:t>aber</a:t>
            </a:r>
            <a:r>
              <a:rPr lang="it-IT" sz="4000" b="1" dirty="0">
                <a:solidFill>
                  <a:schemeClr val="accent5"/>
                </a:solidFill>
                <a:ea typeface="+mn-lt"/>
                <a:cs typeface="Calibri" panose="020F0502020204030204" pitchFamily="34" charset="0"/>
              </a:rPr>
              <a:t> </a:t>
            </a:r>
            <a:r>
              <a:rPr lang="it-IT" sz="4000" b="1" dirty="0" err="1">
                <a:solidFill>
                  <a:schemeClr val="accent5"/>
                </a:solidFill>
                <a:ea typeface="+mn-lt"/>
                <a:cs typeface="Calibri" panose="020F0502020204030204" pitchFamily="34" charset="0"/>
              </a:rPr>
              <a:t>wie</a:t>
            </a:r>
            <a:r>
              <a:rPr lang="it-IT" sz="4000" b="1" dirty="0">
                <a:solidFill>
                  <a:schemeClr val="accent5"/>
                </a:solidFill>
                <a:ea typeface="+mn-lt"/>
                <a:cs typeface="Calibri" panose="020F0502020204030204" pitchFamily="34" charset="0"/>
              </a:rPr>
              <a:t>?!</a:t>
            </a:r>
            <a:r>
              <a:rPr lang="it-IT" sz="4000" b="1" dirty="0">
                <a:solidFill>
                  <a:schemeClr val="accent5"/>
                </a:solidFill>
                <a:cs typeface="Calibri" panose="020F0502020204030204" pitchFamily="34" charset="0"/>
              </a:rPr>
              <a:t> </a:t>
            </a:r>
            <a:endParaRPr lang="en-US" sz="4000" b="1" dirty="0">
              <a:solidFill>
                <a:schemeClr val="accent5"/>
              </a:solidFill>
              <a:cs typeface="Calibri" panose="020F0502020204030204" pitchFamily="34" charset="0"/>
            </a:endParaRPr>
          </a:p>
        </p:txBody>
      </p:sp>
      <p:sp>
        <p:nvSpPr>
          <p:cNvPr id="8" name="Fumetto 3 7">
            <a:extLst>
              <a:ext uri="{FF2B5EF4-FFF2-40B4-BE49-F238E27FC236}">
                <a16:creationId xmlns:a16="http://schemas.microsoft.com/office/drawing/2014/main" id="{20C3E70B-9C9E-E06E-96D1-9F5517048B31}"/>
              </a:ext>
            </a:extLst>
          </p:cNvPr>
          <p:cNvSpPr/>
          <p:nvPr/>
        </p:nvSpPr>
        <p:spPr>
          <a:xfrm>
            <a:off x="484313" y="1412240"/>
            <a:ext cx="2133398" cy="2109551"/>
          </a:xfrm>
          <a:prstGeom prst="wedgeEllipseCallout">
            <a:avLst>
              <a:gd name="adj1" fmla="val 61111"/>
              <a:gd name="adj2" fmla="val 25932"/>
            </a:avLst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err="1">
                <a:solidFill>
                  <a:schemeClr val="accent6"/>
                </a:solidFill>
                <a:ea typeface="+mn-lt"/>
                <a:cs typeface="+mn-lt"/>
              </a:rPr>
              <a:t>Welche</a:t>
            </a:r>
            <a:r>
              <a:rPr lang="it-IT" sz="2000" dirty="0">
                <a:solidFill>
                  <a:schemeClr val="accent6"/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accent6"/>
                </a:solidFill>
                <a:ea typeface="+mn-lt"/>
                <a:cs typeface="+mn-lt"/>
              </a:rPr>
              <a:t>Sprachen</a:t>
            </a:r>
            <a:r>
              <a:rPr lang="it-IT" sz="2000" dirty="0">
                <a:solidFill>
                  <a:schemeClr val="accent6"/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accent6"/>
                </a:solidFill>
                <a:ea typeface="+mn-lt"/>
                <a:cs typeface="+mn-lt"/>
              </a:rPr>
              <a:t>hast</a:t>
            </a:r>
            <a:r>
              <a:rPr lang="it-IT" sz="2000" dirty="0">
                <a:solidFill>
                  <a:schemeClr val="accent6"/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accent6"/>
                </a:solidFill>
                <a:ea typeface="+mn-lt"/>
                <a:cs typeface="+mn-lt"/>
              </a:rPr>
              <a:t>du</a:t>
            </a:r>
            <a:r>
              <a:rPr lang="it-IT" sz="2000" dirty="0">
                <a:solidFill>
                  <a:schemeClr val="accent6"/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accent6"/>
                </a:solidFill>
                <a:ea typeface="+mn-lt"/>
                <a:cs typeface="+mn-lt"/>
              </a:rPr>
              <a:t>gelernt</a:t>
            </a:r>
            <a:r>
              <a:rPr lang="it-IT" sz="2000" dirty="0">
                <a:solidFill>
                  <a:schemeClr val="accent6"/>
                </a:solidFill>
                <a:ea typeface="+mn-lt"/>
                <a:cs typeface="+mn-lt"/>
              </a:rPr>
              <a:t>?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9" name="Fumetto 3 8">
            <a:extLst>
              <a:ext uri="{FF2B5EF4-FFF2-40B4-BE49-F238E27FC236}">
                <a16:creationId xmlns:a16="http://schemas.microsoft.com/office/drawing/2014/main" id="{83A03A6A-06CF-91DA-2565-C4742B0A73D2}"/>
              </a:ext>
            </a:extLst>
          </p:cNvPr>
          <p:cNvSpPr/>
          <p:nvPr/>
        </p:nvSpPr>
        <p:spPr>
          <a:xfrm>
            <a:off x="3135135" y="2270886"/>
            <a:ext cx="2342410" cy="2316227"/>
          </a:xfrm>
          <a:prstGeom prst="wedgeEllipseCallout">
            <a:avLst>
              <a:gd name="adj1" fmla="val 65882"/>
              <a:gd name="adj2" fmla="val 491"/>
            </a:avLst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6"/>
                </a:solidFill>
              </a:rPr>
              <a:t>Wo und </a:t>
            </a:r>
            <a:r>
              <a:rPr lang="en-US" sz="2000" dirty="0" err="1">
                <a:solidFill>
                  <a:schemeClr val="accent6"/>
                </a:solidFill>
              </a:rPr>
              <a:t>wie</a:t>
            </a:r>
            <a:r>
              <a:rPr lang="en-US" sz="2000" dirty="0">
                <a:solidFill>
                  <a:schemeClr val="accent6"/>
                </a:solidFill>
              </a:rPr>
              <a:t> </a:t>
            </a:r>
            <a:r>
              <a:rPr lang="en-US" sz="2000" dirty="0" err="1">
                <a:solidFill>
                  <a:schemeClr val="accent6"/>
                </a:solidFill>
              </a:rPr>
              <a:t>verwendest</a:t>
            </a:r>
            <a:r>
              <a:rPr lang="en-US" sz="2000" dirty="0">
                <a:solidFill>
                  <a:schemeClr val="accent6"/>
                </a:solidFill>
              </a:rPr>
              <a:t> du </a:t>
            </a:r>
            <a:r>
              <a:rPr lang="en-US" sz="2000" dirty="0" err="1">
                <a:solidFill>
                  <a:schemeClr val="accent6"/>
                </a:solidFill>
              </a:rPr>
              <a:t>diese</a:t>
            </a:r>
            <a:r>
              <a:rPr lang="en-US" sz="2000" dirty="0">
                <a:solidFill>
                  <a:schemeClr val="accent6"/>
                </a:solidFill>
              </a:rPr>
              <a:t> </a:t>
            </a:r>
            <a:r>
              <a:rPr lang="en-US" sz="2000" dirty="0" err="1">
                <a:solidFill>
                  <a:schemeClr val="accent6"/>
                </a:solidFill>
              </a:rPr>
              <a:t>Sprachen</a:t>
            </a:r>
            <a:r>
              <a:rPr lang="en-US" sz="2000" dirty="0">
                <a:solidFill>
                  <a:schemeClr val="accent6"/>
                </a:solidFill>
              </a:rPr>
              <a:t>?</a:t>
            </a:r>
            <a:endParaRPr lang="en-US" sz="2000" dirty="0">
              <a:solidFill>
                <a:schemeClr val="accent6"/>
              </a:solidFill>
              <a:latin typeface="Trebuchet MS"/>
              <a:cs typeface="Calibri"/>
            </a:endParaRPr>
          </a:p>
        </p:txBody>
      </p:sp>
      <p:sp>
        <p:nvSpPr>
          <p:cNvPr id="10" name="Fumetto 3 9">
            <a:extLst>
              <a:ext uri="{FF2B5EF4-FFF2-40B4-BE49-F238E27FC236}">
                <a16:creationId xmlns:a16="http://schemas.microsoft.com/office/drawing/2014/main" id="{70AE6C3E-1698-31E8-ECCB-AD70C1A3D917}"/>
              </a:ext>
            </a:extLst>
          </p:cNvPr>
          <p:cNvSpPr/>
          <p:nvPr/>
        </p:nvSpPr>
        <p:spPr>
          <a:xfrm>
            <a:off x="792480" y="3928547"/>
            <a:ext cx="2450711" cy="2423317"/>
          </a:xfrm>
          <a:prstGeom prst="wedgeEllipseCallout">
            <a:avLst>
              <a:gd name="adj1" fmla="val 64428"/>
              <a:gd name="adj2" fmla="val -5093"/>
            </a:avLst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6"/>
                </a:solidFill>
              </a:rPr>
              <a:t>Wo hast </a:t>
            </a:r>
            <a:br>
              <a:rPr lang="en-US" sz="2000" dirty="0">
                <a:solidFill>
                  <a:schemeClr val="accent6"/>
                </a:solidFill>
              </a:rPr>
            </a:br>
            <a:r>
              <a:rPr lang="en-US" sz="2000" dirty="0">
                <a:solidFill>
                  <a:schemeClr val="accent6"/>
                </a:solidFill>
              </a:rPr>
              <a:t>du </a:t>
            </a:r>
            <a:r>
              <a:rPr lang="en-US" sz="2000" dirty="0" err="1">
                <a:solidFill>
                  <a:schemeClr val="accent6"/>
                </a:solidFill>
              </a:rPr>
              <a:t>diese</a:t>
            </a:r>
            <a:r>
              <a:rPr lang="en-US" sz="2000" dirty="0">
                <a:solidFill>
                  <a:schemeClr val="accent6"/>
                </a:solidFill>
              </a:rPr>
              <a:t> </a:t>
            </a:r>
            <a:r>
              <a:rPr lang="en-US" sz="2000" dirty="0" err="1">
                <a:solidFill>
                  <a:schemeClr val="accent6"/>
                </a:solidFill>
              </a:rPr>
              <a:t>Sprachen</a:t>
            </a:r>
            <a:r>
              <a:rPr lang="en-US" sz="2000" dirty="0">
                <a:solidFill>
                  <a:schemeClr val="accent6"/>
                </a:solidFill>
              </a:rPr>
              <a:t> </a:t>
            </a:r>
            <a:r>
              <a:rPr lang="en-US" sz="2000" dirty="0" err="1">
                <a:solidFill>
                  <a:schemeClr val="accent6"/>
                </a:solidFill>
              </a:rPr>
              <a:t>gelernt</a:t>
            </a:r>
            <a:r>
              <a:rPr lang="en-US" sz="2000" dirty="0">
                <a:solidFill>
                  <a:schemeClr val="accent6"/>
                </a:solidFill>
              </a:rPr>
              <a:t>?</a:t>
            </a:r>
            <a:endParaRPr lang="it-IT" dirty="0">
              <a:solidFill>
                <a:schemeClr val="accent6"/>
              </a:solidFill>
              <a:cs typeface="Calibri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D025F30-FF14-AD6A-C3D5-0F06640D594F}"/>
              </a:ext>
            </a:extLst>
          </p:cNvPr>
          <p:cNvSpPr txBox="1"/>
          <p:nvPr/>
        </p:nvSpPr>
        <p:spPr>
          <a:xfrm>
            <a:off x="6014720" y="1468953"/>
            <a:ext cx="48038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Schreibt</a:t>
            </a:r>
            <a:r>
              <a:rPr lang="it-IT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die </a:t>
            </a:r>
            <a:r>
              <a:rPr lang="it-IT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Antworten</a:t>
            </a:r>
            <a:r>
              <a:rPr lang="it-IT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eurer</a:t>
            </a:r>
            <a:r>
              <a:rPr lang="it-IT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Gruppe</a:t>
            </a:r>
            <a:r>
              <a:rPr lang="it-IT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hier</a:t>
            </a:r>
            <a:r>
              <a:rPr lang="it-IT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auf</a:t>
            </a:r>
            <a:r>
              <a:rPr lang="it-IT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und </a:t>
            </a:r>
            <a:r>
              <a:rPr lang="it-IT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diskutiert</a:t>
            </a:r>
            <a:r>
              <a:rPr lang="it-IT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sie</a:t>
            </a:r>
            <a:r>
              <a:rPr lang="it-IT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dann</a:t>
            </a:r>
            <a:r>
              <a:rPr lang="it-IT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in </a:t>
            </a:r>
            <a:r>
              <a:rPr lang="it-IT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der</a:t>
            </a:r>
            <a:r>
              <a:rPr lang="it-IT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Klasse</a:t>
            </a:r>
            <a:r>
              <a:rPr lang="it-IT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!</a:t>
            </a:r>
            <a:endParaRPr lang="en-US" dirty="0">
              <a:solidFill>
                <a:schemeClr val="bg2">
                  <a:lumMod val="25000"/>
                </a:schemeClr>
              </a:solidFill>
              <a:ea typeface="+mn-lt"/>
              <a:cs typeface="+mn-lt"/>
            </a:endParaRPr>
          </a:p>
        </p:txBody>
      </p:sp>
      <p:pic>
        <p:nvPicPr>
          <p:cNvPr id="4" name="Immagine 3" descr="Immagine che contiene logo, Carattere, Elementi grafici, simbolo&#10;&#10;Il contenuto generato dall'IA potrebbe non essere corretto.">
            <a:extLst>
              <a:ext uri="{FF2B5EF4-FFF2-40B4-BE49-F238E27FC236}">
                <a16:creationId xmlns:a16="http://schemas.microsoft.com/office/drawing/2014/main" id="{8787777A-9CE4-A8C1-F444-652315F4E2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942" y="160352"/>
            <a:ext cx="1625600" cy="102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62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9928A-9B0C-CC40-06D9-5239CA2CC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logo, Carattere, Elementi grafici, simbolo&#10;&#10;Il contenuto generato dall'IA potrebbe non essere corretto.">
            <a:extLst>
              <a:ext uri="{FF2B5EF4-FFF2-40B4-BE49-F238E27FC236}">
                <a16:creationId xmlns:a16="http://schemas.microsoft.com/office/drawing/2014/main" id="{EE2C73FE-4E15-4D75-8116-B3DB11BAE0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942" y="160352"/>
            <a:ext cx="1625600" cy="1022350"/>
          </a:xfrm>
          <a:prstGeom prst="rect">
            <a:avLst/>
          </a:prstGeom>
        </p:spPr>
      </p:pic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251EA908-AF81-EAD7-D690-AFB041437B61}"/>
              </a:ext>
            </a:extLst>
          </p:cNvPr>
          <p:cNvSpPr txBox="1">
            <a:spLocks/>
          </p:cNvSpPr>
          <p:nvPr/>
        </p:nvSpPr>
        <p:spPr>
          <a:xfrm>
            <a:off x="467998" y="490769"/>
            <a:ext cx="11252947" cy="13013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4000" b="1" dirty="0" err="1">
                <a:solidFill>
                  <a:schemeClr val="accent5"/>
                </a:solidFill>
                <a:ea typeface="+mn-lt"/>
                <a:cs typeface="Calibri" panose="020F0502020204030204" pitchFamily="34" charset="0"/>
              </a:rPr>
              <a:t>Mehrsprachig</a:t>
            </a:r>
            <a:r>
              <a:rPr lang="it-IT" sz="4000" b="1" dirty="0">
                <a:solidFill>
                  <a:schemeClr val="accent5"/>
                </a:solidFill>
                <a:ea typeface="+mn-lt"/>
                <a:cs typeface="Calibri" panose="020F0502020204030204" pitchFamily="34" charset="0"/>
              </a:rPr>
              <a:t>? </a:t>
            </a:r>
            <a:r>
              <a:rPr lang="it-IT" sz="4000" b="1" dirty="0" err="1">
                <a:solidFill>
                  <a:schemeClr val="accent5"/>
                </a:solidFill>
                <a:ea typeface="+mn-lt"/>
                <a:cs typeface="Calibri" panose="020F0502020204030204" pitchFamily="34" charset="0"/>
              </a:rPr>
              <a:t>Klar</a:t>
            </a:r>
            <a:r>
              <a:rPr lang="it-IT" sz="4000" b="1" dirty="0">
                <a:solidFill>
                  <a:schemeClr val="accent5"/>
                </a:solidFill>
                <a:ea typeface="+mn-lt"/>
                <a:cs typeface="Calibri" panose="020F0502020204030204" pitchFamily="34" charset="0"/>
              </a:rPr>
              <a:t>, </a:t>
            </a:r>
            <a:r>
              <a:rPr lang="it-IT" sz="4000" b="1" dirty="0" err="1">
                <a:solidFill>
                  <a:schemeClr val="accent5"/>
                </a:solidFill>
                <a:ea typeface="+mn-lt"/>
                <a:cs typeface="Calibri" panose="020F0502020204030204" pitchFamily="34" charset="0"/>
              </a:rPr>
              <a:t>aber</a:t>
            </a:r>
            <a:r>
              <a:rPr lang="it-IT" sz="4000" b="1" dirty="0">
                <a:solidFill>
                  <a:schemeClr val="accent5"/>
                </a:solidFill>
                <a:ea typeface="+mn-lt"/>
                <a:cs typeface="Calibri" panose="020F0502020204030204" pitchFamily="34" charset="0"/>
              </a:rPr>
              <a:t> </a:t>
            </a:r>
            <a:r>
              <a:rPr lang="it-IT" sz="4000" b="1" dirty="0" err="1">
                <a:solidFill>
                  <a:schemeClr val="accent5"/>
                </a:solidFill>
                <a:ea typeface="+mn-lt"/>
                <a:cs typeface="Calibri" panose="020F0502020204030204" pitchFamily="34" charset="0"/>
              </a:rPr>
              <a:t>wie</a:t>
            </a:r>
            <a:r>
              <a:rPr lang="it-IT" sz="4000" b="1" dirty="0">
                <a:solidFill>
                  <a:schemeClr val="accent5"/>
                </a:solidFill>
                <a:ea typeface="+mn-lt"/>
                <a:cs typeface="Calibri" panose="020F0502020204030204" pitchFamily="34" charset="0"/>
              </a:rPr>
              <a:t>?!</a:t>
            </a:r>
            <a:r>
              <a:rPr lang="it-IT" sz="4000" b="1" dirty="0">
                <a:solidFill>
                  <a:schemeClr val="accent5"/>
                </a:solidFill>
                <a:cs typeface="Calibri" panose="020F0502020204030204" pitchFamily="34" charset="0"/>
              </a:rPr>
              <a:t> </a:t>
            </a:r>
            <a:endParaRPr lang="en-US" sz="4000" b="1" dirty="0">
              <a:solidFill>
                <a:schemeClr val="accent5"/>
              </a:solidFill>
              <a:cs typeface="Calibri" panose="020F0502020204030204" pitchFamily="34" charset="0"/>
            </a:endParaRPr>
          </a:p>
        </p:txBody>
      </p:sp>
      <p:sp>
        <p:nvSpPr>
          <p:cNvPr id="8" name="Fumetto 3 7">
            <a:extLst>
              <a:ext uri="{FF2B5EF4-FFF2-40B4-BE49-F238E27FC236}">
                <a16:creationId xmlns:a16="http://schemas.microsoft.com/office/drawing/2014/main" id="{198989C2-3934-134D-FDBF-588B46CC1A46}"/>
              </a:ext>
            </a:extLst>
          </p:cNvPr>
          <p:cNvSpPr/>
          <p:nvPr/>
        </p:nvSpPr>
        <p:spPr>
          <a:xfrm>
            <a:off x="650240" y="1544320"/>
            <a:ext cx="1967470" cy="1977471"/>
          </a:xfrm>
          <a:prstGeom prst="wedgeEllipseCallout">
            <a:avLst>
              <a:gd name="adj1" fmla="val 61111"/>
              <a:gd name="adj2" fmla="val 25932"/>
            </a:avLst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Was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ist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eine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Sprache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?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Fumetto 3 8">
            <a:extLst>
              <a:ext uri="{FF2B5EF4-FFF2-40B4-BE49-F238E27FC236}">
                <a16:creationId xmlns:a16="http://schemas.microsoft.com/office/drawing/2014/main" id="{7B040AD0-7B22-F72E-4098-B01A5BEEAC5A}"/>
              </a:ext>
            </a:extLst>
          </p:cNvPr>
          <p:cNvSpPr/>
          <p:nvPr/>
        </p:nvSpPr>
        <p:spPr>
          <a:xfrm>
            <a:off x="3096737" y="1468428"/>
            <a:ext cx="2246039" cy="2220933"/>
          </a:xfrm>
          <a:prstGeom prst="wedgeEllipseCallout">
            <a:avLst>
              <a:gd name="adj1" fmla="val -26071"/>
              <a:gd name="adj2" fmla="val 62778"/>
            </a:avLst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Wann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„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kann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“ man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eine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Sprache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? 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0" name="Fumetto 3 9">
            <a:extLst>
              <a:ext uri="{FF2B5EF4-FFF2-40B4-BE49-F238E27FC236}">
                <a16:creationId xmlns:a16="http://schemas.microsoft.com/office/drawing/2014/main" id="{AE19AC67-42C6-E150-42BE-BCE3CD02E886}"/>
              </a:ext>
            </a:extLst>
          </p:cNvPr>
          <p:cNvSpPr/>
          <p:nvPr/>
        </p:nvSpPr>
        <p:spPr>
          <a:xfrm>
            <a:off x="462770" y="3907768"/>
            <a:ext cx="2342410" cy="2316227"/>
          </a:xfrm>
          <a:prstGeom prst="wedgeEllipseCallout">
            <a:avLst>
              <a:gd name="adj1" fmla="val 64428"/>
              <a:gd name="adj2" fmla="val -5093"/>
            </a:avLst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Wie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kann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man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eine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Sprache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vergessen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?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Fumetto 3 2">
            <a:extLst>
              <a:ext uri="{FF2B5EF4-FFF2-40B4-BE49-F238E27FC236}">
                <a16:creationId xmlns:a16="http://schemas.microsoft.com/office/drawing/2014/main" id="{5C20B821-85AA-3EE2-15BF-9E353F54CF55}"/>
              </a:ext>
            </a:extLst>
          </p:cNvPr>
          <p:cNvSpPr/>
          <p:nvPr/>
        </p:nvSpPr>
        <p:spPr>
          <a:xfrm>
            <a:off x="5895586" y="1275813"/>
            <a:ext cx="2177527" cy="2153187"/>
          </a:xfrm>
          <a:prstGeom prst="wedgeEllipseCallout">
            <a:avLst>
              <a:gd name="adj1" fmla="val 60243"/>
              <a:gd name="adj2" fmla="val -25828"/>
            </a:avLst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Wie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und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wo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lernt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man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am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besten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eine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neue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Sprache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?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Fumetto 3 3">
            <a:extLst>
              <a:ext uri="{FF2B5EF4-FFF2-40B4-BE49-F238E27FC236}">
                <a16:creationId xmlns:a16="http://schemas.microsoft.com/office/drawing/2014/main" id="{D0A41293-FA80-0AC0-078D-5649AC2FBBA0}"/>
              </a:ext>
            </a:extLst>
          </p:cNvPr>
          <p:cNvSpPr/>
          <p:nvPr/>
        </p:nvSpPr>
        <p:spPr>
          <a:xfrm>
            <a:off x="3386667" y="3907768"/>
            <a:ext cx="2724107" cy="2693657"/>
          </a:xfrm>
          <a:prstGeom prst="wedgeEllipseCallout">
            <a:avLst>
              <a:gd name="adj1" fmla="val 63280"/>
              <a:gd name="adj2" fmla="val 29880"/>
            </a:avLst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Wann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ist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die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beste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Zeit zum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Sprachenlernen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? 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Fumetto 3 4">
            <a:extLst>
              <a:ext uri="{FF2B5EF4-FFF2-40B4-BE49-F238E27FC236}">
                <a16:creationId xmlns:a16="http://schemas.microsoft.com/office/drawing/2014/main" id="{4BA6A19A-7317-4D3B-9E48-F443399CE6E9}"/>
              </a:ext>
            </a:extLst>
          </p:cNvPr>
          <p:cNvSpPr/>
          <p:nvPr/>
        </p:nvSpPr>
        <p:spPr>
          <a:xfrm>
            <a:off x="8825725" y="832664"/>
            <a:ext cx="2342410" cy="2316227"/>
          </a:xfrm>
          <a:prstGeom prst="wedgeEllipseCallout">
            <a:avLst>
              <a:gd name="adj1" fmla="val -29975"/>
              <a:gd name="adj2" fmla="val 63656"/>
            </a:avLst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Welche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ist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die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schwierigste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Sprache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der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Welt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?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Fumetto 3 13">
            <a:extLst>
              <a:ext uri="{FF2B5EF4-FFF2-40B4-BE49-F238E27FC236}">
                <a16:creationId xmlns:a16="http://schemas.microsoft.com/office/drawing/2014/main" id="{E6987856-F13D-C680-F6BC-9FFBF620EAD6}"/>
              </a:ext>
            </a:extLst>
          </p:cNvPr>
          <p:cNvSpPr/>
          <p:nvPr/>
        </p:nvSpPr>
        <p:spPr>
          <a:xfrm>
            <a:off x="6578173" y="3709109"/>
            <a:ext cx="2342410" cy="2316227"/>
          </a:xfrm>
          <a:prstGeom prst="wedgeEllipseCallout">
            <a:avLst>
              <a:gd name="adj1" fmla="val 65448"/>
              <a:gd name="adj2" fmla="val -20564"/>
            </a:avLst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Warum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soll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man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Sprachen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2000" dirty="0" err="1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lernen</a:t>
            </a:r>
            <a:r>
              <a:rPr lang="it-IT" sz="2000" dirty="0">
                <a:solidFill>
                  <a:schemeClr val="bg2">
                    <a:lumMod val="25000"/>
                  </a:schemeClr>
                </a:solidFill>
                <a:ea typeface="+mn-lt"/>
                <a:cs typeface="+mn-lt"/>
              </a:rPr>
              <a:t>?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0F154EE0-30CC-9A40-574E-98F190D60A74}"/>
              </a:ext>
            </a:extLst>
          </p:cNvPr>
          <p:cNvSpPr txBox="1"/>
          <p:nvPr/>
        </p:nvSpPr>
        <p:spPr>
          <a:xfrm>
            <a:off x="9771806" y="4648422"/>
            <a:ext cx="220117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a typeface="+mn-lt"/>
                <a:cs typeface="+mn-lt"/>
              </a:rPr>
              <a:t>Wähle eine oder mehrere Fragen </a:t>
            </a:r>
            <a:b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a typeface="+mn-lt"/>
                <a:cs typeface="+mn-lt"/>
              </a:rPr>
            </a:b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a typeface="+mn-lt"/>
                <a:cs typeface="+mn-lt"/>
              </a:rPr>
              <a:t>und diskutiere sie </a:t>
            </a:r>
            <a:b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a typeface="+mn-lt"/>
                <a:cs typeface="+mn-lt"/>
              </a:rPr>
            </a:b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a typeface="+mn-lt"/>
                <a:cs typeface="+mn-lt"/>
              </a:rPr>
              <a:t>in der Klasse.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1817683B-208B-FAFC-A50B-A262E5C576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5381" y="3850026"/>
            <a:ext cx="776046" cy="69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268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metto 3 4">
            <a:extLst>
              <a:ext uri="{FF2B5EF4-FFF2-40B4-BE49-F238E27FC236}">
                <a16:creationId xmlns:a16="http://schemas.microsoft.com/office/drawing/2014/main" id="{720749DF-ED38-0F84-8C49-FE384B81A4E9}"/>
              </a:ext>
            </a:extLst>
          </p:cNvPr>
          <p:cNvSpPr/>
          <p:nvPr/>
        </p:nvSpPr>
        <p:spPr>
          <a:xfrm>
            <a:off x="3242490" y="2346067"/>
            <a:ext cx="1408387" cy="1392644"/>
          </a:xfrm>
          <a:prstGeom prst="wedgeEllipseCallout">
            <a:avLst>
              <a:gd name="adj1" fmla="val 45773"/>
              <a:gd name="adj2" fmla="val 442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b="1" i="0" u="none" strike="noStrike" dirty="0" err="1">
                <a:solidFill>
                  <a:schemeClr val="accent1"/>
                </a:solidFill>
                <a:effectLst/>
              </a:rPr>
              <a:t>Aferin</a:t>
            </a:r>
            <a:r>
              <a:rPr lang="it-IT" sz="1800" b="1" i="0" u="none" strike="noStrike" dirty="0">
                <a:solidFill>
                  <a:schemeClr val="accent1"/>
                </a:solidFill>
                <a:effectLst/>
              </a:rPr>
              <a:t>!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7" name="Fumetto 3 6">
            <a:extLst>
              <a:ext uri="{FF2B5EF4-FFF2-40B4-BE49-F238E27FC236}">
                <a16:creationId xmlns:a16="http://schemas.microsoft.com/office/drawing/2014/main" id="{E6CF6BF9-1A17-F81D-6426-C1D8CAF34455}"/>
              </a:ext>
            </a:extLst>
          </p:cNvPr>
          <p:cNvSpPr/>
          <p:nvPr/>
        </p:nvSpPr>
        <p:spPr>
          <a:xfrm>
            <a:off x="2895346" y="4355801"/>
            <a:ext cx="1576721" cy="1559096"/>
          </a:xfrm>
          <a:prstGeom prst="wedgeEllipseCallout">
            <a:avLst>
              <a:gd name="adj1" fmla="val 39974"/>
              <a:gd name="adj2" fmla="val -4762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b="1" i="0" u="none" strike="noStrike" dirty="0">
                <a:solidFill>
                  <a:schemeClr val="accent1"/>
                </a:solidFill>
                <a:effectLst/>
              </a:rPr>
              <a:t>Gut gemacht!</a:t>
            </a:r>
            <a:r>
              <a:rPr lang="de-DE" sz="1800" b="0" i="0" u="none" strike="noStrike" dirty="0">
                <a:solidFill>
                  <a:schemeClr val="accent1"/>
                </a:solidFill>
                <a:effectLst/>
              </a:rPr>
              <a:t>​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8" name="Fumetto 3 7">
            <a:extLst>
              <a:ext uri="{FF2B5EF4-FFF2-40B4-BE49-F238E27FC236}">
                <a16:creationId xmlns:a16="http://schemas.microsoft.com/office/drawing/2014/main" id="{93E5D2FE-F5D1-391E-DD79-FD2641DF5DC3}"/>
              </a:ext>
            </a:extLst>
          </p:cNvPr>
          <p:cNvSpPr/>
          <p:nvPr/>
        </p:nvSpPr>
        <p:spPr>
          <a:xfrm>
            <a:off x="4853672" y="4388884"/>
            <a:ext cx="1576721" cy="1559096"/>
          </a:xfrm>
          <a:prstGeom prst="wedgeEllipseCallout">
            <a:avLst>
              <a:gd name="adj1" fmla="val -10288"/>
              <a:gd name="adj2" fmla="val -691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b="1" i="0" u="none" strike="noStrike" dirty="0" err="1">
                <a:solidFill>
                  <a:schemeClr val="accent1"/>
                </a:solidFill>
                <a:effectLst/>
              </a:rPr>
              <a:t>Mjög</a:t>
            </a:r>
            <a:r>
              <a:rPr lang="it-IT" sz="1800" b="1" i="0" u="none" strike="noStrike" dirty="0">
                <a:solidFill>
                  <a:schemeClr val="accent1"/>
                </a:solidFill>
                <a:effectLst/>
              </a:rPr>
              <a:t> vel!</a:t>
            </a:r>
            <a:r>
              <a:rPr lang="it-IT" sz="1800" b="0" i="0" u="none" strike="noStrike" dirty="0">
                <a:solidFill>
                  <a:schemeClr val="accent1"/>
                </a:solidFill>
                <a:effectLst/>
              </a:rPr>
              <a:t>​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9" name="Fumetto 3 8">
            <a:extLst>
              <a:ext uri="{FF2B5EF4-FFF2-40B4-BE49-F238E27FC236}">
                <a16:creationId xmlns:a16="http://schemas.microsoft.com/office/drawing/2014/main" id="{E3A72EBE-DB56-B216-D582-E983900B25B6}"/>
              </a:ext>
            </a:extLst>
          </p:cNvPr>
          <p:cNvSpPr/>
          <p:nvPr/>
        </p:nvSpPr>
        <p:spPr>
          <a:xfrm>
            <a:off x="7107685" y="605131"/>
            <a:ext cx="1883915" cy="1862856"/>
          </a:xfrm>
          <a:prstGeom prst="wedgeEllipseCallout">
            <a:avLst>
              <a:gd name="adj1" fmla="val -39285"/>
              <a:gd name="adj2" fmla="val 579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0" u="none" strike="noStrike" dirty="0" err="1">
                <a:solidFill>
                  <a:schemeClr val="accent1"/>
                </a:solidFill>
                <a:effectLst/>
              </a:rPr>
              <a:t>Shumë</a:t>
            </a:r>
            <a:r>
              <a:rPr lang="en-US" sz="1800" b="1" i="0" u="none" strike="noStrike" dirty="0">
                <a:solidFill>
                  <a:schemeClr val="accent1"/>
                </a:solidFill>
                <a:effectLst/>
              </a:rPr>
              <a:t> </a:t>
            </a:r>
            <a:r>
              <a:rPr lang="en-US" sz="1800" b="1" i="0" u="none" strike="noStrike" dirty="0" err="1">
                <a:solidFill>
                  <a:schemeClr val="accent1"/>
                </a:solidFill>
                <a:effectLst/>
              </a:rPr>
              <a:t>mirë</a:t>
            </a:r>
            <a:r>
              <a:rPr lang="en-US" sz="1800" b="1" i="0" u="none" strike="noStrike" dirty="0">
                <a:solidFill>
                  <a:schemeClr val="accent1"/>
                </a:solidFill>
                <a:effectLst/>
              </a:rPr>
              <a:t>! </a:t>
            </a:r>
            <a:r>
              <a:rPr lang="en-US" sz="1800" b="0" i="0" u="none" strike="noStrike" dirty="0">
                <a:solidFill>
                  <a:schemeClr val="accent1"/>
                </a:solidFill>
                <a:effectLst/>
              </a:rPr>
              <a:t>​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10" name="Fumetto 3 9">
            <a:extLst>
              <a:ext uri="{FF2B5EF4-FFF2-40B4-BE49-F238E27FC236}">
                <a16:creationId xmlns:a16="http://schemas.microsoft.com/office/drawing/2014/main" id="{32B2A156-DC63-6516-6779-89951E4859BE}"/>
              </a:ext>
            </a:extLst>
          </p:cNvPr>
          <p:cNvSpPr/>
          <p:nvPr/>
        </p:nvSpPr>
        <p:spPr>
          <a:xfrm>
            <a:off x="845868" y="3114243"/>
            <a:ext cx="2002087" cy="1979708"/>
          </a:xfrm>
          <a:prstGeom prst="wedgeEllipseCallout">
            <a:avLst>
              <a:gd name="adj1" fmla="val 70300"/>
              <a:gd name="adj2" fmla="val -1702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b="1" i="0" u="none" strike="noStrike" dirty="0">
                <a:solidFill>
                  <a:schemeClr val="accent1"/>
                </a:solidFill>
                <a:effectLst/>
              </a:rPr>
              <a:t>Ben fatto!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11" name="Fumetto 3 10">
            <a:extLst>
              <a:ext uri="{FF2B5EF4-FFF2-40B4-BE49-F238E27FC236}">
                <a16:creationId xmlns:a16="http://schemas.microsoft.com/office/drawing/2014/main" id="{EEADB373-A857-682D-F894-E70AF8D99C65}"/>
              </a:ext>
            </a:extLst>
          </p:cNvPr>
          <p:cNvSpPr/>
          <p:nvPr/>
        </p:nvSpPr>
        <p:spPr>
          <a:xfrm>
            <a:off x="8024545" y="2565079"/>
            <a:ext cx="1492554" cy="1475870"/>
          </a:xfrm>
          <a:prstGeom prst="wedgeEllipseCallout">
            <a:avLst>
              <a:gd name="adj1" fmla="val -65833"/>
              <a:gd name="adj2" fmla="val 975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b="1" i="0" u="none" strike="noStrike" dirty="0" err="1">
                <a:solidFill>
                  <a:schemeClr val="accent1"/>
                </a:solidFill>
                <a:effectLst/>
              </a:rPr>
              <a:t>Jól</a:t>
            </a:r>
            <a:r>
              <a:rPr lang="de-DE" sz="1800" b="1" i="0" u="none" strike="noStrike" dirty="0">
                <a:solidFill>
                  <a:schemeClr val="accent1"/>
                </a:solidFill>
                <a:effectLst/>
              </a:rPr>
              <a:t> </a:t>
            </a:r>
            <a:r>
              <a:rPr lang="de-DE" sz="1800" b="1" i="0" u="none" strike="noStrike" dirty="0" err="1">
                <a:solidFill>
                  <a:schemeClr val="accent1"/>
                </a:solidFill>
                <a:effectLst/>
              </a:rPr>
              <a:t>végzett</a:t>
            </a:r>
            <a:r>
              <a:rPr lang="de-DE" sz="1800" b="1" i="0" u="none" strike="noStrike" dirty="0">
                <a:solidFill>
                  <a:schemeClr val="accent1"/>
                </a:solidFill>
                <a:effectLst/>
              </a:rPr>
              <a:t>!</a:t>
            </a:r>
            <a:r>
              <a:rPr lang="de-DE" sz="1800" b="0" i="0" u="none" strike="noStrike" dirty="0">
                <a:solidFill>
                  <a:schemeClr val="accent1"/>
                </a:solidFill>
                <a:effectLst/>
              </a:rPr>
              <a:t> ​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12" name="Fumetto 3 11">
            <a:extLst>
              <a:ext uri="{FF2B5EF4-FFF2-40B4-BE49-F238E27FC236}">
                <a16:creationId xmlns:a16="http://schemas.microsoft.com/office/drawing/2014/main" id="{24E661FF-4552-D60D-701A-B8637EFB98BD}"/>
              </a:ext>
            </a:extLst>
          </p:cNvPr>
          <p:cNvSpPr/>
          <p:nvPr/>
        </p:nvSpPr>
        <p:spPr>
          <a:xfrm>
            <a:off x="3278180" y="372331"/>
            <a:ext cx="1799308" cy="1779195"/>
          </a:xfrm>
          <a:prstGeom prst="wedgeEllipseCallout">
            <a:avLst>
              <a:gd name="adj1" fmla="val 42166"/>
              <a:gd name="adj2" fmla="val 530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z-Cyrl-AZ" sz="1800" b="1" i="0" u="none" strike="noStrike" dirty="0">
                <a:solidFill>
                  <a:schemeClr val="accent1"/>
                </a:solidFill>
                <a:effectLst/>
              </a:rPr>
              <a:t>Добра работа!</a:t>
            </a:r>
            <a:r>
              <a:rPr lang="az-Cyrl-AZ" sz="1800" b="0" i="0" u="none" strike="noStrike" dirty="0">
                <a:solidFill>
                  <a:schemeClr val="accent1"/>
                </a:solidFill>
                <a:effectLst/>
              </a:rPr>
              <a:t>​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13" name="Fumetto 3 12">
            <a:extLst>
              <a:ext uri="{FF2B5EF4-FFF2-40B4-BE49-F238E27FC236}">
                <a16:creationId xmlns:a16="http://schemas.microsoft.com/office/drawing/2014/main" id="{675C124F-274D-8C57-07D6-F0270F881AF8}"/>
              </a:ext>
            </a:extLst>
          </p:cNvPr>
          <p:cNvSpPr/>
          <p:nvPr/>
        </p:nvSpPr>
        <p:spPr>
          <a:xfrm>
            <a:off x="8590819" y="4418009"/>
            <a:ext cx="1852560" cy="1831852"/>
          </a:xfrm>
          <a:prstGeom prst="wedgeEllipseCallout">
            <a:avLst>
              <a:gd name="adj1" fmla="val -55439"/>
              <a:gd name="adj2" fmla="val -5056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b="1" i="0" u="none" strike="noStrike" dirty="0" err="1">
                <a:solidFill>
                  <a:schemeClr val="accent1"/>
                </a:solidFill>
                <a:effectLst/>
              </a:rPr>
              <a:t>Magaling</a:t>
            </a:r>
            <a:r>
              <a:rPr lang="de-DE" sz="1800" b="1" i="0" u="none" strike="noStrike" dirty="0">
                <a:solidFill>
                  <a:schemeClr val="accent1"/>
                </a:solidFill>
                <a:effectLst/>
              </a:rPr>
              <a:t>!</a:t>
            </a:r>
            <a:r>
              <a:rPr lang="de-DE" sz="1800" b="0" i="0" u="none" strike="noStrike" dirty="0">
                <a:solidFill>
                  <a:schemeClr val="accent1"/>
                </a:solidFill>
                <a:effectLst/>
              </a:rPr>
              <a:t>​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14" name="Fumetto 3 13">
            <a:extLst>
              <a:ext uri="{FF2B5EF4-FFF2-40B4-BE49-F238E27FC236}">
                <a16:creationId xmlns:a16="http://schemas.microsoft.com/office/drawing/2014/main" id="{88C923AA-ADD8-4402-1CE0-E1F0655C825E}"/>
              </a:ext>
            </a:extLst>
          </p:cNvPr>
          <p:cNvSpPr/>
          <p:nvPr/>
        </p:nvSpPr>
        <p:spPr>
          <a:xfrm>
            <a:off x="5339260" y="2036356"/>
            <a:ext cx="1408387" cy="1392644"/>
          </a:xfrm>
          <a:prstGeom prst="wedgeEllipseCallout">
            <a:avLst>
              <a:gd name="adj1" fmla="val -39285"/>
              <a:gd name="adj2" fmla="val 579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b="1" i="0" u="none" strike="noStrike" dirty="0" err="1">
                <a:solidFill>
                  <a:schemeClr val="accent1"/>
                </a:solidFill>
                <a:effectLst/>
              </a:rPr>
              <a:t>Well</a:t>
            </a:r>
            <a:r>
              <a:rPr lang="it-IT" sz="1800" b="1" i="0" u="none" strike="noStrike" dirty="0">
                <a:solidFill>
                  <a:schemeClr val="accent1"/>
                </a:solidFill>
                <a:effectLst/>
              </a:rPr>
              <a:t> </a:t>
            </a:r>
            <a:r>
              <a:rPr lang="it-IT" sz="1800" b="1" i="0" u="none" strike="noStrike" dirty="0" err="1">
                <a:solidFill>
                  <a:schemeClr val="accent1"/>
                </a:solidFill>
                <a:effectLst/>
              </a:rPr>
              <a:t>done</a:t>
            </a:r>
            <a:r>
              <a:rPr lang="it-IT" sz="1800" b="1" i="0" u="none" strike="noStrike" dirty="0">
                <a:solidFill>
                  <a:schemeClr val="accent1"/>
                </a:solidFill>
                <a:effectLst/>
              </a:rPr>
              <a:t>!</a:t>
            </a:r>
            <a:r>
              <a:rPr lang="it-IT" sz="1800" b="0" i="0" u="none" strike="noStrike" dirty="0">
                <a:solidFill>
                  <a:schemeClr val="accent1"/>
                </a:solidFill>
                <a:effectLst/>
              </a:rPr>
              <a:t>​</a:t>
            </a:r>
            <a:endParaRPr lang="en-IT" sz="1800" dirty="0">
              <a:solidFill>
                <a:schemeClr val="accent1"/>
              </a:solidFill>
            </a:endParaRPr>
          </a:p>
        </p:txBody>
      </p:sp>
      <p:sp>
        <p:nvSpPr>
          <p:cNvPr id="15" name="Fumetto 3 14">
            <a:extLst>
              <a:ext uri="{FF2B5EF4-FFF2-40B4-BE49-F238E27FC236}">
                <a16:creationId xmlns:a16="http://schemas.microsoft.com/office/drawing/2014/main" id="{42CD4773-AD3D-B22E-9B35-31CDC28813AA}"/>
              </a:ext>
            </a:extLst>
          </p:cNvPr>
          <p:cNvSpPr/>
          <p:nvPr/>
        </p:nvSpPr>
        <p:spPr>
          <a:xfrm>
            <a:off x="6473587" y="3659479"/>
            <a:ext cx="1408387" cy="1392644"/>
          </a:xfrm>
          <a:prstGeom prst="wedgeEllipseCallout">
            <a:avLst>
              <a:gd name="adj1" fmla="val -40795"/>
              <a:gd name="adj2" fmla="val -571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b="1" i="0" u="none" strike="noStrike" dirty="0">
                <a:solidFill>
                  <a:schemeClr val="accent1"/>
                </a:solidFill>
                <a:effectLst/>
              </a:rPr>
              <a:t>¡Bien </a:t>
            </a:r>
            <a:r>
              <a:rPr lang="de-DE" sz="1800" b="1" i="0" u="none" strike="noStrike" dirty="0" err="1">
                <a:solidFill>
                  <a:schemeClr val="accent1"/>
                </a:solidFill>
                <a:effectLst/>
              </a:rPr>
              <a:t>hecho</a:t>
            </a:r>
            <a:r>
              <a:rPr lang="de-DE" sz="1800" b="1" i="0" u="none" strike="noStrike" dirty="0">
                <a:solidFill>
                  <a:schemeClr val="accent1"/>
                </a:solidFill>
                <a:effectLst/>
              </a:rPr>
              <a:t>!</a:t>
            </a:r>
            <a:r>
              <a:rPr lang="de-DE" sz="1800" b="0" i="0" u="none" strike="noStrike" dirty="0">
                <a:solidFill>
                  <a:schemeClr val="accent1"/>
                </a:solidFill>
                <a:effectLst/>
              </a:rPr>
              <a:t>​</a:t>
            </a:r>
            <a:endParaRPr lang="en-IT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110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78581C71-81F6-BB74-B424-ACBFD0E51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95" y="4271786"/>
            <a:ext cx="1088322" cy="46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484D9AF-A256-71A3-4D4A-A69EA69F3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174" y="4732607"/>
            <a:ext cx="6622328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en-IT" sz="1000" dirty="0">
                <a:solidFill>
                  <a:schemeClr val="accent4"/>
                </a:solidFill>
                <a:cs typeface="Times New Roman"/>
              </a:rPr>
              <a:t>Diese Publikation wird unter einer Creative Commons Attribution 4.0 International License (</a:t>
            </a:r>
            <a:r>
              <a:rPr lang="de-DE" altLang="en-IT" sz="1000" dirty="0">
                <a:solidFill>
                  <a:schemeClr val="accent4"/>
                </a:solidFill>
                <a:cs typeface="Times New Rom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http://creativecommons.org/licenses/by/4.0/</a:t>
            </a:r>
            <a:r>
              <a:rPr lang="de-DE" altLang="en-IT" sz="1000" dirty="0">
                <a:solidFill>
                  <a:schemeClr val="accent4"/>
                </a:solidFill>
                <a:cs typeface="Times New Roman"/>
              </a:rPr>
              <a:t>) verbreitet, die die Wiederverwendung, gemeinsame Nutzung, Änderung, Verbreitung und Reproduktion in jedem Medium oder Format erlaubt, vorausgesetzt, dass die Urheberschaft ordnungsgemäß anerkannt wird, ein Link zur Creative Commons-Lizenz angegeben wird und ein Hinweis darauf gegeben wird, ob Änderungen vorgenommen wurden.</a:t>
            </a:r>
          </a:p>
          <a:p>
            <a:pPr lvl="0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altLang="en-IT" sz="1000" dirty="0">
              <a:solidFill>
                <a:schemeClr val="accent4"/>
              </a:solidFill>
              <a:cs typeface="Times New Roman"/>
            </a:endParaRPr>
          </a:p>
          <a:p>
            <a:pPr lvl="0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en-IT" sz="1000" dirty="0">
                <a:solidFill>
                  <a:schemeClr val="accent4"/>
                </a:solidFill>
                <a:cs typeface="Times New Roman"/>
              </a:rPr>
              <a:t>Diese Open-Access-Publikation kann einige urheberrechtlich geschützte Werke enthalten. In diesem Fall sind diese durch das Urheberrechtsgesetz geschützt, und ihre Aufnahme in das vorliegende Werk wurde von den jeweiligen Urhebern/Rechteinhabern genehmigt. Urheberrechtlich geschützte Werke dürfen ohne die Erlaubnis der jeweiligen Urheber/Rechteinhaber weder kopiert, verändert, wiederverwendet, von Dritten in einem anderen Medium weiterverbreitet noch anderweitig verwendet werden</a:t>
            </a:r>
            <a:r>
              <a:rPr lang="de-DE" altLang="en-IT" sz="1000" dirty="0">
                <a:solidFill>
                  <a:schemeClr val="accent4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it-IT" altLang="en-IT" sz="1000" dirty="0">
              <a:solidFill>
                <a:schemeClr val="accent4"/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CDBAE25-C255-6F24-5F93-F660AAED52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27" y="765016"/>
            <a:ext cx="6197600" cy="3147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000" b="1" dirty="0" err="1">
                <a:solidFill>
                  <a:schemeClr val="accent6"/>
                </a:solidFill>
                <a:cs typeface="Times New Roman"/>
              </a:rPr>
              <a:t>Eurac</a:t>
            </a:r>
            <a:r>
              <a:rPr lang="it-IT" sz="1000" b="1" dirty="0">
                <a:solidFill>
                  <a:schemeClr val="accent6"/>
                </a:solidFill>
                <a:cs typeface="Times New Roman"/>
              </a:rPr>
              <a:t> </a:t>
            </a:r>
            <a:r>
              <a:rPr lang="it-IT" sz="1000" b="1" dirty="0" err="1">
                <a:solidFill>
                  <a:schemeClr val="accent6"/>
                </a:solidFill>
                <a:cs typeface="Times New Roman"/>
              </a:rPr>
              <a:t>Research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000" dirty="0">
                <a:solidFill>
                  <a:schemeClr val="accent6"/>
                </a:solidFill>
                <a:cs typeface="Times New Roman"/>
              </a:rPr>
              <a:t>Institut f</a:t>
            </a:r>
            <a:r>
              <a:rPr lang="en-US" sz="1000" dirty="0" err="1">
                <a:solidFill>
                  <a:schemeClr val="accent6"/>
                </a:solidFill>
                <a:cs typeface="Times New Roman"/>
              </a:rPr>
              <a:t>ür</a:t>
            </a:r>
            <a:r>
              <a:rPr lang="en-US" sz="1000" dirty="0">
                <a:solidFill>
                  <a:schemeClr val="accent6"/>
                </a:solidFill>
                <a:cs typeface="Times New Roman"/>
              </a:rPr>
              <a:t> Angewandte </a:t>
            </a:r>
            <a:r>
              <a:rPr lang="en-US" sz="1000" dirty="0" err="1">
                <a:solidFill>
                  <a:schemeClr val="accent6"/>
                </a:solidFill>
                <a:cs typeface="Times New Roman"/>
              </a:rPr>
              <a:t>Sprachforschung</a:t>
            </a:r>
            <a:r>
              <a:rPr lang="en-US" sz="1000" dirty="0">
                <a:solidFill>
                  <a:schemeClr val="accent6"/>
                </a:solidFill>
                <a:cs typeface="Times New Roman"/>
              </a:rPr>
              <a:t> </a:t>
            </a:r>
            <a:endParaRPr lang="it-IT" sz="1000" dirty="0">
              <a:solidFill>
                <a:schemeClr val="accent6"/>
              </a:solidFill>
              <a:cs typeface="Times New Roman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000" dirty="0" err="1">
                <a:solidFill>
                  <a:schemeClr val="accent6"/>
                </a:solidFill>
                <a:cs typeface="Times New Roman"/>
              </a:rPr>
              <a:t>Drususallee</a:t>
            </a:r>
            <a:r>
              <a:rPr lang="it-IT" sz="1000" dirty="0">
                <a:solidFill>
                  <a:schemeClr val="accent6"/>
                </a:solidFill>
                <a:cs typeface="Times New Roman"/>
              </a:rPr>
              <a:t> 1, 39100 Bozen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000" dirty="0">
                <a:solidFill>
                  <a:schemeClr val="accent6"/>
                </a:solidFill>
                <a:cs typeface="Times New Roman"/>
              </a:rPr>
              <a:t>Tel. +39 0471 055 100, Fax +39 0471 055 199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en-IT" sz="1000" b="1" dirty="0">
              <a:solidFill>
                <a:schemeClr val="accent6"/>
              </a:solidFill>
              <a:cs typeface="Times New Roman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000" b="1" dirty="0" err="1">
                <a:solidFill>
                  <a:schemeClr val="accent6"/>
                </a:solidFill>
                <a:cs typeface="Times New Roman"/>
              </a:rPr>
              <a:t>Projekt</a:t>
            </a:r>
            <a:r>
              <a:rPr lang="it-IT" sz="1000" b="1" dirty="0">
                <a:solidFill>
                  <a:schemeClr val="accent6"/>
                </a:solidFill>
                <a:cs typeface="Times New Roman"/>
              </a:rPr>
              <a:t> „</a:t>
            </a:r>
            <a:r>
              <a:rPr lang="it-IT" sz="1000" b="1" dirty="0" err="1">
                <a:solidFill>
                  <a:schemeClr val="accent6"/>
                </a:solidFill>
                <a:cs typeface="Times New Roman"/>
              </a:rPr>
              <a:t>Sprachenvielfalt</a:t>
            </a:r>
            <a:r>
              <a:rPr lang="it-IT" sz="1000" b="1" dirty="0">
                <a:solidFill>
                  <a:schemeClr val="accent6"/>
                </a:solidFill>
                <a:cs typeface="Times New Roman"/>
              </a:rPr>
              <a:t> </a:t>
            </a:r>
            <a:r>
              <a:rPr lang="it-IT" sz="1000" b="1" dirty="0" err="1">
                <a:solidFill>
                  <a:schemeClr val="accent6"/>
                </a:solidFill>
                <a:cs typeface="Times New Roman"/>
              </a:rPr>
              <a:t>macht</a:t>
            </a:r>
            <a:r>
              <a:rPr lang="it-IT" sz="1000" b="1" dirty="0">
                <a:solidFill>
                  <a:schemeClr val="accent6"/>
                </a:solidFill>
                <a:cs typeface="Times New Roman"/>
              </a:rPr>
              <a:t> </a:t>
            </a:r>
            <a:r>
              <a:rPr lang="it-IT" sz="1000" b="1" dirty="0" err="1">
                <a:solidFill>
                  <a:schemeClr val="accent6"/>
                </a:solidFill>
                <a:cs typeface="Times New Roman"/>
              </a:rPr>
              <a:t>Schule</a:t>
            </a:r>
            <a:r>
              <a:rPr lang="it-IT" sz="1000" b="1" dirty="0">
                <a:solidFill>
                  <a:schemeClr val="accent6"/>
                </a:solidFill>
                <a:cs typeface="Times New Roman"/>
              </a:rPr>
              <a:t>” (SMS 2.0)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000" dirty="0">
                <a:solidFill>
                  <a:schemeClr val="accent6"/>
                </a:solidFill>
                <a:cs typeface="Times New Roman"/>
              </a:rPr>
              <a:t>sms.info@eurac.edu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000" u="sng" dirty="0">
                <a:solidFill>
                  <a:schemeClr val="accent5"/>
                </a:solidFill>
                <a:cs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it-IT" sz="1000" u="sng" dirty="0" err="1">
                <a:solidFill>
                  <a:schemeClr val="accent5"/>
                </a:solidFill>
                <a:cs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www.eurac.edu</a:t>
            </a:r>
            <a:r>
              <a:rPr lang="it-IT" sz="1000" u="sng" dirty="0">
                <a:solidFill>
                  <a:schemeClr val="accent5"/>
                </a:solidFill>
                <a:cs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/de/institutes-centers/institut-</a:t>
            </a:r>
            <a:r>
              <a:rPr lang="it-IT" sz="1000" u="sng" dirty="0" err="1">
                <a:solidFill>
                  <a:schemeClr val="accent5"/>
                </a:solidFill>
                <a:cs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fuer</a:t>
            </a:r>
            <a:r>
              <a:rPr lang="it-IT" sz="1000" u="sng" dirty="0">
                <a:solidFill>
                  <a:schemeClr val="accent5"/>
                </a:solidFill>
                <a:cs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it-IT" sz="1000" u="sng" dirty="0" err="1">
                <a:solidFill>
                  <a:schemeClr val="accent5"/>
                </a:solidFill>
                <a:cs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angewandte-sprachforschung</a:t>
            </a:r>
            <a:r>
              <a:rPr lang="it-IT" sz="1000" u="sng" dirty="0">
                <a:solidFill>
                  <a:schemeClr val="accent5"/>
                </a:solidFill>
                <a:cs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/projects/sms-20</a:t>
            </a:r>
            <a:endParaRPr lang="it-IT" sz="1000" dirty="0">
              <a:solidFill>
                <a:schemeClr val="accent5"/>
              </a:solidFill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1000" u="sng" dirty="0">
              <a:solidFill>
                <a:schemeClr val="accent5"/>
              </a:solidFill>
              <a:cs typeface="Times New Roman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en-IT" sz="1000" b="1" dirty="0">
              <a:solidFill>
                <a:schemeClr val="accent6"/>
              </a:solidFill>
              <a:cs typeface="Times New Roman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000" b="1" dirty="0" err="1">
                <a:solidFill>
                  <a:schemeClr val="accent6"/>
                </a:solidFill>
                <a:cs typeface="Times New Roman"/>
              </a:rPr>
              <a:t>Autorinnen</a:t>
            </a:r>
            <a:r>
              <a:rPr lang="it-IT" sz="1000" b="1" dirty="0">
                <a:solidFill>
                  <a:schemeClr val="accent6"/>
                </a:solidFill>
                <a:cs typeface="Times New Roman"/>
              </a:rPr>
              <a:t>: </a:t>
            </a:r>
            <a:r>
              <a:rPr lang="it-IT" sz="1000" dirty="0">
                <a:solidFill>
                  <a:schemeClr val="accent6"/>
                </a:solidFill>
                <a:cs typeface="Times New Roman"/>
              </a:rPr>
              <a:t>Sabrina Colombo, Dana Engel, Julia </a:t>
            </a:r>
            <a:r>
              <a:rPr lang="it-IT" sz="1000" dirty="0" err="1">
                <a:solidFill>
                  <a:schemeClr val="accent6"/>
                </a:solidFill>
                <a:cs typeface="Times New Roman"/>
              </a:rPr>
              <a:t>Reimelt</a:t>
            </a:r>
            <a:endParaRPr lang="it-IT" sz="1000" dirty="0">
              <a:solidFill>
                <a:schemeClr val="accent6"/>
              </a:solidFill>
              <a:cs typeface="Times New Roman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000" b="1" dirty="0">
                <a:solidFill>
                  <a:schemeClr val="accent6"/>
                </a:solidFill>
                <a:cs typeface="Times New Roman"/>
              </a:rPr>
              <a:t>Project Management: </a:t>
            </a:r>
            <a:r>
              <a:rPr lang="it-IT" sz="1000" dirty="0">
                <a:solidFill>
                  <a:schemeClr val="accent6"/>
                </a:solidFill>
                <a:cs typeface="Times New Roman"/>
              </a:rPr>
              <a:t>Sabrina Colombo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000" b="1" dirty="0" err="1">
                <a:solidFill>
                  <a:schemeClr val="accent6"/>
                </a:solidFill>
                <a:cs typeface="Times New Roman"/>
              </a:rPr>
              <a:t>Redaktionelle</a:t>
            </a:r>
            <a:r>
              <a:rPr lang="it-IT" sz="1000" b="1" dirty="0">
                <a:solidFill>
                  <a:schemeClr val="accent6"/>
                </a:solidFill>
                <a:cs typeface="Times New Roman"/>
              </a:rPr>
              <a:t> </a:t>
            </a:r>
            <a:r>
              <a:rPr lang="it-IT" sz="1000" b="1" dirty="0" err="1">
                <a:solidFill>
                  <a:schemeClr val="accent6"/>
                </a:solidFill>
                <a:cs typeface="Times New Roman"/>
              </a:rPr>
              <a:t>Prüfung</a:t>
            </a:r>
            <a:r>
              <a:rPr lang="it-IT" sz="1000" b="1" dirty="0">
                <a:solidFill>
                  <a:schemeClr val="accent6"/>
                </a:solidFill>
                <a:cs typeface="Times New Roman"/>
              </a:rPr>
              <a:t> und </a:t>
            </a:r>
            <a:r>
              <a:rPr lang="it-IT" sz="1000" b="1" dirty="0" err="1">
                <a:solidFill>
                  <a:schemeClr val="accent6"/>
                </a:solidFill>
                <a:cs typeface="Times New Roman"/>
              </a:rPr>
              <a:t>Herausgabe</a:t>
            </a:r>
            <a:r>
              <a:rPr lang="it-IT" sz="1000" b="1" dirty="0">
                <a:solidFill>
                  <a:schemeClr val="accent6"/>
                </a:solidFill>
                <a:cs typeface="Times New Roman"/>
              </a:rPr>
              <a:t> </a:t>
            </a:r>
            <a:r>
              <a:rPr lang="it-IT" sz="1000" b="1" dirty="0" err="1">
                <a:solidFill>
                  <a:schemeClr val="accent6"/>
                </a:solidFill>
                <a:cs typeface="Times New Roman"/>
              </a:rPr>
              <a:t>der</a:t>
            </a:r>
            <a:r>
              <a:rPr lang="it-IT" sz="1000" b="1" dirty="0">
                <a:solidFill>
                  <a:schemeClr val="accent6"/>
                </a:solidFill>
                <a:cs typeface="Times New Roman"/>
              </a:rPr>
              <a:t> Bibliografie: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000" dirty="0">
                <a:solidFill>
                  <a:schemeClr val="accent6"/>
                </a:solidFill>
                <a:cs typeface="Times New Roman"/>
              </a:rPr>
              <a:t>Olivia Schwarz, Sarah </a:t>
            </a:r>
            <a:r>
              <a:rPr lang="it-IT" sz="1000" dirty="0" err="1">
                <a:solidFill>
                  <a:schemeClr val="accent6"/>
                </a:solidFill>
                <a:cs typeface="Times New Roman"/>
              </a:rPr>
              <a:t>Gunsch</a:t>
            </a:r>
            <a:r>
              <a:rPr lang="it-IT" sz="1000" dirty="0">
                <a:solidFill>
                  <a:schemeClr val="accent6"/>
                </a:solidFill>
                <a:cs typeface="Times New Roman"/>
              </a:rPr>
              <a:t>, Sabrina Colombo 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000" b="1" dirty="0" err="1">
                <a:solidFill>
                  <a:schemeClr val="accent6"/>
                </a:solidFill>
                <a:cs typeface="Times New Roman"/>
              </a:rPr>
              <a:t>Grafische</a:t>
            </a:r>
            <a:r>
              <a:rPr lang="it-IT" sz="1000" b="1" dirty="0">
                <a:solidFill>
                  <a:schemeClr val="accent6"/>
                </a:solidFill>
                <a:cs typeface="Times New Roman"/>
              </a:rPr>
              <a:t> </a:t>
            </a:r>
            <a:r>
              <a:rPr lang="it-IT" sz="1000" b="1" dirty="0" err="1">
                <a:solidFill>
                  <a:schemeClr val="accent6"/>
                </a:solidFill>
                <a:cs typeface="Times New Roman"/>
              </a:rPr>
              <a:t>Gestaltung</a:t>
            </a:r>
            <a:r>
              <a:rPr lang="it-IT" sz="1000" b="1" dirty="0">
                <a:solidFill>
                  <a:schemeClr val="accent6"/>
                </a:solidFill>
                <a:cs typeface="Times New Roman"/>
              </a:rPr>
              <a:t>: </a:t>
            </a:r>
            <a:r>
              <a:rPr lang="it-IT" sz="1000" dirty="0" err="1">
                <a:solidFill>
                  <a:schemeClr val="accent6"/>
                </a:solidFill>
                <a:cs typeface="Times New Roman"/>
              </a:rPr>
              <a:t>Eurac</a:t>
            </a:r>
            <a:r>
              <a:rPr lang="it-IT" sz="1000" dirty="0">
                <a:solidFill>
                  <a:schemeClr val="accent6"/>
                </a:solidFill>
                <a:cs typeface="Times New Roman"/>
              </a:rPr>
              <a:t> </a:t>
            </a:r>
            <a:r>
              <a:rPr lang="it-IT" sz="1000" dirty="0" err="1">
                <a:solidFill>
                  <a:schemeClr val="accent6"/>
                </a:solidFill>
                <a:cs typeface="Times New Roman"/>
              </a:rPr>
              <a:t>Research</a:t>
            </a:r>
            <a:r>
              <a:rPr lang="it-IT" sz="1000" dirty="0">
                <a:solidFill>
                  <a:schemeClr val="accent6"/>
                </a:solidFill>
                <a:cs typeface="Times New Roman"/>
              </a:rPr>
              <a:t>/Chiara Mariz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000" b="1" dirty="0" err="1">
                <a:solidFill>
                  <a:schemeClr val="accent6"/>
                </a:solidFill>
                <a:cs typeface="Times New Roman"/>
              </a:rPr>
              <a:t>Illustrationen</a:t>
            </a:r>
            <a:r>
              <a:rPr lang="it-IT" sz="1000" b="1" dirty="0">
                <a:solidFill>
                  <a:schemeClr val="accent6"/>
                </a:solidFill>
                <a:cs typeface="Times New Roman"/>
              </a:rPr>
              <a:t>: </a:t>
            </a:r>
            <a:r>
              <a:rPr lang="it-IT" sz="1000" dirty="0" err="1">
                <a:solidFill>
                  <a:schemeClr val="accent6"/>
                </a:solidFill>
                <a:cs typeface="Times New Roman"/>
              </a:rPr>
              <a:t>Eurac</a:t>
            </a:r>
            <a:r>
              <a:rPr lang="it-IT" sz="1000" dirty="0">
                <a:solidFill>
                  <a:schemeClr val="accent6"/>
                </a:solidFill>
                <a:cs typeface="Times New Roman"/>
              </a:rPr>
              <a:t> </a:t>
            </a:r>
            <a:r>
              <a:rPr lang="it-IT" sz="1000" dirty="0" err="1">
                <a:solidFill>
                  <a:schemeClr val="accent6"/>
                </a:solidFill>
                <a:cs typeface="Times New Roman"/>
              </a:rPr>
              <a:t>Research</a:t>
            </a:r>
            <a:r>
              <a:rPr lang="it-IT" sz="1000" dirty="0">
                <a:solidFill>
                  <a:schemeClr val="accent6"/>
                </a:solidFill>
                <a:cs typeface="Times New Roman"/>
              </a:rPr>
              <a:t>/</a:t>
            </a:r>
            <a:r>
              <a:rPr lang="it-IT" sz="1000" dirty="0" err="1">
                <a:solidFill>
                  <a:schemeClr val="accent6"/>
                </a:solidFill>
                <a:cs typeface="Times New Roman"/>
              </a:rPr>
              <a:t>Silke</a:t>
            </a:r>
            <a:r>
              <a:rPr lang="it-IT" sz="1000" dirty="0">
                <a:solidFill>
                  <a:schemeClr val="accent6"/>
                </a:solidFill>
                <a:cs typeface="Times New Roman"/>
              </a:rPr>
              <a:t> De Vivo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1000" b="1" dirty="0">
              <a:solidFill>
                <a:schemeClr val="accent6"/>
              </a:solidFill>
              <a:cs typeface="Times New Roman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1000" b="1" dirty="0">
              <a:solidFill>
                <a:schemeClr val="accent6"/>
              </a:solidFill>
              <a:cs typeface="Times New Roman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IT" sz="1000" b="1" dirty="0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© </a:t>
            </a:r>
            <a:r>
              <a:rPr lang="it-IT" altLang="en-IT" sz="1000" b="1" dirty="0" err="1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Eurac</a:t>
            </a:r>
            <a:r>
              <a:rPr lang="it-IT" altLang="en-IT" sz="1000" b="1" dirty="0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altLang="en-IT" sz="1000" b="1" dirty="0" err="1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Research</a:t>
            </a:r>
            <a:r>
              <a:rPr lang="it-IT" altLang="en-IT" sz="1000" b="1" dirty="0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, 2. </a:t>
            </a:r>
            <a:r>
              <a:rPr lang="it-IT" altLang="en-IT" sz="1000" b="1" dirty="0" err="1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Auflage</a:t>
            </a:r>
            <a:r>
              <a:rPr lang="it-IT" altLang="en-IT" sz="1000" b="1" dirty="0">
                <a:solidFill>
                  <a:schemeClr val="accent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, 2025</a:t>
            </a:r>
            <a:endParaRPr lang="it-IT" altLang="en-IT" sz="1000" dirty="0">
              <a:solidFill>
                <a:schemeClr val="accent6"/>
              </a:solidFill>
            </a:endParaRPr>
          </a:p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en-IT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71102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>
            <a:extLst>
              <a:ext uri="{FF2B5EF4-FFF2-40B4-BE49-F238E27FC236}">
                <a16:creationId xmlns:a16="http://schemas.microsoft.com/office/drawing/2014/main" id="{CF3AE3CE-AA47-3ADC-EA04-280F945C70AD}"/>
              </a:ext>
            </a:extLst>
          </p:cNvPr>
          <p:cNvSpPr txBox="1"/>
          <p:nvPr/>
        </p:nvSpPr>
        <p:spPr>
          <a:xfrm>
            <a:off x="908544" y="2464188"/>
            <a:ext cx="576657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400" b="1" kern="0" dirty="0">
                <a:solidFill>
                  <a:schemeClr val="accent5"/>
                </a:solidFill>
                <a:latin typeface="Rosewood Std Regular"/>
              </a:rPr>
              <a:t>Was ist eine </a:t>
            </a:r>
            <a:endParaRPr lang="en-US" sz="5400" dirty="0">
              <a:solidFill>
                <a:schemeClr val="accent5"/>
              </a:solidFill>
            </a:endParaRPr>
          </a:p>
          <a:p>
            <a:r>
              <a:rPr lang="de-DE" sz="5400" b="1" kern="0" dirty="0">
                <a:solidFill>
                  <a:schemeClr val="accent5"/>
                </a:solidFill>
                <a:latin typeface="Rosewood Std Regular"/>
              </a:rPr>
              <a:t>Sprachbiografie?</a:t>
            </a:r>
            <a:endParaRPr lang="en-US" sz="5400" dirty="0">
              <a:solidFill>
                <a:schemeClr val="accent5"/>
              </a:solidFill>
            </a:endParaRPr>
          </a:p>
        </p:txBody>
      </p:sp>
      <p:pic>
        <p:nvPicPr>
          <p:cNvPr id="11" name="Immagine 10" descr="Immagine che contiene Elementi grafici, rosso, design&#10;&#10;Il contenuto generato dall'IA potrebbe non essere corretto.">
            <a:extLst>
              <a:ext uri="{FF2B5EF4-FFF2-40B4-BE49-F238E27FC236}">
                <a16:creationId xmlns:a16="http://schemas.microsoft.com/office/drawing/2014/main" id="{0AE74D1B-87B4-3E43-D219-3A7314A0D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851" y="1834842"/>
            <a:ext cx="2332577" cy="3188315"/>
          </a:xfrm>
          <a:prstGeom prst="rect">
            <a:avLst/>
          </a:prstGeom>
        </p:spPr>
      </p:pic>
      <p:pic>
        <p:nvPicPr>
          <p:cNvPr id="2" name="Immagine 1" descr="Immagine che contiene Carattere, logo, simbol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8611B9CB-B8A3-F4A8-F8BD-37A8041786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604" y="327960"/>
            <a:ext cx="15494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620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935CA16-5E72-D918-57D0-9A6FC58C5B4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481146" y="1879760"/>
            <a:ext cx="7242408" cy="3936704"/>
          </a:xfrm>
        </p:spPr>
        <p:txBody>
          <a:bodyPr lIns="90000"/>
          <a:lstStyle/>
          <a:p>
            <a:pPr algn="ctr" fontAlgn="base"/>
            <a:r>
              <a:rPr lang="it-IT" sz="4000" b="1" i="1" u="none" strike="noStrike" dirty="0" err="1">
                <a:solidFill>
                  <a:schemeClr val="accent6"/>
                </a:solidFill>
                <a:effectLst/>
                <a:latin typeface="+mn-lt"/>
              </a:rPr>
              <a:t>Du</a:t>
            </a:r>
            <a:r>
              <a:rPr lang="it-IT" sz="4000" b="1" i="1" u="none" strike="noStrike" dirty="0">
                <a:solidFill>
                  <a:schemeClr val="accent6"/>
                </a:solidFill>
                <a:effectLst/>
                <a:latin typeface="+mn-lt"/>
              </a:rPr>
              <a:t> </a:t>
            </a:r>
            <a:r>
              <a:rPr lang="it-IT" sz="4000" b="1" i="1" u="none" strike="noStrike" dirty="0" err="1">
                <a:solidFill>
                  <a:schemeClr val="accent6"/>
                </a:solidFill>
                <a:effectLst/>
                <a:latin typeface="+mn-lt"/>
              </a:rPr>
              <a:t>hast</a:t>
            </a:r>
            <a:r>
              <a:rPr lang="it-IT" sz="4000" b="1" i="1" u="none" strike="noStrike" dirty="0">
                <a:solidFill>
                  <a:schemeClr val="accent6"/>
                </a:solidFill>
                <a:effectLst/>
                <a:latin typeface="+mn-lt"/>
              </a:rPr>
              <a:t> so viele </a:t>
            </a:r>
            <a:r>
              <a:rPr lang="it-IT" sz="4000" b="1" i="1" u="none" strike="noStrike" dirty="0" err="1">
                <a:solidFill>
                  <a:schemeClr val="accent6"/>
                </a:solidFill>
                <a:effectLst/>
                <a:latin typeface="+mn-lt"/>
              </a:rPr>
              <a:t>Leben</a:t>
            </a:r>
            <a:r>
              <a:rPr lang="it-IT" sz="4000" b="1" i="1" u="none" strike="noStrike" dirty="0">
                <a:solidFill>
                  <a:schemeClr val="accent6"/>
                </a:solidFill>
                <a:effectLst/>
                <a:latin typeface="+mn-lt"/>
              </a:rPr>
              <a:t>,</a:t>
            </a:r>
            <a:br>
              <a:rPr lang="it-IT" sz="4000" b="1" i="1" u="none" strike="noStrike" dirty="0">
                <a:solidFill>
                  <a:schemeClr val="accent6"/>
                </a:solidFill>
                <a:effectLst/>
                <a:latin typeface="+mn-lt"/>
              </a:rPr>
            </a:br>
            <a:r>
              <a:rPr lang="it-IT" sz="4000" b="1" i="1" u="none" strike="noStrike" dirty="0" err="1">
                <a:solidFill>
                  <a:schemeClr val="accent6"/>
                </a:solidFill>
                <a:effectLst/>
                <a:latin typeface="+mn-lt"/>
              </a:rPr>
              <a:t>wie</a:t>
            </a:r>
            <a:r>
              <a:rPr lang="it-IT" sz="4000" b="1" i="1" u="none" strike="noStrike" dirty="0">
                <a:solidFill>
                  <a:schemeClr val="accent6"/>
                </a:solidFill>
                <a:effectLst/>
                <a:latin typeface="+mn-lt"/>
              </a:rPr>
              <a:t> </a:t>
            </a:r>
            <a:r>
              <a:rPr lang="it-IT" sz="4000" b="1" i="1" u="none" strike="noStrike" dirty="0" err="1">
                <a:solidFill>
                  <a:schemeClr val="accent6"/>
                </a:solidFill>
                <a:effectLst/>
                <a:latin typeface="+mn-lt"/>
              </a:rPr>
              <a:t>du</a:t>
            </a:r>
            <a:r>
              <a:rPr lang="it-IT" sz="4000" b="1" i="1" u="none" strike="noStrike" dirty="0">
                <a:solidFill>
                  <a:schemeClr val="accent6"/>
                </a:solidFill>
                <a:effectLst/>
                <a:latin typeface="+mn-lt"/>
              </a:rPr>
              <a:t> </a:t>
            </a:r>
            <a:r>
              <a:rPr lang="it-IT" sz="4000" b="1" i="1" u="none" strike="noStrike" dirty="0" err="1">
                <a:solidFill>
                  <a:schemeClr val="accent6"/>
                </a:solidFill>
                <a:effectLst/>
                <a:latin typeface="+mn-lt"/>
              </a:rPr>
              <a:t>Sprachen</a:t>
            </a:r>
            <a:r>
              <a:rPr lang="it-IT" sz="4000" b="1" i="1" u="none" strike="noStrike" dirty="0">
                <a:solidFill>
                  <a:schemeClr val="accent6"/>
                </a:solidFill>
                <a:effectLst/>
                <a:latin typeface="+mn-lt"/>
              </a:rPr>
              <a:t> </a:t>
            </a:r>
            <a:r>
              <a:rPr lang="it-IT" sz="4000" b="1" i="1" u="none" strike="noStrike" dirty="0" err="1">
                <a:solidFill>
                  <a:schemeClr val="accent6"/>
                </a:solidFill>
                <a:effectLst/>
                <a:latin typeface="+mn-lt"/>
              </a:rPr>
              <a:t>sprichst</a:t>
            </a:r>
            <a:r>
              <a:rPr lang="it-IT" sz="4000" b="1" i="1" u="none" strike="noStrike" dirty="0">
                <a:solidFill>
                  <a:schemeClr val="accent6"/>
                </a:solidFill>
                <a:effectLst/>
                <a:latin typeface="+mn-lt"/>
              </a:rPr>
              <a:t>.</a:t>
            </a:r>
            <a:endParaRPr lang="de-DE" sz="4000" b="1" i="1" u="none" strike="noStrike" dirty="0">
              <a:solidFill>
                <a:schemeClr val="accent6"/>
              </a:solidFill>
              <a:effectLst/>
              <a:latin typeface="+mn-lt"/>
            </a:endParaRPr>
          </a:p>
          <a:p>
            <a:pPr algn="ctr">
              <a:lnSpc>
                <a:spcPct val="150000"/>
              </a:lnSpc>
            </a:pPr>
            <a:r>
              <a:rPr lang="de-DE" sz="1600" dirty="0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Tschechisches Sprichwort</a:t>
            </a:r>
          </a:p>
          <a:p>
            <a:pPr algn="ctr" rtl="0" fontAlgn="base"/>
            <a:endParaRPr lang="de-DE" sz="1800" dirty="0">
              <a:solidFill>
                <a:schemeClr val="accent6"/>
              </a:solidFill>
              <a:latin typeface="+mn-lt"/>
            </a:endParaRPr>
          </a:p>
          <a:p>
            <a:pPr algn="ctr" rtl="0" fontAlgn="base"/>
            <a:endParaRPr lang="de-DE" sz="1800" b="0" u="none" strike="noStrike" dirty="0">
              <a:solidFill>
                <a:schemeClr val="accent6"/>
              </a:solidFill>
              <a:effectLst/>
              <a:latin typeface="+mn-lt"/>
            </a:endParaRPr>
          </a:p>
          <a:p>
            <a:r>
              <a:rPr lang="it-IT" sz="1800" dirty="0" err="1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Bist</a:t>
            </a:r>
            <a:r>
              <a:rPr lang="it-IT" sz="1800" dirty="0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it-IT" sz="1800" dirty="0" err="1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du</a:t>
            </a:r>
            <a:r>
              <a:rPr lang="it-IT" sz="1800" dirty="0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it-IT" sz="1800" dirty="0" err="1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mit</a:t>
            </a:r>
            <a:r>
              <a:rPr lang="it-IT" sz="1800" dirty="0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it-IT" sz="1800" dirty="0" err="1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dieser</a:t>
            </a:r>
            <a:r>
              <a:rPr lang="it-IT" sz="1800" dirty="0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it-IT" sz="1800" dirty="0" err="1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Aussage</a:t>
            </a:r>
            <a:r>
              <a:rPr lang="it-IT" sz="1800" dirty="0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it-IT" sz="1800" dirty="0" err="1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einverstanden</a:t>
            </a:r>
            <a:r>
              <a:rPr lang="it-IT" sz="1800" dirty="0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? </a:t>
            </a:r>
            <a:br>
              <a:rPr lang="en-US" sz="1800" dirty="0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</a:br>
            <a:r>
              <a:rPr lang="it-IT" sz="1800" dirty="0" err="1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Versuch</a:t>
            </a:r>
            <a:r>
              <a:rPr lang="it-IT" sz="1800" dirty="0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, </a:t>
            </a:r>
            <a:r>
              <a:rPr lang="it-IT" sz="1800" dirty="0" err="1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aus</a:t>
            </a:r>
            <a:r>
              <a:rPr lang="it-IT" sz="1800" dirty="0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it-IT" sz="1800" dirty="0" err="1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deiner</a:t>
            </a:r>
            <a:r>
              <a:rPr lang="it-IT" sz="1800" dirty="0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it-IT" sz="1800" dirty="0" err="1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eigenen</a:t>
            </a:r>
            <a:r>
              <a:rPr lang="it-IT" sz="1800" dirty="0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it-IT" sz="1800" dirty="0" err="1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Erfahrung</a:t>
            </a:r>
            <a:r>
              <a:rPr lang="it-IT" sz="1800" dirty="0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br>
              <a:rPr lang="it-IT" sz="1800" dirty="0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</a:br>
            <a:r>
              <a:rPr lang="it-IT" sz="1800" dirty="0" err="1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mit</a:t>
            </a:r>
            <a:r>
              <a:rPr lang="it-IT" sz="1800" dirty="0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dem </a:t>
            </a:r>
            <a:r>
              <a:rPr lang="it-IT" sz="1800" dirty="0" err="1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Sprachenlernen</a:t>
            </a:r>
            <a:r>
              <a:rPr lang="it-IT" sz="1800" dirty="0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it-IT" sz="1800" dirty="0" err="1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zu</a:t>
            </a:r>
            <a:r>
              <a:rPr lang="it-IT" sz="1800" dirty="0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it-IT" sz="1800" dirty="0" err="1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antworten</a:t>
            </a:r>
            <a:r>
              <a:rPr lang="it-IT" sz="1800" dirty="0">
                <a:solidFill>
                  <a:schemeClr val="accent6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. </a:t>
            </a:r>
            <a:endParaRPr lang="en-US" sz="1800" dirty="0">
              <a:solidFill>
                <a:schemeClr val="accent6"/>
              </a:solidFill>
              <a:latin typeface="Calibri" panose="020F0502020204030204" pitchFamily="34" charset="0"/>
              <a:ea typeface="+mn-lt"/>
              <a:cs typeface="Calibri" panose="020F0502020204030204" pitchFamily="34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C4D6CDAE-37F5-766A-3529-47DEA562BCE4}"/>
              </a:ext>
            </a:extLst>
          </p:cNvPr>
          <p:cNvGrpSpPr/>
          <p:nvPr/>
        </p:nvGrpSpPr>
        <p:grpSpPr>
          <a:xfrm>
            <a:off x="2893162" y="1623364"/>
            <a:ext cx="6323787" cy="1851090"/>
            <a:chOff x="2893162" y="1623364"/>
            <a:chExt cx="6323787" cy="1851090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2E8507CD-ED0B-08CC-E0C8-E1FBA45CAB4B}"/>
                </a:ext>
              </a:extLst>
            </p:cNvPr>
            <p:cNvSpPr txBox="1"/>
            <p:nvPr/>
          </p:nvSpPr>
          <p:spPr>
            <a:xfrm rot="10800000">
              <a:off x="2893162" y="1623364"/>
              <a:ext cx="90424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7200" b="1" i="1" u="none" strike="noStrike" dirty="0">
                  <a:solidFill>
                    <a:schemeClr val="accent5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“</a:t>
              </a:r>
              <a:endParaRPr lang="it-IT" sz="72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135A2F86-73BD-9FDD-2213-2D4FB58149BE}"/>
                </a:ext>
              </a:extLst>
            </p:cNvPr>
            <p:cNvSpPr txBox="1"/>
            <p:nvPr/>
          </p:nvSpPr>
          <p:spPr>
            <a:xfrm rot="10800000">
              <a:off x="8312709" y="2274125"/>
              <a:ext cx="90424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7200" b="1" i="1" u="none" strike="noStrike" dirty="0">
                  <a:solidFill>
                    <a:schemeClr val="accent5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„</a:t>
              </a:r>
              <a:endParaRPr lang="it-IT" sz="72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" name="Immagine 5" descr="Immagine che contiene Carattere, logo, simbol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E9C25056-3929-0BE8-6C3F-4AA4835D2F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604" y="327960"/>
            <a:ext cx="15494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71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91418-C88C-1823-89EF-EB6F01426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E9B159B8-20EF-ABCA-CD79-4B51D960E5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kern="0" dirty="0">
                <a:solidFill>
                  <a:schemeClr val="accent5"/>
                </a:solidFill>
                <a:cs typeface="Times New Roman" pitchFamily="18" charset="0"/>
              </a:rPr>
              <a:t>Mein Sprachenbaum</a:t>
            </a:r>
            <a:endParaRPr lang="en-US" kern="0" dirty="0">
              <a:solidFill>
                <a:schemeClr val="accent5"/>
              </a:solidFill>
              <a:cs typeface="Times New Roman" pitchFamily="18" charset="0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5D1401C-4C86-2ADD-109F-58E5BF70EE8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67998" y="2488651"/>
            <a:ext cx="6471282" cy="4541520"/>
          </a:xfrm>
        </p:spPr>
        <p:txBody>
          <a:bodyPr lIns="90000"/>
          <a:lstStyle/>
          <a:p>
            <a:r>
              <a:rPr lang="de-DE" sz="1800" kern="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  <a:t>Male deinen Sprachenbaum möglichst groß auf das Blatt. </a:t>
            </a:r>
            <a:br>
              <a:rPr lang="de-DE" sz="1800" kern="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</a:br>
            <a:r>
              <a:rPr lang="de-DE" sz="1800" kern="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  <a:t>Der Stamm symbolisiert deine Erst- bzw. Familiensprache(</a:t>
            </a:r>
            <a:r>
              <a:rPr lang="de-DE" sz="1800" kern="0" dirty="0" err="1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  <a:t>n</a:t>
            </a:r>
            <a:r>
              <a:rPr lang="de-DE" sz="1800" kern="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  <a:t>), </a:t>
            </a:r>
            <a:br>
              <a:rPr lang="de-DE" sz="1800" kern="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</a:br>
            <a:r>
              <a:rPr lang="de-DE" sz="1800" kern="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  <a:t>und daraus wachsen dann weitere Äste für …</a:t>
            </a:r>
          </a:p>
          <a:p>
            <a:endParaRPr lang="it-IT" sz="1800" b="0" i="0" u="none" strike="noStrike" noProof="0" dirty="0">
              <a:solidFill>
                <a:schemeClr val="accent5"/>
              </a:solidFill>
              <a:effectLst/>
              <a:latin typeface="+mn-lt"/>
            </a:endParaRPr>
          </a:p>
          <a:p>
            <a:r>
              <a:rPr lang="it-IT" sz="1800" b="0" i="0" u="none" strike="noStrike" noProof="0" dirty="0">
                <a:solidFill>
                  <a:schemeClr val="accent5"/>
                </a:solidFill>
                <a:effectLst/>
                <a:latin typeface="+mn-lt"/>
              </a:rPr>
              <a:t>→ </a:t>
            </a:r>
            <a:r>
              <a:rPr lang="de-DE" sz="1800" kern="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  <a:t>... Sprachen, die in der </a:t>
            </a:r>
            <a:r>
              <a:rPr lang="de-DE" sz="1800" b="1" kern="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  <a:t>Umgebung</a:t>
            </a:r>
            <a:r>
              <a:rPr lang="de-DE" sz="1800" kern="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  <a:t> gehört werden </a:t>
            </a:r>
          </a:p>
          <a:p>
            <a:r>
              <a:rPr lang="it-IT" sz="18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it-IT" sz="1800" dirty="0">
                <a:solidFill>
                  <a:schemeClr val="accent6"/>
                </a:solidFill>
              </a:rPr>
              <a:t> </a:t>
            </a:r>
            <a:r>
              <a:rPr lang="de-DE" sz="1800" kern="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  <a:t>… Sprachen, die im </a:t>
            </a:r>
            <a:r>
              <a:rPr lang="de-DE" sz="1800" b="1" kern="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  <a:t>Urlaub</a:t>
            </a:r>
            <a:r>
              <a:rPr lang="de-DE" sz="1800" kern="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  <a:t> gehört oder genutzt werden </a:t>
            </a:r>
          </a:p>
          <a:p>
            <a:r>
              <a:rPr lang="it-IT" sz="18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it-IT" sz="1800" dirty="0">
                <a:solidFill>
                  <a:schemeClr val="accent6"/>
                </a:solidFill>
              </a:rPr>
              <a:t> </a:t>
            </a:r>
            <a:r>
              <a:rPr lang="de-DE" sz="1800" kern="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  <a:t>… Sprachen, die in der </a:t>
            </a:r>
            <a:r>
              <a:rPr lang="de-DE" sz="1800" b="1" kern="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  <a:t>Schule</a:t>
            </a:r>
            <a:r>
              <a:rPr lang="de-DE" sz="1800" kern="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  <a:t> gelernt werden</a:t>
            </a:r>
          </a:p>
          <a:p>
            <a:r>
              <a:rPr lang="it-IT" sz="18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it-IT" sz="18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kern="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  <a:t>… Sprachen, denen in der </a:t>
            </a:r>
            <a:r>
              <a:rPr lang="de-DE" sz="1800" b="1" kern="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  <a:t>Freizeit</a:t>
            </a:r>
            <a:r>
              <a:rPr lang="de-DE" sz="1800" kern="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  <a:t> begegnet wird</a:t>
            </a:r>
          </a:p>
          <a:p>
            <a:r>
              <a:rPr lang="it-IT" sz="18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it-IT" sz="18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kern="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  <a:t>… Sprachen, die man in </a:t>
            </a:r>
            <a:r>
              <a:rPr lang="de-DE" sz="1800" b="1" kern="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  <a:t>Zukunft</a:t>
            </a:r>
            <a:r>
              <a:rPr lang="de-DE" sz="1800" kern="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  <a:t> gerne lernen möchte</a:t>
            </a:r>
          </a:p>
        </p:txBody>
      </p:sp>
      <p:pic>
        <p:nvPicPr>
          <p:cNvPr id="5" name="Immagine 4" descr="Immagine che contiene disegno, schizzo, cartone animato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B50AC7D3-0B77-2604-8F21-FF41C3DB96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875" y="387178"/>
            <a:ext cx="4805234" cy="6211330"/>
          </a:xfrm>
          <a:prstGeom prst="rect">
            <a:avLst/>
          </a:prstGeom>
        </p:spPr>
      </p:pic>
      <p:pic>
        <p:nvPicPr>
          <p:cNvPr id="3" name="Immagine 2" descr="Immagine che contiene Carattere, logo, simbol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E547515E-8785-A63F-4154-049D0F392F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604" y="327960"/>
            <a:ext cx="15494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092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8182C-6BD5-864E-A14A-439BEF2E7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9A1063D6-6C32-B0E6-E265-6E3332036C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IT" sz="4800">
                <a:solidFill>
                  <a:schemeClr val="accent5"/>
                </a:solidFill>
                <a:cs typeface="Calibri"/>
              </a:rPr>
              <a:t>Mein Sprach</a:t>
            </a:r>
            <a:r>
              <a:rPr lang="it-IT" sz="4800" dirty="0">
                <a:solidFill>
                  <a:schemeClr val="accent5"/>
                </a:solidFill>
                <a:cs typeface="Calibri"/>
              </a:rPr>
              <a:t>en</a:t>
            </a:r>
            <a:r>
              <a:rPr lang="en-IT" sz="4800">
                <a:solidFill>
                  <a:schemeClr val="accent5"/>
                </a:solidFill>
                <a:cs typeface="Calibri"/>
              </a:rPr>
              <a:t>portrait</a:t>
            </a:r>
            <a:endParaRPr lang="it-IT" dirty="0">
              <a:solidFill>
                <a:schemeClr val="accent5"/>
              </a:solidFill>
              <a:cs typeface="Calibri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451A8DB-4A8E-2AF0-FA3A-16A92ACDBB2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222242" y="1961620"/>
            <a:ext cx="8730860" cy="3860800"/>
          </a:xfrm>
        </p:spPr>
        <p:txBody>
          <a:bodyPr lIns="90000"/>
          <a:lstStyle/>
          <a:p>
            <a:pPr marL="342900" indent="-342900">
              <a:lnSpc>
                <a:spcPct val="150000"/>
              </a:lnSpc>
              <a:spcBef>
                <a:spcPct val="0"/>
              </a:spcBef>
              <a:buFont typeface="Arial"/>
              <a:buChar char="•"/>
            </a:pPr>
            <a:r>
              <a:rPr lang="de-DE" dirty="0">
                <a:solidFill>
                  <a:schemeClr val="accent6"/>
                </a:solidFill>
                <a:latin typeface="+mn-lt"/>
                <a:ea typeface="Calibri"/>
                <a:cs typeface="Calibri"/>
              </a:rPr>
              <a:t>welche Sprachen gehören zu dir?</a:t>
            </a:r>
            <a:endParaRPr lang="de-DE" dirty="0">
              <a:solidFill>
                <a:schemeClr val="accent6"/>
              </a:solidFill>
              <a:latin typeface="+mn-lt"/>
            </a:endParaRP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buFont typeface="Arial"/>
              <a:buChar char="•"/>
            </a:pPr>
            <a:r>
              <a:rPr lang="de-DE" dirty="0">
                <a:solidFill>
                  <a:schemeClr val="accent6"/>
                </a:solidFill>
                <a:latin typeface="+mn-lt"/>
                <a:ea typeface="Calibri"/>
                <a:cs typeface="Calibri"/>
              </a:rPr>
              <a:t>wie sprichst du mit wem, wann, wo, wie oft, …?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buFont typeface="Arial"/>
              <a:buChar char="•"/>
            </a:pPr>
            <a:r>
              <a:rPr lang="de-DE" dirty="0">
                <a:solidFill>
                  <a:schemeClr val="accent6"/>
                </a:solidFill>
                <a:latin typeface="+mn-lt"/>
                <a:ea typeface="Calibri"/>
                <a:cs typeface="Calibri"/>
              </a:rPr>
              <a:t>wie und wo hast du deine Sprachen gelernt?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buFont typeface="Arial"/>
              <a:buChar char="•"/>
            </a:pPr>
            <a:r>
              <a:rPr lang="de-DE" dirty="0">
                <a:solidFill>
                  <a:schemeClr val="accent6"/>
                </a:solidFill>
                <a:latin typeface="+mn-lt"/>
                <a:ea typeface="Calibri"/>
                <a:cs typeface="Calibri"/>
              </a:rPr>
              <a:t>welche Sprachen nimmst du in deiner Umgebung wahr?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buFont typeface="Arial"/>
              <a:buChar char="•"/>
            </a:pPr>
            <a:r>
              <a:rPr lang="de-DE" dirty="0">
                <a:solidFill>
                  <a:schemeClr val="accent6"/>
                </a:solidFill>
                <a:latin typeface="+mn-lt"/>
                <a:ea typeface="Calibri"/>
                <a:cs typeface="Calibri"/>
              </a:rPr>
              <a:t>welchen Sprachen begegnest du in der Freizeit / in den Ferien?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buFont typeface="Arial"/>
              <a:buChar char="•"/>
            </a:pPr>
            <a:r>
              <a:rPr lang="de-DE" dirty="0">
                <a:solidFill>
                  <a:schemeClr val="accent6"/>
                </a:solidFill>
                <a:latin typeface="+mn-lt"/>
                <a:ea typeface="Calibri"/>
                <a:cs typeface="Calibri"/>
              </a:rPr>
              <a:t>welche Sprachen möchtest du noch lernen und warum?</a:t>
            </a:r>
          </a:p>
        </p:txBody>
      </p:sp>
      <p:sp>
        <p:nvSpPr>
          <p:cNvPr id="3" name="Fumetto 3 2">
            <a:extLst>
              <a:ext uri="{FF2B5EF4-FFF2-40B4-BE49-F238E27FC236}">
                <a16:creationId xmlns:a16="http://schemas.microsoft.com/office/drawing/2014/main" id="{AF4CDB24-18FA-89B6-5457-F1F03F234E04}"/>
              </a:ext>
            </a:extLst>
          </p:cNvPr>
          <p:cNvSpPr/>
          <p:nvPr/>
        </p:nvSpPr>
        <p:spPr>
          <a:xfrm>
            <a:off x="862902" y="1738609"/>
            <a:ext cx="1992058" cy="1969791"/>
          </a:xfrm>
          <a:prstGeom prst="wedgeEllipseCallout">
            <a:avLst>
              <a:gd name="adj1" fmla="val 45773"/>
              <a:gd name="adj2" fmla="val 4425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2000"/>
              <a:t>Sprachen</a:t>
            </a:r>
            <a:r>
              <a:rPr lang="it-IT" sz="2000" dirty="0"/>
              <a:t>-</a:t>
            </a:r>
          </a:p>
          <a:p>
            <a:pPr algn="ctr"/>
            <a:r>
              <a:rPr lang="en-IT" sz="2000"/>
              <a:t>portrait</a:t>
            </a:r>
            <a:endParaRPr lang="en-US" sz="2000" dirty="0"/>
          </a:p>
        </p:txBody>
      </p:sp>
      <p:sp>
        <p:nvSpPr>
          <p:cNvPr id="7" name="Fumetto 3 6">
            <a:extLst>
              <a:ext uri="{FF2B5EF4-FFF2-40B4-BE49-F238E27FC236}">
                <a16:creationId xmlns:a16="http://schemas.microsoft.com/office/drawing/2014/main" id="{02AD1F69-A8F4-3BBA-2504-1D17EAA698B7}"/>
              </a:ext>
            </a:extLst>
          </p:cNvPr>
          <p:cNvSpPr/>
          <p:nvPr/>
        </p:nvSpPr>
        <p:spPr>
          <a:xfrm>
            <a:off x="954342" y="3982719"/>
            <a:ext cx="1992058" cy="1969791"/>
          </a:xfrm>
          <a:prstGeom prst="wedgeEllipseCallout">
            <a:avLst>
              <a:gd name="adj1" fmla="val -49812"/>
              <a:gd name="adj2" fmla="val 43132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2000"/>
              <a:t>Sprachen</a:t>
            </a:r>
            <a:r>
              <a:rPr lang="it-IT" sz="2000" dirty="0"/>
              <a:t>-</a:t>
            </a:r>
          </a:p>
          <a:p>
            <a:pPr algn="ctr"/>
            <a:r>
              <a:rPr lang="en-IT" sz="2000"/>
              <a:t>baum</a:t>
            </a:r>
            <a:endParaRPr lang="en-IT" sz="2000" dirty="0"/>
          </a:p>
        </p:txBody>
      </p:sp>
    </p:spTree>
    <p:extLst>
      <p:ext uri="{BB962C8B-B14F-4D97-AF65-F5344CB8AC3E}">
        <p14:creationId xmlns:p14="http://schemas.microsoft.com/office/powerpoint/2010/main" val="4112256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F3856-A3DC-12CA-05C6-5FB9BC244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metto 3 2">
            <a:extLst>
              <a:ext uri="{FF2B5EF4-FFF2-40B4-BE49-F238E27FC236}">
                <a16:creationId xmlns:a16="http://schemas.microsoft.com/office/drawing/2014/main" id="{32482068-DCCB-8F1A-A1E9-D6E7D55640C1}"/>
              </a:ext>
            </a:extLst>
          </p:cNvPr>
          <p:cNvSpPr/>
          <p:nvPr/>
        </p:nvSpPr>
        <p:spPr>
          <a:xfrm>
            <a:off x="8666346" y="2056546"/>
            <a:ext cx="2517571" cy="2489430"/>
          </a:xfrm>
          <a:prstGeom prst="wedgeEllipseCallout">
            <a:avLst>
              <a:gd name="adj1" fmla="val -74083"/>
              <a:gd name="adj2" fmla="val 1444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kern="0" dirty="0">
                <a:solidFill>
                  <a:schemeClr val="bg1"/>
                </a:solidFill>
                <a:latin typeface="Calibri" panose="020F0502020204030204" pitchFamily="34" charset="0"/>
                <a:cs typeface="Times New Roman" pitchFamily="18" charset="0"/>
              </a:rPr>
              <a:t>Welche Sprachen willst du noch lernen und warum?</a:t>
            </a:r>
          </a:p>
        </p:txBody>
      </p:sp>
      <p:sp>
        <p:nvSpPr>
          <p:cNvPr id="7" name="Fumetto 3 6">
            <a:extLst>
              <a:ext uri="{FF2B5EF4-FFF2-40B4-BE49-F238E27FC236}">
                <a16:creationId xmlns:a16="http://schemas.microsoft.com/office/drawing/2014/main" id="{FE5C2D9C-D08D-0BB7-5B68-E827A4E52E0D}"/>
              </a:ext>
            </a:extLst>
          </p:cNvPr>
          <p:cNvSpPr/>
          <p:nvPr/>
        </p:nvSpPr>
        <p:spPr>
          <a:xfrm>
            <a:off x="5649228" y="455349"/>
            <a:ext cx="2517572" cy="2489431"/>
          </a:xfrm>
          <a:prstGeom prst="wedgeEllipseCallout">
            <a:avLst>
              <a:gd name="adj1" fmla="val -49812"/>
              <a:gd name="adj2" fmla="val 43132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kern="0" dirty="0">
                <a:solidFill>
                  <a:schemeClr val="bg1"/>
                </a:solidFill>
                <a:latin typeface="Calibri" panose="020F0502020204030204" pitchFamily="34" charset="0"/>
                <a:cs typeface="Times New Roman" pitchFamily="18" charset="0"/>
              </a:rPr>
              <a:t>Warum hast du bisher Sprachen gelernt?</a:t>
            </a:r>
          </a:p>
        </p:txBody>
      </p:sp>
      <p:pic>
        <p:nvPicPr>
          <p:cNvPr id="11" name="Immagine 10" descr="Immagine che contiene Elementi grafici, rosso, design&#10;&#10;Il contenuto generato dall'IA potrebbe non essere corretto.">
            <a:extLst>
              <a:ext uri="{FF2B5EF4-FFF2-40B4-BE49-F238E27FC236}">
                <a16:creationId xmlns:a16="http://schemas.microsoft.com/office/drawing/2014/main" id="{0446EAC3-57EE-8BAF-61F6-EFAE87017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451" y="1709800"/>
            <a:ext cx="2332577" cy="3188315"/>
          </a:xfrm>
          <a:prstGeom prst="rect">
            <a:avLst/>
          </a:prstGeom>
        </p:spPr>
      </p:pic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E512DF48-B569-360C-5947-F8D5FCC188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62464" y="974989"/>
            <a:ext cx="3027042" cy="4908022"/>
          </a:xfrm>
        </p:spPr>
        <p:txBody>
          <a:bodyPr/>
          <a:lstStyle/>
          <a:p>
            <a:pPr rtl="0" fontAlgn="base"/>
            <a:r>
              <a:rPr lang="de-DE" sz="4000" i="0" u="none" strike="noStrike" dirty="0" err="1">
                <a:solidFill>
                  <a:schemeClr val="accent5"/>
                </a:solidFill>
                <a:effectLst/>
                <a:latin typeface="+mn-lt"/>
              </a:rPr>
              <a:t>Why</a:t>
            </a:r>
            <a:endParaRPr lang="de-DE" sz="4000" i="0" u="none" strike="noStrike" dirty="0">
              <a:solidFill>
                <a:schemeClr val="accent5"/>
              </a:solidFill>
              <a:effectLst/>
              <a:latin typeface="+mn-lt"/>
            </a:endParaRPr>
          </a:p>
          <a:p>
            <a:pPr rtl="0" fontAlgn="base"/>
            <a:r>
              <a:rPr lang="de-DE" sz="4000" i="0" u="none" strike="noStrike" dirty="0">
                <a:solidFill>
                  <a:schemeClr val="accent5"/>
                </a:solidFill>
                <a:effectLst/>
                <a:latin typeface="+mn-lt"/>
              </a:rPr>
              <a:t>Warum</a:t>
            </a:r>
          </a:p>
          <a:p>
            <a:pPr rtl="0" fontAlgn="base"/>
            <a:r>
              <a:rPr lang="de-DE" sz="4000" i="0" u="none" strike="noStrike" dirty="0" err="1">
                <a:solidFill>
                  <a:schemeClr val="accent5"/>
                </a:solidFill>
                <a:effectLst/>
                <a:latin typeface="+mn-lt"/>
              </a:rPr>
              <a:t>Perché</a:t>
            </a:r>
            <a:endParaRPr lang="de-DE" sz="4000" i="0" u="none" strike="noStrike" dirty="0">
              <a:solidFill>
                <a:schemeClr val="accent5"/>
              </a:solidFill>
              <a:effectLst/>
              <a:latin typeface="+mn-lt"/>
            </a:endParaRPr>
          </a:p>
          <a:p>
            <a:pPr rtl="0" fontAlgn="base"/>
            <a:r>
              <a:rPr lang="de-DE" sz="4000" i="0" u="none" strike="noStrike" dirty="0" err="1">
                <a:solidFill>
                  <a:schemeClr val="accent5"/>
                </a:solidFill>
                <a:effectLst/>
                <a:latin typeface="+mn-lt"/>
              </a:rPr>
              <a:t>Miksi</a:t>
            </a:r>
            <a:endParaRPr lang="de-DE" sz="4000" i="0" u="none" strike="noStrike" dirty="0">
              <a:solidFill>
                <a:schemeClr val="accent5"/>
              </a:solidFill>
              <a:effectLst/>
              <a:latin typeface="+mn-lt"/>
            </a:endParaRPr>
          </a:p>
          <a:p>
            <a:pPr rtl="0" fontAlgn="base"/>
            <a:r>
              <a:rPr lang="de-DE" sz="4000" i="0" u="none" strike="noStrike" dirty="0" err="1">
                <a:solidFill>
                  <a:schemeClr val="accent5"/>
                </a:solidFill>
                <a:effectLst/>
                <a:latin typeface="+mn-lt"/>
              </a:rPr>
              <a:t>Pourquoi</a:t>
            </a:r>
            <a:endParaRPr lang="de-DE" sz="4000" i="0" u="none" strike="noStrike" dirty="0">
              <a:solidFill>
                <a:schemeClr val="accent5"/>
              </a:solidFill>
              <a:effectLst/>
              <a:latin typeface="+mn-lt"/>
            </a:endParaRPr>
          </a:p>
          <a:p>
            <a:pPr rtl="0" fontAlgn="base"/>
            <a:r>
              <a:rPr lang="de-DE" sz="4000" i="0" u="none" strike="noStrike" dirty="0" err="1">
                <a:solidFill>
                  <a:schemeClr val="accent5"/>
                </a:solidFill>
                <a:effectLst/>
                <a:latin typeface="+mn-lt"/>
              </a:rPr>
              <a:t>Miért</a:t>
            </a:r>
            <a:endParaRPr lang="de-DE" sz="4000" i="0" u="none" strike="noStrike" dirty="0">
              <a:solidFill>
                <a:schemeClr val="accent5"/>
              </a:solidFill>
              <a:effectLst/>
              <a:latin typeface="+mn-lt"/>
            </a:endParaRPr>
          </a:p>
          <a:p>
            <a:pPr rtl="0" fontAlgn="base"/>
            <a:r>
              <a:rPr lang="az-Cyrl-AZ" sz="4000" i="0" u="none" strike="noStrike" dirty="0">
                <a:solidFill>
                  <a:schemeClr val="accent5"/>
                </a:solidFill>
                <a:effectLst/>
                <a:latin typeface="+mn-lt"/>
              </a:rPr>
              <a:t>Почему​</a:t>
            </a:r>
            <a:endParaRPr lang="en-IT" sz="9600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12" name="Fumetto 3 11">
            <a:extLst>
              <a:ext uri="{FF2B5EF4-FFF2-40B4-BE49-F238E27FC236}">
                <a16:creationId xmlns:a16="http://schemas.microsoft.com/office/drawing/2014/main" id="{105F34D7-87D8-948A-6EE3-D8A29C1C0CC8}"/>
              </a:ext>
            </a:extLst>
          </p:cNvPr>
          <p:cNvSpPr/>
          <p:nvPr/>
        </p:nvSpPr>
        <p:spPr>
          <a:xfrm>
            <a:off x="5575837" y="3760961"/>
            <a:ext cx="2517572" cy="2489431"/>
          </a:xfrm>
          <a:prstGeom prst="wedgeEllipseCallout">
            <a:avLst>
              <a:gd name="adj1" fmla="val -62322"/>
              <a:gd name="adj2" fmla="val -36452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kern="0" dirty="0">
                <a:solidFill>
                  <a:schemeClr val="bg1"/>
                </a:solidFill>
                <a:latin typeface="Calibri" panose="020F0502020204030204" pitchFamily="34" charset="0"/>
                <a:cs typeface="Times New Roman" pitchFamily="18" charset="0"/>
              </a:rPr>
              <a:t>Wie lernst du neue Sprachen am besten?</a:t>
            </a:r>
            <a:endParaRPr lang="en-US" sz="2000" kern="0" dirty="0">
              <a:solidFill>
                <a:schemeClr val="bg1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705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cerchio, Elementi grafici, clipart, design&#10;&#10;Il contenuto generato dall'IA potrebbe non essere corretto.">
            <a:extLst>
              <a:ext uri="{FF2B5EF4-FFF2-40B4-BE49-F238E27FC236}">
                <a16:creationId xmlns:a16="http://schemas.microsoft.com/office/drawing/2014/main" id="{7CF0D84B-44FE-E675-5D2B-5007967531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157" y="71120"/>
            <a:ext cx="6319198" cy="6470804"/>
          </a:xfrm>
          <a:prstGeom prst="rect">
            <a:avLst/>
          </a:prstGeom>
        </p:spPr>
      </p:pic>
      <p:sp>
        <p:nvSpPr>
          <p:cNvPr id="2" name="Oval 11">
            <a:extLst>
              <a:ext uri="{FF2B5EF4-FFF2-40B4-BE49-F238E27FC236}">
                <a16:creationId xmlns:a16="http://schemas.microsoft.com/office/drawing/2014/main" id="{EC6B9CBF-4A61-0A9B-BCA2-2C2F3B0DFB3A}"/>
              </a:ext>
            </a:extLst>
          </p:cNvPr>
          <p:cNvSpPr/>
          <p:nvPr/>
        </p:nvSpPr>
        <p:spPr>
          <a:xfrm>
            <a:off x="657883" y="2119048"/>
            <a:ext cx="375787" cy="3701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>
                <a:latin typeface="Trade Gothic Next" panose="020B0503040303020004" pitchFamily="34" charset="0"/>
              </a:rPr>
              <a:t>1</a:t>
            </a: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DCED2FC4-6925-CA53-66F5-0C19458F126A}"/>
              </a:ext>
            </a:extLst>
          </p:cNvPr>
          <p:cNvSpPr/>
          <p:nvPr/>
        </p:nvSpPr>
        <p:spPr>
          <a:xfrm>
            <a:off x="657883" y="3324499"/>
            <a:ext cx="375787" cy="3701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>
                <a:latin typeface="Trade Gothic Next" panose="020B0503040303020004" pitchFamily="34" charset="0"/>
              </a:rPr>
              <a:t>2</a:t>
            </a:r>
          </a:p>
        </p:txBody>
      </p:sp>
      <p:sp>
        <p:nvSpPr>
          <p:cNvPr id="4" name="Oval 14">
            <a:extLst>
              <a:ext uri="{FF2B5EF4-FFF2-40B4-BE49-F238E27FC236}">
                <a16:creationId xmlns:a16="http://schemas.microsoft.com/office/drawing/2014/main" id="{1E93B427-EFCA-DB7E-E1BF-5450DC67C106}"/>
              </a:ext>
            </a:extLst>
          </p:cNvPr>
          <p:cNvSpPr/>
          <p:nvPr/>
        </p:nvSpPr>
        <p:spPr>
          <a:xfrm>
            <a:off x="657883" y="4983437"/>
            <a:ext cx="375787" cy="3701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>
                <a:latin typeface="Trade Gothic Next" panose="020B0503040303020004" pitchFamily="34" charset="0"/>
              </a:rPr>
              <a:t>3</a:t>
            </a:r>
          </a:p>
        </p:txBody>
      </p:sp>
      <p:sp>
        <p:nvSpPr>
          <p:cNvPr id="7" name="Segnaposto testo 1">
            <a:extLst>
              <a:ext uri="{FF2B5EF4-FFF2-40B4-BE49-F238E27FC236}">
                <a16:creationId xmlns:a16="http://schemas.microsoft.com/office/drawing/2014/main" id="{39BABBA9-EAA6-A0D9-2E3D-35A9B1EA449B}"/>
              </a:ext>
            </a:extLst>
          </p:cNvPr>
          <p:cNvSpPr txBox="1">
            <a:spLocks/>
          </p:cNvSpPr>
          <p:nvPr/>
        </p:nvSpPr>
        <p:spPr>
          <a:xfrm>
            <a:off x="467998" y="490769"/>
            <a:ext cx="11252947" cy="6103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it-IT" sz="4000" b="1" dirty="0">
                <a:solidFill>
                  <a:schemeClr val="accent5"/>
                </a:solidFill>
              </a:rPr>
              <a:t>Alex </a:t>
            </a:r>
            <a:r>
              <a:rPr lang="it-IT" sz="4000" b="1" dirty="0" err="1">
                <a:solidFill>
                  <a:schemeClr val="accent5"/>
                </a:solidFill>
              </a:rPr>
              <a:t>Rowlings</a:t>
            </a:r>
            <a:endParaRPr lang="en-IT" sz="4000" b="1" dirty="0">
              <a:solidFill>
                <a:schemeClr val="accent5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4623FD4-D033-5CEA-2F82-759AB23D5167}"/>
              </a:ext>
            </a:extLst>
          </p:cNvPr>
          <p:cNvSpPr txBox="1"/>
          <p:nvPr/>
        </p:nvSpPr>
        <p:spPr>
          <a:xfrm>
            <a:off x="467998" y="10435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/>
            <a:r>
              <a:rPr lang="en-IT" sz="1800" b="0" i="0" u="none" strike="noStrike">
                <a:solidFill>
                  <a:schemeClr val="accent5"/>
                </a:solidFill>
                <a:effectLst/>
              </a:rPr>
              <a:t>“The most multilingual student in the UK”</a:t>
            </a:r>
            <a:endParaRPr lang="en-IT" sz="1800" dirty="0">
              <a:solidFill>
                <a:schemeClr val="accent5"/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B5CE038-7BB2-9DBE-C8CA-FFD49FE4FD2D}"/>
              </a:ext>
            </a:extLst>
          </p:cNvPr>
          <p:cNvSpPr txBox="1"/>
          <p:nvPr/>
        </p:nvSpPr>
        <p:spPr>
          <a:xfrm>
            <a:off x="1235818" y="2052966"/>
            <a:ext cx="40966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rgbClr val="535859"/>
                </a:solidFill>
                <a:ea typeface="Calibri"/>
              </a:rPr>
              <a:t> Wie viele Sprachen spricht er?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rgbClr val="535859"/>
                </a:solidFill>
                <a:ea typeface="Calibri"/>
              </a:rPr>
              <a:t> Warum hat er so viele Sprachen gelernt?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rgbClr val="535859"/>
                </a:solidFill>
                <a:ea typeface="Calibri"/>
              </a:rPr>
              <a:t> Was hilft ihm beim Lernen einer Sprache?</a:t>
            </a:r>
            <a:endParaRPr lang="it-IT" sz="1400" dirty="0">
              <a:cs typeface="Calibri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7B6B58F-7147-2EB4-F621-3AC804F98EF0}"/>
              </a:ext>
            </a:extLst>
          </p:cNvPr>
          <p:cNvSpPr txBox="1"/>
          <p:nvPr/>
        </p:nvSpPr>
        <p:spPr>
          <a:xfrm>
            <a:off x="1235818" y="3292486"/>
            <a:ext cx="38127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 err="1">
                <a:solidFill>
                  <a:srgbClr val="535859"/>
                </a:solidFill>
                <a:ea typeface="Calibri"/>
              </a:rPr>
              <a:t>Schreib</a:t>
            </a:r>
            <a:r>
              <a:rPr lang="it-IT" sz="1400" dirty="0">
                <a:solidFill>
                  <a:srgbClr val="535859"/>
                </a:solidFill>
                <a:ea typeface="Calibri"/>
              </a:rPr>
              <a:t> </a:t>
            </a:r>
            <a:r>
              <a:rPr lang="it-IT" sz="1400" dirty="0" err="1">
                <a:solidFill>
                  <a:srgbClr val="535859"/>
                </a:solidFill>
                <a:ea typeface="Calibri"/>
              </a:rPr>
              <a:t>vier</a:t>
            </a:r>
            <a:r>
              <a:rPr lang="it-IT" sz="1400" dirty="0">
                <a:solidFill>
                  <a:srgbClr val="535859"/>
                </a:solidFill>
                <a:ea typeface="Calibri"/>
              </a:rPr>
              <a:t> </a:t>
            </a:r>
            <a:r>
              <a:rPr lang="it-IT" sz="1400" dirty="0" err="1">
                <a:solidFill>
                  <a:srgbClr val="535859"/>
                </a:solidFill>
                <a:ea typeface="Calibri"/>
              </a:rPr>
              <a:t>oder</a:t>
            </a:r>
            <a:r>
              <a:rPr lang="it-IT" sz="1400" dirty="0">
                <a:solidFill>
                  <a:srgbClr val="535859"/>
                </a:solidFill>
                <a:ea typeface="Calibri"/>
              </a:rPr>
              <a:t> </a:t>
            </a:r>
            <a:r>
              <a:rPr lang="it-IT" sz="1400" dirty="0" err="1">
                <a:solidFill>
                  <a:srgbClr val="535859"/>
                </a:solidFill>
                <a:ea typeface="Calibri"/>
              </a:rPr>
              <a:t>mehr</a:t>
            </a:r>
            <a:r>
              <a:rPr lang="it-IT" sz="1400" dirty="0">
                <a:solidFill>
                  <a:srgbClr val="535859"/>
                </a:solidFill>
                <a:ea typeface="Calibri"/>
              </a:rPr>
              <a:t> </a:t>
            </a:r>
            <a:r>
              <a:rPr lang="it-IT" sz="1400" dirty="0" err="1">
                <a:solidFill>
                  <a:srgbClr val="535859"/>
                </a:solidFill>
                <a:ea typeface="Calibri"/>
              </a:rPr>
              <a:t>Fragen</a:t>
            </a:r>
            <a:r>
              <a:rPr lang="it-IT" sz="1400" dirty="0">
                <a:solidFill>
                  <a:srgbClr val="535859"/>
                </a:solidFill>
                <a:ea typeface="Calibri"/>
              </a:rPr>
              <a:t>, die </a:t>
            </a:r>
            <a:r>
              <a:rPr lang="it-IT" sz="1400" dirty="0" err="1">
                <a:solidFill>
                  <a:srgbClr val="535859"/>
                </a:solidFill>
                <a:ea typeface="Calibri"/>
              </a:rPr>
              <a:t>du</a:t>
            </a:r>
            <a:r>
              <a:rPr lang="it-IT" sz="1400" dirty="0">
                <a:solidFill>
                  <a:srgbClr val="535859"/>
                </a:solidFill>
                <a:ea typeface="Calibri"/>
              </a:rPr>
              <a:t> Alex Rawlings </a:t>
            </a:r>
            <a:r>
              <a:rPr lang="it-IT" sz="1400" dirty="0" err="1">
                <a:solidFill>
                  <a:srgbClr val="535859"/>
                </a:solidFill>
                <a:ea typeface="Calibri"/>
              </a:rPr>
              <a:t>über</a:t>
            </a:r>
            <a:r>
              <a:rPr lang="it-IT" sz="1400" dirty="0">
                <a:solidFill>
                  <a:srgbClr val="535859"/>
                </a:solidFill>
                <a:ea typeface="Calibri"/>
              </a:rPr>
              <a:t> </a:t>
            </a:r>
            <a:r>
              <a:rPr lang="it-IT" sz="1400" dirty="0" err="1">
                <a:solidFill>
                  <a:srgbClr val="535859"/>
                </a:solidFill>
                <a:ea typeface="Calibri"/>
              </a:rPr>
              <a:t>seine</a:t>
            </a:r>
            <a:r>
              <a:rPr lang="it-IT" sz="1400" dirty="0">
                <a:solidFill>
                  <a:srgbClr val="535859"/>
                </a:solidFill>
                <a:ea typeface="Calibri"/>
              </a:rPr>
              <a:t> </a:t>
            </a:r>
            <a:r>
              <a:rPr lang="it-IT" sz="1400" dirty="0" err="1">
                <a:solidFill>
                  <a:srgbClr val="535859"/>
                </a:solidFill>
                <a:ea typeface="Calibri"/>
              </a:rPr>
              <a:t>Sprachkenntnisse</a:t>
            </a:r>
            <a:r>
              <a:rPr lang="it-IT" sz="1400" dirty="0">
                <a:solidFill>
                  <a:srgbClr val="535859"/>
                </a:solidFill>
                <a:ea typeface="Calibri"/>
              </a:rPr>
              <a:t> und/</a:t>
            </a:r>
            <a:r>
              <a:rPr lang="it-IT" sz="1400" dirty="0" err="1">
                <a:solidFill>
                  <a:srgbClr val="535859"/>
                </a:solidFill>
                <a:ea typeface="Calibri"/>
              </a:rPr>
              <a:t>oder</a:t>
            </a:r>
            <a:r>
              <a:rPr lang="it-IT" sz="1400" dirty="0">
                <a:solidFill>
                  <a:srgbClr val="535859"/>
                </a:solidFill>
                <a:ea typeface="Calibri"/>
              </a:rPr>
              <a:t> </a:t>
            </a:r>
            <a:r>
              <a:rPr lang="it-IT" sz="1400" dirty="0" err="1">
                <a:solidFill>
                  <a:srgbClr val="535859"/>
                </a:solidFill>
                <a:ea typeface="Calibri"/>
              </a:rPr>
              <a:t>sein</a:t>
            </a:r>
            <a:r>
              <a:rPr lang="it-IT" sz="1400" dirty="0">
                <a:solidFill>
                  <a:srgbClr val="535859"/>
                </a:solidFill>
                <a:ea typeface="Calibri"/>
              </a:rPr>
              <a:t> </a:t>
            </a:r>
            <a:r>
              <a:rPr lang="it-IT" sz="1400" dirty="0" err="1">
                <a:solidFill>
                  <a:srgbClr val="535859"/>
                </a:solidFill>
                <a:ea typeface="Calibri"/>
              </a:rPr>
              <a:t>Sprachenlernen</a:t>
            </a:r>
            <a:r>
              <a:rPr lang="it-IT" sz="1400" dirty="0">
                <a:solidFill>
                  <a:srgbClr val="535859"/>
                </a:solidFill>
                <a:ea typeface="Calibri"/>
              </a:rPr>
              <a:t> </a:t>
            </a:r>
            <a:r>
              <a:rPr lang="it-IT" sz="1400" dirty="0" err="1">
                <a:solidFill>
                  <a:srgbClr val="535859"/>
                </a:solidFill>
                <a:ea typeface="Calibri"/>
              </a:rPr>
              <a:t>stellen</a:t>
            </a:r>
            <a:r>
              <a:rPr lang="it-IT" sz="1400" dirty="0">
                <a:solidFill>
                  <a:srgbClr val="535859"/>
                </a:solidFill>
                <a:ea typeface="Calibri"/>
              </a:rPr>
              <a:t> </a:t>
            </a:r>
            <a:r>
              <a:rPr lang="it-IT" sz="1400" dirty="0" err="1">
                <a:solidFill>
                  <a:srgbClr val="535859"/>
                </a:solidFill>
                <a:ea typeface="Calibri"/>
              </a:rPr>
              <a:t>möchtest</a:t>
            </a:r>
            <a:r>
              <a:rPr lang="it-IT" sz="1400" dirty="0">
                <a:solidFill>
                  <a:srgbClr val="535859"/>
                </a:solidFill>
                <a:ea typeface="Calibri"/>
              </a:rPr>
              <a:t>, in die </a:t>
            </a:r>
            <a:r>
              <a:rPr lang="it-IT" sz="1400" dirty="0" err="1">
                <a:solidFill>
                  <a:srgbClr val="535859"/>
                </a:solidFill>
                <a:ea typeface="Calibri"/>
              </a:rPr>
              <a:t>dafür</a:t>
            </a:r>
            <a:r>
              <a:rPr lang="it-IT" sz="1400" dirty="0">
                <a:solidFill>
                  <a:srgbClr val="535859"/>
                </a:solidFill>
                <a:ea typeface="Calibri"/>
              </a:rPr>
              <a:t> </a:t>
            </a:r>
            <a:r>
              <a:rPr lang="it-IT" sz="1400" dirty="0" err="1">
                <a:solidFill>
                  <a:srgbClr val="535859"/>
                </a:solidFill>
                <a:ea typeface="Calibri"/>
              </a:rPr>
              <a:t>vorgesehenen</a:t>
            </a:r>
            <a:r>
              <a:rPr lang="it-IT" sz="1400" dirty="0">
                <a:solidFill>
                  <a:srgbClr val="535859"/>
                </a:solidFill>
                <a:ea typeface="Calibri"/>
              </a:rPr>
              <a:t> </a:t>
            </a:r>
            <a:r>
              <a:rPr lang="it-IT" sz="1400" dirty="0" err="1">
                <a:solidFill>
                  <a:srgbClr val="535859"/>
                </a:solidFill>
                <a:ea typeface="Calibri"/>
              </a:rPr>
              <a:t>Wolken</a:t>
            </a:r>
            <a:r>
              <a:rPr lang="it-IT" sz="1400" dirty="0">
                <a:solidFill>
                  <a:srgbClr val="535859"/>
                </a:solidFill>
                <a:ea typeface="Calibri"/>
              </a:rPr>
              <a:t>.</a:t>
            </a:r>
            <a:endParaRPr lang="en-US" sz="1400" dirty="0">
              <a:ea typeface="Calibri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03AFCAF-511E-2C62-3ACD-BA6A7EBCD338}"/>
              </a:ext>
            </a:extLst>
          </p:cNvPr>
          <p:cNvSpPr txBox="1"/>
          <p:nvPr/>
        </p:nvSpPr>
        <p:spPr>
          <a:xfrm>
            <a:off x="1235818" y="4910752"/>
            <a:ext cx="445378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solidFill>
                  <a:srgbClr val="535859"/>
                </a:solidFill>
                <a:ea typeface="Calibri"/>
              </a:rPr>
              <a:t>Und </a:t>
            </a:r>
            <a:r>
              <a:rPr lang="it-IT" sz="1400" dirty="0" err="1">
                <a:solidFill>
                  <a:srgbClr val="535859"/>
                </a:solidFill>
                <a:ea typeface="Calibri"/>
              </a:rPr>
              <a:t>jetzt</a:t>
            </a:r>
            <a:r>
              <a:rPr lang="it-IT" sz="1400" dirty="0">
                <a:solidFill>
                  <a:srgbClr val="535859"/>
                </a:solidFill>
                <a:ea typeface="Calibri"/>
              </a:rPr>
              <a:t> </a:t>
            </a:r>
            <a:r>
              <a:rPr lang="it-IT" sz="1400" dirty="0" err="1">
                <a:solidFill>
                  <a:srgbClr val="535859"/>
                </a:solidFill>
                <a:ea typeface="Calibri"/>
              </a:rPr>
              <a:t>sieh</a:t>
            </a:r>
            <a:r>
              <a:rPr lang="it-IT" sz="1400" dirty="0">
                <a:solidFill>
                  <a:srgbClr val="535859"/>
                </a:solidFill>
                <a:ea typeface="Calibri"/>
              </a:rPr>
              <a:t> dir </a:t>
            </a:r>
            <a:r>
              <a:rPr lang="it-IT" sz="1400" dirty="0" err="1">
                <a:solidFill>
                  <a:srgbClr val="535859"/>
                </a:solidFill>
                <a:ea typeface="Calibri"/>
              </a:rPr>
              <a:t>das</a:t>
            </a:r>
            <a:r>
              <a:rPr lang="it-IT" sz="1400" dirty="0">
                <a:solidFill>
                  <a:srgbClr val="535859"/>
                </a:solidFill>
                <a:ea typeface="Calibri"/>
              </a:rPr>
              <a:t> Video </a:t>
            </a:r>
            <a:r>
              <a:rPr lang="it-IT" sz="1400" dirty="0" err="1">
                <a:solidFill>
                  <a:srgbClr val="535859"/>
                </a:solidFill>
                <a:ea typeface="Calibri"/>
              </a:rPr>
              <a:t>des</a:t>
            </a:r>
            <a:r>
              <a:rPr lang="it-IT" sz="1400" dirty="0">
                <a:solidFill>
                  <a:srgbClr val="535859"/>
                </a:solidFill>
                <a:ea typeface="Calibri"/>
              </a:rPr>
              <a:t> </a:t>
            </a:r>
            <a:r>
              <a:rPr lang="it-IT" sz="1400" dirty="0" err="1">
                <a:solidFill>
                  <a:srgbClr val="535859"/>
                </a:solidFill>
                <a:ea typeface="Calibri"/>
              </a:rPr>
              <a:t>jungen</a:t>
            </a:r>
            <a:r>
              <a:rPr lang="it-IT" sz="1400" dirty="0">
                <a:solidFill>
                  <a:srgbClr val="535859"/>
                </a:solidFill>
                <a:ea typeface="Calibri"/>
              </a:rPr>
              <a:t> Alex Rawlings an!</a:t>
            </a:r>
            <a:endParaRPr lang="en-US" sz="1400" dirty="0">
              <a:ea typeface="Calibri"/>
            </a:endParaRPr>
          </a:p>
          <a:p>
            <a:r>
              <a:rPr lang="en-IT" sz="1400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https://www.youtube.com/watch?si=fmiVUtnwuvxK6lin&amp;v=dfAHA14x7cw&amp;feature=youtu.be</a:t>
            </a:r>
            <a:endParaRPr lang="it-IT" sz="1400" b="0" i="0" u="none" strike="noStrike" noProof="0" dirty="0">
              <a:solidFill>
                <a:schemeClr val="accent5"/>
              </a:solidFill>
              <a:effectLst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5D7190D4-B9B7-DF0F-8234-088F535E7A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1015" y="5649416"/>
            <a:ext cx="521694" cy="521694"/>
          </a:xfrm>
          <a:prstGeom prst="rect">
            <a:avLst/>
          </a:prstGeom>
        </p:spPr>
      </p:pic>
      <p:pic>
        <p:nvPicPr>
          <p:cNvPr id="8" name="Immagine 7" descr="Immagine che contiene Carattere, logo, Elementi grafici, simbolo&#10;&#10;Il contenuto generato dall'IA potrebbe non essere corretto.">
            <a:extLst>
              <a:ext uri="{FF2B5EF4-FFF2-40B4-BE49-F238E27FC236}">
                <a16:creationId xmlns:a16="http://schemas.microsoft.com/office/drawing/2014/main" id="{4111435F-152C-4D57-40E3-3E8346A7DF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05" y="186736"/>
            <a:ext cx="158115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493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47199-3B4F-13C4-2543-B0CBB98FE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1">
            <a:extLst>
              <a:ext uri="{FF2B5EF4-FFF2-40B4-BE49-F238E27FC236}">
                <a16:creationId xmlns:a16="http://schemas.microsoft.com/office/drawing/2014/main" id="{32979A77-147E-7CB5-184A-F73B796F617D}"/>
              </a:ext>
            </a:extLst>
          </p:cNvPr>
          <p:cNvSpPr/>
          <p:nvPr/>
        </p:nvSpPr>
        <p:spPr>
          <a:xfrm>
            <a:off x="2024114" y="2340872"/>
            <a:ext cx="373323" cy="3701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>
                <a:latin typeface="Trade Gothic Next" panose="020B0503040303020004" pitchFamily="34" charset="0"/>
              </a:rPr>
              <a:t>1</a:t>
            </a: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35E53BD4-9959-DC5D-F0B9-5E31559249F7}"/>
              </a:ext>
            </a:extLst>
          </p:cNvPr>
          <p:cNvSpPr/>
          <p:nvPr/>
        </p:nvSpPr>
        <p:spPr>
          <a:xfrm>
            <a:off x="2024114" y="3699327"/>
            <a:ext cx="373323" cy="3701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>
                <a:latin typeface="Trade Gothic Next" panose="020B0503040303020004" pitchFamily="34" charset="0"/>
              </a:rPr>
              <a:t>2</a:t>
            </a:r>
          </a:p>
        </p:txBody>
      </p:sp>
      <p:sp>
        <p:nvSpPr>
          <p:cNvPr id="4" name="Oval 14">
            <a:extLst>
              <a:ext uri="{FF2B5EF4-FFF2-40B4-BE49-F238E27FC236}">
                <a16:creationId xmlns:a16="http://schemas.microsoft.com/office/drawing/2014/main" id="{6D643C70-3307-144B-D4D1-6BB62AF155CA}"/>
              </a:ext>
            </a:extLst>
          </p:cNvPr>
          <p:cNvSpPr/>
          <p:nvPr/>
        </p:nvSpPr>
        <p:spPr>
          <a:xfrm>
            <a:off x="2024114" y="5217931"/>
            <a:ext cx="373323" cy="3701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>
                <a:latin typeface="Trade Gothic Next" panose="020B0503040303020004" pitchFamily="34" charset="0"/>
              </a:rPr>
              <a:t>3</a:t>
            </a:r>
          </a:p>
        </p:txBody>
      </p:sp>
      <p:sp>
        <p:nvSpPr>
          <p:cNvPr id="7" name="Segnaposto testo 1">
            <a:extLst>
              <a:ext uri="{FF2B5EF4-FFF2-40B4-BE49-F238E27FC236}">
                <a16:creationId xmlns:a16="http://schemas.microsoft.com/office/drawing/2014/main" id="{9FDE397E-32C8-6B1C-A8C1-0103991C5EE0}"/>
              </a:ext>
            </a:extLst>
          </p:cNvPr>
          <p:cNvSpPr txBox="1">
            <a:spLocks/>
          </p:cNvSpPr>
          <p:nvPr/>
        </p:nvSpPr>
        <p:spPr>
          <a:xfrm>
            <a:off x="467998" y="490769"/>
            <a:ext cx="11252947" cy="13013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de-DE" sz="4000" b="1" dirty="0">
                <a:solidFill>
                  <a:srgbClr val="DF1B12"/>
                </a:solidFill>
              </a:rPr>
              <a:t>OK, Sprachen sind die Zukunft – </a:t>
            </a:r>
            <a:br>
              <a:rPr lang="de-DE" sz="4000" b="1" dirty="0">
                <a:solidFill>
                  <a:srgbClr val="DF1B12"/>
                </a:solidFill>
              </a:rPr>
            </a:br>
            <a:r>
              <a:rPr lang="de-DE" sz="4000" b="1" dirty="0">
                <a:solidFill>
                  <a:srgbClr val="DF1B12"/>
                </a:solidFill>
              </a:rPr>
              <a:t>aber wofür?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217D0D6-54B1-850A-6745-90E292518F5A}"/>
              </a:ext>
            </a:extLst>
          </p:cNvPr>
          <p:cNvSpPr txBox="1"/>
          <p:nvPr/>
        </p:nvSpPr>
        <p:spPr>
          <a:xfrm>
            <a:off x="3625338" y="2111938"/>
            <a:ext cx="63537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de-DE" sz="2400" dirty="0">
                <a:solidFill>
                  <a:schemeClr val="accent6"/>
                </a:solidFill>
                <a:latin typeface="Calibri" panose="020F0502020204030204" pitchFamily="34" charset="0"/>
              </a:rPr>
              <a:t>Findet euch in Teams zusammen </a:t>
            </a:r>
          </a:p>
          <a:p>
            <a:pPr fontAlgn="base"/>
            <a:r>
              <a:rPr lang="de-DE" sz="2400" dirty="0">
                <a:solidFill>
                  <a:schemeClr val="accent6"/>
                </a:solidFill>
                <a:latin typeface="Calibri" panose="020F0502020204030204" pitchFamily="34" charset="0"/>
              </a:rPr>
              <a:t>und besorgt euch Plakat und Stifte</a:t>
            </a:r>
            <a:r>
              <a:rPr lang="it-IT" sz="2400" dirty="0">
                <a:solidFill>
                  <a:schemeClr val="accent6"/>
                </a:solidFill>
                <a:latin typeface="Calibri" panose="020F0502020204030204" pitchFamily="34" charset="0"/>
              </a:rPr>
              <a:t>.​</a:t>
            </a:r>
            <a:endParaRPr lang="it-IT" sz="2400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E633F24-5BD5-CA6D-8EAB-B19B5C40A18F}"/>
              </a:ext>
            </a:extLst>
          </p:cNvPr>
          <p:cNvSpPr txBox="1"/>
          <p:nvPr/>
        </p:nvSpPr>
        <p:spPr>
          <a:xfrm>
            <a:off x="3625337" y="3351458"/>
            <a:ext cx="72373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de-DE" sz="2400" dirty="0">
                <a:solidFill>
                  <a:schemeClr val="accent6"/>
                </a:solidFill>
                <a:latin typeface="Calibri" panose="020F0502020204030204" pitchFamily="34" charset="0"/>
              </a:rPr>
              <a:t>Überlegt gemeinsam, welche Rolle eure Sprachen und auch neue Sprachkenntnisse in eurer Zukunft spielen werden. Wofür werdet ihr Sprachen konkret benötigen? </a:t>
            </a:r>
            <a:r>
              <a:rPr lang="it-IT" sz="2400" dirty="0">
                <a:solidFill>
                  <a:schemeClr val="accent6"/>
                </a:solidFill>
                <a:latin typeface="Calibri" panose="020F0502020204030204" pitchFamily="34" charset="0"/>
              </a:rPr>
              <a:t>​</a:t>
            </a:r>
            <a:endParaRPr lang="it-IT" sz="2400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476C49-662E-8370-8CB9-096ACDDAF09D}"/>
              </a:ext>
            </a:extLst>
          </p:cNvPr>
          <p:cNvSpPr txBox="1"/>
          <p:nvPr/>
        </p:nvSpPr>
        <p:spPr>
          <a:xfrm>
            <a:off x="3625338" y="4969724"/>
            <a:ext cx="69836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de-DE" sz="240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  <a:t>Schreibt dann eure Ideen in großen Sprechblasen </a:t>
            </a:r>
            <a:br>
              <a:rPr lang="de-DE" sz="240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</a:br>
            <a:r>
              <a:rPr lang="de-DE" sz="2400" dirty="0">
                <a:solidFill>
                  <a:schemeClr val="accent6"/>
                </a:solidFill>
                <a:latin typeface="Calibri" panose="020F0502020204030204" pitchFamily="34" charset="0"/>
                <a:cs typeface="Times New Roman" pitchFamily="18" charset="0"/>
              </a:rPr>
              <a:t>auf euer Plakat. </a:t>
            </a:r>
            <a:endParaRPr lang="it-IT" sz="2400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1602E91E-1705-27E7-2658-B62704E133FA}"/>
              </a:ext>
            </a:extLst>
          </p:cNvPr>
          <p:cNvGrpSpPr/>
          <p:nvPr/>
        </p:nvGrpSpPr>
        <p:grpSpPr>
          <a:xfrm>
            <a:off x="2746643" y="2164694"/>
            <a:ext cx="852518" cy="684903"/>
            <a:chOff x="9749643" y="1649951"/>
            <a:chExt cx="1260512" cy="1012680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7D88D84B-FE7D-4FFF-086B-073627390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8100000">
              <a:off x="10386651" y="1992380"/>
              <a:ext cx="623504" cy="623505"/>
            </a:xfrm>
            <a:prstGeom prst="rect">
              <a:avLst/>
            </a:prstGeom>
          </p:spPr>
        </p:pic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4A9EBD80-B3DB-8610-204E-3643B806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lum bright="13000" contrast="20000"/>
            </a:blip>
            <a:stretch>
              <a:fillRect/>
            </a:stretch>
          </p:blipFill>
          <p:spPr>
            <a:xfrm>
              <a:off x="9749643" y="1649951"/>
              <a:ext cx="807989" cy="101268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2" name="Immagine 11">
            <a:extLst>
              <a:ext uri="{FF2B5EF4-FFF2-40B4-BE49-F238E27FC236}">
                <a16:creationId xmlns:a16="http://schemas.microsoft.com/office/drawing/2014/main" id="{680BAD89-69E6-434F-4F93-2766C7DE0E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6643" y="3425422"/>
            <a:ext cx="622185" cy="917978"/>
          </a:xfrm>
          <a:prstGeom prst="rect">
            <a:avLst/>
          </a:prstGeom>
        </p:spPr>
      </p:pic>
      <p:grpSp>
        <p:nvGrpSpPr>
          <p:cNvPr id="25" name="Gruppo 24">
            <a:extLst>
              <a:ext uri="{FF2B5EF4-FFF2-40B4-BE49-F238E27FC236}">
                <a16:creationId xmlns:a16="http://schemas.microsoft.com/office/drawing/2014/main" id="{C79F8FB1-887B-D1F6-05B5-F20F5520192C}"/>
              </a:ext>
            </a:extLst>
          </p:cNvPr>
          <p:cNvGrpSpPr/>
          <p:nvPr/>
        </p:nvGrpSpPr>
        <p:grpSpPr>
          <a:xfrm>
            <a:off x="2835558" y="5060564"/>
            <a:ext cx="546465" cy="684903"/>
            <a:chOff x="9797602" y="4789430"/>
            <a:chExt cx="807989" cy="1012680"/>
          </a:xfrm>
        </p:grpSpPr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8974CC34-5206-BA65-EA49-B417B4DC4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lum bright="13000" contrast="20000"/>
            </a:blip>
            <a:stretch>
              <a:fillRect/>
            </a:stretch>
          </p:blipFill>
          <p:spPr>
            <a:xfrm>
              <a:off x="9797602" y="4789430"/>
              <a:ext cx="807989" cy="1012680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22" name="Connettore 1 21">
              <a:extLst>
                <a:ext uri="{FF2B5EF4-FFF2-40B4-BE49-F238E27FC236}">
                  <a16:creationId xmlns:a16="http://schemas.microsoft.com/office/drawing/2014/main" id="{DCE93BE2-5244-A655-C413-81F53897CB74}"/>
                </a:ext>
              </a:extLst>
            </p:cNvPr>
            <p:cNvCxnSpPr>
              <a:cxnSpLocks/>
            </p:cNvCxnSpPr>
            <p:nvPr/>
          </p:nvCxnSpPr>
          <p:spPr>
            <a:xfrm>
              <a:off x="9981052" y="5208049"/>
              <a:ext cx="440247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1 22">
              <a:extLst>
                <a:ext uri="{FF2B5EF4-FFF2-40B4-BE49-F238E27FC236}">
                  <a16:creationId xmlns:a16="http://schemas.microsoft.com/office/drawing/2014/main" id="{D9FE0DFB-370D-F7F7-9343-B61F8E0C67B0}"/>
                </a:ext>
              </a:extLst>
            </p:cNvPr>
            <p:cNvCxnSpPr>
              <a:cxnSpLocks/>
            </p:cNvCxnSpPr>
            <p:nvPr/>
          </p:nvCxnSpPr>
          <p:spPr>
            <a:xfrm>
              <a:off x="9981052" y="5323869"/>
              <a:ext cx="440247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1 23">
              <a:extLst>
                <a:ext uri="{FF2B5EF4-FFF2-40B4-BE49-F238E27FC236}">
                  <a16:creationId xmlns:a16="http://schemas.microsoft.com/office/drawing/2014/main" id="{CCAD97BE-9232-67B2-3C5E-2C13FB46494A}"/>
                </a:ext>
              </a:extLst>
            </p:cNvPr>
            <p:cNvCxnSpPr>
              <a:cxnSpLocks/>
            </p:cNvCxnSpPr>
            <p:nvPr/>
          </p:nvCxnSpPr>
          <p:spPr>
            <a:xfrm>
              <a:off x="9981052" y="5439688"/>
              <a:ext cx="440247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Immagine 7" descr="Immagine che contiene Carattere, logo, Elementi grafici, simbolo&#10;&#10;Il contenuto generato dall'IA potrebbe non essere corretto.">
            <a:extLst>
              <a:ext uri="{FF2B5EF4-FFF2-40B4-BE49-F238E27FC236}">
                <a16:creationId xmlns:a16="http://schemas.microsoft.com/office/drawing/2014/main" id="{53AF8D26-2642-F0B3-59E0-D00C5DB4B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205" y="186736"/>
            <a:ext cx="158115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071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44922-4EC4-ED43-26FD-C24C8BF23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cerchio, diagramma, design&#10;&#10;Il contenuto generato dall'IA potrebbe non essere corretto.">
            <a:extLst>
              <a:ext uri="{FF2B5EF4-FFF2-40B4-BE49-F238E27FC236}">
                <a16:creationId xmlns:a16="http://schemas.microsoft.com/office/drawing/2014/main" id="{BAAC4F1A-A621-4F77-2A4B-4B10E398BD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2" t="3553" r="102" b="2616"/>
          <a:stretch/>
        </p:blipFill>
        <p:spPr>
          <a:xfrm>
            <a:off x="473216" y="99000"/>
            <a:ext cx="6508256" cy="6660000"/>
          </a:xfrm>
          <a:prstGeom prst="rect">
            <a:avLst/>
          </a:prstGeom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B81B08F7-22C3-8437-27ED-5F95D75D0CCD}"/>
              </a:ext>
            </a:extLst>
          </p:cNvPr>
          <p:cNvSpPr txBox="1"/>
          <p:nvPr/>
        </p:nvSpPr>
        <p:spPr>
          <a:xfrm>
            <a:off x="6994384" y="2728348"/>
            <a:ext cx="4724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/>
            <a:r>
              <a:rPr lang="nl-NL" sz="5400" b="1" i="0" u="none" strike="noStrike" noProof="0" dirty="0" err="1">
                <a:solidFill>
                  <a:schemeClr val="accent5"/>
                </a:solidFill>
                <a:effectLst/>
              </a:rPr>
              <a:t>Innerer</a:t>
            </a:r>
            <a:r>
              <a:rPr lang="nl-NL" sz="5400" b="1" i="0" u="none" strike="noStrike" noProof="0" dirty="0">
                <a:solidFill>
                  <a:schemeClr val="accent5"/>
                </a:solidFill>
                <a:effectLst/>
              </a:rPr>
              <a:t> </a:t>
            </a:r>
            <a:r>
              <a:rPr lang="nl-NL" sz="5400" b="1" i="0" u="none" strike="noStrike" noProof="0" dirty="0" err="1">
                <a:solidFill>
                  <a:schemeClr val="accent5"/>
                </a:solidFill>
                <a:effectLst/>
              </a:rPr>
              <a:t>Schweinehund</a:t>
            </a:r>
            <a:endParaRPr lang="it-IT" sz="5400" b="1" noProof="0" dirty="0">
              <a:solidFill>
                <a:schemeClr val="accent5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AF6A337-9A2C-2CEC-9D4E-3D654DFC7CFC}"/>
              </a:ext>
            </a:extLst>
          </p:cNvPr>
          <p:cNvSpPr txBox="1"/>
          <p:nvPr/>
        </p:nvSpPr>
        <p:spPr>
          <a:xfrm>
            <a:off x="1209040" y="856733"/>
            <a:ext cx="1849120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R="0" indent="0" algn="ctr"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>
                <a:solidFill>
                  <a:schemeClr val="accent6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Ich würde ja gern</a:t>
            </a:r>
            <a:br>
              <a:rPr lang="de-DE" dirty="0">
                <a:solidFill>
                  <a:schemeClr val="accent6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</a:br>
            <a:r>
              <a:rPr lang="de-DE" dirty="0">
                <a:solidFill>
                  <a:schemeClr val="accent6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eine neue Sprache lernen, aber…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E1A9DB2-8163-5615-54D2-D6A642B92C49}"/>
              </a:ext>
            </a:extLst>
          </p:cNvPr>
          <p:cNvSpPr txBox="1"/>
          <p:nvPr/>
        </p:nvSpPr>
        <p:spPr>
          <a:xfrm>
            <a:off x="4084320" y="4965461"/>
            <a:ext cx="1849120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de-DE" dirty="0">
                <a:solidFill>
                  <a:schemeClr val="accent6"/>
                </a:solidFill>
                <a:latin typeface="Calibri" panose="020F0502020204030204" pitchFamily="34" charset="0"/>
                <a:ea typeface="ＭＳ Ｐゴシック" pitchFamily="-96" charset="-128"/>
                <a:cs typeface="Calibri" panose="020F0502020204030204" pitchFamily="34" charset="0"/>
              </a:rPr>
              <a:t>Ich würde ja gern meine Sprachen verbessern,              aber…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A8CDCE5-0CA8-4636-D6E5-764504614A1A}"/>
              </a:ext>
            </a:extLst>
          </p:cNvPr>
          <p:cNvSpPr txBox="1"/>
          <p:nvPr/>
        </p:nvSpPr>
        <p:spPr>
          <a:xfrm>
            <a:off x="4429760" y="2231975"/>
            <a:ext cx="1849120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IT" sz="1800">
                <a:solidFill>
                  <a:schemeClr val="accent6"/>
                </a:solidFill>
              </a:rPr>
              <a:t>…</a:t>
            </a:r>
            <a:endParaRPr lang="en-IT" sz="1800" dirty="0">
              <a:solidFill>
                <a:schemeClr val="accent6"/>
              </a:solidFill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E52F95F-E698-9074-76B2-53E9BC584C77}"/>
              </a:ext>
            </a:extLst>
          </p:cNvPr>
          <p:cNvSpPr txBox="1"/>
          <p:nvPr/>
        </p:nvSpPr>
        <p:spPr>
          <a:xfrm>
            <a:off x="985520" y="5380960"/>
            <a:ext cx="1849120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IT" sz="1800">
                <a:solidFill>
                  <a:schemeClr val="accent6"/>
                </a:solidFill>
              </a:rPr>
              <a:t>…</a:t>
            </a:r>
            <a:endParaRPr lang="en-IT" sz="1800" dirty="0">
              <a:solidFill>
                <a:schemeClr val="accent6"/>
              </a:solidFill>
            </a:endParaRPr>
          </a:p>
        </p:txBody>
      </p:sp>
      <p:pic>
        <p:nvPicPr>
          <p:cNvPr id="6" name="Immagine 5" descr="Immagine che contiene logo, Carattere, Elementi grafici, simbolo&#10;&#10;Il contenuto generato dall'IA potrebbe non essere corretto.">
            <a:extLst>
              <a:ext uri="{FF2B5EF4-FFF2-40B4-BE49-F238E27FC236}">
                <a16:creationId xmlns:a16="http://schemas.microsoft.com/office/drawing/2014/main" id="{271168DB-55B8-E93A-073F-49607C9776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0" y="277989"/>
            <a:ext cx="144780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04922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Covers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9" id="{D4216A81-C607-454D-B616-EBB279713031}" vid="{30E9AFBA-4249-CD49-8824-C19402B17437}"/>
    </a:ext>
  </a:extLst>
</a:theme>
</file>

<file path=ppt/theme/theme2.xml><?xml version="1.0" encoding="utf-8"?>
<a:theme xmlns:a="http://schemas.openxmlformats.org/drawingml/2006/main" name="Image Covers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9" id="{D4216A81-C607-454D-B616-EBB279713031}" vid="{9B1C51AE-E13B-0C49-A3BE-25E6DBA5F7CF}"/>
    </a:ext>
  </a:extLst>
</a:theme>
</file>

<file path=ppt/theme/theme3.xml><?xml version="1.0" encoding="utf-8"?>
<a:theme xmlns:a="http://schemas.openxmlformats.org/drawingml/2006/main" name="1_Simple Covers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9" id="{D4216A81-C607-454D-B616-EBB279713031}" vid="{C18DA24E-491E-E54E-940E-3FBDC843BE3E}"/>
    </a:ext>
  </a:extLst>
</a:theme>
</file>

<file path=ppt/theme/theme4.xml><?xml version="1.0" encoding="utf-8"?>
<a:theme xmlns:a="http://schemas.openxmlformats.org/drawingml/2006/main" name="Chapters title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9" id="{D4216A81-C607-454D-B616-EBB279713031}" vid="{D80F77D7-B981-5C47-9905-A63BED455DC8}"/>
    </a:ext>
  </a:extLst>
</a:theme>
</file>

<file path=ppt/theme/theme5.xml><?xml version="1.0" encoding="utf-8"?>
<a:theme xmlns:a="http://schemas.openxmlformats.org/drawingml/2006/main" name="Contents Slides">
  <a:themeElements>
    <a:clrScheme name="EURAC">
      <a:dk1>
        <a:srgbClr val="000000"/>
      </a:dk1>
      <a:lt1>
        <a:srgbClr val="FFFFFF"/>
      </a:lt1>
      <a:dk2>
        <a:srgbClr val="000000"/>
      </a:dk2>
      <a:lt2>
        <a:srgbClr val="D7DADA"/>
      </a:lt2>
      <a:accent1>
        <a:srgbClr val="DE1A11"/>
      </a:accent1>
      <a:accent2>
        <a:srgbClr val="D7DADA"/>
      </a:accent2>
      <a:accent3>
        <a:srgbClr val="DE1A11"/>
      </a:accent3>
      <a:accent4>
        <a:srgbClr val="8C9091"/>
      </a:accent4>
      <a:accent5>
        <a:srgbClr val="DE1A11"/>
      </a:accent5>
      <a:accent6>
        <a:srgbClr val="535859"/>
      </a:accent6>
      <a:hlink>
        <a:srgbClr val="2A6D8C"/>
      </a:hlink>
      <a:folHlink>
        <a:srgbClr val="67839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9" id="{D4216A81-C607-454D-B616-EBB279713031}" vid="{F98C3A76-2E4D-8741-B96A-69140F03CAEB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59b2276-3855-41ed-87fa-2a7abe6a582a">
      <UserInfo>
        <DisplayName>Sparber Wolfram</DisplayName>
        <AccountId>26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CACBF6F64A7B24C8FC41F52F21BA73D" ma:contentTypeVersion="12" ma:contentTypeDescription="Creare un nuovo documento." ma:contentTypeScope="" ma:versionID="03eafbe2aa9f77a6fbb4339320f8ad0e">
  <xsd:schema xmlns:xsd="http://www.w3.org/2001/XMLSchema" xmlns:xs="http://www.w3.org/2001/XMLSchema" xmlns:p="http://schemas.microsoft.com/office/2006/metadata/properties" xmlns:ns2="d50c8c2c-af25-4f0d-b4c4-bb032624f243" xmlns:ns3="359b2276-3855-41ed-87fa-2a7abe6a582a" targetNamespace="http://schemas.microsoft.com/office/2006/metadata/properties" ma:root="true" ma:fieldsID="6c6119ac60ae8991e6ae6182329fc1f6" ns2:_="" ns3:_="">
    <xsd:import namespace="d50c8c2c-af25-4f0d-b4c4-bb032624f243"/>
    <xsd:import namespace="359b2276-3855-41ed-87fa-2a7abe6a58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0c8c2c-af25-4f0d-b4c4-bb032624f2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9b2276-3855-41ed-87fa-2a7abe6a582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A7F354-E7AE-4DB2-A7E2-A063A697F835}">
  <ds:schemaRefs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359b2276-3855-41ed-87fa-2a7abe6a582a"/>
    <ds:schemaRef ds:uri="http://purl.org/dc/dcmitype/"/>
    <ds:schemaRef ds:uri="http://purl.org/dc/elements/1.1/"/>
    <ds:schemaRef ds:uri="d50c8c2c-af25-4f0d-b4c4-bb032624f243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2DC7EC8-74F1-4E1D-84CE-A15B07E8A5C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D3C5175-602D-42C1-93DD-686F05E0AC8D}">
  <ds:schemaRefs>
    <ds:schemaRef ds:uri="359b2276-3855-41ed-87fa-2a7abe6a582a"/>
    <ds:schemaRef ds:uri="d50c8c2c-af25-4f0d-b4c4-bb032624f24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Simple Covers</Template>
  <TotalTime>351</TotalTime>
  <Words>955</Words>
  <Application>Microsoft Macintosh PowerPoint</Application>
  <PresentationFormat>Widescreen</PresentationFormat>
  <Paragraphs>126</Paragraphs>
  <Slides>15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5</vt:i4>
      </vt:variant>
      <vt:variant>
        <vt:lpstr>Titoli diapositive</vt:lpstr>
      </vt:variant>
      <vt:variant>
        <vt:i4>15</vt:i4>
      </vt:variant>
    </vt:vector>
  </HeadingPairs>
  <TitlesOfParts>
    <vt:vector size="28" baseType="lpstr">
      <vt:lpstr>Aptos</vt:lpstr>
      <vt:lpstr>Arial</vt:lpstr>
      <vt:lpstr>Calibri</vt:lpstr>
      <vt:lpstr>Calibri Light</vt:lpstr>
      <vt:lpstr>Rosewood Std Regular</vt:lpstr>
      <vt:lpstr>Times New Roman</vt:lpstr>
      <vt:lpstr>Trade Gothic Next</vt:lpstr>
      <vt:lpstr>Trebuchet MS</vt:lpstr>
      <vt:lpstr>Simple Covers</vt:lpstr>
      <vt:lpstr>Image Covers</vt:lpstr>
      <vt:lpstr>1_Simple Covers</vt:lpstr>
      <vt:lpstr>Chapters title</vt:lpstr>
      <vt:lpstr>Contents Slides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Mariz Chiara</dc:creator>
  <cp:keywords/>
  <dc:description/>
  <cp:lastModifiedBy>Mariz Chiara</cp:lastModifiedBy>
  <cp:revision>23</cp:revision>
  <cp:lastPrinted>2017-03-09T08:39:52Z</cp:lastPrinted>
  <dcterms:created xsi:type="dcterms:W3CDTF">2025-01-22T09:51:14Z</dcterms:created>
  <dcterms:modified xsi:type="dcterms:W3CDTF">2025-09-22T13:03:01Z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0x0101001CACBF6F64A7B24C8FC41F52F21BA73D</vt:lpwstr>
  </property>
</Properties>
</file>