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97" r:id="rId4"/>
    <p:sldMasterId id="2147483717" r:id="rId5"/>
    <p:sldMasterId id="2147483733" r:id="rId6"/>
    <p:sldMasterId id="2147483724" r:id="rId7"/>
    <p:sldMasterId id="2147483648" r:id="rId8"/>
  </p:sldMasterIdLst>
  <p:notesMasterIdLst>
    <p:notesMasterId r:id="rId53"/>
  </p:notesMasterIdLst>
  <p:sldIdLst>
    <p:sldId id="379" r:id="rId9"/>
    <p:sldId id="380" r:id="rId10"/>
    <p:sldId id="381" r:id="rId11"/>
    <p:sldId id="382" r:id="rId12"/>
    <p:sldId id="383" r:id="rId13"/>
    <p:sldId id="384" r:id="rId14"/>
    <p:sldId id="385" r:id="rId15"/>
    <p:sldId id="399" r:id="rId16"/>
    <p:sldId id="396" r:id="rId17"/>
    <p:sldId id="397" r:id="rId18"/>
    <p:sldId id="398" r:id="rId19"/>
    <p:sldId id="387" r:id="rId20"/>
    <p:sldId id="388" r:id="rId21"/>
    <p:sldId id="389" r:id="rId22"/>
    <p:sldId id="390" r:id="rId23"/>
    <p:sldId id="391" r:id="rId24"/>
    <p:sldId id="392" r:id="rId25"/>
    <p:sldId id="393" r:id="rId26"/>
    <p:sldId id="394" r:id="rId27"/>
    <p:sldId id="395" r:id="rId28"/>
    <p:sldId id="400" r:id="rId29"/>
    <p:sldId id="422" r:id="rId30"/>
    <p:sldId id="423" r:id="rId31"/>
    <p:sldId id="402" r:id="rId32"/>
    <p:sldId id="403" r:id="rId33"/>
    <p:sldId id="404" r:id="rId34"/>
    <p:sldId id="405" r:id="rId35"/>
    <p:sldId id="406" r:id="rId36"/>
    <p:sldId id="407" r:id="rId37"/>
    <p:sldId id="408" r:id="rId38"/>
    <p:sldId id="409" r:id="rId39"/>
    <p:sldId id="410" r:id="rId40"/>
    <p:sldId id="346" r:id="rId41"/>
    <p:sldId id="416" r:id="rId42"/>
    <p:sldId id="411" r:id="rId43"/>
    <p:sldId id="412" r:id="rId44"/>
    <p:sldId id="413" r:id="rId45"/>
    <p:sldId id="414" r:id="rId46"/>
    <p:sldId id="415" r:id="rId47"/>
    <p:sldId id="417" r:id="rId48"/>
    <p:sldId id="418" r:id="rId49"/>
    <p:sldId id="419" r:id="rId50"/>
    <p:sldId id="420" r:id="rId51"/>
    <p:sldId id="421"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19" pos="3844">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gata Amy" initials="SA" lastIdx="18" clrIdx="0">
    <p:extLst>
      <p:ext uri="{19B8F6BF-5375-455C-9EA6-DF929625EA0E}">
        <p15:presenceInfo xmlns:p15="http://schemas.microsoft.com/office/powerpoint/2012/main" userId="S::asegata@eurac.edu::88b1605c-63c6-404b-b6ca-9d179f0568a6" providerId="AD"/>
      </p:ext>
    </p:extLst>
  </p:cmAuthor>
  <p:cmAuthor id="2" name="Forlin Lorenzo" initials="FL" lastIdx="3" clrIdx="1">
    <p:extLst>
      <p:ext uri="{19B8F6BF-5375-455C-9EA6-DF929625EA0E}">
        <p15:presenceInfo xmlns:p15="http://schemas.microsoft.com/office/powerpoint/2012/main" userId="S::lforlin@eurac.edu::c5c6e9dc-4dc5-4941-8e74-687cc9286a36" providerId="AD"/>
      </p:ext>
    </p:extLst>
  </p:cmAuthor>
  <p:cmAuthor id="3" name="Barbieri Alessandra" initials="BA" lastIdx="1" clrIdx="2">
    <p:extLst>
      <p:ext uri="{19B8F6BF-5375-455C-9EA6-DF929625EA0E}">
        <p15:presenceInfo xmlns:p15="http://schemas.microsoft.com/office/powerpoint/2012/main" userId="S::abarbieri@eurac.edu::b9b093c3-b5ed-403e-880c-8e4eade98b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1B12"/>
    <a:srgbClr val="6BAEE2"/>
    <a:srgbClr val="EFC14B"/>
    <a:srgbClr val="9EA950"/>
    <a:srgbClr val="99C96F"/>
    <a:srgbClr val="404648"/>
    <a:srgbClr val="DFE8ED"/>
    <a:srgbClr val="E02A14"/>
    <a:srgbClr val="43A2A2"/>
    <a:srgbClr val="93C778"/>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98"/>
    <p:restoredTop sz="96327" autoAdjust="0"/>
  </p:normalViewPr>
  <p:slideViewPr>
    <p:cSldViewPr snapToGrid="0">
      <p:cViewPr varScale="1">
        <p:scale>
          <a:sx n="110" d="100"/>
          <a:sy n="110" d="100"/>
        </p:scale>
        <p:origin x="1464" y="472"/>
      </p:cViewPr>
      <p:guideLst>
        <p:guide orient="horz" pos="2160"/>
        <p:guide pos="3844"/>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theme" Target="theme/theme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290C9-C857-DA40-BC90-D1B83876DBA2}" type="datetimeFigureOut">
              <a:rPr lang="en-US" smtClean="0"/>
              <a:t>9/22/25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D5BFB8-AAEF-9846-B079-971A2147A234}" type="slidenum">
              <a:rPr lang="en-US" smtClean="0"/>
              <a:t>‹N›</a:t>
            </a:fld>
            <a:endParaRPr lang="en-US"/>
          </a:p>
        </p:txBody>
      </p:sp>
    </p:spTree>
    <p:extLst>
      <p:ext uri="{BB962C8B-B14F-4D97-AF65-F5344CB8AC3E}">
        <p14:creationId xmlns:p14="http://schemas.microsoft.com/office/powerpoint/2010/main" val="156822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6D5BFB8-AAEF-9846-B079-971A2147A234}" type="slidenum">
              <a:rPr lang="en-US" smtClean="0"/>
              <a:t>35</a:t>
            </a:fld>
            <a:endParaRPr lang="en-US"/>
          </a:p>
        </p:txBody>
      </p:sp>
    </p:spTree>
    <p:extLst>
      <p:ext uri="{BB962C8B-B14F-4D97-AF65-F5344CB8AC3E}">
        <p14:creationId xmlns:p14="http://schemas.microsoft.com/office/powerpoint/2010/main" val="4184879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3519884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 Image Cover Title ">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0C698A80-66AF-2A4E-8EC3-FC8F814D7E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801059" cy="648000"/>
          </a:xfrm>
          <a:prstGeom prst="rect">
            <a:avLst/>
          </a:prstGeom>
        </p:spPr>
      </p:pic>
      <p:sp>
        <p:nvSpPr>
          <p:cNvPr id="10" name="Text Placeholder 4">
            <a:extLst>
              <a:ext uri="{FF2B5EF4-FFF2-40B4-BE49-F238E27FC236}">
                <a16:creationId xmlns:a16="http://schemas.microsoft.com/office/drawing/2014/main" id="{E661B63A-13C2-1647-B400-A0B2C532E95D}"/>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76C0574E-534E-0841-BCB5-F0DCBF137F1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DE999179-7388-1342-80DA-D110931765D8}"/>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DC33C235-D510-E440-A7E8-ADAACA41AB6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078EC6D8-A894-C54E-8156-1FCC250D08A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2689480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Red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chemeClr val="accent1"/>
              </a:solidFill>
            </a:endParaRPr>
          </a:p>
        </p:txBody>
      </p:sp>
      <p:pic>
        <p:nvPicPr>
          <p:cNvPr id="11" name="Grafik 7" descr="Ein Bild, das Text, Geschirr, ClipArt, Teller enthält.&#10;&#10;Automatisch generierte Beschreibung">
            <a:extLst>
              <a:ext uri="{FF2B5EF4-FFF2-40B4-BE49-F238E27FC236}">
                <a16:creationId xmlns:a16="http://schemas.microsoft.com/office/drawing/2014/main" id="{CCD78E8B-05B7-CF4A-BFD8-19EC64A675E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13" name="Text Placeholder 4">
            <a:extLst>
              <a:ext uri="{FF2B5EF4-FFF2-40B4-BE49-F238E27FC236}">
                <a16:creationId xmlns:a16="http://schemas.microsoft.com/office/drawing/2014/main" id="{7B07D0DE-C7DD-9A48-962F-2C34E24DFC5C}"/>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A2E1A3CE-DA6B-2345-A64C-EE95FD4B981B}"/>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5" name="Text Placeholder 4">
            <a:extLst>
              <a:ext uri="{FF2B5EF4-FFF2-40B4-BE49-F238E27FC236}">
                <a16:creationId xmlns:a16="http://schemas.microsoft.com/office/drawing/2014/main" id="{1FB8854F-485C-1D4D-95D1-C1455848EBB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rgbClr val="404648"/>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6" name="Text Placeholder 4">
            <a:extLst>
              <a:ext uri="{FF2B5EF4-FFF2-40B4-BE49-F238E27FC236}">
                <a16:creationId xmlns:a16="http://schemas.microsoft.com/office/drawing/2014/main" id="{BF935293-5F03-9648-9F34-3494C692B1BD}"/>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20" name="Picture Placeholder 7">
            <a:extLst>
              <a:ext uri="{FF2B5EF4-FFF2-40B4-BE49-F238E27FC236}">
                <a16:creationId xmlns:a16="http://schemas.microsoft.com/office/drawing/2014/main" id="{B6459ED3-2FF5-0548-A1DB-E4AA83208509}"/>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2285717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y Image Cover Title ">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9AE6C42C-FF0E-1447-A180-A38172CF830F}"/>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07C0BAC5-1ACC-B840-9539-4137BF3B03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62392" y="1021136"/>
            <a:ext cx="1777371" cy="648000"/>
          </a:xfrm>
          <a:prstGeom prst="rect">
            <a:avLst/>
          </a:prstGeom>
        </p:spPr>
      </p:pic>
      <p:sp>
        <p:nvSpPr>
          <p:cNvPr id="9" name="Text Placeholder 4">
            <a:extLst>
              <a:ext uri="{FF2B5EF4-FFF2-40B4-BE49-F238E27FC236}">
                <a16:creationId xmlns:a16="http://schemas.microsoft.com/office/drawing/2014/main" id="{C69B5201-7BD6-0D45-AAA2-6759DEB8B370}"/>
              </a:ext>
            </a:extLst>
          </p:cNvPr>
          <p:cNvSpPr>
            <a:spLocks noGrp="1"/>
          </p:cNvSpPr>
          <p:nvPr>
            <p:ph type="body" sz="quarter" idx="10" hasCustomPrompt="1"/>
          </p:nvPr>
        </p:nvSpPr>
        <p:spPr>
          <a:xfrm>
            <a:off x="5462394" y="2554378"/>
            <a:ext cx="6228884" cy="1639797"/>
          </a:xfrm>
          <a:prstGeom prst="rect">
            <a:avLst/>
          </a:prstGeom>
        </p:spPr>
        <p:txBody>
          <a:bodyPr anchor="b"/>
          <a:lstStyle>
            <a:lvl1pPr marL="0" indent="0" algn="r">
              <a:lnSpc>
                <a:spcPts val="5600"/>
              </a:lnSpc>
              <a:spcBef>
                <a:spcPts val="0"/>
              </a:spcBef>
              <a:buNone/>
              <a:defRPr sz="5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56334B7A-7117-5946-8A9C-540BFE1C79DC}"/>
              </a:ext>
            </a:extLst>
          </p:cNvPr>
          <p:cNvSpPr>
            <a:spLocks noGrp="1"/>
          </p:cNvSpPr>
          <p:nvPr>
            <p:ph type="body" sz="quarter" idx="13" hasCustomPrompt="1"/>
          </p:nvPr>
        </p:nvSpPr>
        <p:spPr>
          <a:xfrm>
            <a:off x="5462393" y="4205243"/>
            <a:ext cx="622888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400" b="0" i="0" kern="1200" smtClean="0">
                <a:solidFill>
                  <a:schemeClr val="bg1"/>
                </a:solidFill>
                <a:effectLst/>
                <a:latin typeface="+mn-lt"/>
                <a:ea typeface="Inter" panose="020B0502030000000004" pitchFamily="34" charset="0"/>
                <a:cs typeface="Inter" panose="020B05020300000000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1" name="Text Placeholder 4">
            <a:extLst>
              <a:ext uri="{FF2B5EF4-FFF2-40B4-BE49-F238E27FC236}">
                <a16:creationId xmlns:a16="http://schemas.microsoft.com/office/drawing/2014/main" id="{37893150-EFD5-0648-9336-1A49B413D8D1}"/>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accent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A13289A2-96BE-8342-97B9-7822CF1E7B2A}"/>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4" name="Picture Placeholder 7">
            <a:extLst>
              <a:ext uri="{FF2B5EF4-FFF2-40B4-BE49-F238E27FC236}">
                <a16:creationId xmlns:a16="http://schemas.microsoft.com/office/drawing/2014/main" id="{73CE07F7-1FC7-2B47-A983-28996537A26C}"/>
              </a:ext>
            </a:extLst>
          </p:cNvPr>
          <p:cNvSpPr>
            <a:spLocks noGrp="1"/>
          </p:cNvSpPr>
          <p:nvPr>
            <p:ph type="pic" sz="quarter" idx="17"/>
          </p:nvPr>
        </p:nvSpPr>
        <p:spPr>
          <a:xfrm>
            <a:off x="0" y="0"/>
            <a:ext cx="4849200" cy="6858000"/>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Tree>
    <p:extLst>
      <p:ext uri="{BB962C8B-B14F-4D97-AF65-F5344CB8AC3E}">
        <p14:creationId xmlns:p14="http://schemas.microsoft.com/office/powerpoint/2010/main" val="40149235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hite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8" name="Picture Placeholder 7">
            <a:extLst>
              <a:ext uri="{FF2B5EF4-FFF2-40B4-BE49-F238E27FC236}">
                <a16:creationId xmlns:a16="http://schemas.microsoft.com/office/drawing/2014/main" id="{30AF5E05-6C20-594B-9395-961A62B01121}"/>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pic>
        <p:nvPicPr>
          <p:cNvPr id="2" name="Picture 1" descr="A black background with red text&#10;&#10;Description automatically generated">
            <a:extLst>
              <a:ext uri="{FF2B5EF4-FFF2-40B4-BE49-F238E27FC236}">
                <a16:creationId xmlns:a16="http://schemas.microsoft.com/office/drawing/2014/main" id="{C27795C7-3D3F-AD89-850C-36857B14B8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8300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White Cover without Title">
    <p:spTree>
      <p:nvGrpSpPr>
        <p:cNvPr id="1" name=""/>
        <p:cNvGrpSpPr/>
        <p:nvPr/>
      </p:nvGrpSpPr>
      <p:grpSpPr>
        <a:xfrm>
          <a:off x="0" y="0"/>
          <a:ext cx="0" cy="0"/>
          <a:chOff x="0" y="0"/>
          <a:chExt cx="0" cy="0"/>
        </a:xfrm>
      </p:grpSpPr>
      <p:sp>
        <p:nvSpPr>
          <p:cNvPr id="11" name="Rechteck 5">
            <a:extLst>
              <a:ext uri="{FF2B5EF4-FFF2-40B4-BE49-F238E27FC236}">
                <a16:creationId xmlns:a16="http://schemas.microsoft.com/office/drawing/2014/main" id="{107E39AA-AC3D-9945-8D70-9BCEAE18B209}"/>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13" name="Picture Placeholder 7">
            <a:extLst>
              <a:ext uri="{FF2B5EF4-FFF2-40B4-BE49-F238E27FC236}">
                <a16:creationId xmlns:a16="http://schemas.microsoft.com/office/drawing/2014/main" id="{D51C654E-47F5-E745-91D4-F89B8DDEF878}"/>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pic>
        <p:nvPicPr>
          <p:cNvPr id="2" name="Picture 1" descr="A black and white sign with white text&#10;&#10;Description automatically generated">
            <a:extLst>
              <a:ext uri="{FF2B5EF4-FFF2-40B4-BE49-F238E27FC236}">
                <a16:creationId xmlns:a16="http://schemas.microsoft.com/office/drawing/2014/main" id="{8030FF6A-DDEB-B3FD-BEDB-8BC1A20F85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411909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F5A3D0C7-A724-8D41-BB12-922F5DF9C656}"/>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9" name="Picture Placeholder 7">
            <a:extLst>
              <a:ext uri="{FF2B5EF4-FFF2-40B4-BE49-F238E27FC236}">
                <a16:creationId xmlns:a16="http://schemas.microsoft.com/office/drawing/2014/main" id="{3183B43C-BEE9-6B4B-B322-5AECFDBDC24C}"/>
              </a:ext>
            </a:extLst>
          </p:cNvPr>
          <p:cNvSpPr>
            <a:spLocks noGrp="1"/>
          </p:cNvSpPr>
          <p:nvPr>
            <p:ph type="pic" sz="quarter" idx="17"/>
          </p:nvPr>
        </p:nvSpPr>
        <p:spPr>
          <a:xfrm>
            <a:off x="7342800" y="0"/>
            <a:ext cx="48492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pic>
        <p:nvPicPr>
          <p:cNvPr id="2" name="Picture 1" descr="A black and white sign with white text&#10;&#10;Description automatically generated">
            <a:extLst>
              <a:ext uri="{FF2B5EF4-FFF2-40B4-BE49-F238E27FC236}">
                <a16:creationId xmlns:a16="http://schemas.microsoft.com/office/drawing/2014/main" id="{3D66A3E5-85D0-5C7B-4618-88B368329B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2147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7" name="Immagine 6">
            <a:extLst>
              <a:ext uri="{FF2B5EF4-FFF2-40B4-BE49-F238E27FC236}">
                <a16:creationId xmlns:a16="http://schemas.microsoft.com/office/drawing/2014/main" id="{214E83DD-6A78-8549-A950-0D9A4933B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11" name="Text Placeholder 4">
            <a:extLst>
              <a:ext uri="{FF2B5EF4-FFF2-40B4-BE49-F238E27FC236}">
                <a16:creationId xmlns:a16="http://schemas.microsoft.com/office/drawing/2014/main" id="{00F29800-C65D-BF41-AA04-9926A7446CDA}"/>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81DB71F6-6D82-8D4C-AD38-19AB39CCCA7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8" name="Text Placeholder 4">
            <a:extLst>
              <a:ext uri="{FF2B5EF4-FFF2-40B4-BE49-F238E27FC236}">
                <a16:creationId xmlns:a16="http://schemas.microsoft.com/office/drawing/2014/main" id="{B1A87567-B055-2E4E-A4B7-4E02EFB8EE72}"/>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0" name="Text Placeholder 4">
            <a:extLst>
              <a:ext uri="{FF2B5EF4-FFF2-40B4-BE49-F238E27FC236}">
                <a16:creationId xmlns:a16="http://schemas.microsoft.com/office/drawing/2014/main" id="{81B2BC62-411C-1543-9486-CE8D0DD7EEFE}"/>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rgbClr val="DF1B12"/>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12822940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26615317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15576790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804401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 Cover 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E057D02D-A11C-EF4C-99C2-687ABAB120AB}"/>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8" name="Grafik 7" descr="Ein Bild, das Text, Geschirr, ClipArt, Teller enthält.&#10;&#10;Automatisch generierte Beschreibung">
            <a:extLst>
              <a:ext uri="{FF2B5EF4-FFF2-40B4-BE49-F238E27FC236}">
                <a16:creationId xmlns:a16="http://schemas.microsoft.com/office/drawing/2014/main" id="{215BA464-3172-5D42-85E8-DBE7016A185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1" name="Text Placeholder 4">
            <a:extLst>
              <a:ext uri="{FF2B5EF4-FFF2-40B4-BE49-F238E27FC236}">
                <a16:creationId xmlns:a16="http://schemas.microsoft.com/office/drawing/2014/main" id="{0C934342-D87A-D041-95E5-A4B6ED456F3D}"/>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2" name="Text Placeholder 4">
            <a:extLst>
              <a:ext uri="{FF2B5EF4-FFF2-40B4-BE49-F238E27FC236}">
                <a16:creationId xmlns:a16="http://schemas.microsoft.com/office/drawing/2014/main" id="{FCABA563-ED00-044E-A9A2-988B99601502}"/>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3" name="Text Placeholder 4">
            <a:extLst>
              <a:ext uri="{FF2B5EF4-FFF2-40B4-BE49-F238E27FC236}">
                <a16:creationId xmlns:a16="http://schemas.microsoft.com/office/drawing/2014/main" id="{61CA71F7-27DE-3744-BC4E-73E878DCA6CD}"/>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5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4" name="Text Placeholder 4">
            <a:extLst>
              <a:ext uri="{FF2B5EF4-FFF2-40B4-BE49-F238E27FC236}">
                <a16:creationId xmlns:a16="http://schemas.microsoft.com/office/drawing/2014/main" id="{E5B84889-48E7-2248-93D2-51E659898947}"/>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Tree>
    <p:extLst>
      <p:ext uri="{BB962C8B-B14F-4D97-AF65-F5344CB8AC3E}">
        <p14:creationId xmlns:p14="http://schemas.microsoft.com/office/powerpoint/2010/main" val="7108580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309410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1151081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2" name="Picture 1" descr="A black background with red text&#10;&#10;Description automatically generated">
            <a:extLst>
              <a:ext uri="{FF2B5EF4-FFF2-40B4-BE49-F238E27FC236}">
                <a16:creationId xmlns:a16="http://schemas.microsoft.com/office/drawing/2014/main" id="{69CB2D3E-CDF1-F5DA-D858-AFB80F6041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402319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3" name="Picture 2" descr="A black and white sign with white text&#10;&#10;Description automatically generated">
            <a:extLst>
              <a:ext uri="{FF2B5EF4-FFF2-40B4-BE49-F238E27FC236}">
                <a16:creationId xmlns:a16="http://schemas.microsoft.com/office/drawing/2014/main" id="{FA0DC452-8EB5-825F-75A2-6D937CA30F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5761373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2" name="Picture 1" descr="A black and white sign with white text&#10;&#10;Description automatically generated">
            <a:extLst>
              <a:ext uri="{FF2B5EF4-FFF2-40B4-BE49-F238E27FC236}">
                <a16:creationId xmlns:a16="http://schemas.microsoft.com/office/drawing/2014/main" id="{57853FCF-62D1-5F5E-01C0-A544CCD7C77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2997186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hite Chapter Title">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0059605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 Chapter">
    <p:bg>
      <p:bgPr>
        <a:solidFill>
          <a:schemeClr val="accent1"/>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358B90C8-CF8F-6E40-9CAD-CDB30FA8247B}"/>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pic>
        <p:nvPicPr>
          <p:cNvPr id="2" name="Immagine 1">
            <a:extLst>
              <a:ext uri="{FF2B5EF4-FFF2-40B4-BE49-F238E27FC236}">
                <a16:creationId xmlns:a16="http://schemas.microsoft.com/office/drawing/2014/main" id="{614AE54C-005E-2F1B-59E7-49EC83DCA977}"/>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23171929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rey Chapter">
    <p:bg>
      <p:bgPr>
        <a:solidFill>
          <a:schemeClr val="accent6">
            <a:lumMod val="75000"/>
          </a:schemeClr>
        </a:solidFill>
        <a:effectLst/>
      </p:bgPr>
    </p:bg>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AAC3EC7B-1F0B-6943-A1EB-808BEDE36983}"/>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1929601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hite Chapter Title text">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767DFA12-E548-F3B5-68F1-878EB0CB4DF8}"/>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8440841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Chapter Title text">
    <p:bg>
      <p:bgPr>
        <a:solidFill>
          <a:schemeClr val="accent1"/>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51CAC1BE-E53A-26BB-4828-9E68BD1CA395}"/>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pic>
        <p:nvPicPr>
          <p:cNvPr id="3" name="Immagine 2">
            <a:extLst>
              <a:ext uri="{FF2B5EF4-FFF2-40B4-BE49-F238E27FC236}">
                <a16:creationId xmlns:a16="http://schemas.microsoft.com/office/drawing/2014/main" id="{5B4943DC-4F4E-0AEE-C501-8A8D9AC00A01}"/>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10856787" y="6602676"/>
            <a:ext cx="1191963" cy="136324"/>
          </a:xfrm>
          <a:prstGeom prst="rect">
            <a:avLst/>
          </a:prstGeom>
        </p:spPr>
      </p:pic>
    </p:spTree>
    <p:extLst>
      <p:ext uri="{BB962C8B-B14F-4D97-AF65-F5344CB8AC3E}">
        <p14:creationId xmlns:p14="http://schemas.microsoft.com/office/powerpoint/2010/main" val="192487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rey Cover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461364E5-0B9B-6C43-8B11-B4B825F72BB9}"/>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8" name="Grafik 7" descr="Ein Bild, das Text, Geschirr, ClipArt, Teller enthält.&#10;&#10;Automatisch generierte Beschreibung">
            <a:extLst>
              <a:ext uri="{FF2B5EF4-FFF2-40B4-BE49-F238E27FC236}">
                <a16:creationId xmlns:a16="http://schemas.microsoft.com/office/drawing/2014/main" id="{CBA14308-D75B-B04C-B1FB-50E8EFDBEC7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10" name="Text Placeholder 4">
            <a:extLst>
              <a:ext uri="{FF2B5EF4-FFF2-40B4-BE49-F238E27FC236}">
                <a16:creationId xmlns:a16="http://schemas.microsoft.com/office/drawing/2014/main" id="{AFA95B4E-DD98-A845-8240-61849EFD6A40}"/>
              </a:ext>
            </a:extLst>
          </p:cNvPr>
          <p:cNvSpPr>
            <a:spLocks noGrp="1"/>
          </p:cNvSpPr>
          <p:nvPr>
            <p:ph type="body" sz="quarter" idx="10" hasCustomPrompt="1"/>
          </p:nvPr>
        </p:nvSpPr>
        <p:spPr>
          <a:xfrm>
            <a:off x="2443543" y="2306338"/>
            <a:ext cx="9247735" cy="1751767"/>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a:t>
            </a:r>
          </a:p>
        </p:txBody>
      </p:sp>
      <p:sp>
        <p:nvSpPr>
          <p:cNvPr id="11" name="Text Placeholder 4">
            <a:extLst>
              <a:ext uri="{FF2B5EF4-FFF2-40B4-BE49-F238E27FC236}">
                <a16:creationId xmlns:a16="http://schemas.microsoft.com/office/drawing/2014/main" id="{AAC0A776-E2EC-4F4A-ABE2-6B8E8B4B9CC6}"/>
              </a:ext>
            </a:extLst>
          </p:cNvPr>
          <p:cNvSpPr>
            <a:spLocks noGrp="1"/>
          </p:cNvSpPr>
          <p:nvPr>
            <p:ph type="body" sz="quarter" idx="13" hasCustomPrompt="1"/>
          </p:nvPr>
        </p:nvSpPr>
        <p:spPr>
          <a:xfrm>
            <a:off x="2443543" y="4069173"/>
            <a:ext cx="9247735" cy="882272"/>
          </a:xfrm>
          <a:prstGeom prst="rect">
            <a:avLst/>
          </a:prstGeom>
          <a:noFill/>
        </p:spPr>
        <p:txBody>
          <a:bodyPr wrap="square" anchor="t">
            <a:noAutofit/>
          </a:bodyPr>
          <a:lstStyle>
            <a:lvl1pPr marL="0" marR="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lang="it-IT" sz="2800" b="0" i="0" kern="1200" smtClean="0">
                <a:solidFill>
                  <a:schemeClr val="bg1"/>
                </a:solidFill>
                <a:effectLst/>
                <a:latin typeface="Calibri" panose="020F0502020204030204" pitchFamily="34" charset="0"/>
                <a:ea typeface="Inter" panose="020B05020300000000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 Cum sociis </a:t>
            </a:r>
            <a:r>
              <a:rPr lang="en-US" dirty="0" err="1"/>
              <a:t>natoque</a:t>
            </a:r>
            <a:r>
              <a:rPr lang="en-US" dirty="0"/>
              <a:t> </a:t>
            </a:r>
            <a:r>
              <a:rPr lang="en-US" dirty="0" err="1"/>
              <a:t>penatibus</a:t>
            </a:r>
            <a:r>
              <a:rPr lang="en-US" dirty="0"/>
              <a:t> </a:t>
            </a:r>
            <a:br>
              <a:rPr lang="en-US" dirty="0"/>
            </a:br>
            <a:r>
              <a:rPr lang="en-US" dirty="0"/>
              <a:t>et </a:t>
            </a:r>
            <a:r>
              <a:rPr lang="en-US" dirty="0" err="1"/>
              <a:t>magnis</a:t>
            </a:r>
            <a:r>
              <a:rPr lang="en-US" dirty="0"/>
              <a:t> dis </a:t>
            </a:r>
            <a:r>
              <a:rPr lang="en-US" dirty="0" err="1"/>
              <a:t>parturiente</a:t>
            </a:r>
            <a:r>
              <a:rPr lang="en-US" dirty="0"/>
              <a:t> </a:t>
            </a:r>
            <a:r>
              <a:rPr lang="en-US" dirty="0" err="1"/>
              <a:t>montes</a:t>
            </a:r>
            <a:endParaRPr lang="en-US" dirty="0"/>
          </a:p>
        </p:txBody>
      </p:sp>
      <p:sp>
        <p:nvSpPr>
          <p:cNvPr id="12" name="Text Placeholder 4">
            <a:extLst>
              <a:ext uri="{FF2B5EF4-FFF2-40B4-BE49-F238E27FC236}">
                <a16:creationId xmlns:a16="http://schemas.microsoft.com/office/drawing/2014/main" id="{85B91D7A-37D5-7549-B137-5F852AE0F26C}"/>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13" name="Text Placeholder 4">
            <a:extLst>
              <a:ext uri="{FF2B5EF4-FFF2-40B4-BE49-F238E27FC236}">
                <a16:creationId xmlns:a16="http://schemas.microsoft.com/office/drawing/2014/main" id="{7805B2FB-3D48-4D44-B26D-928243BD4884}"/>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Tree>
    <p:extLst>
      <p:ext uri="{BB962C8B-B14F-4D97-AF65-F5344CB8AC3E}">
        <p14:creationId xmlns:p14="http://schemas.microsoft.com/office/powerpoint/2010/main" val="2069035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y Chapter Title text">
    <p:bg>
      <p:bgPr>
        <a:solidFill>
          <a:schemeClr val="accent6">
            <a:lumMod val="75000"/>
          </a:schemeClr>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4AA8B951-AEB5-934E-8512-DE8F2D2671BA}"/>
              </a:ext>
            </a:extLst>
          </p:cNvPr>
          <p:cNvSpPr>
            <a:spLocks noGrp="1"/>
          </p:cNvSpPr>
          <p:nvPr>
            <p:ph type="body" sz="quarter" idx="11" hasCustomPrompt="1"/>
          </p:nvPr>
        </p:nvSpPr>
        <p:spPr>
          <a:xfrm>
            <a:off x="467999" y="490769"/>
            <a:ext cx="7606618" cy="1508512"/>
          </a:xfrm>
          <a:prstGeom prst="rect">
            <a:avLst/>
          </a:prstGeom>
          <a:noFill/>
        </p:spPr>
        <p:txBody>
          <a:bodyPr wrap="square" tIns="90000" bIns="90000" anchor="t"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
        <p:nvSpPr>
          <p:cNvPr id="2" name="Text Placeholder 4">
            <a:extLst>
              <a:ext uri="{FF2B5EF4-FFF2-40B4-BE49-F238E27FC236}">
                <a16:creationId xmlns:a16="http://schemas.microsoft.com/office/drawing/2014/main" id="{287F9BF1-1906-4DA0-BD2A-3650DF2DB989}"/>
              </a:ext>
            </a:extLst>
          </p:cNvPr>
          <p:cNvSpPr>
            <a:spLocks noGrp="1"/>
          </p:cNvSpPr>
          <p:nvPr>
            <p:ph type="body" sz="quarter" idx="13" hasCustomPrompt="1"/>
          </p:nvPr>
        </p:nvSpPr>
        <p:spPr>
          <a:xfrm>
            <a:off x="467999" y="2371241"/>
            <a:ext cx="7606618" cy="3725656"/>
          </a:xfrm>
          <a:prstGeom prst="rect">
            <a:avLst/>
          </a:prstGeom>
          <a:noFill/>
        </p:spPr>
        <p:txBody>
          <a:bodyPr wrap="square" anchor="b">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8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text</a:t>
            </a:r>
          </a:p>
          <a:p>
            <a:pPr lvl="0"/>
            <a:r>
              <a:rPr lang="en-US" dirty="0"/>
              <a:t>Edit text</a:t>
            </a:r>
          </a:p>
        </p:txBody>
      </p:sp>
    </p:spTree>
    <p:extLst>
      <p:ext uri="{BB962C8B-B14F-4D97-AF65-F5344CB8AC3E}">
        <p14:creationId xmlns:p14="http://schemas.microsoft.com/office/powerpoint/2010/main" val="1340943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ull 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E13436CE-6184-C648-B941-9232D2DD42D2}"/>
              </a:ext>
            </a:extLst>
          </p:cNvPr>
          <p:cNvSpPr>
            <a:spLocks noGrp="1"/>
          </p:cNvSpPr>
          <p:nvPr>
            <p:ph type="body" sz="quarter" idx="11" hasCustomPrompt="1"/>
          </p:nvPr>
        </p:nvSpPr>
        <p:spPr>
          <a:xfrm>
            <a:off x="467999" y="490769"/>
            <a:ext cx="7513628" cy="5592316"/>
          </a:xfrm>
          <a:prstGeom prst="rect">
            <a:avLst/>
          </a:prstGeom>
          <a:noFill/>
        </p:spPr>
        <p:txBody>
          <a:bodyPr wrap="square" tIns="90000" bIns="90000" anchor="ctr" anchorCtr="0">
            <a:normAutofit/>
          </a:bodyPr>
          <a:lstStyle>
            <a:lvl1pPr marL="0" indent="0">
              <a:buNone/>
              <a:defRPr sz="5000" b="1"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26797503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Chapter Title">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A2FCD554-5797-534F-9965-2D6DFBE64224}"/>
              </a:ext>
            </a:extLst>
          </p:cNvPr>
          <p:cNvSpPr>
            <a:spLocks noGrp="1"/>
          </p:cNvSpPr>
          <p:nvPr>
            <p:ph type="pic" sz="quarter" idx="10"/>
          </p:nvPr>
        </p:nvSpPr>
        <p:spPr>
          <a:xfrm>
            <a:off x="0" y="1694754"/>
            <a:ext cx="12192000" cy="5163246"/>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0" name="Text Placeholder 4">
            <a:extLst>
              <a:ext uri="{FF2B5EF4-FFF2-40B4-BE49-F238E27FC236}">
                <a16:creationId xmlns:a16="http://schemas.microsoft.com/office/drawing/2014/main" id="{F629B8D1-A09D-3A4D-AB96-350B209A26A5}"/>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11" name="Text Placeholder 4">
            <a:extLst>
              <a:ext uri="{FF2B5EF4-FFF2-40B4-BE49-F238E27FC236}">
                <a16:creationId xmlns:a16="http://schemas.microsoft.com/office/drawing/2014/main" id="{3363A9F2-792D-C544-9BF2-927D2485E731}"/>
              </a:ext>
            </a:extLst>
          </p:cNvPr>
          <p:cNvSpPr>
            <a:spLocks noGrp="1"/>
          </p:cNvSpPr>
          <p:nvPr>
            <p:ph type="body" sz="quarter" idx="11" hasCustomPrompt="1"/>
          </p:nvPr>
        </p:nvSpPr>
        <p:spPr>
          <a:xfrm>
            <a:off x="467999" y="490769"/>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Chapter title</a:t>
            </a:r>
          </a:p>
        </p:txBody>
      </p:sp>
    </p:spTree>
    <p:extLst>
      <p:ext uri="{BB962C8B-B14F-4D97-AF65-F5344CB8AC3E}">
        <p14:creationId xmlns:p14="http://schemas.microsoft.com/office/powerpoint/2010/main" val="3369055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full picture with titl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51DADE-4F7A-D247-A101-6C7ABEB012E1}"/>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7" name="Picture Placeholder 7">
            <a:extLst>
              <a:ext uri="{FF2B5EF4-FFF2-40B4-BE49-F238E27FC236}">
                <a16:creationId xmlns:a16="http://schemas.microsoft.com/office/drawing/2014/main" id="{DC00F457-CF8D-EE47-A30D-89ED0EAE1215}"/>
              </a:ext>
            </a:extLst>
          </p:cNvPr>
          <p:cNvSpPr>
            <a:spLocks noGrp="1"/>
          </p:cNvSpPr>
          <p:nvPr>
            <p:ph type="pic" sz="quarter" idx="10"/>
          </p:nvPr>
        </p:nvSpPr>
        <p:spPr>
          <a:xfrm>
            <a:off x="0" y="1588576"/>
            <a:ext cx="12192000" cy="5269424"/>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D8E28282-27AB-DA42-BE93-12AE33D0E1A7}"/>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14822363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full picture">
    <p:spTree>
      <p:nvGrpSpPr>
        <p:cNvPr id="1" name=""/>
        <p:cNvGrpSpPr/>
        <p:nvPr/>
      </p:nvGrpSpPr>
      <p:grpSpPr>
        <a:xfrm>
          <a:off x="0" y="0"/>
          <a:ext cx="0" cy="0"/>
          <a:chOff x="0" y="0"/>
          <a:chExt cx="0" cy="0"/>
        </a:xfrm>
      </p:grpSpPr>
      <p:sp>
        <p:nvSpPr>
          <p:cNvPr id="4" name="Picture Placeholder 7">
            <a:extLst>
              <a:ext uri="{FF2B5EF4-FFF2-40B4-BE49-F238E27FC236}">
                <a16:creationId xmlns:a16="http://schemas.microsoft.com/office/drawing/2014/main" id="{49A29951-9C9E-DC40-AF79-1DB30AAE86D4}"/>
              </a:ext>
            </a:extLst>
          </p:cNvPr>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36205849-4EBB-E444-830B-B96C892DA206}"/>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Tree>
    <p:extLst>
      <p:ext uri="{BB962C8B-B14F-4D97-AF65-F5344CB8AC3E}">
        <p14:creationId xmlns:p14="http://schemas.microsoft.com/office/powerpoint/2010/main" val="585295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horizontal with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DEF0176C-AFED-F34F-8DA2-AF5ADC468A6C}"/>
              </a:ext>
            </a:extLst>
          </p:cNvPr>
          <p:cNvSpPr>
            <a:spLocks noGrp="1"/>
          </p:cNvSpPr>
          <p:nvPr>
            <p:ph type="pic" sz="quarter" idx="10"/>
          </p:nvPr>
        </p:nvSpPr>
        <p:spPr>
          <a:xfrm>
            <a:off x="0" y="2354270"/>
            <a:ext cx="12192000" cy="4503729"/>
          </a:xfrm>
          <a:prstGeom prst="rect">
            <a:avLst/>
          </a:prstGeom>
          <a:solidFill>
            <a:schemeClr val="bg1">
              <a:lumMod val="85000"/>
            </a:schemeClr>
          </a:solidFill>
        </p:spPr>
        <p:txBody>
          <a:bodyPr/>
          <a:lstStyle>
            <a:lvl1pPr marL="0" indent="0">
              <a:buFontTx/>
              <a:buNone/>
              <a:defRPr sz="14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16165009-DB62-3D4C-9808-AD8435781CDC}"/>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B49AC84-7391-802D-3D97-C710FB26D93C}"/>
              </a:ext>
            </a:extLst>
          </p:cNvPr>
          <p:cNvSpPr>
            <a:spLocks noGrp="1"/>
          </p:cNvSpPr>
          <p:nvPr>
            <p:ph type="body" sz="quarter" idx="11" hasCustomPrompt="1"/>
          </p:nvPr>
        </p:nvSpPr>
        <p:spPr>
          <a:xfrm>
            <a:off x="467999" y="490769"/>
            <a:ext cx="11252945" cy="610367"/>
          </a:xfrm>
          <a:prstGeom prst="rect">
            <a:avLst/>
          </a:prstGeom>
          <a:noFill/>
        </p:spPr>
        <p:txBody>
          <a:bodyPr wrap="square" lIns="90000"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57317555-064E-E15B-8775-548785F64561}"/>
              </a:ext>
            </a:extLst>
          </p:cNvPr>
          <p:cNvSpPr>
            <a:spLocks noGrp="1"/>
          </p:cNvSpPr>
          <p:nvPr>
            <p:ph type="body" sz="quarter" idx="29" hasCustomPrompt="1"/>
          </p:nvPr>
        </p:nvSpPr>
        <p:spPr>
          <a:xfrm>
            <a:off x="467998" y="1153577"/>
            <a:ext cx="11252945" cy="822458"/>
          </a:xfrm>
          <a:prstGeom prst="rect">
            <a:avLst/>
          </a:prstGeom>
        </p:spPr>
        <p:txBody>
          <a:bodyPr/>
          <a:lstStyle>
            <a:lvl1pPr marL="0" indent="0">
              <a:buClr>
                <a:schemeClr val="accent5"/>
              </a:buClr>
              <a:buFont typeface="Arial" panose="020B0604020202020204" pitchFamily="34" charset="0"/>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a:solidFill>
                  <a:schemeClr val="tx1">
                    <a:lumMod val="50000"/>
                    <a:lumOff val="50000"/>
                  </a:schemeClr>
                </a:solidFill>
              </a:defRPr>
            </a:lvl2pPr>
            <a:lvl3pPr>
              <a:buClr>
                <a:schemeClr val="accent5"/>
              </a:buClr>
              <a:defRPr>
                <a:solidFill>
                  <a:schemeClr val="tx1">
                    <a:lumMod val="50000"/>
                    <a:lumOff val="50000"/>
                  </a:schemeClr>
                </a:solidFill>
              </a:defRPr>
            </a:lvl3pPr>
            <a:lvl4pPr>
              <a:buClr>
                <a:schemeClr val="accent5"/>
              </a:buClr>
              <a:defRPr>
                <a:solidFill>
                  <a:schemeClr val="tx1">
                    <a:lumMod val="50000"/>
                    <a:lumOff val="50000"/>
                  </a:schemeClr>
                </a:solidFill>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4577220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horizontal text">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E5EB02A7-4B63-2A47-BBBC-2B34E777C17C}"/>
              </a:ext>
            </a:extLst>
          </p:cNvPr>
          <p:cNvSpPr>
            <a:spLocks noGrp="1"/>
          </p:cNvSpPr>
          <p:nvPr>
            <p:ph type="pic" sz="quarter" idx="10"/>
          </p:nvPr>
        </p:nvSpPr>
        <p:spPr>
          <a:xfrm>
            <a:off x="0" y="2517328"/>
            <a:ext cx="12192000" cy="4340672"/>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5" name="Text Placeholder 4">
            <a:extLst>
              <a:ext uri="{FF2B5EF4-FFF2-40B4-BE49-F238E27FC236}">
                <a16:creationId xmlns:a16="http://schemas.microsoft.com/office/drawing/2014/main" id="{A66DE073-2459-8A4D-814B-24E1C134D239}"/>
              </a:ext>
            </a:extLst>
          </p:cNvPr>
          <p:cNvSpPr>
            <a:spLocks noGrp="1"/>
          </p:cNvSpPr>
          <p:nvPr>
            <p:ph type="body" sz="quarter" idx="12" hasCustomPrompt="1"/>
          </p:nvPr>
        </p:nvSpPr>
        <p:spPr>
          <a:xfrm>
            <a:off x="0" y="6570000"/>
            <a:ext cx="12192000"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Segnaposto testo 10">
            <a:extLst>
              <a:ext uri="{FF2B5EF4-FFF2-40B4-BE49-F238E27FC236}">
                <a16:creationId xmlns:a16="http://schemas.microsoft.com/office/drawing/2014/main" id="{D2A215BF-743E-085F-5690-A3135D0C5A13}"/>
              </a:ext>
            </a:extLst>
          </p:cNvPr>
          <p:cNvSpPr>
            <a:spLocks noGrp="1"/>
          </p:cNvSpPr>
          <p:nvPr>
            <p:ph type="body" sz="quarter" idx="29" hasCustomPrompt="1"/>
          </p:nvPr>
        </p:nvSpPr>
        <p:spPr>
          <a:xfrm>
            <a:off x="439127" y="407988"/>
            <a:ext cx="11368942" cy="1795462"/>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1708282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vertical">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6080094" y="1"/>
            <a:ext cx="6111906" cy="6857998"/>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6" name="Text Placeholder 4">
            <a:extLst>
              <a:ext uri="{FF2B5EF4-FFF2-40B4-BE49-F238E27FC236}">
                <a16:creationId xmlns:a16="http://schemas.microsoft.com/office/drawing/2014/main" id="{01F662A4-3F2A-3544-A042-7233337DCD74}"/>
              </a:ext>
            </a:extLst>
          </p:cNvPr>
          <p:cNvSpPr>
            <a:spLocks noGrp="1"/>
          </p:cNvSpPr>
          <p:nvPr>
            <p:ph type="body" sz="quarter" idx="12" hasCustomPrompt="1"/>
          </p:nvPr>
        </p:nvSpPr>
        <p:spPr>
          <a:xfrm>
            <a:off x="6080092" y="6569999"/>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2" name="Text Placeholder 4">
            <a:extLst>
              <a:ext uri="{FF2B5EF4-FFF2-40B4-BE49-F238E27FC236}">
                <a16:creationId xmlns:a16="http://schemas.microsoft.com/office/drawing/2014/main" id="{13096187-5EAF-74AA-1FB3-71A12EC415F7}"/>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08F91E0-24F5-28CD-A9A0-59CA40E9DB61}"/>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37585240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llage slide vertical">
    <p:spTree>
      <p:nvGrpSpPr>
        <p:cNvPr id="1" name=""/>
        <p:cNvGrpSpPr/>
        <p:nvPr/>
      </p:nvGrpSpPr>
      <p:grpSpPr>
        <a:xfrm>
          <a:off x="0" y="0"/>
          <a:ext cx="0" cy="0"/>
          <a:chOff x="0" y="0"/>
          <a:chExt cx="0" cy="0"/>
        </a:xfrm>
      </p:grpSpPr>
      <p:sp>
        <p:nvSpPr>
          <p:cNvPr id="7" name="Picture Placeholder 10">
            <a:extLst>
              <a:ext uri="{FF2B5EF4-FFF2-40B4-BE49-F238E27FC236}">
                <a16:creationId xmlns:a16="http://schemas.microsoft.com/office/drawing/2014/main" id="{6CAA346E-6D6F-0E47-9B77-07553FD40768}"/>
              </a:ext>
            </a:extLst>
          </p:cNvPr>
          <p:cNvSpPr>
            <a:spLocks noGrp="1"/>
          </p:cNvSpPr>
          <p:nvPr>
            <p:ph type="pic" sz="quarter" idx="14"/>
          </p:nvPr>
        </p:nvSpPr>
        <p:spPr>
          <a:xfrm>
            <a:off x="6080094" y="-12700"/>
            <a:ext cx="6111906" cy="3938814"/>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9" name="Picture Placeholder 12">
            <a:extLst>
              <a:ext uri="{FF2B5EF4-FFF2-40B4-BE49-F238E27FC236}">
                <a16:creationId xmlns:a16="http://schemas.microsoft.com/office/drawing/2014/main" id="{675F3F35-DBB1-0C4D-95B8-1FA8AE37625C}"/>
              </a:ext>
            </a:extLst>
          </p:cNvPr>
          <p:cNvSpPr>
            <a:spLocks noGrp="1"/>
          </p:cNvSpPr>
          <p:nvPr>
            <p:ph type="pic" sz="quarter" idx="15"/>
          </p:nvPr>
        </p:nvSpPr>
        <p:spPr>
          <a:xfrm>
            <a:off x="6080094" y="3926114"/>
            <a:ext cx="2435225" cy="2919350"/>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14">
            <a:extLst>
              <a:ext uri="{FF2B5EF4-FFF2-40B4-BE49-F238E27FC236}">
                <a16:creationId xmlns:a16="http://schemas.microsoft.com/office/drawing/2014/main" id="{D3AD0918-F270-3E4E-BD45-491A6AA9823D}"/>
              </a:ext>
            </a:extLst>
          </p:cNvPr>
          <p:cNvSpPr>
            <a:spLocks noGrp="1"/>
          </p:cNvSpPr>
          <p:nvPr>
            <p:ph type="pic" sz="quarter" idx="16"/>
          </p:nvPr>
        </p:nvSpPr>
        <p:spPr>
          <a:xfrm>
            <a:off x="8515319" y="3926114"/>
            <a:ext cx="3676681" cy="2919350"/>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2" name="Text Placeholder 4">
            <a:extLst>
              <a:ext uri="{FF2B5EF4-FFF2-40B4-BE49-F238E27FC236}">
                <a16:creationId xmlns:a16="http://schemas.microsoft.com/office/drawing/2014/main" id="{71BAAB8B-0AAF-CF9E-9583-D9CE612425C4}"/>
              </a:ext>
            </a:extLst>
          </p:cNvPr>
          <p:cNvSpPr>
            <a:spLocks noGrp="1"/>
          </p:cNvSpPr>
          <p:nvPr>
            <p:ph type="body" sz="quarter" idx="11" hasCustomPrompt="1"/>
          </p:nvPr>
        </p:nvSpPr>
        <p:spPr>
          <a:xfrm>
            <a:off x="467999" y="490769"/>
            <a:ext cx="4849957" cy="610367"/>
          </a:xfrm>
          <a:prstGeom prst="rect">
            <a:avLst/>
          </a:prstGeom>
          <a:noFill/>
        </p:spPr>
        <p:txBody>
          <a:bodyPr wrap="square" t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7AF2E55A-6A50-3D77-FC25-18A56A84201A}"/>
              </a:ext>
            </a:extLst>
          </p:cNvPr>
          <p:cNvSpPr>
            <a:spLocks noGrp="1"/>
          </p:cNvSpPr>
          <p:nvPr>
            <p:ph type="body" sz="quarter" idx="29" hasCustomPrompt="1"/>
          </p:nvPr>
        </p:nvSpPr>
        <p:spPr>
          <a:xfrm>
            <a:off x="467999" y="1154996"/>
            <a:ext cx="4849957" cy="4747039"/>
          </a:xfrm>
          <a:prstGeom prst="rect">
            <a:avLst/>
          </a:prstGeom>
        </p:spPr>
        <p:txBody>
          <a:bodyPr anchor="ct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a:solidFill>
                  <a:schemeClr val="tx1">
                    <a:lumMod val="50000"/>
                    <a:lumOff val="50000"/>
                  </a:schemeClr>
                </a:solidFill>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22709720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vertical lis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9" y="490769"/>
            <a:ext cx="4849957" cy="610367"/>
          </a:xfrm>
          <a:prstGeom prst="rect">
            <a:avLst/>
          </a:prstGeom>
          <a:noFill/>
        </p:spPr>
        <p:txBody>
          <a:bodyPr wrap="square" tIns="90000" rIns="90000" bIns="90000" anchor="t" anchorCtr="0">
            <a:normAutofit/>
          </a:bodyPr>
          <a:lstStyle>
            <a:lvl1pPr marL="0" indent="0">
              <a:buNone/>
              <a:defRPr sz="32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9" name="Picture Placeholder 7">
            <a:extLst>
              <a:ext uri="{FF2B5EF4-FFF2-40B4-BE49-F238E27FC236}">
                <a16:creationId xmlns:a16="http://schemas.microsoft.com/office/drawing/2014/main" id="{113B02D9-EAB4-BC4E-A264-85D77C749024}"/>
              </a:ext>
            </a:extLst>
          </p:cNvPr>
          <p:cNvSpPr>
            <a:spLocks noGrp="1"/>
          </p:cNvSpPr>
          <p:nvPr>
            <p:ph type="pic" sz="quarter" idx="10"/>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0" name="Text Placeholder 4">
            <a:extLst>
              <a:ext uri="{FF2B5EF4-FFF2-40B4-BE49-F238E27FC236}">
                <a16:creationId xmlns:a16="http://schemas.microsoft.com/office/drawing/2014/main" id="{5A5D1C88-12C5-1B4F-ABC8-2F7FCA919FFF}"/>
              </a:ext>
            </a:extLst>
          </p:cNvPr>
          <p:cNvSpPr>
            <a:spLocks noGrp="1"/>
          </p:cNvSpPr>
          <p:nvPr>
            <p:ph type="body" sz="quarter" idx="12" hasCustomPrompt="1"/>
          </p:nvPr>
        </p:nvSpPr>
        <p:spPr>
          <a:xfrm>
            <a:off x="6080092" y="6570000"/>
            <a:ext cx="6111907" cy="288000"/>
          </a:xfrm>
          <a:prstGeom prst="rect">
            <a:avLst/>
          </a:prstGeom>
          <a:solidFill>
            <a:schemeClr val="tx1">
              <a:lumMod val="50000"/>
              <a:lumOff val="50000"/>
              <a:alpha val="59602"/>
            </a:schemeClr>
          </a:solidFill>
        </p:spPr>
        <p:txBody>
          <a:bodyPr lIns="180000" tIns="54000" rIns="180000" anchor="ctr">
            <a:normAutofit/>
          </a:bodyPr>
          <a:lstStyle>
            <a:lvl1pPr marL="0" indent="0">
              <a:buNone/>
              <a:defRPr sz="1400" b="0">
                <a:solidFill>
                  <a:schemeClr val="bg1"/>
                </a:solidFill>
                <a:latin typeface="+mn-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Image Caption</a:t>
            </a:r>
          </a:p>
        </p:txBody>
      </p:sp>
      <p:sp>
        <p:nvSpPr>
          <p:cNvPr id="8" name="Segnaposto testo 7">
            <a:extLst>
              <a:ext uri="{FF2B5EF4-FFF2-40B4-BE49-F238E27FC236}">
                <a16:creationId xmlns:a16="http://schemas.microsoft.com/office/drawing/2014/main" id="{F8563EB8-3430-00DA-412C-BE638D1ECBCB}"/>
              </a:ext>
            </a:extLst>
          </p:cNvPr>
          <p:cNvSpPr>
            <a:spLocks noGrp="1"/>
          </p:cNvSpPr>
          <p:nvPr>
            <p:ph type="body" sz="quarter" idx="16" hasCustomPrompt="1"/>
          </p:nvPr>
        </p:nvSpPr>
        <p:spPr>
          <a:xfrm>
            <a:off x="468144" y="1263679"/>
            <a:ext cx="4849812" cy="4826000"/>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1783006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 Cover without Subtitle">
    <p:spTree>
      <p:nvGrpSpPr>
        <p:cNvPr id="1" name=""/>
        <p:cNvGrpSpPr/>
        <p:nvPr/>
      </p:nvGrpSpPr>
      <p:grpSpPr>
        <a:xfrm>
          <a:off x="0" y="0"/>
          <a:ext cx="0" cy="0"/>
          <a:chOff x="0" y="0"/>
          <a:chExt cx="0" cy="0"/>
        </a:xfrm>
      </p:grpSpPr>
      <p:sp>
        <p:nvSpPr>
          <p:cNvPr id="3" name="Rechteck 5">
            <a:extLst>
              <a:ext uri="{FF2B5EF4-FFF2-40B4-BE49-F238E27FC236}">
                <a16:creationId xmlns:a16="http://schemas.microsoft.com/office/drawing/2014/main" id="{D44EA15E-9985-CA45-B167-65CE76430BE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4" name="Immagine 3">
            <a:extLst>
              <a:ext uri="{FF2B5EF4-FFF2-40B4-BE49-F238E27FC236}">
                <a16:creationId xmlns:a16="http://schemas.microsoft.com/office/drawing/2014/main" id="{DE1174D4-4C7F-404C-B032-212B489BB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801059"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7" name="Text Placeholder 4">
            <a:extLst>
              <a:ext uri="{FF2B5EF4-FFF2-40B4-BE49-F238E27FC236}">
                <a16:creationId xmlns:a16="http://schemas.microsoft.com/office/drawing/2014/main" id="{6068C8FD-3013-A14D-A47C-4731F8E38B42}"/>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478533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full">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E3909B7-5F7F-B448-8DC5-B29560BA15B2}"/>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Segnaposto testo 10">
            <a:extLst>
              <a:ext uri="{FF2B5EF4-FFF2-40B4-BE49-F238E27FC236}">
                <a16:creationId xmlns:a16="http://schemas.microsoft.com/office/drawing/2014/main" id="{18514756-2119-89A7-63C7-01195379C6FB}"/>
              </a:ext>
            </a:extLst>
          </p:cNvPr>
          <p:cNvSpPr>
            <a:spLocks noGrp="1"/>
          </p:cNvSpPr>
          <p:nvPr>
            <p:ph type="body" sz="quarter" idx="29" hasCustomPrompt="1"/>
          </p:nvPr>
        </p:nvSpPr>
        <p:spPr>
          <a:xfrm>
            <a:off x="467998" y="1257300"/>
            <a:ext cx="11252947" cy="4747039"/>
          </a:xfrm>
          <a:prstGeom prst="rect">
            <a:avLst/>
          </a:prstGeom>
        </p:spPr>
        <p:txBody>
          <a:bodyPr anchor="ctr"/>
          <a:lstStyle>
            <a:lvl1pPr marL="0" indent="0">
              <a:buClr>
                <a:schemeClr val="accent5"/>
              </a:buClr>
              <a:buFontTx/>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2pPr>
            <a:lvl3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3pPr>
            <a:lvl4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4pPr>
            <a:lvl5pPr>
              <a:buClr>
                <a:schemeClr val="accent5"/>
              </a:buClr>
              <a:defRPr sz="28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it-IT" dirty="0"/>
              <a:t>Edit text</a:t>
            </a:r>
          </a:p>
        </p:txBody>
      </p:sp>
    </p:spTree>
    <p:extLst>
      <p:ext uri="{BB962C8B-B14F-4D97-AF65-F5344CB8AC3E}">
        <p14:creationId xmlns:p14="http://schemas.microsoft.com/office/powerpoint/2010/main" val="40861511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full lists">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67D088FA-357B-6F4D-94E3-C860347D58C3}"/>
              </a:ext>
            </a:extLst>
          </p:cNvPr>
          <p:cNvSpPr>
            <a:spLocks noGrp="1"/>
          </p:cNvSpPr>
          <p:nvPr>
            <p:ph type="body" sz="quarter" idx="11" hasCustomPrompt="1"/>
          </p:nvPr>
        </p:nvSpPr>
        <p:spPr>
          <a:xfrm>
            <a:off x="467998" y="490769"/>
            <a:ext cx="11256005" cy="610367"/>
          </a:xfrm>
          <a:prstGeom prst="rect">
            <a:avLst/>
          </a:prstGeom>
          <a:noFill/>
        </p:spPr>
        <p:txBody>
          <a:bodyPr wrap="square" lIns="90000"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5" name="Segnaposto testo 7">
            <a:extLst>
              <a:ext uri="{FF2B5EF4-FFF2-40B4-BE49-F238E27FC236}">
                <a16:creationId xmlns:a16="http://schemas.microsoft.com/office/drawing/2014/main" id="{F0990DD2-A0E4-DF23-19F6-433A35424A7D}"/>
              </a:ext>
            </a:extLst>
          </p:cNvPr>
          <p:cNvSpPr>
            <a:spLocks noGrp="1"/>
          </p:cNvSpPr>
          <p:nvPr>
            <p:ph type="body" sz="quarter" idx="16" hasCustomPrompt="1"/>
          </p:nvPr>
        </p:nvSpPr>
        <p:spPr>
          <a:xfrm>
            <a:off x="468001" y="1587159"/>
            <a:ext cx="5366418" cy="4502519"/>
          </a:xfrm>
          <a:prstGeom prst="rect">
            <a:avLst/>
          </a:prstGeom>
        </p:spPr>
        <p:txBody>
          <a:bodyPr/>
          <a:lstStyle>
            <a:lvl1pPr>
              <a:spcBef>
                <a:spcPts val="300"/>
              </a:spcBef>
              <a:spcAft>
                <a:spcPts val="300"/>
              </a:spcAft>
              <a:buClr>
                <a:schemeClr val="accent5"/>
              </a:buClr>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a:spcBef>
                <a:spcPts val="300"/>
              </a:spcBef>
              <a:spcAft>
                <a:spcPts val="300"/>
              </a:spcAft>
              <a:buClr>
                <a:schemeClr val="accent5"/>
              </a:buCl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
        <p:nvSpPr>
          <p:cNvPr id="9" name="Segnaposto testo 7">
            <a:extLst>
              <a:ext uri="{FF2B5EF4-FFF2-40B4-BE49-F238E27FC236}">
                <a16:creationId xmlns:a16="http://schemas.microsoft.com/office/drawing/2014/main" id="{DC46CAED-A630-7B5C-A7B7-C23ED7889B83}"/>
              </a:ext>
            </a:extLst>
          </p:cNvPr>
          <p:cNvSpPr>
            <a:spLocks noGrp="1"/>
          </p:cNvSpPr>
          <p:nvPr>
            <p:ph type="body" sz="quarter" idx="17" hasCustomPrompt="1"/>
          </p:nvPr>
        </p:nvSpPr>
        <p:spPr>
          <a:xfrm>
            <a:off x="6357581" y="1587158"/>
            <a:ext cx="5366418" cy="4502519"/>
          </a:xfrm>
          <a:prstGeom prst="rect">
            <a:avLst/>
          </a:prstGeom>
        </p:spPr>
        <p:txBody>
          <a:bodyPr/>
          <a:lstStyle>
            <a:lvl1pPr marL="457200" indent="-457200">
              <a:spcBef>
                <a:spcPts val="300"/>
              </a:spcBef>
              <a:spcAft>
                <a:spcPts val="300"/>
              </a:spcAft>
              <a:buClr>
                <a:schemeClr val="accent5"/>
              </a:buClr>
              <a:buFont typeface="+mj-lt"/>
              <a:buAutoNum type="arabicPeriod"/>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9144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3716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8288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286000" indent="-457200">
              <a:spcBef>
                <a:spcPts val="300"/>
              </a:spcBef>
              <a:spcAft>
                <a:spcPts val="300"/>
              </a:spcAft>
              <a:buClr>
                <a:schemeClr val="accent5"/>
              </a:buClr>
              <a:buFont typeface="+mj-lt"/>
              <a:buAutoNum type="arabicPeriod"/>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0"/>
            <a:r>
              <a:rPr lang="it-IT" dirty="0"/>
              <a:t>Edit text</a:t>
            </a:r>
          </a:p>
          <a:p>
            <a:pPr lvl="1"/>
            <a:r>
              <a:rPr lang="it-IT" dirty="0"/>
              <a:t>Secondo livello</a:t>
            </a:r>
          </a:p>
          <a:p>
            <a:pPr lvl="2"/>
            <a:r>
              <a:rPr lang="it-IT" dirty="0"/>
              <a:t>Terzo livello</a:t>
            </a:r>
          </a:p>
          <a:p>
            <a:pPr lvl="3"/>
            <a:r>
              <a:rPr lang="it-IT" dirty="0"/>
              <a:t>Quarto livello</a:t>
            </a:r>
          </a:p>
          <a:p>
            <a:pPr lvl="4"/>
            <a:r>
              <a:rPr lang="it-IT" dirty="0"/>
              <a:t>Quinto livello</a:t>
            </a:r>
          </a:p>
          <a:p>
            <a:pPr lvl="4"/>
            <a:endParaRPr lang="it-IT" dirty="0"/>
          </a:p>
          <a:p>
            <a:pPr lvl="4"/>
            <a:endParaRPr lang="it-IT" dirty="0"/>
          </a:p>
          <a:p>
            <a:pPr lvl="4"/>
            <a:endParaRPr lang="it-IT" dirty="0"/>
          </a:p>
        </p:txBody>
      </p:sp>
    </p:spTree>
    <p:extLst>
      <p:ext uri="{BB962C8B-B14F-4D97-AF65-F5344CB8AC3E}">
        <p14:creationId xmlns:p14="http://schemas.microsoft.com/office/powerpoint/2010/main" val="38742900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slide 2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47626"/>
            <a:ext cx="5264136"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CC54DE15-FB93-8C40-8853-A940207D983A}"/>
              </a:ext>
            </a:extLst>
          </p:cNvPr>
          <p:cNvSpPr>
            <a:spLocks noGrp="1"/>
          </p:cNvSpPr>
          <p:nvPr>
            <p:ph type="pic" sz="quarter" idx="12"/>
          </p:nvPr>
        </p:nvSpPr>
        <p:spPr>
          <a:xfrm>
            <a:off x="6461760" y="1547626"/>
            <a:ext cx="5159958"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8" name="Text Placeholder 4">
            <a:extLst>
              <a:ext uri="{FF2B5EF4-FFF2-40B4-BE49-F238E27FC236}">
                <a16:creationId xmlns:a16="http://schemas.microsoft.com/office/drawing/2014/main" id="{79F9253B-C43E-4E4F-979C-22B6517C648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95F963F2-9D54-EA3D-124D-8AE44AC42A98}"/>
              </a:ext>
            </a:extLst>
          </p:cNvPr>
          <p:cNvSpPr>
            <a:spLocks noGrp="1"/>
          </p:cNvSpPr>
          <p:nvPr>
            <p:ph type="body" sz="quarter" idx="30" hasCustomPrompt="1"/>
          </p:nvPr>
        </p:nvSpPr>
        <p:spPr>
          <a:xfrm>
            <a:off x="6345193" y="4438022"/>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52B042B-7012-8A1F-397B-E543CF9AFABC}"/>
              </a:ext>
            </a:extLst>
          </p:cNvPr>
          <p:cNvSpPr>
            <a:spLocks noGrp="1"/>
          </p:cNvSpPr>
          <p:nvPr>
            <p:ph type="body" sz="quarter" idx="31" hasCustomPrompt="1"/>
          </p:nvPr>
        </p:nvSpPr>
        <p:spPr>
          <a:xfrm>
            <a:off x="470084" y="4448307"/>
            <a:ext cx="539309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7840058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slide 3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21">
            <a:extLst>
              <a:ext uri="{FF2B5EF4-FFF2-40B4-BE49-F238E27FC236}">
                <a16:creationId xmlns:a16="http://schemas.microsoft.com/office/drawing/2014/main" id="{61AA7F59-F31D-904C-BEC6-2DD961C14FD9}"/>
              </a:ext>
            </a:extLst>
          </p:cNvPr>
          <p:cNvSpPr>
            <a:spLocks noGrp="1"/>
          </p:cNvSpPr>
          <p:nvPr>
            <p:ph type="pic" sz="quarter" idx="16"/>
          </p:nvPr>
        </p:nvSpPr>
        <p:spPr>
          <a:xfrm>
            <a:off x="4377690"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1" name="Picture Placeholder 21">
            <a:extLst>
              <a:ext uri="{FF2B5EF4-FFF2-40B4-BE49-F238E27FC236}">
                <a16:creationId xmlns:a16="http://schemas.microsoft.com/office/drawing/2014/main" id="{3B587F68-13AF-2741-9409-F38E164F6C30}"/>
              </a:ext>
            </a:extLst>
          </p:cNvPr>
          <p:cNvSpPr>
            <a:spLocks noGrp="1"/>
          </p:cNvSpPr>
          <p:nvPr>
            <p:ph type="pic" sz="quarter" idx="17"/>
          </p:nvPr>
        </p:nvSpPr>
        <p:spPr>
          <a:xfrm>
            <a:off x="8185098" y="1569143"/>
            <a:ext cx="3436620"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Text Placeholder 4">
            <a:extLst>
              <a:ext uri="{FF2B5EF4-FFF2-40B4-BE49-F238E27FC236}">
                <a16:creationId xmlns:a16="http://schemas.microsoft.com/office/drawing/2014/main" id="{BEA4CF7E-B438-FC40-9E88-BB08B99E00F2}"/>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54AC54E-8DC6-70EB-7619-322A7B30A567}"/>
              </a:ext>
            </a:extLst>
          </p:cNvPr>
          <p:cNvSpPr>
            <a:spLocks noGrp="1"/>
          </p:cNvSpPr>
          <p:nvPr>
            <p:ph type="body" sz="quarter" idx="31" hasCustomPrompt="1"/>
          </p:nvPr>
        </p:nvSpPr>
        <p:spPr>
          <a:xfrm>
            <a:off x="468000" y="4431782"/>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DAB5DA71-795D-F447-AB65-021F89ACADC5}"/>
              </a:ext>
            </a:extLst>
          </p:cNvPr>
          <p:cNvSpPr>
            <a:spLocks noGrp="1"/>
          </p:cNvSpPr>
          <p:nvPr>
            <p:ph type="body" sz="quarter" idx="32" hasCustomPrompt="1"/>
          </p:nvPr>
        </p:nvSpPr>
        <p:spPr>
          <a:xfrm>
            <a:off x="4275407" y="4430454"/>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EC9EFD61-38EE-67E8-BB3D-7DC25ABF502A}"/>
              </a:ext>
            </a:extLst>
          </p:cNvPr>
          <p:cNvSpPr>
            <a:spLocks noGrp="1"/>
          </p:cNvSpPr>
          <p:nvPr>
            <p:ph type="body" sz="quarter" idx="33" hasCustomPrompt="1"/>
          </p:nvPr>
        </p:nvSpPr>
        <p:spPr>
          <a:xfrm>
            <a:off x="8082814" y="4420829"/>
            <a:ext cx="3538902"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6165553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slide 4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57028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020953"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620406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3387172" y="1569143"/>
            <a:ext cx="2600765"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1" name="Text Placeholder 4">
            <a:extLst>
              <a:ext uri="{FF2B5EF4-FFF2-40B4-BE49-F238E27FC236}">
                <a16:creationId xmlns:a16="http://schemas.microsoft.com/office/drawing/2014/main" id="{689AB5D5-D523-BE4F-8C47-3B8702E0186F}"/>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8F22D877-A5AD-9D93-181F-659827893789}"/>
              </a:ext>
            </a:extLst>
          </p:cNvPr>
          <p:cNvSpPr>
            <a:spLocks noGrp="1"/>
          </p:cNvSpPr>
          <p:nvPr>
            <p:ph type="body" sz="quarter" idx="31" hasCustomPrompt="1"/>
          </p:nvPr>
        </p:nvSpPr>
        <p:spPr>
          <a:xfrm>
            <a:off x="46799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3" name="Segnaposto testo 10">
            <a:extLst>
              <a:ext uri="{FF2B5EF4-FFF2-40B4-BE49-F238E27FC236}">
                <a16:creationId xmlns:a16="http://schemas.microsoft.com/office/drawing/2014/main" id="{29B42C4E-94BA-DB4D-4111-361694A9120F}"/>
              </a:ext>
            </a:extLst>
          </p:cNvPr>
          <p:cNvSpPr>
            <a:spLocks noGrp="1"/>
          </p:cNvSpPr>
          <p:nvPr>
            <p:ph type="body" sz="quarter" idx="32" hasCustomPrompt="1"/>
          </p:nvPr>
        </p:nvSpPr>
        <p:spPr>
          <a:xfrm>
            <a:off x="3284888" y="4410310"/>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4" name="Segnaposto testo 10">
            <a:extLst>
              <a:ext uri="{FF2B5EF4-FFF2-40B4-BE49-F238E27FC236}">
                <a16:creationId xmlns:a16="http://schemas.microsoft.com/office/drawing/2014/main" id="{F3F31D80-8371-AFDC-A1DD-3A2FDB16ECCC}"/>
              </a:ext>
            </a:extLst>
          </p:cNvPr>
          <p:cNvSpPr>
            <a:spLocks noGrp="1"/>
          </p:cNvSpPr>
          <p:nvPr>
            <p:ph type="body" sz="quarter" idx="33" hasCustomPrompt="1"/>
          </p:nvPr>
        </p:nvSpPr>
        <p:spPr>
          <a:xfrm>
            <a:off x="6095015" y="4410309"/>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
        <p:nvSpPr>
          <p:cNvPr id="5" name="Segnaposto testo 10">
            <a:extLst>
              <a:ext uri="{FF2B5EF4-FFF2-40B4-BE49-F238E27FC236}">
                <a16:creationId xmlns:a16="http://schemas.microsoft.com/office/drawing/2014/main" id="{585E7128-5CFC-069D-78D4-584EB825FD8B}"/>
              </a:ext>
            </a:extLst>
          </p:cNvPr>
          <p:cNvSpPr>
            <a:spLocks noGrp="1"/>
          </p:cNvSpPr>
          <p:nvPr>
            <p:ph type="body" sz="quarter" idx="34" hasCustomPrompt="1"/>
          </p:nvPr>
        </p:nvSpPr>
        <p:spPr>
          <a:xfrm>
            <a:off x="8918669" y="4422116"/>
            <a:ext cx="2703049"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39279859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 slide 5 pictures">
    <p:spTree>
      <p:nvGrpSpPr>
        <p:cNvPr id="1" name=""/>
        <p:cNvGrpSpPr/>
        <p:nvPr/>
      </p:nvGrpSpPr>
      <p:grpSpPr>
        <a:xfrm>
          <a:off x="0" y="0"/>
          <a:ext cx="0" cy="0"/>
          <a:chOff x="0" y="0"/>
          <a:chExt cx="0" cy="0"/>
        </a:xfrm>
      </p:grpSpPr>
      <p:sp>
        <p:nvSpPr>
          <p:cNvPr id="23" name="Picture Placeholder 21"/>
          <p:cNvSpPr>
            <a:spLocks noGrp="1"/>
          </p:cNvSpPr>
          <p:nvPr>
            <p:ph type="pic" sz="quarter" idx="11"/>
          </p:nvPr>
        </p:nvSpPr>
        <p:spPr>
          <a:xfrm>
            <a:off x="0"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2" name="Picture Placeholder 21">
            <a:extLst>
              <a:ext uri="{FF2B5EF4-FFF2-40B4-BE49-F238E27FC236}">
                <a16:creationId xmlns:a16="http://schemas.microsoft.com/office/drawing/2014/main" id="{D06430DA-1952-4C4F-AC4E-5C962894DCEB}"/>
              </a:ext>
            </a:extLst>
          </p:cNvPr>
          <p:cNvSpPr>
            <a:spLocks noGrp="1"/>
          </p:cNvSpPr>
          <p:nvPr>
            <p:ph type="pic" sz="quarter" idx="18"/>
          </p:nvPr>
        </p:nvSpPr>
        <p:spPr>
          <a:xfrm>
            <a:off x="9816099"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3" name="Picture Placeholder 21">
            <a:extLst>
              <a:ext uri="{FF2B5EF4-FFF2-40B4-BE49-F238E27FC236}">
                <a16:creationId xmlns:a16="http://schemas.microsoft.com/office/drawing/2014/main" id="{5F24692A-83B0-4A4C-BB14-F3F3B5C1881E}"/>
              </a:ext>
            </a:extLst>
          </p:cNvPr>
          <p:cNvSpPr>
            <a:spLocks noGrp="1"/>
          </p:cNvSpPr>
          <p:nvPr>
            <p:ph type="pic" sz="quarter" idx="19"/>
          </p:nvPr>
        </p:nvSpPr>
        <p:spPr>
          <a:xfrm>
            <a:off x="4908050"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5" name="Picture Placeholder 21">
            <a:extLst>
              <a:ext uri="{FF2B5EF4-FFF2-40B4-BE49-F238E27FC236}">
                <a16:creationId xmlns:a16="http://schemas.microsoft.com/office/drawing/2014/main" id="{1D5BB862-F2CD-1340-9C87-53A2883F2A4C}"/>
              </a:ext>
            </a:extLst>
          </p:cNvPr>
          <p:cNvSpPr>
            <a:spLocks noGrp="1"/>
          </p:cNvSpPr>
          <p:nvPr>
            <p:ph type="pic" sz="quarter" idx="20"/>
          </p:nvPr>
        </p:nvSpPr>
        <p:spPr>
          <a:xfrm>
            <a:off x="2454025"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10" name="Picture Placeholder 21">
            <a:extLst>
              <a:ext uri="{FF2B5EF4-FFF2-40B4-BE49-F238E27FC236}">
                <a16:creationId xmlns:a16="http://schemas.microsoft.com/office/drawing/2014/main" id="{2BA57746-3916-9049-94A7-55A4BCF3E83E}"/>
              </a:ext>
            </a:extLst>
          </p:cNvPr>
          <p:cNvSpPr>
            <a:spLocks noGrp="1"/>
          </p:cNvSpPr>
          <p:nvPr>
            <p:ph type="pic" sz="quarter" idx="21"/>
          </p:nvPr>
        </p:nvSpPr>
        <p:spPr>
          <a:xfrm>
            <a:off x="7362075" y="1579900"/>
            <a:ext cx="2375901" cy="2651806"/>
          </a:xfrm>
          <a:prstGeom prst="rect">
            <a:avLst/>
          </a:prstGeom>
          <a:solidFill>
            <a:schemeClr val="bg1">
              <a:lumMod val="85000"/>
            </a:schemeClr>
          </a:solidFill>
        </p:spPr>
        <p:txBody>
          <a:bodyPr/>
          <a:lstStyle>
            <a:lvl1pPr marL="0" indent="0">
              <a:buNone/>
              <a:defRPr sz="1200"/>
            </a:lvl1pPr>
          </a:lstStyle>
          <a:p>
            <a:r>
              <a:rPr lang="it-IT" dirty="0"/>
              <a:t>Fare clic sull'icona per inserire un'immagine</a:t>
            </a:r>
            <a:endParaRPr lang="en-US" dirty="0"/>
          </a:p>
        </p:txBody>
      </p:sp>
      <p:sp>
        <p:nvSpPr>
          <p:cNvPr id="9" name="Text Placeholder 4">
            <a:extLst>
              <a:ext uri="{FF2B5EF4-FFF2-40B4-BE49-F238E27FC236}">
                <a16:creationId xmlns:a16="http://schemas.microsoft.com/office/drawing/2014/main" id="{1E1CD6D0-8AB8-1648-9589-31AE4BCDE755}"/>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2" name="Segnaposto testo 10">
            <a:extLst>
              <a:ext uri="{FF2B5EF4-FFF2-40B4-BE49-F238E27FC236}">
                <a16:creationId xmlns:a16="http://schemas.microsoft.com/office/drawing/2014/main" id="{2B984A3A-AB1A-37AF-9F83-32AE89FFD0D5}"/>
              </a:ext>
            </a:extLst>
          </p:cNvPr>
          <p:cNvSpPr>
            <a:spLocks noGrp="1"/>
          </p:cNvSpPr>
          <p:nvPr>
            <p:ph type="body" sz="quarter" idx="31" hasCustomPrompt="1"/>
          </p:nvPr>
        </p:nvSpPr>
        <p:spPr>
          <a:xfrm>
            <a:off x="467997" y="4430771"/>
            <a:ext cx="6815953" cy="1599051"/>
          </a:xfrm>
          <a:prstGeom prst="rect">
            <a:avLst/>
          </a:prstGeom>
        </p:spPr>
        <p:txBody>
          <a:bodyPr/>
          <a:lstStyle>
            <a:lvl1pPr marL="0" indent="0">
              <a:buClr>
                <a:schemeClr val="accent5"/>
              </a:buClr>
              <a:buFontTx/>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a:solidFill>
                  <a:schemeClr val="tx1">
                    <a:lumMod val="50000"/>
                    <a:lumOff val="50000"/>
                  </a:schemeClr>
                </a:solidFill>
              </a:defRPr>
            </a:lvl2pPr>
            <a:lvl3pPr marL="1143000" indent="-228600">
              <a:buClr>
                <a:schemeClr val="accent5"/>
              </a:buClr>
              <a:buFont typeface="Arial" panose="020B0604020202020204" pitchFamily="34" charset="0"/>
              <a:buChar char="•"/>
              <a:defRPr sz="1600">
                <a:solidFill>
                  <a:schemeClr val="tx1">
                    <a:lumMod val="50000"/>
                    <a:lumOff val="50000"/>
                  </a:schemeClr>
                </a:solidFill>
              </a:defRPr>
            </a:lvl3pPr>
            <a:lvl4pPr marL="1600200" indent="-228600">
              <a:buClr>
                <a:schemeClr val="accent5"/>
              </a:buClr>
              <a:buFont typeface="Arial" panose="020B0604020202020204" pitchFamily="34" charset="0"/>
              <a:buChar char="•"/>
              <a:defRPr sz="1400">
                <a:solidFill>
                  <a:schemeClr val="tx1">
                    <a:lumMod val="50000"/>
                    <a:lumOff val="50000"/>
                  </a:schemeClr>
                </a:solidFill>
              </a:defRPr>
            </a:lvl4pPr>
            <a:lvl5pPr marL="2057400" indent="-228600">
              <a:buClr>
                <a:schemeClr val="accent5"/>
              </a:buClr>
              <a:buFont typeface="Arial" panose="020B0604020202020204" pitchFamily="34" charset="0"/>
              <a:buChar char="•"/>
              <a:defRPr sz="1200">
                <a:solidFill>
                  <a:schemeClr val="tx1">
                    <a:lumMod val="50000"/>
                    <a:lumOff val="50000"/>
                  </a:schemeClr>
                </a:solidFill>
              </a:defRPr>
            </a:lvl5pPr>
          </a:lstStyle>
          <a:p>
            <a:pPr lvl="0"/>
            <a:r>
              <a:rPr lang="en-US" dirty="0"/>
              <a:t>Edit text</a:t>
            </a:r>
            <a:br>
              <a:rPr lang="en-US" dirty="0"/>
            </a:br>
            <a:r>
              <a:rPr lang="en-US" dirty="0"/>
              <a:t>Edit text</a:t>
            </a:r>
            <a:endParaRPr lang="it-IT" dirty="0"/>
          </a:p>
        </p:txBody>
      </p:sp>
    </p:spTree>
    <p:extLst>
      <p:ext uri="{BB962C8B-B14F-4D97-AF65-F5344CB8AC3E}">
        <p14:creationId xmlns:p14="http://schemas.microsoft.com/office/powerpoint/2010/main" val="11089064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BA44FD37-3491-B94F-8715-8D54316F66E0}"/>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5248488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 and caption">
    <p:spTree>
      <p:nvGrpSpPr>
        <p:cNvPr id="1" name=""/>
        <p:cNvGrpSpPr/>
        <p:nvPr/>
      </p:nvGrpSpPr>
      <p:grpSpPr>
        <a:xfrm>
          <a:off x="0" y="0"/>
          <a:ext cx="0" cy="0"/>
          <a:chOff x="0" y="0"/>
          <a:chExt cx="0" cy="0"/>
        </a:xfrm>
      </p:grpSpPr>
      <p:sp>
        <p:nvSpPr>
          <p:cNvPr id="2" name="Segnaposto testo 10">
            <a:extLst>
              <a:ext uri="{FF2B5EF4-FFF2-40B4-BE49-F238E27FC236}">
                <a16:creationId xmlns:a16="http://schemas.microsoft.com/office/drawing/2014/main" id="{EEF55ECE-D8D7-728B-A1F0-2586A59D55DD}"/>
              </a:ext>
            </a:extLst>
          </p:cNvPr>
          <p:cNvSpPr>
            <a:spLocks noGrp="1"/>
          </p:cNvSpPr>
          <p:nvPr>
            <p:ph type="body" sz="quarter" idx="32" hasCustomPrompt="1"/>
          </p:nvPr>
        </p:nvSpPr>
        <p:spPr>
          <a:xfrm>
            <a:off x="467999" y="514482"/>
            <a:ext cx="7242408" cy="5420038"/>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26634452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00BD64A9-F6A3-C742-9D6B-F07936A38699}"/>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rgbClr val="DF1B12"/>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6" name="Text Placeholder 4">
            <a:extLst>
              <a:ext uri="{FF2B5EF4-FFF2-40B4-BE49-F238E27FC236}">
                <a16:creationId xmlns:a16="http://schemas.microsoft.com/office/drawing/2014/main" id="{7C85FEB1-A2B5-7F44-9E56-CD38965356A3}"/>
              </a:ext>
            </a:extLst>
          </p:cNvPr>
          <p:cNvSpPr>
            <a:spLocks noGrp="1"/>
          </p:cNvSpPr>
          <p:nvPr>
            <p:ph type="body" sz="quarter" idx="15" hasCustomPrompt="1"/>
          </p:nvPr>
        </p:nvSpPr>
        <p:spPr>
          <a:xfrm>
            <a:off x="467998" y="490769"/>
            <a:ext cx="11254035" cy="610367"/>
          </a:xfrm>
          <a:prstGeom prst="rect">
            <a:avLst/>
          </a:prstGeom>
          <a:noFill/>
        </p:spPr>
        <p:txBody>
          <a:bodyPr wrap="square" tIns="90000" rIns="90000" bIns="90000" anchor="t" anchorCtr="0">
            <a:noAutofit/>
          </a:bodyPr>
          <a:lstStyle>
            <a:lvl1pPr marL="0" indent="0">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Tree>
    <p:extLst>
      <p:ext uri="{BB962C8B-B14F-4D97-AF65-F5344CB8AC3E}">
        <p14:creationId xmlns:p14="http://schemas.microsoft.com/office/powerpoint/2010/main" val="15299610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3">
    <p:bg>
      <p:bgPr>
        <a:solidFill>
          <a:schemeClr val="bg1">
            <a:alpha val="60000"/>
          </a:schemeClr>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FEC441A4-1B39-77B4-630E-EED54A0E9F4D}"/>
              </a:ext>
            </a:extLst>
          </p:cNvPr>
          <p:cNvSpPr>
            <a:spLocks noGrp="1"/>
          </p:cNvSpPr>
          <p:nvPr>
            <p:ph type="body" sz="quarter" idx="11" hasCustomPrompt="1"/>
          </p:nvPr>
        </p:nvSpPr>
        <p:spPr>
          <a:xfrm>
            <a:off x="467998" y="490769"/>
            <a:ext cx="11252947" cy="610367"/>
          </a:xfrm>
          <a:prstGeom prst="rect">
            <a:avLst/>
          </a:prstGeom>
          <a:noFill/>
        </p:spPr>
        <p:txBody>
          <a:bodyPr wrap="square" lIns="90000" tIns="90000" rIns="90000" bIns="90000" anchor="t" anchorCtr="0">
            <a:noAutofit/>
          </a:bodyPr>
          <a:lstStyle>
            <a:lvl1pPr marL="0" indent="0">
              <a:buNone/>
              <a:defRPr sz="4000" b="1"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Slide title</a:t>
            </a:r>
          </a:p>
        </p:txBody>
      </p:sp>
      <p:sp>
        <p:nvSpPr>
          <p:cNvPr id="3" name="Text Placeholder 4">
            <a:extLst>
              <a:ext uri="{FF2B5EF4-FFF2-40B4-BE49-F238E27FC236}">
                <a16:creationId xmlns:a16="http://schemas.microsoft.com/office/drawing/2014/main" id="{536F7348-59A2-4294-9B4A-C73BAB4FCAA0}"/>
              </a:ext>
            </a:extLst>
          </p:cNvPr>
          <p:cNvSpPr>
            <a:spLocks noGrp="1"/>
          </p:cNvSpPr>
          <p:nvPr>
            <p:ph type="body" sz="quarter" idx="13" hasCustomPrompt="1"/>
          </p:nvPr>
        </p:nvSpPr>
        <p:spPr>
          <a:xfrm>
            <a:off x="467999" y="1101136"/>
            <a:ext cx="11254033" cy="808947"/>
          </a:xfrm>
          <a:prstGeom prst="rect">
            <a:avLst/>
          </a:prstGeom>
          <a:noFill/>
        </p:spPr>
        <p:txBody>
          <a:bodyPr wrap="square" anchor="t">
            <a:noAutofit/>
          </a:bodyPr>
          <a:lstStyle>
            <a:lvl1pPr marL="0" marR="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sz="2400" b="0" i="0">
                <a:solidFill>
                  <a:schemeClr val="accent3"/>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Subtitle</a:t>
            </a:r>
          </a:p>
          <a:p>
            <a:pPr lvl="0"/>
            <a:endParaRPr lang="en-US" dirty="0"/>
          </a:p>
        </p:txBody>
      </p:sp>
      <p:sp>
        <p:nvSpPr>
          <p:cNvPr id="4" name="Segnaposto testo 10">
            <a:extLst>
              <a:ext uri="{FF2B5EF4-FFF2-40B4-BE49-F238E27FC236}">
                <a16:creationId xmlns:a16="http://schemas.microsoft.com/office/drawing/2014/main" id="{B35CFD7F-A706-F5C6-BE5A-B5F5DD2088AE}"/>
              </a:ext>
            </a:extLst>
          </p:cNvPr>
          <p:cNvSpPr>
            <a:spLocks noGrp="1"/>
          </p:cNvSpPr>
          <p:nvPr>
            <p:ph type="body" sz="quarter" idx="32" hasCustomPrompt="1"/>
          </p:nvPr>
        </p:nvSpPr>
        <p:spPr>
          <a:xfrm>
            <a:off x="467999" y="2093120"/>
            <a:ext cx="7242408" cy="3936704"/>
          </a:xfrm>
          <a:prstGeom prst="rect">
            <a:avLst/>
          </a:prstGeom>
        </p:spPr>
        <p:txBody>
          <a:bodyPr/>
          <a:lstStyle>
            <a:lvl1pPr marL="0" indent="0">
              <a:buClr>
                <a:schemeClr val="accent5"/>
              </a:buClr>
              <a:buFontTx/>
              <a:buNone/>
              <a:defRPr sz="2400" b="0" i="0">
                <a:solidFill>
                  <a:schemeClr val="tx1">
                    <a:lumMod val="50000"/>
                    <a:lumOff val="50000"/>
                  </a:schemeClr>
                </a:solidFill>
                <a:latin typeface="Calibri Light" panose="020F0302020204030204" pitchFamily="34" charset="0"/>
                <a:cs typeface="Calibri Light" panose="020F0302020204030204" pitchFamily="34" charset="0"/>
              </a:defRPr>
            </a:lvl1pPr>
            <a:lvl2pPr marL="6858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2pPr>
            <a:lvl3pPr marL="11430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3pPr>
            <a:lvl4pPr marL="16002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4pPr>
            <a:lvl5pPr marL="2057400" indent="-228600">
              <a:buClr>
                <a:schemeClr val="accent5"/>
              </a:buClr>
              <a:buFont typeface="Arial" panose="020B0604020202020204" pitchFamily="34" charset="0"/>
              <a:buChar char="•"/>
              <a:defRPr sz="2000" b="0" i="0">
                <a:solidFill>
                  <a:schemeClr val="tx1">
                    <a:lumMod val="50000"/>
                    <a:lumOff val="50000"/>
                  </a:schemeClr>
                </a:solidFill>
                <a:latin typeface="Calibri Light" panose="020F0302020204030204" pitchFamily="34" charset="0"/>
                <a:cs typeface="Calibri Light" panose="020F0302020204030204" pitchFamily="34" charset="0"/>
              </a:defRPr>
            </a:lvl5pPr>
          </a:lstStyle>
          <a:p>
            <a:pPr lvl="0"/>
            <a:r>
              <a:rPr lang="en-US" dirty="0"/>
              <a:t>Edit text</a:t>
            </a:r>
            <a:br>
              <a:rPr lang="en-US" dirty="0"/>
            </a:br>
            <a:r>
              <a:rPr lang="en-US" dirty="0"/>
              <a:t>Edit text</a:t>
            </a:r>
          </a:p>
          <a:p>
            <a:pPr lvl="1"/>
            <a:r>
              <a:rPr lang="en-US" dirty="0"/>
              <a:t>Edit text</a:t>
            </a:r>
          </a:p>
          <a:p>
            <a:pPr lvl="2"/>
            <a:r>
              <a:rPr lang="en-US" dirty="0"/>
              <a:t>Edit text</a:t>
            </a:r>
          </a:p>
          <a:p>
            <a:pPr lvl="3"/>
            <a:r>
              <a:rPr lang="en-US" dirty="0"/>
              <a:t>Edit text</a:t>
            </a:r>
          </a:p>
          <a:p>
            <a:pPr lvl="4"/>
            <a:r>
              <a:rPr lang="en-US" dirty="0"/>
              <a:t>Edit text</a:t>
            </a:r>
          </a:p>
          <a:p>
            <a:pPr lvl="3"/>
            <a:endParaRPr lang="it-IT" dirty="0"/>
          </a:p>
        </p:txBody>
      </p:sp>
    </p:spTree>
    <p:extLst>
      <p:ext uri="{BB962C8B-B14F-4D97-AF65-F5344CB8AC3E}">
        <p14:creationId xmlns:p14="http://schemas.microsoft.com/office/powerpoint/2010/main" val="743444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 Cover without Subtitle">
    <p:spTree>
      <p:nvGrpSpPr>
        <p:cNvPr id="1" name=""/>
        <p:cNvGrpSpPr/>
        <p:nvPr/>
      </p:nvGrpSpPr>
      <p:grpSpPr>
        <a:xfrm>
          <a:off x="0" y="0"/>
          <a:ext cx="0" cy="0"/>
          <a:chOff x="0" y="0"/>
          <a:chExt cx="0" cy="0"/>
        </a:xfrm>
      </p:grpSpPr>
      <p:sp>
        <p:nvSpPr>
          <p:cNvPr id="8" name="Rechteck 5">
            <a:extLst>
              <a:ext uri="{FF2B5EF4-FFF2-40B4-BE49-F238E27FC236}">
                <a16:creationId xmlns:a16="http://schemas.microsoft.com/office/drawing/2014/main" id="{D45D9C44-E7EC-0E48-B229-F55CFA1D9554}"/>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rgbClr val="404648"/>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1029543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acts and picture">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4011386" cy="1631216"/>
          </a:xfrm>
          <a:prstGeom prst="rect">
            <a:avLst/>
          </a:prstGeom>
        </p:spPr>
        <p:txBody>
          <a:bodyPr/>
          <a:lstStyle>
            <a:lvl1pPr marL="0" indent="0">
              <a:lnSpc>
                <a:spcPct val="100000"/>
              </a:lnSpc>
              <a:spcBef>
                <a:spcPts val="0"/>
              </a:spcBef>
              <a:buNone/>
              <a:defRPr sz="4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070887"/>
            <a:ext cx="4019271" cy="391887"/>
          </a:xfrm>
          <a:prstGeom prst="rect">
            <a:avLst/>
          </a:prstGeom>
        </p:spPr>
        <p:txBody>
          <a:bodyPr/>
          <a:lstStyle>
            <a:lvl1pPr marL="0" indent="0">
              <a:buNone/>
              <a:defRPr sz="24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462774"/>
            <a:ext cx="4011387" cy="1077218"/>
          </a:xfrm>
          <a:prstGeom prst="rect">
            <a:avLst/>
          </a:prstGeom>
        </p:spPr>
        <p:txBody>
          <a:bodyPr/>
          <a:lstStyle>
            <a:lvl1pPr marL="0" indent="0">
              <a:lnSpc>
                <a:spcPct val="100000"/>
              </a:lnSpc>
              <a:spcBef>
                <a:spcPts val="0"/>
              </a:spcBef>
              <a:spcAft>
                <a:spcPts val="0"/>
              </a:spcAft>
              <a:buNone/>
              <a:defRPr sz="20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Institute for </a:t>
            </a:r>
            <a:r>
              <a:rPr lang="en-US" dirty="0" err="1"/>
              <a:t>xxxxxxx</a:t>
            </a:r>
            <a:endParaRPr lang="en-US" dirty="0"/>
          </a:p>
          <a:p>
            <a:pPr lvl="0"/>
            <a:r>
              <a:rPr lang="en-US" dirty="0" err="1"/>
              <a:t>xxxxxx@eurac.edu</a:t>
            </a:r>
            <a:endParaRPr lang="en-US" dirty="0"/>
          </a:p>
        </p:txBody>
      </p:sp>
      <p:sp>
        <p:nvSpPr>
          <p:cNvPr id="12" name="TextBox 6">
            <a:extLst>
              <a:ext uri="{FF2B5EF4-FFF2-40B4-BE49-F238E27FC236}">
                <a16:creationId xmlns:a16="http://schemas.microsoft.com/office/drawing/2014/main" id="{25C2E3AF-A08C-0048-A93B-611655D0CC7B}"/>
              </a:ext>
            </a:extLst>
          </p:cNvPr>
          <p:cNvSpPr txBox="1"/>
          <p:nvPr userDrawn="1"/>
        </p:nvSpPr>
        <p:spPr>
          <a:xfrm>
            <a:off x="467730" y="4988141"/>
            <a:ext cx="4019271" cy="584775"/>
          </a:xfrm>
          <a:prstGeom prst="rect">
            <a:avLst/>
          </a:prstGeom>
          <a:noFill/>
        </p:spPr>
        <p:txBody>
          <a:bodyPr wrap="square" rtlCol="0" anchor="b">
            <a:spAutoFit/>
          </a:bodyPr>
          <a:lstStyle/>
          <a:p>
            <a:r>
              <a:rPr lang="en-US" sz="3200" b="1" i="0" u="none" dirty="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dirty="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Picture Placeholder 7">
            <a:extLst>
              <a:ext uri="{FF2B5EF4-FFF2-40B4-BE49-F238E27FC236}">
                <a16:creationId xmlns:a16="http://schemas.microsoft.com/office/drawing/2014/main" id="{D09B9E67-4D9E-294D-9D5E-D1606A070FB3}"/>
              </a:ext>
            </a:extLst>
          </p:cNvPr>
          <p:cNvSpPr>
            <a:spLocks noGrp="1"/>
          </p:cNvSpPr>
          <p:nvPr>
            <p:ph type="pic" sz="quarter" idx="13"/>
          </p:nvPr>
        </p:nvSpPr>
        <p:spPr>
          <a:xfrm>
            <a:off x="6080094" y="1"/>
            <a:ext cx="6111906" cy="6857999"/>
          </a:xfrm>
          <a:prstGeom prst="rect">
            <a:avLst/>
          </a:prstGeom>
          <a:solidFill>
            <a:schemeClr val="bg1">
              <a:lumMod val="85000"/>
            </a:schemeClr>
          </a:solidFill>
        </p:spPr>
        <p:txBody>
          <a:bodyPr/>
          <a:lstStyle>
            <a:lvl1pPr marL="0" indent="0">
              <a:buNone/>
              <a:defRPr sz="1400"/>
            </a:lvl1pPr>
          </a:lstStyle>
          <a:p>
            <a:r>
              <a:rPr lang="it-IT" dirty="0"/>
              <a:t>Fare clic sull'icona per inserire un'immagine</a:t>
            </a:r>
            <a:endParaRPr lang="en-US" dirty="0"/>
          </a:p>
        </p:txBody>
      </p:sp>
      <p:sp>
        <p:nvSpPr>
          <p:cNvPr id="11" name="Text Placeholder 4">
            <a:extLst>
              <a:ext uri="{FF2B5EF4-FFF2-40B4-BE49-F238E27FC236}">
                <a16:creationId xmlns:a16="http://schemas.microsoft.com/office/drawing/2014/main" id="{C3A82811-B2D7-144F-9AD9-D4598366D9B8}"/>
              </a:ext>
            </a:extLst>
          </p:cNvPr>
          <p:cNvSpPr>
            <a:spLocks noGrp="1"/>
          </p:cNvSpPr>
          <p:nvPr>
            <p:ph type="body" sz="quarter" idx="16" hasCustomPrompt="1"/>
          </p:nvPr>
        </p:nvSpPr>
        <p:spPr>
          <a:xfrm>
            <a:off x="475614" y="5595084"/>
            <a:ext cx="4011387"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www.noi.bz.it</a:t>
            </a:r>
            <a:endParaRPr lang="en-US" dirty="0"/>
          </a:p>
          <a:p>
            <a:pPr lvl="0"/>
            <a:endParaRPr lang="en-US" dirty="0"/>
          </a:p>
        </p:txBody>
      </p:sp>
    </p:spTree>
    <p:extLst>
      <p:ext uri="{BB962C8B-B14F-4D97-AF65-F5344CB8AC3E}">
        <p14:creationId xmlns:p14="http://schemas.microsoft.com/office/powerpoint/2010/main" val="112899739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acts">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452688D9-3F89-5946-8929-30FF29475366}"/>
              </a:ext>
            </a:extLst>
          </p:cNvPr>
          <p:cNvSpPr txBox="1"/>
          <p:nvPr userDrawn="1"/>
        </p:nvSpPr>
        <p:spPr>
          <a:xfrm>
            <a:off x="475616" y="4782079"/>
            <a:ext cx="9237034" cy="584775"/>
          </a:xfrm>
          <a:prstGeom prst="rect">
            <a:avLst/>
          </a:prstGeom>
          <a:noFill/>
        </p:spPr>
        <p:txBody>
          <a:bodyPr wrap="square" rtlCol="0">
            <a:spAutoFit/>
          </a:bodyPr>
          <a:lstStyle/>
          <a:p>
            <a:r>
              <a:rPr lang="en-US" sz="3200" b="1" i="0" dirty="0" err="1">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rPr>
              <a:t>www.eurac.edu</a:t>
            </a:r>
            <a:endParaRPr lang="en-US" sz="3200" b="1" i="0" dirty="0">
              <a:solidFill>
                <a:schemeClr val="tx1">
                  <a:lumMod val="50000"/>
                  <a:lumOff val="50000"/>
                </a:schemeClr>
              </a:solidFill>
              <a:latin typeface="Calibri" panose="020F0502020204030204" pitchFamily="34" charset="0"/>
              <a:ea typeface="Open Sans" panose="020B0606030504020204" pitchFamily="34" charset="0"/>
              <a:cs typeface="Calibri" panose="020F0502020204030204" pitchFamily="34" charset="0"/>
            </a:endParaRPr>
          </a:p>
        </p:txBody>
      </p:sp>
      <p:sp>
        <p:nvSpPr>
          <p:cNvPr id="4" name="Text Placeholder 4">
            <a:extLst>
              <a:ext uri="{FF2B5EF4-FFF2-40B4-BE49-F238E27FC236}">
                <a16:creationId xmlns:a16="http://schemas.microsoft.com/office/drawing/2014/main" id="{EA5D3253-0B38-A344-BCAA-E9D7292B7B03}"/>
              </a:ext>
            </a:extLst>
          </p:cNvPr>
          <p:cNvSpPr>
            <a:spLocks noGrp="1"/>
          </p:cNvSpPr>
          <p:nvPr>
            <p:ph type="body" sz="quarter" idx="10" hasCustomPrompt="1"/>
          </p:nvPr>
        </p:nvSpPr>
        <p:spPr>
          <a:xfrm>
            <a:off x="475616" y="1285084"/>
            <a:ext cx="7946800" cy="1631216"/>
          </a:xfrm>
          <a:prstGeom prst="rect">
            <a:avLst/>
          </a:prstGeom>
        </p:spPr>
        <p:txBody>
          <a:bodyPr/>
          <a:lstStyle>
            <a:lvl1pPr marL="0" indent="0">
              <a:lnSpc>
                <a:spcPct val="100000"/>
              </a:lnSpc>
              <a:spcBef>
                <a:spcPts val="0"/>
              </a:spcBef>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a:t>
            </a:r>
          </a:p>
        </p:txBody>
      </p:sp>
      <p:sp>
        <p:nvSpPr>
          <p:cNvPr id="5" name="Text Placeholder 4">
            <a:extLst>
              <a:ext uri="{FF2B5EF4-FFF2-40B4-BE49-F238E27FC236}">
                <a16:creationId xmlns:a16="http://schemas.microsoft.com/office/drawing/2014/main" id="{041A4BB6-95F5-C149-8AA5-2EC736A174C5}"/>
              </a:ext>
            </a:extLst>
          </p:cNvPr>
          <p:cNvSpPr>
            <a:spLocks noGrp="1"/>
          </p:cNvSpPr>
          <p:nvPr>
            <p:ph type="body" sz="quarter" idx="11" hasCustomPrompt="1"/>
          </p:nvPr>
        </p:nvSpPr>
        <p:spPr>
          <a:xfrm>
            <a:off x="475616" y="3429000"/>
            <a:ext cx="7946801" cy="512701"/>
          </a:xfrm>
          <a:prstGeom prst="rect">
            <a:avLst/>
          </a:prstGeom>
        </p:spPr>
        <p:txBody>
          <a:bodyPr/>
          <a:lstStyle>
            <a:lvl1pPr marL="0" indent="0">
              <a:buNone/>
              <a:defRPr sz="3200" b="1" i="0">
                <a:solidFill>
                  <a:schemeClr val="tx1">
                    <a:lumMod val="50000"/>
                    <a:lumOff val="50000"/>
                  </a:schemeClr>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B9CCE29B-D8C8-5443-A06E-B625C2FA422A}"/>
              </a:ext>
            </a:extLst>
          </p:cNvPr>
          <p:cNvSpPr>
            <a:spLocks noGrp="1"/>
          </p:cNvSpPr>
          <p:nvPr>
            <p:ph type="body" sz="quarter" idx="12" hasCustomPrompt="1"/>
          </p:nvPr>
        </p:nvSpPr>
        <p:spPr>
          <a:xfrm>
            <a:off x="475616" y="3975474"/>
            <a:ext cx="7946801" cy="512701"/>
          </a:xfrm>
          <a:prstGeom prst="rect">
            <a:avLst/>
          </a:prstGeom>
        </p:spPr>
        <p:txBody>
          <a:bodyPr/>
          <a:lstStyle>
            <a:lvl1pPr marL="0" indent="0">
              <a:buNone/>
              <a:defRPr sz="3200" b="0" i="0">
                <a:solidFill>
                  <a:schemeClr val="tx1">
                    <a:lumMod val="50000"/>
                    <a:lumOff val="50000"/>
                  </a:schemeClr>
                </a:solidFill>
                <a:latin typeface="Calibri Light" panose="020F0302020204030204" pitchFamily="34" charset="0"/>
                <a:cs typeface="Calibri Light" panose="020F03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err="1"/>
              <a:t>email@eurac.edu</a:t>
            </a:r>
            <a:endParaRPr lang="en-US" dirty="0"/>
          </a:p>
        </p:txBody>
      </p:sp>
    </p:spTree>
    <p:extLst>
      <p:ext uri="{BB962C8B-B14F-4D97-AF65-F5344CB8AC3E}">
        <p14:creationId xmlns:p14="http://schemas.microsoft.com/office/powerpoint/2010/main" val="21916842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act Address Block">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076AA1-28D4-A40A-95B0-7381701BD769}"/>
              </a:ext>
            </a:extLst>
          </p:cNvPr>
          <p:cNvSpPr txBox="1"/>
          <p:nvPr userDrawn="1"/>
        </p:nvSpPr>
        <p:spPr>
          <a:xfrm>
            <a:off x="491534" y="1336119"/>
            <a:ext cx="9237034" cy="41857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i="0" dirty="0">
                <a:solidFill>
                  <a:schemeClr val="accent5"/>
                </a:solidFill>
                <a:latin typeface="+mj-lt"/>
                <a:cs typeface="Calibri" panose="020F0502020204030204" pitchFamily="34" charset="0"/>
              </a:rPr>
              <a:t>Contact us</a:t>
            </a:r>
          </a:p>
          <a:p>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Eurac</a:t>
            </a:r>
            <a:r>
              <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rPr>
              <a:t> Research</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Drususallee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Viale</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Druso</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 1</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39100 </a:t>
            </a:r>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Bozen</a:t>
            </a:r>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/Bolzano</a:t>
            </a:r>
          </a:p>
          <a:p>
            <a:r>
              <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T +39 0471 055 055</a:t>
            </a:r>
          </a:p>
          <a:p>
            <a:r>
              <a:rPr lang="en-US" sz="2400" b="0" i="0" dirty="0" err="1">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rPr>
              <a:t>info@eurac.edu</a:t>
            </a:r>
            <a:endParaRPr lang="en-US" sz="2400" b="0" i="0" dirty="0">
              <a:solidFill>
                <a:schemeClr val="tx1">
                  <a:lumMod val="50000"/>
                  <a:lumOff val="50000"/>
                </a:schemeClr>
              </a:solidFill>
              <a:latin typeface="Calibri Light" panose="020F0302020204030204" pitchFamily="34" charset="0"/>
              <a:ea typeface="Open Sans" panose="020B0606030504020204" pitchFamily="34" charset="0"/>
              <a:cs typeface="Calibri Light" panose="020F0302020204030204" pitchFamily="34" charset="0"/>
            </a:endParaRPr>
          </a:p>
          <a:p>
            <a:r>
              <a:rPr lang="en-US" sz="2400" b="1" dirty="0" err="1">
                <a:solidFill>
                  <a:schemeClr val="tx1">
                    <a:lumMod val="50000"/>
                    <a:lumOff val="50000"/>
                  </a:schemeClr>
                </a:solidFill>
                <a:latin typeface="Calibri"/>
                <a:ea typeface="Open Sans" panose="020B0606030504020204" pitchFamily="34" charset="0"/>
                <a:cs typeface="Open Sans" panose="020B0606030504020204" pitchFamily="34" charset="0"/>
              </a:rPr>
              <a:t>www.eurac.edu</a:t>
            </a:r>
            <a:endParaRPr lang="en-US" sz="2400" b="1" dirty="0">
              <a:solidFill>
                <a:schemeClr val="tx1">
                  <a:lumMod val="50000"/>
                  <a:lumOff val="50000"/>
                </a:schemeClr>
              </a:solidFill>
              <a:latin typeface="Calibri"/>
              <a:ea typeface="Open Sans" panose="020B0606030504020204" pitchFamily="34" charset="0"/>
              <a:cs typeface="Open Sans" panose="020B0606030504020204" pitchFamily="34" charset="0"/>
            </a:endParaRPr>
          </a:p>
          <a:p>
            <a:endParaRPr lang="en-US" sz="2400" dirty="0">
              <a:solidFill>
                <a:schemeClr val="tx1">
                  <a:lumMod val="50000"/>
                  <a:lumOff val="50000"/>
                </a:schemeClr>
              </a:solidFill>
              <a:latin typeface="Calibri"/>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183645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losure 1">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08C3190-9387-0640-B12B-C7F7E509651E}"/>
              </a:ext>
            </a:extLst>
          </p:cNvPr>
          <p:cNvSpPr>
            <a:spLocks noGrp="1"/>
          </p:cNvSpPr>
          <p:nvPr>
            <p:ph type="body" sz="quarter" idx="11" hasCustomPrompt="1"/>
          </p:nvPr>
        </p:nvSpPr>
        <p:spPr>
          <a:xfrm>
            <a:off x="467999" y="2843271"/>
            <a:ext cx="11252945" cy="784830"/>
          </a:xfrm>
          <a:prstGeom prst="rect">
            <a:avLst/>
          </a:prstGeom>
          <a:noFill/>
        </p:spPr>
        <p:txBody>
          <a:bodyPr wrap="square" tIns="90000" bIns="90000" anchor="t" anchorCtr="0">
            <a:normAutofit/>
          </a:bodyPr>
          <a:lstStyle>
            <a:lvl1pPr marL="0" indent="0">
              <a:buNone/>
              <a:defRPr sz="5000" b="1"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Thank you</a:t>
            </a:r>
          </a:p>
        </p:txBody>
      </p:sp>
    </p:spTree>
    <p:extLst>
      <p:ext uri="{BB962C8B-B14F-4D97-AF65-F5344CB8AC3E}">
        <p14:creationId xmlns:p14="http://schemas.microsoft.com/office/powerpoint/2010/main" val="11309981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1669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ey Cover without Subtitle">
    <p:spTree>
      <p:nvGrpSpPr>
        <p:cNvPr id="1" name=""/>
        <p:cNvGrpSpPr/>
        <p:nvPr/>
      </p:nvGrpSpPr>
      <p:grpSpPr>
        <a:xfrm>
          <a:off x="0" y="0"/>
          <a:ext cx="0" cy="0"/>
          <a:chOff x="0" y="0"/>
          <a:chExt cx="0" cy="0"/>
        </a:xfrm>
      </p:grpSpPr>
      <p:sp>
        <p:nvSpPr>
          <p:cNvPr id="7" name="Rechteck 5">
            <a:extLst>
              <a:ext uri="{FF2B5EF4-FFF2-40B4-BE49-F238E27FC236}">
                <a16:creationId xmlns:a16="http://schemas.microsoft.com/office/drawing/2014/main" id="{788265EA-EDCF-5348-832F-FFA392073F63}"/>
              </a:ext>
            </a:extLst>
          </p:cNvPr>
          <p:cNvSpPr/>
          <p:nvPr userDrawn="1"/>
        </p:nvSpPr>
        <p:spPr>
          <a:xfrm>
            <a:off x="0" y="0"/>
            <a:ext cx="12192000" cy="6858000"/>
          </a:xfrm>
          <a:prstGeom prst="rect">
            <a:avLst/>
          </a:prstGeom>
          <a:solidFill>
            <a:srgbClr val="4046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solidFill>
                <a:srgbClr val="404648"/>
              </a:solidFill>
            </a:endParaRPr>
          </a:p>
        </p:txBody>
      </p:sp>
      <p:pic>
        <p:nvPicPr>
          <p:cNvPr id="9" name="Grafik 7" descr="Ein Bild, das Text, Geschirr, ClipArt, Teller enthält.&#10;&#10;Automatisch generierte Beschreibung">
            <a:extLst>
              <a:ext uri="{FF2B5EF4-FFF2-40B4-BE49-F238E27FC236}">
                <a16:creationId xmlns:a16="http://schemas.microsoft.com/office/drawing/2014/main" id="{02BA3AEE-EDC2-1746-911E-3ADB73DC91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66172" y="1021136"/>
            <a:ext cx="1777371" cy="648000"/>
          </a:xfrm>
          <a:prstGeom prst="rect">
            <a:avLst/>
          </a:prstGeom>
        </p:spPr>
      </p:pic>
      <p:sp>
        <p:nvSpPr>
          <p:cNvPr id="5" name="Text Placeholder 4">
            <a:extLst>
              <a:ext uri="{FF2B5EF4-FFF2-40B4-BE49-F238E27FC236}">
                <a16:creationId xmlns:a16="http://schemas.microsoft.com/office/drawing/2014/main" id="{4913994D-92CC-D845-B4CA-F56F9FCA01C2}"/>
              </a:ext>
            </a:extLst>
          </p:cNvPr>
          <p:cNvSpPr>
            <a:spLocks noGrp="1"/>
          </p:cNvSpPr>
          <p:nvPr>
            <p:ph type="body" sz="quarter" idx="15" hasCustomPrompt="1"/>
          </p:nvPr>
        </p:nvSpPr>
        <p:spPr>
          <a:xfrm>
            <a:off x="5462393" y="5588647"/>
            <a:ext cx="6228885" cy="424302"/>
          </a:xfrm>
          <a:prstGeom prst="rect">
            <a:avLst/>
          </a:prstGeom>
          <a:noFill/>
        </p:spPr>
        <p:txBody>
          <a:bodyPr wrap="square" anchor="t">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accent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Author Name</a:t>
            </a:r>
          </a:p>
        </p:txBody>
      </p:sp>
      <p:sp>
        <p:nvSpPr>
          <p:cNvPr id="6" name="Text Placeholder 4">
            <a:extLst>
              <a:ext uri="{FF2B5EF4-FFF2-40B4-BE49-F238E27FC236}">
                <a16:creationId xmlns:a16="http://schemas.microsoft.com/office/drawing/2014/main" id="{01406F50-5D8A-8741-BC57-B444E94DD326}"/>
              </a:ext>
            </a:extLst>
          </p:cNvPr>
          <p:cNvSpPr>
            <a:spLocks noGrp="1"/>
          </p:cNvSpPr>
          <p:nvPr>
            <p:ph type="body" sz="quarter" idx="16" hasCustomPrompt="1"/>
          </p:nvPr>
        </p:nvSpPr>
        <p:spPr>
          <a:xfrm>
            <a:off x="5462392" y="5972757"/>
            <a:ext cx="6228885" cy="424303"/>
          </a:xfrm>
          <a:prstGeom prst="rect">
            <a:avLst/>
          </a:prstGeom>
          <a:noFill/>
        </p:spPr>
        <p:txBody>
          <a:bodyPr wrap="square" anchor="b">
            <a:noAutofit/>
          </a:bodyPr>
          <a:lstStyle>
            <a:lvl1pPr marL="0" marR="0" indent="0" algn="r" defTabSz="914400" rtl="0" eaLnBrk="1" fontAlgn="auto" latinLnBrk="0" hangingPunct="1">
              <a:lnSpc>
                <a:spcPct val="100000"/>
              </a:lnSpc>
              <a:spcBef>
                <a:spcPts val="600"/>
              </a:spcBef>
              <a:spcAft>
                <a:spcPts val="0"/>
              </a:spcAft>
              <a:buClrTx/>
              <a:buSzTx/>
              <a:buFont typeface="Arial" panose="020B0604020202020204" pitchFamily="34" charset="0"/>
              <a:buNone/>
              <a:tabLst/>
              <a:defRPr sz="2000" b="0" i="0">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10.10.22</a:t>
            </a:r>
          </a:p>
        </p:txBody>
      </p:sp>
      <p:sp>
        <p:nvSpPr>
          <p:cNvPr id="10" name="Text Placeholder 4">
            <a:extLst>
              <a:ext uri="{FF2B5EF4-FFF2-40B4-BE49-F238E27FC236}">
                <a16:creationId xmlns:a16="http://schemas.microsoft.com/office/drawing/2014/main" id="{DB01A129-0902-EE40-AFC1-E1FDC9E030B1}"/>
              </a:ext>
            </a:extLst>
          </p:cNvPr>
          <p:cNvSpPr>
            <a:spLocks noGrp="1"/>
          </p:cNvSpPr>
          <p:nvPr>
            <p:ph type="body" sz="quarter" idx="10" hasCustomPrompt="1"/>
          </p:nvPr>
        </p:nvSpPr>
        <p:spPr>
          <a:xfrm>
            <a:off x="2443543" y="2307772"/>
            <a:ext cx="9247735" cy="2643674"/>
          </a:xfrm>
          <a:prstGeom prst="rect">
            <a:avLst/>
          </a:prstGeom>
        </p:spPr>
        <p:txBody>
          <a:bodyPr anchor="b"/>
          <a:lstStyle>
            <a:lvl1pPr marL="0" indent="0" algn="r">
              <a:lnSpc>
                <a:spcPts val="6600"/>
              </a:lnSpc>
              <a:spcBef>
                <a:spcPts val="0"/>
              </a:spcBef>
              <a:buNone/>
              <a:defRPr sz="6000" b="1" i="0" u="sng">
                <a:solidFill>
                  <a:schemeClr val="bg1"/>
                </a:solidFill>
                <a:latin typeface="Calibri" panose="020F0502020204030204" pitchFamily="34" charset="0"/>
                <a:cs typeface="Calibri" panose="020F0502020204030204" pitchFamily="34" charset="0"/>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Edit Title Lorem ipsum sit </a:t>
            </a:r>
            <a:r>
              <a:rPr lang="en-US" dirty="0" err="1"/>
              <a:t>amet</a:t>
            </a:r>
            <a:r>
              <a:rPr lang="en-US" dirty="0"/>
              <a:t> Lorem ipsum </a:t>
            </a:r>
          </a:p>
        </p:txBody>
      </p:sp>
    </p:spTree>
    <p:extLst>
      <p:ext uri="{BB962C8B-B14F-4D97-AF65-F5344CB8AC3E}">
        <p14:creationId xmlns:p14="http://schemas.microsoft.com/office/powerpoint/2010/main" val="246247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hite Cover without title">
    <p:spTree>
      <p:nvGrpSpPr>
        <p:cNvPr id="1" name=""/>
        <p:cNvGrpSpPr/>
        <p:nvPr/>
      </p:nvGrpSpPr>
      <p:grpSpPr>
        <a:xfrm>
          <a:off x="0" y="0"/>
          <a:ext cx="0" cy="0"/>
          <a:chOff x="0" y="0"/>
          <a:chExt cx="0" cy="0"/>
        </a:xfrm>
      </p:grpSpPr>
      <p:pic>
        <p:nvPicPr>
          <p:cNvPr id="4" name="Picture 3" descr="A black background with red text&#10;&#10;Description automatically generated">
            <a:extLst>
              <a:ext uri="{FF2B5EF4-FFF2-40B4-BE49-F238E27FC236}">
                <a16:creationId xmlns:a16="http://schemas.microsoft.com/office/drawing/2014/main" id="{994C4B42-587B-4736-9239-C88B47FD61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546639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rgbClr val="DF1B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3" name="Picture 2" descr="A black and white sign with white text&#10;&#10;Description automatically generated">
            <a:extLst>
              <a:ext uri="{FF2B5EF4-FFF2-40B4-BE49-F238E27FC236}">
                <a16:creationId xmlns:a16="http://schemas.microsoft.com/office/drawing/2014/main" id="{977340D1-59AA-4743-D213-2B239AB43A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3692450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Cover Without Title">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78489662-1A79-2A4F-AB57-C5005B7474C7}"/>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sp>
        <p:nvSpPr>
          <p:cNvPr id="4" name="Rechteck 5">
            <a:extLst>
              <a:ext uri="{FF2B5EF4-FFF2-40B4-BE49-F238E27FC236}">
                <a16:creationId xmlns:a16="http://schemas.microsoft.com/office/drawing/2014/main" id="{8EB62F55-6CC2-414A-922C-D7623B04AFAF}"/>
              </a:ext>
            </a:extLst>
          </p:cNvPr>
          <p:cNvSpPr/>
          <p:nvPr userDrawn="1"/>
        </p:nvSpPr>
        <p:spPr>
          <a:xfrm>
            <a:off x="0" y="0"/>
            <a:ext cx="12192000" cy="68580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IT" dirty="0"/>
          </a:p>
        </p:txBody>
      </p:sp>
      <p:pic>
        <p:nvPicPr>
          <p:cNvPr id="2" name="Picture 1" descr="A black and white sign with white text&#10;&#10;Description automatically generated">
            <a:extLst>
              <a:ext uri="{FF2B5EF4-FFF2-40B4-BE49-F238E27FC236}">
                <a16:creationId xmlns:a16="http://schemas.microsoft.com/office/drawing/2014/main" id="{C621A5E5-4374-FC95-6B06-D74A92AA94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2160000"/>
            <a:ext cx="4836160" cy="2151380"/>
          </a:xfrm>
          <a:prstGeom prst="rect">
            <a:avLst/>
          </a:prstGeom>
        </p:spPr>
      </p:pic>
    </p:spTree>
    <p:extLst>
      <p:ext uri="{BB962C8B-B14F-4D97-AF65-F5344CB8AC3E}">
        <p14:creationId xmlns:p14="http://schemas.microsoft.com/office/powerpoint/2010/main" val="1345108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theme" Target="../theme/theme3.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5.png"/><Relationship Id="rId4" Type="http://schemas.openxmlformats.org/officeDocument/2006/relationships/slideLayout" Target="../slideLayouts/slideLayout28.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image" Target="../media/image5.png"/><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theme" Target="../theme/theme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25859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2" r:id="rId4"/>
    <p:sldLayoutId id="2147483709" r:id="rId5"/>
    <p:sldLayoutId id="2147483710" r:id="rId6"/>
    <p:sldLayoutId id="2147483705" r:id="rId7"/>
    <p:sldLayoutId id="2147483704" r:id="rId8"/>
    <p:sldLayoutId id="214748370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746701"/>
      </p:ext>
    </p:extLst>
  </p:cSld>
  <p:clrMap bg1="lt1" tx1="dk1" bg2="lt2" tx2="dk2" accent1="accent1" accent2="accent2" accent3="accent3" accent4="accent4" accent5="accent5" accent6="accent6" hlink="hlink" folHlink="folHlink"/>
  <p:sldLayoutIdLst>
    <p:sldLayoutId id="2147483718" r:id="rId1"/>
    <p:sldLayoutId id="2147483713" r:id="rId2"/>
    <p:sldLayoutId id="2147483720" r:id="rId3"/>
    <p:sldLayoutId id="2147483707" r:id="rId4"/>
    <p:sldLayoutId id="2147483722" r:id="rId5"/>
    <p:sldLayoutId id="214748372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720452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5CBBC0FA-8A97-67DE-B1AD-1F75475DFB5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2931544703"/>
      </p:ext>
    </p:extLst>
  </p:cSld>
  <p:clrMap bg1="lt1" tx1="dk1" bg2="lt2" tx2="dk2" accent1="accent1" accent2="accent2" accent3="accent3" accent4="accent4" accent5="accent5" accent6="accent6" hlink="hlink" folHlink="folHlink"/>
  <p:sldLayoutIdLst>
    <p:sldLayoutId id="2147483725" r:id="rId1"/>
    <p:sldLayoutId id="2147483651" r:id="rId2"/>
    <p:sldLayoutId id="2147483716" r:id="rId3"/>
    <p:sldLayoutId id="2147483730" r:id="rId4"/>
    <p:sldLayoutId id="2147483731" r:id="rId5"/>
    <p:sldLayoutId id="2147483732" r:id="rId6"/>
    <p:sldLayoutId id="2147483729" r:id="rId7"/>
    <p:sldLayoutId id="2147483728" r:id="rId8"/>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A1E6E1B2-C535-24EC-F122-452E635629A0}"/>
              </a:ext>
            </a:extLst>
          </p:cNvPr>
          <p:cNvPicPr>
            <a:picLocks noChangeAspect="1"/>
          </p:cNvPicPr>
          <p:nvPr userDrawn="1"/>
        </p:nvPicPr>
        <p:blipFill>
          <a:blip r:embed="rId24">
            <a:extLst>
              <a:ext uri="{28A0092B-C50C-407E-A947-70E740481C1C}">
                <a14:useLocalDpi xmlns:a14="http://schemas.microsoft.com/office/drawing/2010/main" val="0"/>
              </a:ext>
            </a:extLst>
          </a:blip>
          <a:stretch>
            <a:fillRect/>
          </a:stretch>
        </p:blipFill>
        <p:spPr>
          <a:xfrm>
            <a:off x="10871301" y="6609933"/>
            <a:ext cx="1191963" cy="136324"/>
          </a:xfrm>
          <a:prstGeom prst="rect">
            <a:avLst/>
          </a:prstGeom>
        </p:spPr>
      </p:pic>
    </p:spTree>
    <p:extLst>
      <p:ext uri="{BB962C8B-B14F-4D97-AF65-F5344CB8AC3E}">
        <p14:creationId xmlns:p14="http://schemas.microsoft.com/office/powerpoint/2010/main" val="3733961100"/>
      </p:ext>
    </p:extLst>
  </p:cSld>
  <p:clrMap bg1="lt1" tx1="dk1" bg2="lt2" tx2="dk2" accent1="accent1" accent2="accent2" accent3="accent3" accent4="accent4" accent5="accent5" accent6="accent6" hlink="hlink" folHlink="folHlink"/>
  <p:sldLayoutIdLst>
    <p:sldLayoutId id="2147483675" r:id="rId1"/>
    <p:sldLayoutId id="2147483691" r:id="rId2"/>
    <p:sldLayoutId id="2147483676" r:id="rId3"/>
    <p:sldLayoutId id="2147483686" r:id="rId4"/>
    <p:sldLayoutId id="2147483677" r:id="rId5"/>
    <p:sldLayoutId id="2147483694" r:id="rId6"/>
    <p:sldLayoutId id="2147483678" r:id="rId7"/>
    <p:sldLayoutId id="2147483679" r:id="rId8"/>
    <p:sldLayoutId id="2147483680" r:id="rId9"/>
    <p:sldLayoutId id="2147483652" r:id="rId10"/>
    <p:sldLayoutId id="2147483682" r:id="rId11"/>
    <p:sldLayoutId id="2147483683" r:id="rId12"/>
    <p:sldLayoutId id="2147483684" r:id="rId13"/>
    <p:sldLayoutId id="2147483649" r:id="rId14"/>
    <p:sldLayoutId id="2147483687" r:id="rId15"/>
    <p:sldLayoutId id="2147483688" r:id="rId16"/>
    <p:sldLayoutId id="2147483685" r:id="rId17"/>
    <p:sldLayoutId id="2147483692" r:id="rId18"/>
    <p:sldLayoutId id="2147483689" r:id="rId19"/>
    <p:sldLayoutId id="2147483703" r:id="rId20"/>
    <p:sldLayoutId id="2147483690" r:id="rId21"/>
    <p:sldLayoutId id="2147483695"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1.xml.rels><?xml version="1.0" encoding="UTF-8" standalone="yes"?>
<Relationships xmlns="http://schemas.openxmlformats.org/package/2006/relationships"><Relationship Id="rId3" Type="http://schemas.openxmlformats.org/officeDocument/2006/relationships/hyperlink" Target="https://stock.adobe.com/it/contributor/27465/thomas-bredenfeld?load_type=author&amp;prev_url=detail" TargetMode="External"/><Relationship Id="rId2" Type="http://schemas.openxmlformats.org/officeDocument/2006/relationships/hyperlink" Target="https://stock.adobe.com/it/contributor/205313693/zhukovvvlad?load_type=author&amp;prev_url=detail" TargetMode="External"/><Relationship Id="rId1" Type="http://schemas.openxmlformats.org/officeDocument/2006/relationships/slideLayout" Target="../slideLayouts/slideLayout54.xml"/><Relationship Id="rId5" Type="http://schemas.openxmlformats.org/officeDocument/2006/relationships/image" Target="../media/image13.pn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hyperlink" Target="https://stock.adobe.com/it/contributor/201112082/andrei-naumchik?load_type=author&amp;prev_url=detail" TargetMode="External"/><Relationship Id="rId2" Type="http://schemas.openxmlformats.org/officeDocument/2006/relationships/hyperlink" Target="https://stock.adobe.com/it/contributor/205313693/zhukovvvlad?load_type=author&amp;prev_url=detail" TargetMode="External"/><Relationship Id="rId1" Type="http://schemas.openxmlformats.org/officeDocument/2006/relationships/slideLayout" Target="../slideLayouts/slideLayout54.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ommons.wikimedia.org/wiki/File:Lenguas_Iberorromance_(1)-down.png" TargetMode="External"/><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3" Type="http://schemas.openxmlformats.org/officeDocument/2006/relationships/hyperlink" Target="https://stock.adobe.com/it/contributor/207934787/elena?load_type=author&amp;prev_url=detail" TargetMode="External"/><Relationship Id="rId2" Type="http://schemas.openxmlformats.org/officeDocument/2006/relationships/hyperlink" Target="https://stock.adobe.com/it/contributor/205313693/zhukovvvlad?load_type=author&amp;prev_url=detail" TargetMode="External"/><Relationship Id="rId1" Type="http://schemas.openxmlformats.org/officeDocument/2006/relationships/slideLayout" Target="../slideLayouts/slideLayout54.xml"/><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9.xml.rels><?xml version="1.0" encoding="UTF-8" standalone="yes"?>
<Relationships xmlns="http://schemas.openxmlformats.org/package/2006/relationships"><Relationship Id="rId3" Type="http://schemas.openxmlformats.org/officeDocument/2006/relationships/hyperlink" Target="https://stock.adobe.com/it/contributor/208233310/audrey?load_type=author&amp;prev_url=detail" TargetMode="External"/><Relationship Id="rId2" Type="http://schemas.openxmlformats.org/officeDocument/2006/relationships/hyperlink" Target="https://stock.adobe.com/it/contributor/205313693/zhukovvvlad?load_type=author&amp;prev_url=detail" TargetMode="External"/><Relationship Id="rId1" Type="http://schemas.openxmlformats.org/officeDocument/2006/relationships/slideLayout" Target="../slideLayouts/slideLayout54.xml"/><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3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3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8" Type="http://schemas.openxmlformats.org/officeDocument/2006/relationships/image" Target="../media/image24.emf"/><Relationship Id="rId13" Type="http://schemas.openxmlformats.org/officeDocument/2006/relationships/image" Target="../media/image27.emf"/><Relationship Id="rId3" Type="http://schemas.openxmlformats.org/officeDocument/2006/relationships/image" Target="../media/image21.emf"/><Relationship Id="rId7" Type="http://schemas.openxmlformats.org/officeDocument/2006/relationships/hyperlink" Target="https://youtu.be/m4l6NewVbes?si=agOCs9uxt49VQKHO" TargetMode="External"/><Relationship Id="rId12" Type="http://schemas.openxmlformats.org/officeDocument/2006/relationships/image" Target="../media/image26.emf"/><Relationship Id="rId2" Type="http://schemas.openxmlformats.org/officeDocument/2006/relationships/hyperlink" Target="https://youtu.be/5uh7qH8Oaqg?si=Wv26vKhKcx1-TKXR" TargetMode="External"/><Relationship Id="rId1" Type="http://schemas.openxmlformats.org/officeDocument/2006/relationships/slideLayout" Target="../slideLayouts/slideLayout54.xml"/><Relationship Id="rId6" Type="http://schemas.openxmlformats.org/officeDocument/2006/relationships/image" Target="../media/image23.emf"/><Relationship Id="rId11" Type="http://schemas.openxmlformats.org/officeDocument/2006/relationships/hyperlink" Target="https://www.youtube.com/watch?v=nYLSU5faTIM" TargetMode="External"/><Relationship Id="rId5" Type="http://schemas.openxmlformats.org/officeDocument/2006/relationships/image" Target="../media/image22.emf"/><Relationship Id="rId10" Type="http://schemas.openxmlformats.org/officeDocument/2006/relationships/image" Target="../media/image25.emf"/><Relationship Id="rId4" Type="http://schemas.openxmlformats.org/officeDocument/2006/relationships/hyperlink" Target="https://youtu.be/aZGyISJ3djo?si=h8CZZdCnE13wokuy%2522%2520%5Ch" TargetMode="External"/><Relationship Id="rId9" Type="http://schemas.openxmlformats.org/officeDocument/2006/relationships/hyperlink" Target="https://youtu.be/suK34prc56o?si=PAO5Ghe8vPg5WU-V"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youtu.be/JUa_phPM77s?si=B67Se8v_E3KQ4dvl" TargetMode="External"/><Relationship Id="rId13" Type="http://schemas.openxmlformats.org/officeDocument/2006/relationships/image" Target="../media/image33.emf"/><Relationship Id="rId3" Type="http://schemas.openxmlformats.org/officeDocument/2006/relationships/image" Target="../media/image28.emf"/><Relationship Id="rId7" Type="http://schemas.openxmlformats.org/officeDocument/2006/relationships/image" Target="../media/image30.emf"/><Relationship Id="rId12" Type="http://schemas.openxmlformats.org/officeDocument/2006/relationships/hyperlink" Target="https://www.youtube.com/watch?v=4gwdoCvxvYw" TargetMode="External"/><Relationship Id="rId2" Type="http://schemas.openxmlformats.org/officeDocument/2006/relationships/hyperlink" Target="https://youtu.be/kzBJp9zTZo4?si=cBzGw0pFDM2X0k-7" TargetMode="External"/><Relationship Id="rId1" Type="http://schemas.openxmlformats.org/officeDocument/2006/relationships/slideLayout" Target="../slideLayouts/slideLayout54.xml"/><Relationship Id="rId6" Type="http://schemas.openxmlformats.org/officeDocument/2006/relationships/hyperlink" Target="https://youtu.be/boFQzRB3OuQ?si=FL1Nom-e6FVe_Ak8" TargetMode="External"/><Relationship Id="rId11" Type="http://schemas.openxmlformats.org/officeDocument/2006/relationships/image" Target="../media/image32.emf"/><Relationship Id="rId5" Type="http://schemas.openxmlformats.org/officeDocument/2006/relationships/image" Target="../media/image29.emf"/><Relationship Id="rId10" Type="http://schemas.openxmlformats.org/officeDocument/2006/relationships/hyperlink" Target="https://youtu.be/DIxkeEadljs?si=n8LgDUsEvugdhhSZ" TargetMode="External"/><Relationship Id="rId4" Type="http://schemas.openxmlformats.org/officeDocument/2006/relationships/hyperlink" Target="https://youtu.be/QLFOGwmPei0?si=a2AG7gsjEbq_F9fi" TargetMode="External"/><Relationship Id="rId9" Type="http://schemas.openxmlformats.org/officeDocument/2006/relationships/image" Target="../media/image31.emf"/><Relationship Id="rId14" Type="http://schemas.openxmlformats.org/officeDocument/2006/relationships/image" Target="../media/image27.emf"/></Relationships>
</file>

<file path=ppt/slides/_rels/slide39.xml.rels><?xml version="1.0" encoding="UTF-8" standalone="yes"?>
<Relationships xmlns="http://schemas.openxmlformats.org/package/2006/relationships"><Relationship Id="rId8" Type="http://schemas.openxmlformats.org/officeDocument/2006/relationships/hyperlink" Target="https://youtu.be/wIlOPJLhks4?si=6BrjJqOrN4f_7v1g" TargetMode="External"/><Relationship Id="rId3" Type="http://schemas.openxmlformats.org/officeDocument/2006/relationships/image" Target="../media/image34.emf"/><Relationship Id="rId7" Type="http://schemas.openxmlformats.org/officeDocument/2006/relationships/image" Target="../media/image36.emf"/><Relationship Id="rId12" Type="http://schemas.openxmlformats.org/officeDocument/2006/relationships/image" Target="../media/image27.emf"/><Relationship Id="rId2" Type="http://schemas.openxmlformats.org/officeDocument/2006/relationships/hyperlink" Target="https://youtu.be/zLTgmdLaQJ4?si=QoubSzTSkFkODqcO" TargetMode="External"/><Relationship Id="rId1" Type="http://schemas.openxmlformats.org/officeDocument/2006/relationships/slideLayout" Target="../slideLayouts/slideLayout54.xml"/><Relationship Id="rId6" Type="http://schemas.openxmlformats.org/officeDocument/2006/relationships/hyperlink" Target="https://youtu.be/XVyW00GRQmw?si=DC8Rr3w3aeJ5Nqdt" TargetMode="External"/><Relationship Id="rId11" Type="http://schemas.openxmlformats.org/officeDocument/2006/relationships/image" Target="../media/image38.emf"/><Relationship Id="rId5" Type="http://schemas.openxmlformats.org/officeDocument/2006/relationships/image" Target="../media/image35.emf"/><Relationship Id="rId10" Type="http://schemas.openxmlformats.org/officeDocument/2006/relationships/hyperlink" Target="https://youtu.be/hG5rMFqZ-XQ?si=9beLkEZ6xqiEBn5_" TargetMode="External"/><Relationship Id="rId4" Type="http://schemas.openxmlformats.org/officeDocument/2006/relationships/hyperlink" Target="https://youtu.be/hd5MB1W5Rg8?si=lLju35XHV0esnEqq" TargetMode="External"/><Relationship Id="rId9"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54.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54.xml"/></Relationships>
</file>

<file path=ppt/slides/_rels/slide43.xml.rels><?xml version="1.0" encoding="UTF-8" standalone="yes"?>
<Relationships xmlns="http://schemas.openxmlformats.org/package/2006/relationships"><Relationship Id="rId3" Type="http://schemas.openxmlformats.org/officeDocument/2006/relationships/hyperlink" Target="https://youtu.be/wxLRi2GpBQc?si=WclBV-rD90hh-8KT" TargetMode="External"/><Relationship Id="rId2" Type="http://schemas.openxmlformats.org/officeDocument/2006/relationships/image" Target="../media/image44.png"/><Relationship Id="rId1" Type="http://schemas.openxmlformats.org/officeDocument/2006/relationships/slideLayout" Target="../slideLayouts/slideLayout54.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www.eurac.edu/de/institutes-centers/institut-fuer-angewandte-sprachforschung/projects/sms-20" TargetMode="External"/><Relationship Id="rId1" Type="http://schemas.openxmlformats.org/officeDocument/2006/relationships/slideLayout" Target="../slideLayouts/slideLayout54.xml"/><Relationship Id="rId4" Type="http://schemas.openxmlformats.org/officeDocument/2006/relationships/hyperlink" Target="http://creativecommons.org/licenses/by/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endangeredlanguages.com/#/3/7.822/24.835/0/100000/0/low/mid/high/dormant/awakening/unknown" TargetMode="Externa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5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172EF040-7D8D-F40E-49DB-3F675CA87017}"/>
              </a:ext>
            </a:extLst>
          </p:cNvPr>
          <p:cNvSpPr>
            <a:spLocks noGrp="1"/>
          </p:cNvSpPr>
          <p:nvPr>
            <p:ph type="body" sz="quarter" idx="10"/>
          </p:nvPr>
        </p:nvSpPr>
        <p:spPr>
          <a:xfrm>
            <a:off x="5462394" y="4424275"/>
            <a:ext cx="6228884" cy="1639797"/>
          </a:xfrm>
        </p:spPr>
        <p:txBody>
          <a:bodyPr/>
          <a:lstStyle/>
          <a:p>
            <a:r>
              <a:rPr lang="it-IT" dirty="0" err="1"/>
              <a:t>Sprachen</a:t>
            </a:r>
            <a:br>
              <a:rPr lang="it-IT" dirty="0"/>
            </a:br>
            <a:r>
              <a:rPr lang="it-IT" dirty="0"/>
              <a:t>in </a:t>
            </a:r>
            <a:r>
              <a:rPr lang="it-IT" dirty="0" err="1"/>
              <a:t>Gefahr</a:t>
            </a:r>
            <a:r>
              <a:rPr lang="it-IT" dirty="0"/>
              <a:t>!</a:t>
            </a:r>
          </a:p>
        </p:txBody>
      </p:sp>
      <p:pic>
        <p:nvPicPr>
          <p:cNvPr id="9" name="Picture 3" descr="A logo of a school&#10;&#10;Description automatically generated">
            <a:extLst>
              <a:ext uri="{FF2B5EF4-FFF2-40B4-BE49-F238E27FC236}">
                <a16:creationId xmlns:a16="http://schemas.microsoft.com/office/drawing/2014/main" id="{52A94A83-280C-7705-BC76-12175554E0DD}"/>
              </a:ext>
            </a:extLst>
          </p:cNvPr>
          <p:cNvPicPr>
            <a:picLocks noChangeAspect="1"/>
          </p:cNvPicPr>
          <p:nvPr/>
        </p:nvPicPr>
        <p:blipFill>
          <a:blip r:embed="rId2"/>
          <a:stretch>
            <a:fillRect/>
          </a:stretch>
        </p:blipFill>
        <p:spPr>
          <a:xfrm>
            <a:off x="10044987" y="767288"/>
            <a:ext cx="1646291" cy="1280697"/>
          </a:xfrm>
          <a:prstGeom prst="rect">
            <a:avLst/>
          </a:prstGeom>
        </p:spPr>
      </p:pic>
      <p:pic>
        <p:nvPicPr>
          <p:cNvPr id="4" name="Immagine 3" descr="Immagine che contiene diagramma, clipart, schermata, cerchio&#10;&#10;Il contenuto generato dall'IA potrebbe non essere corretto.">
            <a:extLst>
              <a:ext uri="{FF2B5EF4-FFF2-40B4-BE49-F238E27FC236}">
                <a16:creationId xmlns:a16="http://schemas.microsoft.com/office/drawing/2014/main" id="{205EA1E2-07ED-7481-BDC6-897F6FA30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002640" y="1002638"/>
            <a:ext cx="6865632" cy="4860353"/>
          </a:xfrm>
          <a:prstGeom prst="rect">
            <a:avLst/>
          </a:prstGeom>
        </p:spPr>
      </p:pic>
    </p:spTree>
    <p:extLst>
      <p:ext uri="{BB962C8B-B14F-4D97-AF65-F5344CB8AC3E}">
        <p14:creationId xmlns:p14="http://schemas.microsoft.com/office/powerpoint/2010/main" val="3169161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09F60-4DD3-7891-E81E-46517D1EB803}"/>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DB2F17E8-0AA3-0E6F-8C7E-4F67189FBC56}"/>
              </a:ext>
            </a:extLst>
          </p:cNvPr>
          <p:cNvSpPr txBox="1"/>
          <p:nvPr/>
        </p:nvSpPr>
        <p:spPr>
          <a:xfrm>
            <a:off x="5106112" y="2144900"/>
            <a:ext cx="7282198" cy="461665"/>
          </a:xfrm>
          <a:prstGeom prst="rect">
            <a:avLst/>
          </a:prstGeom>
          <a:noFill/>
        </p:spPr>
        <p:txBody>
          <a:bodyPr wrap="square">
            <a:spAutoFit/>
          </a:bodyPr>
          <a:lstStyle/>
          <a:p>
            <a:r>
              <a:rPr lang="de-AT" sz="2400" dirty="0">
                <a:solidFill>
                  <a:schemeClr val="bg2">
                    <a:lumMod val="25000"/>
                  </a:schemeClr>
                </a:solidFill>
                <a:latin typeface="Calibri" panose="020F0502020204030204" pitchFamily="34" charset="0"/>
              </a:rPr>
              <a:t>Lettisch</a:t>
            </a:r>
            <a:endParaRPr lang="en-US" sz="2400" dirty="0">
              <a:solidFill>
                <a:schemeClr val="bg2">
                  <a:lumMod val="25000"/>
                </a:schemeClr>
              </a:solidFill>
              <a:latin typeface="Calibri" panose="020F0502020204030204" pitchFamily="34" charset="0"/>
            </a:endParaRPr>
          </a:p>
        </p:txBody>
      </p:sp>
      <p:sp>
        <p:nvSpPr>
          <p:cNvPr id="3" name="TextBox 14">
            <a:extLst>
              <a:ext uri="{FF2B5EF4-FFF2-40B4-BE49-F238E27FC236}">
                <a16:creationId xmlns:a16="http://schemas.microsoft.com/office/drawing/2014/main" id="{2E1CC74B-490E-8E3A-98E1-2034359AB7C5}"/>
              </a:ext>
            </a:extLst>
          </p:cNvPr>
          <p:cNvSpPr txBox="1"/>
          <p:nvPr/>
        </p:nvSpPr>
        <p:spPr>
          <a:xfrm>
            <a:off x="5106112" y="3255856"/>
            <a:ext cx="6604461" cy="461665"/>
          </a:xfrm>
          <a:prstGeom prst="rect">
            <a:avLst/>
          </a:prstGeom>
          <a:noFill/>
        </p:spPr>
        <p:txBody>
          <a:bodyPr wrap="square">
            <a:spAutoFit/>
          </a:bodyPr>
          <a:lstStyle/>
          <a:p>
            <a:r>
              <a:rPr lang="de-AT" sz="2400" dirty="0">
                <a:solidFill>
                  <a:schemeClr val="bg2">
                    <a:lumMod val="25000"/>
                  </a:schemeClr>
                </a:solidFill>
                <a:latin typeface="Calibri" panose="020F0502020204030204" pitchFamily="34" charset="0"/>
              </a:rPr>
              <a:t>Griechisch</a:t>
            </a:r>
            <a:endParaRPr lang="en-US" sz="2400" dirty="0">
              <a:solidFill>
                <a:schemeClr val="bg2">
                  <a:lumMod val="25000"/>
                </a:schemeClr>
              </a:solidFill>
              <a:latin typeface="Calibri" panose="020F0502020204030204" pitchFamily="34" charset="0"/>
            </a:endParaRPr>
          </a:p>
        </p:txBody>
      </p:sp>
      <p:sp>
        <p:nvSpPr>
          <p:cNvPr id="4" name="TextBox 16">
            <a:extLst>
              <a:ext uri="{FF2B5EF4-FFF2-40B4-BE49-F238E27FC236}">
                <a16:creationId xmlns:a16="http://schemas.microsoft.com/office/drawing/2014/main" id="{874284A3-57D1-7285-9C1D-C644B811A935}"/>
              </a:ext>
            </a:extLst>
          </p:cNvPr>
          <p:cNvSpPr txBox="1"/>
          <p:nvPr/>
        </p:nvSpPr>
        <p:spPr>
          <a:xfrm>
            <a:off x="5106112" y="4348913"/>
            <a:ext cx="6209606" cy="461665"/>
          </a:xfrm>
          <a:prstGeom prst="rect">
            <a:avLst/>
          </a:prstGeom>
          <a:noFill/>
        </p:spPr>
        <p:txBody>
          <a:bodyPr wrap="square">
            <a:spAutoFit/>
          </a:bodyPr>
          <a:lstStyle/>
          <a:p>
            <a:r>
              <a:rPr lang="de-AT" sz="2400" dirty="0">
                <a:solidFill>
                  <a:schemeClr val="bg2">
                    <a:lumMod val="25000"/>
                  </a:schemeClr>
                </a:solidFill>
                <a:latin typeface="Calibri" panose="020F0502020204030204" pitchFamily="34" charset="0"/>
              </a:rPr>
              <a:t>Baskisch</a:t>
            </a:r>
            <a:endParaRPr lang="en-US" sz="2400" dirty="0">
              <a:solidFill>
                <a:schemeClr val="bg2">
                  <a:lumMod val="25000"/>
                </a:schemeClr>
              </a:solidFill>
              <a:latin typeface="Calibri" panose="020F0502020204030204" pitchFamily="34" charset="0"/>
            </a:endParaRPr>
          </a:p>
        </p:txBody>
      </p:sp>
      <p:sp>
        <p:nvSpPr>
          <p:cNvPr id="5" name="TextBox 18">
            <a:extLst>
              <a:ext uri="{FF2B5EF4-FFF2-40B4-BE49-F238E27FC236}">
                <a16:creationId xmlns:a16="http://schemas.microsoft.com/office/drawing/2014/main" id="{0C88FAD9-7658-5797-171A-B5EB6D8BF861}"/>
              </a:ext>
            </a:extLst>
          </p:cNvPr>
          <p:cNvSpPr txBox="1"/>
          <p:nvPr/>
        </p:nvSpPr>
        <p:spPr>
          <a:xfrm>
            <a:off x="5106112" y="5417550"/>
            <a:ext cx="6209606" cy="461665"/>
          </a:xfrm>
          <a:prstGeom prst="rect">
            <a:avLst/>
          </a:prstGeom>
          <a:noFill/>
        </p:spPr>
        <p:txBody>
          <a:bodyPr wrap="square">
            <a:spAutoFit/>
          </a:bodyPr>
          <a:lstStyle/>
          <a:p>
            <a:r>
              <a:rPr lang="de-AT" sz="2400" dirty="0">
                <a:solidFill>
                  <a:schemeClr val="bg2">
                    <a:lumMod val="25000"/>
                  </a:schemeClr>
                </a:solidFill>
                <a:latin typeface="Calibri" panose="020F0502020204030204" pitchFamily="34" charset="0"/>
              </a:rPr>
              <a:t>Ladinisch</a:t>
            </a:r>
            <a:endParaRPr lang="en-US" sz="2400" dirty="0">
              <a:solidFill>
                <a:schemeClr val="bg2">
                  <a:lumMod val="25000"/>
                </a:schemeClr>
              </a:solidFill>
              <a:latin typeface="Calibri" panose="020F0502020204030204" pitchFamily="34" charset="0"/>
            </a:endParaRPr>
          </a:p>
        </p:txBody>
      </p:sp>
      <p:sp>
        <p:nvSpPr>
          <p:cNvPr id="6" name="TextBox 20">
            <a:extLst>
              <a:ext uri="{FF2B5EF4-FFF2-40B4-BE49-F238E27FC236}">
                <a16:creationId xmlns:a16="http://schemas.microsoft.com/office/drawing/2014/main" id="{B77FE00D-FF0B-4B8B-AB8A-8EEFA951571B}"/>
              </a:ext>
            </a:extLst>
          </p:cNvPr>
          <p:cNvSpPr txBox="1"/>
          <p:nvPr/>
        </p:nvSpPr>
        <p:spPr>
          <a:xfrm>
            <a:off x="645140" y="804386"/>
            <a:ext cx="6970222" cy="830997"/>
          </a:xfrm>
          <a:prstGeom prst="rect">
            <a:avLst/>
          </a:prstGeom>
          <a:noFill/>
        </p:spPr>
        <p:txBody>
          <a:bodyPr wrap="square">
            <a:spAutoFit/>
          </a:bodyPr>
          <a:lstStyle/>
          <a:p>
            <a:r>
              <a:rPr lang="de-DE" sz="2400" b="1" dirty="0">
                <a:solidFill>
                  <a:srgbClr val="535859"/>
                </a:solidFill>
                <a:latin typeface="Calibri" panose="020F0502020204030204" pitchFamily="34" charset="0"/>
              </a:rPr>
              <a:t>Heutzutage ist die Sprache, die aktuell als die älteste noch in Europa gesprochene betrachtet wird…</a:t>
            </a:r>
            <a:endParaRPr lang="de-DE" sz="3200" b="1" dirty="0">
              <a:solidFill>
                <a:srgbClr val="000000"/>
              </a:solidFill>
              <a:latin typeface="Calibri" panose="020F0502020204030204" pitchFamily="34" charset="0"/>
            </a:endParaRPr>
          </a:p>
        </p:txBody>
      </p:sp>
      <p:sp>
        <p:nvSpPr>
          <p:cNvPr id="7" name="Ovale 6">
            <a:extLst>
              <a:ext uri="{FF2B5EF4-FFF2-40B4-BE49-F238E27FC236}">
                <a16:creationId xmlns:a16="http://schemas.microsoft.com/office/drawing/2014/main" id="{B20FE634-C647-CD52-14B7-8297464AA49C}"/>
              </a:ext>
            </a:extLst>
          </p:cNvPr>
          <p:cNvSpPr/>
          <p:nvPr/>
        </p:nvSpPr>
        <p:spPr>
          <a:xfrm>
            <a:off x="4143736"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643B4D84-E986-2EF0-537F-11813E4544DB}"/>
              </a:ext>
            </a:extLst>
          </p:cNvPr>
          <p:cNvSpPr/>
          <p:nvPr/>
        </p:nvSpPr>
        <p:spPr>
          <a:xfrm>
            <a:off x="4143736" y="31041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51AB59A-B105-A6C7-0186-2B0F8ED0F004}"/>
              </a:ext>
            </a:extLst>
          </p:cNvPr>
          <p:cNvSpPr/>
          <p:nvPr/>
        </p:nvSpPr>
        <p:spPr>
          <a:xfrm>
            <a:off x="4143736" y="4172791"/>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D44E4975-A014-1CDF-D27E-008A5EDCFB15}"/>
              </a:ext>
            </a:extLst>
          </p:cNvPr>
          <p:cNvSpPr/>
          <p:nvPr/>
        </p:nvSpPr>
        <p:spPr>
          <a:xfrm>
            <a:off x="4143736" y="524142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27775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51260-D419-053E-B016-412B8D6D0335}"/>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C08A6DB6-66EF-972A-FFCD-CF491E4D5BDB}"/>
              </a:ext>
            </a:extLst>
          </p:cNvPr>
          <p:cNvSpPr txBox="1">
            <a:spLocks/>
          </p:cNvSpPr>
          <p:nvPr/>
        </p:nvSpPr>
        <p:spPr>
          <a:xfrm>
            <a:off x="7451124" y="1457253"/>
            <a:ext cx="4366626" cy="4008196"/>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b="1" dirty="0">
                <a:solidFill>
                  <a:schemeClr val="bg2">
                    <a:lumMod val="25000"/>
                  </a:schemeClr>
                </a:solidFill>
              </a:rPr>
              <a:t>Baskisch</a:t>
            </a:r>
            <a:r>
              <a:rPr lang="de-DE" dirty="0">
                <a:solidFill>
                  <a:schemeClr val="bg2">
                    <a:lumMod val="25000"/>
                  </a:schemeClr>
                </a:solidFill>
              </a:rPr>
              <a:t> gilt als älteste, heute noch gesprochene Sprache Europas und war bereits 200 v. Chr. nördlich und südlich der Pyrenäen und in Nordspanien weit verbreitet. Heute wird Baskisch noch in Spanien und in Frankreich gesprochen. </a:t>
            </a:r>
            <a:endParaRPr lang="en-US" dirty="0">
              <a:solidFill>
                <a:schemeClr val="bg2">
                  <a:lumMod val="25000"/>
                </a:schemeClr>
              </a:solidFill>
            </a:endParaRPr>
          </a:p>
        </p:txBody>
      </p:sp>
      <p:sp>
        <p:nvSpPr>
          <p:cNvPr id="3" name="Ovale 2">
            <a:extLst>
              <a:ext uri="{FF2B5EF4-FFF2-40B4-BE49-F238E27FC236}">
                <a16:creationId xmlns:a16="http://schemas.microsoft.com/office/drawing/2014/main" id="{6DF921DA-05DD-6967-2443-108B4E2CE1A5}"/>
              </a:ext>
            </a:extLst>
          </p:cNvPr>
          <p:cNvSpPr/>
          <p:nvPr/>
        </p:nvSpPr>
        <p:spPr>
          <a:xfrm>
            <a:off x="11065395" y="387124"/>
            <a:ext cx="752355" cy="752355"/>
          </a:xfrm>
          <a:prstGeom prst="ellipse">
            <a:avLst/>
          </a:prstGeom>
          <a:solidFill>
            <a:srgbClr val="DF1B1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435E8ED2-8E79-70CE-90B2-90E21CD57FC2}"/>
              </a:ext>
            </a:extLst>
          </p:cNvPr>
          <p:cNvSpPr txBox="1"/>
          <p:nvPr/>
        </p:nvSpPr>
        <p:spPr>
          <a:xfrm>
            <a:off x="148852" y="4052201"/>
            <a:ext cx="3717092" cy="246221"/>
          </a:xfrm>
          <a:prstGeom prst="rect">
            <a:avLst/>
          </a:prstGeom>
          <a:noFill/>
        </p:spPr>
        <p:txBody>
          <a:bodyPr wrap="square">
            <a:spAutoFit/>
          </a:bodyPr>
          <a:lstStyle/>
          <a:p>
            <a:r>
              <a:rPr lang="it-IT" sz="1000" b="0" i="0" u="sng" strike="noStrike" dirty="0">
                <a:solidFill>
                  <a:schemeClr val="accent6"/>
                </a:solidFill>
                <a:effectLst/>
                <a:hlinkClick r:id="rId2">
                  <a:extLst>
                    <a:ext uri="{A12FA001-AC4F-418D-AE19-62706E023703}">
                      <ahyp:hlinkClr xmlns:ahyp="http://schemas.microsoft.com/office/drawing/2018/hyperlinkcolor" val="tx"/>
                    </a:ext>
                  </a:extLst>
                </a:hlinkClick>
              </a:rPr>
              <a:t>Credit:</a:t>
            </a:r>
            <a:r>
              <a:rPr lang="it-IT" sz="1000" b="0" i="0" u="sng" strike="noStrike" dirty="0">
                <a:solidFill>
                  <a:schemeClr val="accent6"/>
                </a:solidFill>
                <a:effectLst/>
              </a:rPr>
              <a:t> </a:t>
            </a:r>
            <a:r>
              <a:rPr lang="it-IT" sz="1000" b="0" i="0" u="none" strike="noStrike" dirty="0">
                <a:solidFill>
                  <a:schemeClr val="accent6"/>
                </a:solidFill>
                <a:effectLst/>
                <a:hlinkClick r:id="rId3">
                  <a:extLst>
                    <a:ext uri="{A12FA001-AC4F-418D-AE19-62706E023703}">
                      <ahyp:hlinkClr xmlns:ahyp="http://schemas.microsoft.com/office/drawing/2018/hyperlinkcolor" val="tx"/>
                    </a:ext>
                  </a:extLst>
                </a:hlinkClick>
              </a:rPr>
              <a:t>Thomas Bredenfeld</a:t>
            </a:r>
            <a:r>
              <a:rPr lang="it-IT" sz="1000" b="0" i="0" u="sng" strike="noStrike" dirty="0">
                <a:solidFill>
                  <a:schemeClr val="accent6"/>
                </a:solidFill>
                <a:effectLst/>
              </a:rPr>
              <a:t>/ </a:t>
            </a:r>
            <a:r>
              <a:rPr lang="it-IT" sz="1000" u="sng" dirty="0" err="1">
                <a:solidFill>
                  <a:schemeClr val="accent6"/>
                </a:solidFill>
              </a:rPr>
              <a:t>stock.adobe.com</a:t>
            </a:r>
            <a:endParaRPr lang="it-IT" sz="1000" u="sng" dirty="0">
              <a:solidFill>
                <a:schemeClr val="accent6"/>
              </a:solidFill>
            </a:endParaRPr>
          </a:p>
        </p:txBody>
      </p:sp>
      <p:grpSp>
        <p:nvGrpSpPr>
          <p:cNvPr id="11" name="Gruppo 10">
            <a:extLst>
              <a:ext uri="{FF2B5EF4-FFF2-40B4-BE49-F238E27FC236}">
                <a16:creationId xmlns:a16="http://schemas.microsoft.com/office/drawing/2014/main" id="{38D08AB2-3967-1D83-7E75-7E25F9B76372}"/>
              </a:ext>
            </a:extLst>
          </p:cNvPr>
          <p:cNvGrpSpPr/>
          <p:nvPr/>
        </p:nvGrpSpPr>
        <p:grpSpPr>
          <a:xfrm>
            <a:off x="1" y="4763"/>
            <a:ext cx="6095999" cy="3812207"/>
            <a:chOff x="1" y="1298281"/>
            <a:chExt cx="6192456" cy="3872528"/>
          </a:xfrm>
        </p:grpSpPr>
        <p:pic>
          <p:nvPicPr>
            <p:cNvPr id="9" name="Immagine 8" descr="Immagine che contiene mappa, Terra, pianeta, World&#10;&#10;Il contenuto generato dall'IA potrebbe non essere corretto.">
              <a:extLst>
                <a:ext uri="{FF2B5EF4-FFF2-40B4-BE49-F238E27FC236}">
                  <a16:creationId xmlns:a16="http://schemas.microsoft.com/office/drawing/2014/main" id="{2AEE87D2-1E0B-6FAE-0B44-A23E708FB38A}"/>
                </a:ext>
              </a:extLst>
            </p:cNvPr>
            <p:cNvPicPr>
              <a:picLocks noChangeAspect="1"/>
            </p:cNvPicPr>
            <p:nvPr/>
          </p:nvPicPr>
          <p:blipFill>
            <a:blip r:embed="rId4"/>
            <a:stretch>
              <a:fillRect/>
            </a:stretch>
          </p:blipFill>
          <p:spPr>
            <a:xfrm>
              <a:off x="1" y="1298281"/>
              <a:ext cx="6192456" cy="3872528"/>
            </a:xfrm>
            <a:prstGeom prst="rect">
              <a:avLst/>
            </a:prstGeom>
          </p:spPr>
        </p:pic>
        <p:sp>
          <p:nvSpPr>
            <p:cNvPr id="10" name="Ovale 9">
              <a:extLst>
                <a:ext uri="{FF2B5EF4-FFF2-40B4-BE49-F238E27FC236}">
                  <a16:creationId xmlns:a16="http://schemas.microsoft.com/office/drawing/2014/main" id="{7CE68BD8-2161-ADA5-9E79-E5574A188DC6}"/>
                </a:ext>
              </a:extLst>
            </p:cNvPr>
            <p:cNvSpPr/>
            <p:nvPr/>
          </p:nvSpPr>
          <p:spPr>
            <a:xfrm>
              <a:off x="1686560" y="3779520"/>
              <a:ext cx="426720" cy="426720"/>
            </a:xfrm>
            <a:prstGeom prst="ellipse">
              <a:avLst/>
            </a:prstGeom>
            <a:noFill/>
            <a:ln w="38100">
              <a:solidFill>
                <a:srgbClr val="DF1B1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5" name="Picture 8" descr="A map of the country&#10;&#10;AI-generated content may be incorrect.">
            <a:extLst>
              <a:ext uri="{FF2B5EF4-FFF2-40B4-BE49-F238E27FC236}">
                <a16:creationId xmlns:a16="http://schemas.microsoft.com/office/drawing/2014/main" id="{C535126C-B371-8ECA-61C6-65F2864F3571}"/>
              </a:ext>
            </a:extLst>
          </p:cNvPr>
          <p:cNvPicPr>
            <a:picLocks noChangeAspect="1"/>
          </p:cNvPicPr>
          <p:nvPr/>
        </p:nvPicPr>
        <p:blipFill>
          <a:blip r:embed="rId5"/>
          <a:stretch>
            <a:fillRect/>
          </a:stretch>
        </p:blipFill>
        <p:spPr>
          <a:xfrm>
            <a:off x="3048523" y="3081994"/>
            <a:ext cx="3997668" cy="3237213"/>
          </a:xfrm>
          <a:prstGeom prst="rect">
            <a:avLst/>
          </a:prstGeom>
        </p:spPr>
      </p:pic>
    </p:spTree>
    <p:extLst>
      <p:ext uri="{BB962C8B-B14F-4D97-AF65-F5344CB8AC3E}">
        <p14:creationId xmlns:p14="http://schemas.microsoft.com/office/powerpoint/2010/main" val="3462441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A4FD1-A22D-2AE6-88E7-7788F68BAB54}"/>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16E0DAFA-283F-0D13-AF0A-AC6BE21D401A}"/>
              </a:ext>
            </a:extLst>
          </p:cNvPr>
          <p:cNvSpPr/>
          <p:nvPr/>
        </p:nvSpPr>
        <p:spPr>
          <a:xfrm>
            <a:off x="3646026" y="1118634"/>
            <a:ext cx="4672966" cy="4620732"/>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Aus welcher Sprache stammt das Wort </a:t>
            </a:r>
          </a:p>
          <a:p>
            <a:pPr algn="ctr"/>
            <a:r>
              <a:rPr lang="de-DE" sz="3600" dirty="0"/>
              <a:t>„Kilt“ ?</a:t>
            </a:r>
          </a:p>
        </p:txBody>
      </p:sp>
      <p:pic>
        <p:nvPicPr>
          <p:cNvPr id="3" name="Immagine 2">
            <a:extLst>
              <a:ext uri="{FF2B5EF4-FFF2-40B4-BE49-F238E27FC236}">
                <a16:creationId xmlns:a16="http://schemas.microsoft.com/office/drawing/2014/main" id="{0CADE692-E1A6-1B4B-1E30-2A8F66395973}"/>
              </a:ext>
            </a:extLst>
          </p:cNvPr>
          <p:cNvPicPr>
            <a:picLocks noChangeAspect="1"/>
          </p:cNvPicPr>
          <p:nvPr/>
        </p:nvPicPr>
        <p:blipFill>
          <a:blip r:embed="rId2"/>
          <a:stretch>
            <a:fillRect/>
          </a:stretch>
        </p:blipFill>
        <p:spPr>
          <a:xfrm>
            <a:off x="8318992" y="4739530"/>
            <a:ext cx="797820" cy="797820"/>
          </a:xfrm>
          <a:prstGeom prst="rect">
            <a:avLst/>
          </a:prstGeom>
        </p:spPr>
      </p:pic>
    </p:spTree>
    <p:extLst>
      <p:ext uri="{BB962C8B-B14F-4D97-AF65-F5344CB8AC3E}">
        <p14:creationId xmlns:p14="http://schemas.microsoft.com/office/powerpoint/2010/main" val="2752850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B836A-0D42-E592-BEAB-EA195CC933F9}"/>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6B834EFD-A8C8-9E4B-B29F-2619DACD0E24}"/>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ea typeface="Calibri"/>
                <a:cs typeface="Calibri"/>
              </a:rPr>
              <a:t>Das Wort „Kilt“ stammt aus dem …</a:t>
            </a:r>
          </a:p>
        </p:txBody>
      </p:sp>
      <p:sp>
        <p:nvSpPr>
          <p:cNvPr id="11" name="TextBox 10">
            <a:extLst>
              <a:ext uri="{FF2B5EF4-FFF2-40B4-BE49-F238E27FC236}">
                <a16:creationId xmlns:a16="http://schemas.microsoft.com/office/drawing/2014/main" id="{353D42B6-7BBD-2740-12FC-A79F706D445A}"/>
              </a:ext>
            </a:extLst>
          </p:cNvPr>
          <p:cNvSpPr txBox="1">
            <a:spLocks noChangeArrowheads="1"/>
          </p:cNvSpPr>
          <p:nvPr/>
        </p:nvSpPr>
        <p:spPr bwMode="auto">
          <a:xfrm>
            <a:off x="5225923" y="2086897"/>
            <a:ext cx="31675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Schottischen</a:t>
            </a:r>
            <a:endParaRPr lang="en-US" sz="2200">
              <a:solidFill>
                <a:srgbClr val="000000"/>
              </a:solidFill>
              <a:latin typeface="Calibri" panose="020F0502020204030204" pitchFamily="34" charset="0"/>
            </a:endParaRPr>
          </a:p>
        </p:txBody>
      </p:sp>
      <p:sp>
        <p:nvSpPr>
          <p:cNvPr id="12" name="TextBox 11">
            <a:extLst>
              <a:ext uri="{FF2B5EF4-FFF2-40B4-BE49-F238E27FC236}">
                <a16:creationId xmlns:a16="http://schemas.microsoft.com/office/drawing/2014/main" id="{830AA33E-8C46-B97C-992A-FC5096E6D808}"/>
              </a:ext>
            </a:extLst>
          </p:cNvPr>
          <p:cNvSpPr txBox="1">
            <a:spLocks noChangeArrowheads="1"/>
          </p:cNvSpPr>
          <p:nvPr/>
        </p:nvSpPr>
        <p:spPr bwMode="auto">
          <a:xfrm>
            <a:off x="5225923" y="3158417"/>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Dänischen</a:t>
            </a:r>
            <a:endParaRPr lang="en-US" sz="2200">
              <a:solidFill>
                <a:srgbClr val="000000"/>
              </a:solidFill>
              <a:latin typeface="Calibri" panose="020F0502020204030204" pitchFamily="34" charset="0"/>
            </a:endParaRPr>
          </a:p>
        </p:txBody>
      </p:sp>
      <p:sp>
        <p:nvSpPr>
          <p:cNvPr id="13" name="TextBox 12">
            <a:extLst>
              <a:ext uri="{FF2B5EF4-FFF2-40B4-BE49-F238E27FC236}">
                <a16:creationId xmlns:a16="http://schemas.microsoft.com/office/drawing/2014/main" id="{B425E12A-1B9B-79E0-66F7-907C2A3EAA79}"/>
              </a:ext>
            </a:extLst>
          </p:cNvPr>
          <p:cNvSpPr txBox="1">
            <a:spLocks noChangeArrowheads="1"/>
          </p:cNvSpPr>
          <p:nvPr/>
        </p:nvSpPr>
        <p:spPr bwMode="auto">
          <a:xfrm>
            <a:off x="5225923" y="4229937"/>
            <a:ext cx="28085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Irischen</a:t>
            </a:r>
            <a:endParaRPr lang="en-US" sz="2200">
              <a:solidFill>
                <a:srgbClr val="000000"/>
              </a:solidFill>
              <a:latin typeface="Calibri" panose="020F0502020204030204" pitchFamily="34" charset="0"/>
            </a:endParaRPr>
          </a:p>
        </p:txBody>
      </p:sp>
      <p:sp>
        <p:nvSpPr>
          <p:cNvPr id="14" name="TextBox 15">
            <a:extLst>
              <a:ext uri="{FF2B5EF4-FFF2-40B4-BE49-F238E27FC236}">
                <a16:creationId xmlns:a16="http://schemas.microsoft.com/office/drawing/2014/main" id="{74B2BAFE-1A8E-B049-1BFC-0DE06D9EDB4D}"/>
              </a:ext>
            </a:extLst>
          </p:cNvPr>
          <p:cNvSpPr txBox="1">
            <a:spLocks noChangeArrowheads="1"/>
          </p:cNvSpPr>
          <p:nvPr/>
        </p:nvSpPr>
        <p:spPr bwMode="auto">
          <a:xfrm>
            <a:off x="5225923" y="5369360"/>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Bretonischen</a:t>
            </a:r>
            <a:endParaRPr lang="en-US" sz="2200">
              <a:solidFill>
                <a:srgbClr val="000000"/>
              </a:solidFill>
              <a:latin typeface="Calibri" panose="020F0502020204030204" pitchFamily="34" charset="0"/>
            </a:endParaRPr>
          </a:p>
        </p:txBody>
      </p:sp>
      <p:sp>
        <p:nvSpPr>
          <p:cNvPr id="15" name="Ovale 6">
            <a:extLst>
              <a:ext uri="{FF2B5EF4-FFF2-40B4-BE49-F238E27FC236}">
                <a16:creationId xmlns:a16="http://schemas.microsoft.com/office/drawing/2014/main" id="{ACAEA1B7-11BF-D0A2-6A26-40FC649A75E9}"/>
              </a:ext>
            </a:extLst>
          </p:cNvPr>
          <p:cNvSpPr/>
          <p:nvPr/>
        </p:nvSpPr>
        <p:spPr>
          <a:xfrm>
            <a:off x="4280335" y="1964213"/>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7">
            <a:extLst>
              <a:ext uri="{FF2B5EF4-FFF2-40B4-BE49-F238E27FC236}">
                <a16:creationId xmlns:a16="http://schemas.microsoft.com/office/drawing/2014/main" id="{C886C2A5-5CB6-6F08-ABEB-E1294DA85081}"/>
              </a:ext>
            </a:extLst>
          </p:cNvPr>
          <p:cNvSpPr/>
          <p:nvPr/>
        </p:nvSpPr>
        <p:spPr>
          <a:xfrm>
            <a:off x="4280335" y="3071353"/>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8">
            <a:extLst>
              <a:ext uri="{FF2B5EF4-FFF2-40B4-BE49-F238E27FC236}">
                <a16:creationId xmlns:a16="http://schemas.microsoft.com/office/drawing/2014/main" id="{DB2EA168-D3BB-3EF6-C745-A9CB29603581}"/>
              </a:ext>
            </a:extLst>
          </p:cNvPr>
          <p:cNvSpPr/>
          <p:nvPr/>
        </p:nvSpPr>
        <p:spPr>
          <a:xfrm>
            <a:off x="4280335" y="4139990"/>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9">
            <a:extLst>
              <a:ext uri="{FF2B5EF4-FFF2-40B4-BE49-F238E27FC236}">
                <a16:creationId xmlns:a16="http://schemas.microsoft.com/office/drawing/2014/main" id="{D85216A4-3B2C-48B5-02B6-77FBB2C51E7C}"/>
              </a:ext>
            </a:extLst>
          </p:cNvPr>
          <p:cNvSpPr/>
          <p:nvPr/>
        </p:nvSpPr>
        <p:spPr>
          <a:xfrm>
            <a:off x="4280335" y="5208627"/>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48812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A1D58-8944-E285-10B3-9D0D71A34EB0}"/>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BF06F93E-69A1-79E7-CCCD-D73D3DC1E3B6}"/>
              </a:ext>
            </a:extLst>
          </p:cNvPr>
          <p:cNvSpPr txBox="1">
            <a:spLocks/>
          </p:cNvSpPr>
          <p:nvPr/>
        </p:nvSpPr>
        <p:spPr>
          <a:xfrm>
            <a:off x="6472176" y="1457253"/>
            <a:ext cx="5345575" cy="411025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solidFill>
                  <a:schemeClr val="bg2">
                    <a:lumMod val="25000"/>
                  </a:schemeClr>
                </a:solidFill>
              </a:rPr>
              <a:t>Das Wort „Kilt“ stammt entgegen der landläufigen Meinung aus dem </a:t>
            </a:r>
            <a:r>
              <a:rPr lang="de-DE" b="1" dirty="0">
                <a:solidFill>
                  <a:schemeClr val="bg2">
                    <a:lumMod val="25000"/>
                  </a:schemeClr>
                </a:solidFill>
              </a:rPr>
              <a:t>Dänischen.</a:t>
            </a:r>
            <a:r>
              <a:rPr lang="de-DE" dirty="0">
                <a:solidFill>
                  <a:schemeClr val="bg2">
                    <a:lumMod val="25000"/>
                  </a:schemeClr>
                </a:solidFill>
              </a:rPr>
              <a:t> Das Verb </a:t>
            </a:r>
            <a:r>
              <a:rPr lang="de-DE" i="1" dirty="0" err="1">
                <a:solidFill>
                  <a:schemeClr val="bg2">
                    <a:lumMod val="25000"/>
                  </a:schemeClr>
                </a:solidFill>
              </a:rPr>
              <a:t>kilte</a:t>
            </a:r>
            <a:r>
              <a:rPr lang="de-DE" i="1" dirty="0">
                <a:solidFill>
                  <a:schemeClr val="bg2">
                    <a:lumMod val="25000"/>
                  </a:schemeClr>
                </a:solidFill>
              </a:rPr>
              <a:t> </a:t>
            </a:r>
            <a:r>
              <a:rPr lang="de-DE" i="1" dirty="0" err="1">
                <a:solidFill>
                  <a:schemeClr val="bg2">
                    <a:lumMod val="25000"/>
                  </a:schemeClr>
                </a:solidFill>
              </a:rPr>
              <a:t>op</a:t>
            </a:r>
            <a:r>
              <a:rPr lang="de-DE" i="1" dirty="0">
                <a:solidFill>
                  <a:schemeClr val="bg2">
                    <a:lumMod val="25000"/>
                  </a:schemeClr>
                </a:solidFill>
              </a:rPr>
              <a:t> </a:t>
            </a:r>
            <a:r>
              <a:rPr lang="de-DE" dirty="0">
                <a:solidFill>
                  <a:schemeClr val="bg2">
                    <a:lumMod val="25000"/>
                  </a:schemeClr>
                </a:solidFill>
              </a:rPr>
              <a:t>bedeutet ursprünglich „hinaufstecken“, das Substantiv </a:t>
            </a:r>
            <a:r>
              <a:rPr lang="de-DE" i="1" dirty="0" err="1">
                <a:solidFill>
                  <a:schemeClr val="bg2">
                    <a:lumMod val="25000"/>
                  </a:schemeClr>
                </a:solidFill>
              </a:rPr>
              <a:t>kjalta</a:t>
            </a:r>
            <a:r>
              <a:rPr lang="de-DE" dirty="0">
                <a:solidFill>
                  <a:schemeClr val="bg2">
                    <a:lumMod val="25000"/>
                  </a:schemeClr>
                </a:solidFill>
              </a:rPr>
              <a:t> „Faltenrock“. Durch die häufigen Kontakte mit Skandinavien verbreitete sich das Wort schließlich in Schottland.</a:t>
            </a:r>
            <a:endParaRPr lang="en-US" dirty="0">
              <a:solidFill>
                <a:schemeClr val="bg2">
                  <a:lumMod val="25000"/>
                </a:schemeClr>
              </a:solidFill>
            </a:endParaRPr>
          </a:p>
        </p:txBody>
      </p:sp>
      <p:sp>
        <p:nvSpPr>
          <p:cNvPr id="5" name="CasellaDiTesto 4">
            <a:extLst>
              <a:ext uri="{FF2B5EF4-FFF2-40B4-BE49-F238E27FC236}">
                <a16:creationId xmlns:a16="http://schemas.microsoft.com/office/drawing/2014/main" id="{E27E6061-AC09-534B-A38E-FCE93860A746}"/>
              </a:ext>
            </a:extLst>
          </p:cNvPr>
          <p:cNvSpPr txBox="1"/>
          <p:nvPr/>
        </p:nvSpPr>
        <p:spPr>
          <a:xfrm>
            <a:off x="148852" y="5640359"/>
            <a:ext cx="3717092" cy="246221"/>
          </a:xfrm>
          <a:prstGeom prst="rect">
            <a:avLst/>
          </a:prstGeom>
          <a:noFill/>
        </p:spPr>
        <p:txBody>
          <a:bodyPr wrap="square">
            <a:spAutoFit/>
          </a:bodyPr>
          <a:lstStyle/>
          <a:p>
            <a:r>
              <a:rPr lang="it-IT" sz="1000" b="0" i="0" u="sng" strike="noStrike" dirty="0">
                <a:solidFill>
                  <a:schemeClr val="accent6"/>
                </a:solidFill>
                <a:effectLst/>
                <a:hlinkClick r:id="rId2">
                  <a:extLst>
                    <a:ext uri="{A12FA001-AC4F-418D-AE19-62706E023703}">
                      <ahyp:hlinkClr xmlns:ahyp="http://schemas.microsoft.com/office/drawing/2018/hyperlinkcolor" val="tx"/>
                    </a:ext>
                  </a:extLst>
                </a:hlinkClick>
              </a:rPr>
              <a:t>Credit: </a:t>
            </a:r>
            <a:r>
              <a:rPr lang="it-IT" sz="1000" b="0" i="0" u="none" strike="noStrike" dirty="0">
                <a:solidFill>
                  <a:schemeClr val="accent6"/>
                </a:solidFill>
                <a:effectLst/>
                <a:hlinkClick r:id="rId3">
                  <a:extLst>
                    <a:ext uri="{A12FA001-AC4F-418D-AE19-62706E023703}">
                      <ahyp:hlinkClr xmlns:ahyp="http://schemas.microsoft.com/office/drawing/2018/hyperlinkcolor" val="tx"/>
                    </a:ext>
                  </a:extLst>
                </a:hlinkClick>
              </a:rPr>
              <a:t>Andrei Naumchik</a:t>
            </a:r>
            <a:r>
              <a:rPr lang="it-IT" sz="1000" b="0" i="0" u="sng" strike="noStrike" dirty="0">
                <a:solidFill>
                  <a:schemeClr val="accent6"/>
                </a:solidFill>
                <a:effectLst/>
              </a:rPr>
              <a:t>/ </a:t>
            </a:r>
            <a:r>
              <a:rPr lang="it-IT" sz="1000" u="sng" dirty="0" err="1">
                <a:solidFill>
                  <a:schemeClr val="accent6"/>
                </a:solidFill>
              </a:rPr>
              <a:t>stock.adobe.com</a:t>
            </a:r>
            <a:endParaRPr lang="it-IT" sz="1000" u="sng" dirty="0">
              <a:solidFill>
                <a:schemeClr val="accent6"/>
              </a:solidFill>
            </a:endParaRPr>
          </a:p>
        </p:txBody>
      </p:sp>
      <p:pic>
        <p:nvPicPr>
          <p:cNvPr id="6" name="Immagine 5" descr="Immagine che contiene vestiti, aria aperta, calzature, Tessuto scozzese&#10;&#10;Il contenuto generato dall'IA potrebbe non essere corretto.">
            <a:extLst>
              <a:ext uri="{FF2B5EF4-FFF2-40B4-BE49-F238E27FC236}">
                <a16:creationId xmlns:a16="http://schemas.microsoft.com/office/drawing/2014/main" id="{D541D164-6B9D-976C-6D05-A152ED26F8BF}"/>
              </a:ext>
            </a:extLst>
          </p:cNvPr>
          <p:cNvPicPr>
            <a:picLocks noChangeAspect="1"/>
          </p:cNvPicPr>
          <p:nvPr/>
        </p:nvPicPr>
        <p:blipFill>
          <a:blip r:embed="rId4"/>
          <a:stretch>
            <a:fillRect/>
          </a:stretch>
        </p:blipFill>
        <p:spPr>
          <a:xfrm>
            <a:off x="0" y="1457253"/>
            <a:ext cx="6192456" cy="4110250"/>
          </a:xfrm>
          <a:prstGeom prst="rect">
            <a:avLst/>
          </a:prstGeom>
        </p:spPr>
      </p:pic>
      <p:sp>
        <p:nvSpPr>
          <p:cNvPr id="8" name="Ovale 7">
            <a:extLst>
              <a:ext uri="{FF2B5EF4-FFF2-40B4-BE49-F238E27FC236}">
                <a16:creationId xmlns:a16="http://schemas.microsoft.com/office/drawing/2014/main" id="{38053AE3-0D83-2062-0DF6-CDB38048BD5A}"/>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0169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B7B412-539A-4082-A102-BA9257F741C0}"/>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647C6403-C557-31F1-2BC8-67D11DFB1301}"/>
              </a:ext>
            </a:extLst>
          </p:cNvPr>
          <p:cNvSpPr/>
          <p:nvPr/>
        </p:nvSpPr>
        <p:spPr>
          <a:xfrm>
            <a:off x="3637982" y="878282"/>
            <a:ext cx="4916035" cy="486108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bg1"/>
                </a:solidFill>
              </a:rPr>
              <a:t>Wo in Europa kann man die Sprache </a:t>
            </a:r>
            <a:r>
              <a:rPr lang="de-DE" sz="3600" dirty="0" err="1">
                <a:solidFill>
                  <a:schemeClr val="bg1"/>
                </a:solidFill>
              </a:rPr>
              <a:t>Mirandés</a:t>
            </a:r>
            <a:r>
              <a:rPr lang="de-DE" sz="3600" dirty="0">
                <a:solidFill>
                  <a:schemeClr val="bg1"/>
                </a:solidFill>
              </a:rPr>
              <a:t> hören?</a:t>
            </a:r>
            <a:endParaRPr lang="it-IT" sz="3600" dirty="0">
              <a:solidFill>
                <a:schemeClr val="bg1"/>
              </a:solidFill>
            </a:endParaRPr>
          </a:p>
        </p:txBody>
      </p:sp>
      <p:pic>
        <p:nvPicPr>
          <p:cNvPr id="3" name="Immagine 2">
            <a:extLst>
              <a:ext uri="{FF2B5EF4-FFF2-40B4-BE49-F238E27FC236}">
                <a16:creationId xmlns:a16="http://schemas.microsoft.com/office/drawing/2014/main" id="{5E44A4C7-54B2-152C-97F9-6F4CCFF58B4E}"/>
              </a:ext>
            </a:extLst>
          </p:cNvPr>
          <p:cNvPicPr>
            <a:picLocks noChangeAspect="1"/>
          </p:cNvPicPr>
          <p:nvPr/>
        </p:nvPicPr>
        <p:blipFill>
          <a:blip r:embed="rId2"/>
          <a:stretch>
            <a:fillRect/>
          </a:stretch>
        </p:blipFill>
        <p:spPr>
          <a:xfrm>
            <a:off x="8554017" y="4739530"/>
            <a:ext cx="797820" cy="797820"/>
          </a:xfrm>
          <a:prstGeom prst="rect">
            <a:avLst/>
          </a:prstGeom>
        </p:spPr>
      </p:pic>
    </p:spTree>
    <p:extLst>
      <p:ext uri="{BB962C8B-B14F-4D97-AF65-F5344CB8AC3E}">
        <p14:creationId xmlns:p14="http://schemas.microsoft.com/office/powerpoint/2010/main" val="2173006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62F4-815D-1D2B-CFB8-6D102F0A64B6}"/>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3327105E-64B8-C5D8-5F7B-0D544F5FCC29}"/>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ea typeface="Calibri"/>
                <a:cs typeface="Calibri"/>
              </a:rPr>
              <a:t>Man kann </a:t>
            </a:r>
            <a:r>
              <a:rPr lang="de-DE" sz="2400" b="1" dirty="0" err="1">
                <a:solidFill>
                  <a:schemeClr val="bg2">
                    <a:lumMod val="25000"/>
                  </a:schemeClr>
                </a:solidFill>
                <a:ea typeface="Calibri"/>
                <a:cs typeface="Calibri"/>
              </a:rPr>
              <a:t>Mirandés</a:t>
            </a:r>
            <a:r>
              <a:rPr lang="de-DE" sz="2400" b="1" dirty="0">
                <a:solidFill>
                  <a:schemeClr val="bg2">
                    <a:lumMod val="25000"/>
                  </a:schemeClr>
                </a:solidFill>
                <a:ea typeface="Calibri"/>
                <a:cs typeface="Calibri"/>
              </a:rPr>
              <a:t> … hören. </a:t>
            </a:r>
          </a:p>
        </p:txBody>
      </p:sp>
      <p:sp>
        <p:nvSpPr>
          <p:cNvPr id="11" name="TextBox 10">
            <a:extLst>
              <a:ext uri="{FF2B5EF4-FFF2-40B4-BE49-F238E27FC236}">
                <a16:creationId xmlns:a16="http://schemas.microsoft.com/office/drawing/2014/main" id="{D0980710-5113-4C70-312E-93319ECCF7FE}"/>
              </a:ext>
            </a:extLst>
          </p:cNvPr>
          <p:cNvSpPr txBox="1">
            <a:spLocks noChangeArrowheads="1"/>
          </p:cNvSpPr>
          <p:nvPr/>
        </p:nvSpPr>
        <p:spPr bwMode="auto">
          <a:xfrm>
            <a:off x="5115742" y="2002308"/>
            <a:ext cx="31675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auf Sizilien</a:t>
            </a:r>
            <a:endParaRPr lang="en-US" sz="2200">
              <a:solidFill>
                <a:srgbClr val="000000"/>
              </a:solidFill>
              <a:latin typeface="Calibri" panose="020F0502020204030204" pitchFamily="34" charset="0"/>
            </a:endParaRPr>
          </a:p>
        </p:txBody>
      </p:sp>
      <p:sp>
        <p:nvSpPr>
          <p:cNvPr id="12" name="TextBox 11">
            <a:extLst>
              <a:ext uri="{FF2B5EF4-FFF2-40B4-BE49-F238E27FC236}">
                <a16:creationId xmlns:a16="http://schemas.microsoft.com/office/drawing/2014/main" id="{4EAD0BE0-2DF1-A5BB-6E91-E75D6D2AFB20}"/>
              </a:ext>
            </a:extLst>
          </p:cNvPr>
          <p:cNvSpPr txBox="1">
            <a:spLocks noChangeArrowheads="1"/>
          </p:cNvSpPr>
          <p:nvPr/>
        </p:nvSpPr>
        <p:spPr bwMode="auto">
          <a:xfrm>
            <a:off x="5115742" y="3085952"/>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in einem Tal der Schweiz</a:t>
            </a:r>
            <a:endParaRPr lang="en-US" sz="2200">
              <a:solidFill>
                <a:srgbClr val="000000"/>
              </a:solidFill>
              <a:latin typeface="Calibri" panose="020F0502020204030204" pitchFamily="34" charset="0"/>
            </a:endParaRPr>
          </a:p>
        </p:txBody>
      </p:sp>
      <p:sp>
        <p:nvSpPr>
          <p:cNvPr id="13" name="TextBox 12">
            <a:extLst>
              <a:ext uri="{FF2B5EF4-FFF2-40B4-BE49-F238E27FC236}">
                <a16:creationId xmlns:a16="http://schemas.microsoft.com/office/drawing/2014/main" id="{E59680D6-79BF-7623-6931-02485F579AC3}"/>
              </a:ext>
            </a:extLst>
          </p:cNvPr>
          <p:cNvSpPr txBox="1">
            <a:spLocks noChangeArrowheads="1"/>
          </p:cNvSpPr>
          <p:nvPr/>
        </p:nvSpPr>
        <p:spPr bwMode="auto">
          <a:xfrm>
            <a:off x="5115742" y="4142464"/>
            <a:ext cx="28085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sz="2200">
                <a:solidFill>
                  <a:srgbClr val="000000"/>
                </a:solidFill>
                <a:latin typeface="Calibri" panose="020F0502020204030204" pitchFamily="34" charset="0"/>
              </a:rPr>
              <a:t>in Westfrankreich</a:t>
            </a:r>
            <a:endParaRPr lang="en-US" sz="2200">
              <a:solidFill>
                <a:srgbClr val="000000"/>
              </a:solidFill>
              <a:latin typeface="Calibri" panose="020F0502020204030204" pitchFamily="34" charset="0"/>
            </a:endParaRPr>
          </a:p>
        </p:txBody>
      </p:sp>
      <p:sp>
        <p:nvSpPr>
          <p:cNvPr id="14" name="TextBox 15">
            <a:extLst>
              <a:ext uri="{FF2B5EF4-FFF2-40B4-BE49-F238E27FC236}">
                <a16:creationId xmlns:a16="http://schemas.microsoft.com/office/drawing/2014/main" id="{636B3539-1D12-FF3C-F9D2-D5025012BDE3}"/>
              </a:ext>
            </a:extLst>
          </p:cNvPr>
          <p:cNvSpPr txBox="1">
            <a:spLocks noChangeArrowheads="1"/>
          </p:cNvSpPr>
          <p:nvPr/>
        </p:nvSpPr>
        <p:spPr bwMode="auto">
          <a:xfrm>
            <a:off x="5115742" y="5241073"/>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im Norden Portugals</a:t>
            </a:r>
            <a:endParaRPr lang="en-US" sz="2200">
              <a:solidFill>
                <a:srgbClr val="000000"/>
              </a:solidFill>
              <a:latin typeface="Calibri" panose="020F0502020204030204" pitchFamily="34" charset="0"/>
            </a:endParaRPr>
          </a:p>
        </p:txBody>
      </p:sp>
      <p:sp>
        <p:nvSpPr>
          <p:cNvPr id="15" name="Ovale 6">
            <a:extLst>
              <a:ext uri="{FF2B5EF4-FFF2-40B4-BE49-F238E27FC236}">
                <a16:creationId xmlns:a16="http://schemas.microsoft.com/office/drawing/2014/main" id="{3DF1A20C-AC40-E017-141D-13BDB945BC55}"/>
              </a:ext>
            </a:extLst>
          </p:cNvPr>
          <p:cNvSpPr/>
          <p:nvPr/>
        </p:nvSpPr>
        <p:spPr>
          <a:xfrm>
            <a:off x="4044564" y="1835926"/>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7">
            <a:extLst>
              <a:ext uri="{FF2B5EF4-FFF2-40B4-BE49-F238E27FC236}">
                <a16:creationId xmlns:a16="http://schemas.microsoft.com/office/drawing/2014/main" id="{82B419B4-F68B-9AA2-23A3-9AFDFF15370E}"/>
              </a:ext>
            </a:extLst>
          </p:cNvPr>
          <p:cNvSpPr/>
          <p:nvPr/>
        </p:nvSpPr>
        <p:spPr>
          <a:xfrm>
            <a:off x="4044564" y="2943066"/>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8">
            <a:extLst>
              <a:ext uri="{FF2B5EF4-FFF2-40B4-BE49-F238E27FC236}">
                <a16:creationId xmlns:a16="http://schemas.microsoft.com/office/drawing/2014/main" id="{19D9BD1C-01FE-2F35-78E7-2AFF516C57BC}"/>
              </a:ext>
            </a:extLst>
          </p:cNvPr>
          <p:cNvSpPr/>
          <p:nvPr/>
        </p:nvSpPr>
        <p:spPr>
          <a:xfrm>
            <a:off x="4044564" y="4011703"/>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9">
            <a:extLst>
              <a:ext uri="{FF2B5EF4-FFF2-40B4-BE49-F238E27FC236}">
                <a16:creationId xmlns:a16="http://schemas.microsoft.com/office/drawing/2014/main" id="{50F1D8D2-F421-6D64-D25E-1F64F6FB9016}"/>
              </a:ext>
            </a:extLst>
          </p:cNvPr>
          <p:cNvSpPr/>
          <p:nvPr/>
        </p:nvSpPr>
        <p:spPr>
          <a:xfrm>
            <a:off x="4044564" y="5080340"/>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2838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803B0-0191-343E-BAC0-1EFF90E49F32}"/>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A0DE49E8-C591-554E-F0F2-605CC7DFB8B9}"/>
              </a:ext>
            </a:extLst>
          </p:cNvPr>
          <p:cNvSpPr txBox="1">
            <a:spLocks/>
          </p:cNvSpPr>
          <p:nvPr/>
        </p:nvSpPr>
        <p:spPr>
          <a:xfrm>
            <a:off x="7025833" y="1457253"/>
            <a:ext cx="4791918" cy="355458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75"/>
              </a:lnSpc>
              <a:buNone/>
            </a:pPr>
            <a:r>
              <a:rPr lang="de-DE" b="1" dirty="0" err="1">
                <a:solidFill>
                  <a:schemeClr val="bg2">
                    <a:lumMod val="25000"/>
                  </a:schemeClr>
                </a:solidFill>
                <a:cs typeface="Segoe UI"/>
              </a:rPr>
              <a:t>Mirandés</a:t>
            </a:r>
            <a:r>
              <a:rPr lang="de-DE" b="1" dirty="0">
                <a:solidFill>
                  <a:schemeClr val="bg2">
                    <a:lumMod val="25000"/>
                  </a:schemeClr>
                </a:solidFill>
                <a:cs typeface="Segoe UI"/>
              </a:rPr>
              <a:t> </a:t>
            </a:r>
            <a:r>
              <a:rPr lang="de-DE" dirty="0">
                <a:solidFill>
                  <a:schemeClr val="bg2">
                    <a:lumMod val="25000"/>
                  </a:schemeClr>
                </a:solidFill>
                <a:cs typeface="Segoe UI"/>
              </a:rPr>
              <a:t>ist eine Minderheitensprache, </a:t>
            </a:r>
            <a:r>
              <a:rPr lang="en-US" dirty="0">
                <a:solidFill>
                  <a:schemeClr val="bg2">
                    <a:lumMod val="25000"/>
                  </a:schemeClr>
                </a:solidFill>
                <a:cs typeface="Segoe UI"/>
              </a:rPr>
              <a:t>​</a:t>
            </a:r>
          </a:p>
          <a:p>
            <a:pPr marL="0" indent="0">
              <a:lnSpc>
                <a:spcPts val="2475"/>
              </a:lnSpc>
              <a:buNone/>
            </a:pPr>
            <a:r>
              <a:rPr lang="de-DE" dirty="0">
                <a:solidFill>
                  <a:schemeClr val="bg2">
                    <a:lumMod val="25000"/>
                  </a:schemeClr>
                </a:solidFill>
                <a:cs typeface="Segoe UI"/>
              </a:rPr>
              <a:t>die im </a:t>
            </a:r>
            <a:r>
              <a:rPr lang="de-DE" b="1" dirty="0">
                <a:solidFill>
                  <a:schemeClr val="bg2">
                    <a:lumMod val="25000"/>
                  </a:schemeClr>
                </a:solidFill>
                <a:cs typeface="Segoe UI"/>
              </a:rPr>
              <a:t>Norden Portugals </a:t>
            </a:r>
            <a:r>
              <a:rPr lang="de-DE" dirty="0">
                <a:solidFill>
                  <a:schemeClr val="bg2">
                    <a:lumMod val="25000"/>
                  </a:schemeClr>
                </a:solidFill>
                <a:cs typeface="Segoe UI"/>
              </a:rPr>
              <a:t>gesprochen wird.</a:t>
            </a:r>
          </a:p>
        </p:txBody>
      </p:sp>
      <p:sp>
        <p:nvSpPr>
          <p:cNvPr id="5" name="CasellaDiTesto 4">
            <a:extLst>
              <a:ext uri="{FF2B5EF4-FFF2-40B4-BE49-F238E27FC236}">
                <a16:creationId xmlns:a16="http://schemas.microsoft.com/office/drawing/2014/main" id="{4138FCF4-5E9E-EA20-CD9A-1FEA9DC3AB6D}"/>
              </a:ext>
            </a:extLst>
          </p:cNvPr>
          <p:cNvSpPr txBox="1"/>
          <p:nvPr/>
        </p:nvSpPr>
        <p:spPr>
          <a:xfrm>
            <a:off x="891677" y="6230667"/>
            <a:ext cx="5096439" cy="246221"/>
          </a:xfrm>
          <a:prstGeom prst="rect">
            <a:avLst/>
          </a:prstGeom>
          <a:noFill/>
        </p:spPr>
        <p:txBody>
          <a:bodyPr wrap="square">
            <a:spAutoFit/>
          </a:bodyPr>
          <a:lstStyle/>
          <a:p>
            <a:r>
              <a:rPr lang="en-IT" sz="1000">
                <a:solidFill>
                  <a:schemeClr val="accent6"/>
                </a:solidFill>
                <a:hlinkClick r:id="rId2">
                  <a:extLst>
                    <a:ext uri="{A12FA001-AC4F-418D-AE19-62706E023703}">
                      <ahyp:hlinkClr xmlns:ahyp="http://schemas.microsoft.com/office/drawing/2018/hyperlinkcolor" val="tx"/>
                    </a:ext>
                  </a:extLst>
                </a:hlinkClick>
              </a:rPr>
              <a:t>https://commons.wikimedia.org/wiki/File:Lenguas_Iberorromance_(1)-down.png</a:t>
            </a:r>
            <a:r>
              <a:rPr lang="en-IT" sz="1000">
                <a:solidFill>
                  <a:schemeClr val="accent6"/>
                </a:solidFill>
              </a:rPr>
              <a:t> </a:t>
            </a:r>
            <a:endParaRPr lang="en-IT" sz="1000" dirty="0">
              <a:solidFill>
                <a:schemeClr val="accent6"/>
              </a:solidFill>
            </a:endParaRPr>
          </a:p>
        </p:txBody>
      </p:sp>
      <p:grpSp>
        <p:nvGrpSpPr>
          <p:cNvPr id="8" name="Gruppo 7">
            <a:extLst>
              <a:ext uri="{FF2B5EF4-FFF2-40B4-BE49-F238E27FC236}">
                <a16:creationId xmlns:a16="http://schemas.microsoft.com/office/drawing/2014/main" id="{7FD44C2C-D920-17B9-46BD-A2A8D2ADAFB9}"/>
              </a:ext>
            </a:extLst>
          </p:cNvPr>
          <p:cNvGrpSpPr/>
          <p:nvPr/>
        </p:nvGrpSpPr>
        <p:grpSpPr>
          <a:xfrm>
            <a:off x="863999" y="-1086844"/>
            <a:ext cx="5096440" cy="7146327"/>
            <a:chOff x="863999" y="-1086844"/>
            <a:chExt cx="5096440" cy="7146327"/>
          </a:xfrm>
        </p:grpSpPr>
        <p:pic>
          <p:nvPicPr>
            <p:cNvPr id="4" name="Picture 2">
              <a:extLst>
                <a:ext uri="{FF2B5EF4-FFF2-40B4-BE49-F238E27FC236}">
                  <a16:creationId xmlns:a16="http://schemas.microsoft.com/office/drawing/2014/main" id="{EA8C04D4-0E36-8A53-0E50-F4D65B2A70B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813" b="23330"/>
            <a:stretch/>
          </p:blipFill>
          <p:spPr bwMode="auto">
            <a:xfrm>
              <a:off x="864000" y="-1086844"/>
              <a:ext cx="5096439" cy="50881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60044F14-6EBB-0F30-FED5-F64DCF89CD6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592" b="-12966"/>
            <a:stretch/>
          </p:blipFill>
          <p:spPr bwMode="auto">
            <a:xfrm>
              <a:off x="863999" y="4259483"/>
              <a:ext cx="5096439" cy="1800000"/>
            </a:xfrm>
            <a:prstGeom prst="rect">
              <a:avLst/>
            </a:prstGeom>
            <a:noFill/>
            <a:extLst>
              <a:ext uri="{909E8E84-426E-40DD-AFC4-6F175D3DCCD1}">
                <a14:hiddenFill xmlns:a14="http://schemas.microsoft.com/office/drawing/2010/main">
                  <a:solidFill>
                    <a:srgbClr val="FFFFFF"/>
                  </a:solidFill>
                </a14:hiddenFill>
              </a:ext>
            </a:extLst>
          </p:spPr>
        </p:pic>
      </p:grpSp>
      <p:sp>
        <p:nvSpPr>
          <p:cNvPr id="9" name="Ovale 8">
            <a:extLst>
              <a:ext uri="{FF2B5EF4-FFF2-40B4-BE49-F238E27FC236}">
                <a16:creationId xmlns:a16="http://schemas.microsoft.com/office/drawing/2014/main" id="{4AAB866E-3B37-35E5-2F84-B2C4536000D3}"/>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385702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89310-0E3D-4DFB-7723-267E2FE19D98}"/>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A95B4DEE-6923-7707-44E0-0D76EFD8EDA6}"/>
              </a:ext>
            </a:extLst>
          </p:cNvPr>
          <p:cNvSpPr/>
          <p:nvPr/>
        </p:nvSpPr>
        <p:spPr>
          <a:xfrm>
            <a:off x="2840164" y="604007"/>
            <a:ext cx="5713854" cy="5649985"/>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Aus welcher Sprache stammen die Wörter </a:t>
            </a:r>
          </a:p>
          <a:p>
            <a:pPr algn="ctr"/>
            <a:r>
              <a:rPr lang="de-DE" sz="3600" dirty="0"/>
              <a:t>     „Bammel“, „Macke“ und „Zoff“?</a:t>
            </a:r>
          </a:p>
        </p:txBody>
      </p:sp>
      <p:pic>
        <p:nvPicPr>
          <p:cNvPr id="3" name="Immagine 2">
            <a:extLst>
              <a:ext uri="{FF2B5EF4-FFF2-40B4-BE49-F238E27FC236}">
                <a16:creationId xmlns:a16="http://schemas.microsoft.com/office/drawing/2014/main" id="{1BAA638C-3B2A-F358-B7AF-52BE2F516F37}"/>
              </a:ext>
            </a:extLst>
          </p:cNvPr>
          <p:cNvPicPr>
            <a:picLocks noChangeAspect="1"/>
          </p:cNvPicPr>
          <p:nvPr/>
        </p:nvPicPr>
        <p:blipFill>
          <a:blip r:embed="rId2"/>
          <a:stretch>
            <a:fillRect/>
          </a:stretch>
        </p:blipFill>
        <p:spPr>
          <a:xfrm>
            <a:off x="8554017" y="5097876"/>
            <a:ext cx="797820" cy="797820"/>
          </a:xfrm>
          <a:prstGeom prst="rect">
            <a:avLst/>
          </a:prstGeom>
        </p:spPr>
      </p:pic>
    </p:spTree>
    <p:extLst>
      <p:ext uri="{BB962C8B-B14F-4D97-AF65-F5344CB8AC3E}">
        <p14:creationId xmlns:p14="http://schemas.microsoft.com/office/powerpoint/2010/main" val="17745273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59CC7-B03C-6B29-0BCE-AA36B7E1FA0D}"/>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2A90AD53-59C8-8BEC-351D-FE31856429EC}"/>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latin typeface="Calibri" panose="020F0502020204030204" pitchFamily="34" charset="0"/>
              </a:rPr>
              <a:t>Die W</a:t>
            </a:r>
            <a:r>
              <a:rPr lang="en-US" sz="2400" b="1" dirty="0" err="1">
                <a:solidFill>
                  <a:schemeClr val="bg2">
                    <a:lumMod val="25000"/>
                  </a:schemeClr>
                </a:solidFill>
                <a:latin typeface="Calibri" panose="020F0502020204030204" pitchFamily="34" charset="0"/>
              </a:rPr>
              <a:t>örter</a:t>
            </a:r>
            <a:r>
              <a:rPr lang="en-US" sz="2400" b="1" dirty="0">
                <a:solidFill>
                  <a:schemeClr val="bg2">
                    <a:lumMod val="25000"/>
                  </a:schemeClr>
                </a:solidFill>
                <a:latin typeface="Calibri" panose="020F0502020204030204" pitchFamily="34" charset="0"/>
              </a:rPr>
              <a:t> </a:t>
            </a:r>
            <a:r>
              <a:rPr lang="en-US" sz="2400" b="1" dirty="0" err="1">
                <a:solidFill>
                  <a:schemeClr val="bg2">
                    <a:lumMod val="25000"/>
                  </a:schemeClr>
                </a:solidFill>
                <a:latin typeface="Calibri" panose="020F0502020204030204" pitchFamily="34" charset="0"/>
              </a:rPr>
              <a:t>stammen</a:t>
            </a:r>
            <a:r>
              <a:rPr lang="en-US" sz="2400" b="1" dirty="0">
                <a:solidFill>
                  <a:schemeClr val="bg2">
                    <a:lumMod val="25000"/>
                  </a:schemeClr>
                </a:solidFill>
                <a:latin typeface="Calibri" panose="020F0502020204030204" pitchFamily="34" charset="0"/>
              </a:rPr>
              <a:t> </a:t>
            </a:r>
            <a:r>
              <a:rPr lang="en-US" sz="2400" b="1" dirty="0" err="1">
                <a:solidFill>
                  <a:schemeClr val="bg2">
                    <a:lumMod val="25000"/>
                  </a:schemeClr>
                </a:solidFill>
                <a:latin typeface="Calibri" panose="020F0502020204030204" pitchFamily="34" charset="0"/>
              </a:rPr>
              <a:t>aus</a:t>
            </a:r>
            <a:r>
              <a:rPr lang="en-US" sz="2400" b="1" dirty="0">
                <a:solidFill>
                  <a:schemeClr val="bg2">
                    <a:lumMod val="25000"/>
                  </a:schemeClr>
                </a:solidFill>
                <a:latin typeface="Calibri" panose="020F0502020204030204" pitchFamily="34" charset="0"/>
              </a:rPr>
              <a:t> dem … </a:t>
            </a:r>
          </a:p>
        </p:txBody>
      </p:sp>
      <p:sp>
        <p:nvSpPr>
          <p:cNvPr id="11" name="TextBox 10">
            <a:extLst>
              <a:ext uri="{FF2B5EF4-FFF2-40B4-BE49-F238E27FC236}">
                <a16:creationId xmlns:a16="http://schemas.microsoft.com/office/drawing/2014/main" id="{67EC98F3-EE66-0D70-AFB8-1C7B38DFABFC}"/>
              </a:ext>
            </a:extLst>
          </p:cNvPr>
          <p:cNvSpPr txBox="1">
            <a:spLocks noChangeArrowheads="1"/>
          </p:cNvSpPr>
          <p:nvPr/>
        </p:nvSpPr>
        <p:spPr bwMode="auto">
          <a:xfrm>
            <a:off x="5070186" y="2104178"/>
            <a:ext cx="31675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dirty="0">
                <a:solidFill>
                  <a:schemeClr val="bg2">
                    <a:lumMod val="25000"/>
                  </a:schemeClr>
                </a:solidFill>
                <a:latin typeface="Calibri" panose="020F0502020204030204" pitchFamily="34" charset="0"/>
              </a:rPr>
              <a:t>Griechischen</a:t>
            </a:r>
            <a:endParaRPr lang="en-US" sz="2200" dirty="0">
              <a:solidFill>
                <a:schemeClr val="bg2">
                  <a:lumMod val="25000"/>
                </a:schemeClr>
              </a:solidFill>
              <a:latin typeface="Calibri" panose="020F0502020204030204" pitchFamily="34" charset="0"/>
            </a:endParaRPr>
          </a:p>
        </p:txBody>
      </p:sp>
      <p:sp>
        <p:nvSpPr>
          <p:cNvPr id="12" name="TextBox 11">
            <a:extLst>
              <a:ext uri="{FF2B5EF4-FFF2-40B4-BE49-F238E27FC236}">
                <a16:creationId xmlns:a16="http://schemas.microsoft.com/office/drawing/2014/main" id="{BB3BC840-FEEC-1FFB-08ED-4F0A3BD47633}"/>
              </a:ext>
            </a:extLst>
          </p:cNvPr>
          <p:cNvSpPr txBox="1">
            <a:spLocks noChangeArrowheads="1"/>
          </p:cNvSpPr>
          <p:nvPr/>
        </p:nvSpPr>
        <p:spPr bwMode="auto">
          <a:xfrm>
            <a:off x="5070186" y="3135222"/>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chemeClr val="bg2">
                    <a:lumMod val="25000"/>
                  </a:schemeClr>
                </a:solidFill>
                <a:latin typeface="Calibri" panose="020F0502020204030204" pitchFamily="34" charset="0"/>
              </a:rPr>
              <a:t>Jiddischen</a:t>
            </a:r>
            <a:endParaRPr lang="en-US" sz="2200">
              <a:solidFill>
                <a:schemeClr val="bg2">
                  <a:lumMod val="25000"/>
                </a:schemeClr>
              </a:solidFill>
              <a:latin typeface="Calibri" panose="020F0502020204030204" pitchFamily="34" charset="0"/>
            </a:endParaRPr>
          </a:p>
        </p:txBody>
      </p:sp>
      <p:sp>
        <p:nvSpPr>
          <p:cNvPr id="13" name="TextBox 12">
            <a:extLst>
              <a:ext uri="{FF2B5EF4-FFF2-40B4-BE49-F238E27FC236}">
                <a16:creationId xmlns:a16="http://schemas.microsoft.com/office/drawing/2014/main" id="{BC827A39-0B40-2BFC-90EF-349CBC8B2543}"/>
              </a:ext>
            </a:extLst>
          </p:cNvPr>
          <p:cNvSpPr txBox="1">
            <a:spLocks noChangeArrowheads="1"/>
          </p:cNvSpPr>
          <p:nvPr/>
        </p:nvSpPr>
        <p:spPr bwMode="auto">
          <a:xfrm>
            <a:off x="5070186" y="4245175"/>
            <a:ext cx="28085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chemeClr val="bg2">
                    <a:lumMod val="25000"/>
                  </a:schemeClr>
                </a:solidFill>
                <a:latin typeface="Calibri" panose="020F0502020204030204" pitchFamily="34" charset="0"/>
              </a:rPr>
              <a:t>Lateinischen</a:t>
            </a:r>
            <a:endParaRPr lang="en-US" sz="2200">
              <a:solidFill>
                <a:schemeClr val="bg2">
                  <a:lumMod val="25000"/>
                </a:schemeClr>
              </a:solidFill>
              <a:latin typeface="Calibri" panose="020F0502020204030204" pitchFamily="34" charset="0"/>
            </a:endParaRPr>
          </a:p>
        </p:txBody>
      </p:sp>
      <p:sp>
        <p:nvSpPr>
          <p:cNvPr id="14" name="TextBox 15">
            <a:extLst>
              <a:ext uri="{FF2B5EF4-FFF2-40B4-BE49-F238E27FC236}">
                <a16:creationId xmlns:a16="http://schemas.microsoft.com/office/drawing/2014/main" id="{9CCD2E0A-9C5B-B4C5-BA4E-B44D89D1AADF}"/>
              </a:ext>
            </a:extLst>
          </p:cNvPr>
          <p:cNvSpPr txBox="1">
            <a:spLocks noChangeArrowheads="1"/>
          </p:cNvSpPr>
          <p:nvPr/>
        </p:nvSpPr>
        <p:spPr bwMode="auto">
          <a:xfrm>
            <a:off x="5070186" y="5355992"/>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dirty="0">
                <a:solidFill>
                  <a:schemeClr val="bg2">
                    <a:lumMod val="25000"/>
                  </a:schemeClr>
                </a:solidFill>
                <a:latin typeface="Calibri" panose="020F0502020204030204" pitchFamily="34" charset="0"/>
              </a:rPr>
              <a:t>Ungarischen</a:t>
            </a:r>
            <a:endParaRPr lang="en-US" sz="2200" dirty="0">
              <a:solidFill>
                <a:schemeClr val="bg2">
                  <a:lumMod val="25000"/>
                </a:schemeClr>
              </a:solidFill>
              <a:latin typeface="Calibri" panose="020F0502020204030204" pitchFamily="34" charset="0"/>
            </a:endParaRPr>
          </a:p>
        </p:txBody>
      </p:sp>
      <p:sp>
        <p:nvSpPr>
          <p:cNvPr id="15" name="Ovale 6">
            <a:extLst>
              <a:ext uri="{FF2B5EF4-FFF2-40B4-BE49-F238E27FC236}">
                <a16:creationId xmlns:a16="http://schemas.microsoft.com/office/drawing/2014/main" id="{5BD40902-D11B-9F49-FE07-A845D64C1367}"/>
              </a:ext>
            </a:extLst>
          </p:cNvPr>
          <p:cNvSpPr/>
          <p:nvPr/>
        </p:nvSpPr>
        <p:spPr>
          <a:xfrm>
            <a:off x="3991654" y="1950845"/>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7">
            <a:extLst>
              <a:ext uri="{FF2B5EF4-FFF2-40B4-BE49-F238E27FC236}">
                <a16:creationId xmlns:a16="http://schemas.microsoft.com/office/drawing/2014/main" id="{41204C52-71EF-C2FA-DA18-2993540B2A38}"/>
              </a:ext>
            </a:extLst>
          </p:cNvPr>
          <p:cNvSpPr/>
          <p:nvPr/>
        </p:nvSpPr>
        <p:spPr>
          <a:xfrm>
            <a:off x="3991654" y="3057985"/>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8">
            <a:extLst>
              <a:ext uri="{FF2B5EF4-FFF2-40B4-BE49-F238E27FC236}">
                <a16:creationId xmlns:a16="http://schemas.microsoft.com/office/drawing/2014/main" id="{7733BD72-1E28-D394-B8DF-CEFE62C5F8EB}"/>
              </a:ext>
            </a:extLst>
          </p:cNvPr>
          <p:cNvSpPr/>
          <p:nvPr/>
        </p:nvSpPr>
        <p:spPr>
          <a:xfrm>
            <a:off x="3991654" y="4126622"/>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9">
            <a:extLst>
              <a:ext uri="{FF2B5EF4-FFF2-40B4-BE49-F238E27FC236}">
                <a16:creationId xmlns:a16="http://schemas.microsoft.com/office/drawing/2014/main" id="{8240C0B2-5057-4360-299E-9E9969606D54}"/>
              </a:ext>
            </a:extLst>
          </p:cNvPr>
          <p:cNvSpPr/>
          <p:nvPr/>
        </p:nvSpPr>
        <p:spPr>
          <a:xfrm>
            <a:off x="3991654" y="5195259"/>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77451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egnaposto immagine 11" descr="Immagine che contiene arte, mappa&#10;&#10;Il contenuto generato dall'IA potrebbe non essere corretto.">
            <a:extLst>
              <a:ext uri="{FF2B5EF4-FFF2-40B4-BE49-F238E27FC236}">
                <a16:creationId xmlns:a16="http://schemas.microsoft.com/office/drawing/2014/main" id="{EA3299B0-9D10-008C-9667-C6192CAA5F5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418807" y="129161"/>
            <a:ext cx="6514807" cy="6599678"/>
          </a:xfrm>
          <a:noFill/>
        </p:spPr>
      </p:pic>
      <p:sp>
        <p:nvSpPr>
          <p:cNvPr id="4" name="Segnaposto testo 3">
            <a:extLst>
              <a:ext uri="{FF2B5EF4-FFF2-40B4-BE49-F238E27FC236}">
                <a16:creationId xmlns:a16="http://schemas.microsoft.com/office/drawing/2014/main" id="{B6BC5B21-AA2C-6A17-18F1-D1008A27050A}"/>
              </a:ext>
            </a:extLst>
          </p:cNvPr>
          <p:cNvSpPr>
            <a:spLocks noGrp="1"/>
          </p:cNvSpPr>
          <p:nvPr>
            <p:ph type="body" sz="quarter" idx="11"/>
          </p:nvPr>
        </p:nvSpPr>
        <p:spPr>
          <a:xfrm>
            <a:off x="6096000" y="2034060"/>
            <a:ext cx="6685281" cy="3062659"/>
          </a:xfrm>
        </p:spPr>
        <p:txBody>
          <a:bodyPr>
            <a:noAutofit/>
          </a:bodyPr>
          <a:lstStyle/>
          <a:p>
            <a:r>
              <a:rPr lang="de-DE" sz="5400" dirty="0">
                <a:ea typeface="Calibri" panose="020F0502020204030204" pitchFamily="34" charset="0"/>
              </a:rPr>
              <a:t>Wie viel weißt </a:t>
            </a:r>
            <a:br>
              <a:rPr lang="de-DE" sz="5400" dirty="0">
                <a:ea typeface="Calibri" panose="020F0502020204030204" pitchFamily="34" charset="0"/>
              </a:rPr>
            </a:br>
            <a:r>
              <a:rPr lang="de-DE" sz="5400" dirty="0">
                <a:ea typeface="Calibri" panose="020F0502020204030204" pitchFamily="34" charset="0"/>
              </a:rPr>
              <a:t>du über die sprachliche Vielfalt Europas? </a:t>
            </a:r>
          </a:p>
        </p:txBody>
      </p:sp>
      <p:pic>
        <p:nvPicPr>
          <p:cNvPr id="3" name="Immagine 2" descr="Immagine che contiene Carattere, logo, Elementi grafici, simbolo&#10;&#10;Il contenuto generato dall'IA potrebbe non essere corretto.">
            <a:extLst>
              <a:ext uri="{FF2B5EF4-FFF2-40B4-BE49-F238E27FC236}">
                <a16:creationId xmlns:a16="http://schemas.microsoft.com/office/drawing/2014/main" id="{DF5E584A-4720-2FA8-D3AA-40494DF948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7353" y="228559"/>
            <a:ext cx="1531888" cy="853051"/>
          </a:xfrm>
          <a:prstGeom prst="rect">
            <a:avLst/>
          </a:prstGeom>
        </p:spPr>
      </p:pic>
    </p:spTree>
    <p:extLst>
      <p:ext uri="{BB962C8B-B14F-4D97-AF65-F5344CB8AC3E}">
        <p14:creationId xmlns:p14="http://schemas.microsoft.com/office/powerpoint/2010/main" val="11376200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70B2D-995E-46FA-B2F3-C1FE1A71C83A}"/>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FC9F9F4-F13D-1B9C-02A1-DC3FEA35457E}"/>
              </a:ext>
            </a:extLst>
          </p:cNvPr>
          <p:cNvSpPr txBox="1">
            <a:spLocks/>
          </p:cNvSpPr>
          <p:nvPr/>
        </p:nvSpPr>
        <p:spPr>
          <a:xfrm>
            <a:off x="7151571" y="2092063"/>
            <a:ext cx="4048864" cy="3554585"/>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solidFill>
                  <a:schemeClr val="bg2">
                    <a:lumMod val="25000"/>
                  </a:schemeClr>
                </a:solidFill>
              </a:rPr>
              <a:t>Die Wörter „Bammel“, „Macke“ und „Zoff“ stammen aus dem </a:t>
            </a:r>
            <a:r>
              <a:rPr lang="de-DE" b="1" dirty="0">
                <a:solidFill>
                  <a:schemeClr val="bg2">
                    <a:lumMod val="25000"/>
                  </a:schemeClr>
                </a:solidFill>
              </a:rPr>
              <a:t>Jiddischen</a:t>
            </a:r>
            <a:r>
              <a:rPr lang="de-DE" dirty="0">
                <a:solidFill>
                  <a:schemeClr val="bg2">
                    <a:lumMod val="25000"/>
                  </a:schemeClr>
                </a:solidFill>
              </a:rPr>
              <a:t>.</a:t>
            </a:r>
            <a:endParaRPr lang="en-US" dirty="0">
              <a:solidFill>
                <a:schemeClr val="bg2">
                  <a:lumMod val="25000"/>
                </a:schemeClr>
              </a:solidFill>
            </a:endParaRPr>
          </a:p>
        </p:txBody>
      </p:sp>
      <p:sp>
        <p:nvSpPr>
          <p:cNvPr id="3" name="Ovale 2">
            <a:extLst>
              <a:ext uri="{FF2B5EF4-FFF2-40B4-BE49-F238E27FC236}">
                <a16:creationId xmlns:a16="http://schemas.microsoft.com/office/drawing/2014/main" id="{5D5FD74D-9908-08EF-6B63-FD529360A11C}"/>
              </a:ext>
            </a:extLst>
          </p:cNvPr>
          <p:cNvSpPr/>
          <p:nvPr/>
        </p:nvSpPr>
        <p:spPr>
          <a:xfrm>
            <a:off x="10925083" y="527111"/>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Fumetto 3 1">
            <a:extLst>
              <a:ext uri="{FF2B5EF4-FFF2-40B4-BE49-F238E27FC236}">
                <a16:creationId xmlns:a16="http://schemas.microsoft.com/office/drawing/2014/main" id="{D8029A23-DFDD-4E89-D124-EE5E5310CB4A}"/>
              </a:ext>
            </a:extLst>
          </p:cNvPr>
          <p:cNvSpPr/>
          <p:nvPr/>
        </p:nvSpPr>
        <p:spPr>
          <a:xfrm>
            <a:off x="841377" y="1279466"/>
            <a:ext cx="3127374" cy="3092417"/>
          </a:xfrm>
          <a:prstGeom prst="wedgeEllipseCallout">
            <a:avLst>
              <a:gd name="adj1" fmla="val 66086"/>
              <a:gd name="adj2" fmla="val 16553"/>
            </a:avLst>
          </a:prstGeom>
          <a:solidFill>
            <a:srgbClr val="6BAEE2"/>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defRPr>
            </a:lvl1pPr>
            <a:lvl2pPr marL="457200" algn="l" defTabSz="914400" rtl="0" eaLnBrk="1" latinLnBrk="0" hangingPunct="1">
              <a:defRPr sz="1800" kern="1200">
                <a:solidFill>
                  <a:srgbClr val="FFFFFF"/>
                </a:solidFill>
                <a:latin typeface="Calibri"/>
              </a:defRPr>
            </a:lvl2pPr>
            <a:lvl3pPr marL="914400" algn="l" defTabSz="914400" rtl="0" eaLnBrk="1" latinLnBrk="0" hangingPunct="1">
              <a:defRPr sz="1800" kern="1200">
                <a:solidFill>
                  <a:srgbClr val="FFFFFF"/>
                </a:solidFill>
                <a:latin typeface="Calibri"/>
              </a:defRPr>
            </a:lvl3pPr>
            <a:lvl4pPr marL="1371600" algn="l" defTabSz="914400" rtl="0" eaLnBrk="1" latinLnBrk="0" hangingPunct="1">
              <a:defRPr sz="1800" kern="1200">
                <a:solidFill>
                  <a:srgbClr val="FFFFFF"/>
                </a:solidFill>
                <a:latin typeface="Calibri"/>
              </a:defRPr>
            </a:lvl4pPr>
            <a:lvl5pPr marL="1828800" algn="l" defTabSz="914400" rtl="0" eaLnBrk="1" latinLnBrk="0" hangingPunct="1">
              <a:defRPr sz="1800" kern="1200">
                <a:solidFill>
                  <a:srgbClr val="FFFFFF"/>
                </a:solidFill>
                <a:latin typeface="Calibri"/>
              </a:defRPr>
            </a:lvl5pPr>
            <a:lvl6pPr marL="2286000" algn="l" defTabSz="914400" rtl="0" eaLnBrk="1" latinLnBrk="0" hangingPunct="1">
              <a:defRPr sz="1800" kern="1200">
                <a:solidFill>
                  <a:srgbClr val="FFFFFF"/>
                </a:solidFill>
                <a:latin typeface="Calibri"/>
              </a:defRPr>
            </a:lvl6pPr>
            <a:lvl7pPr marL="2743200" algn="l" defTabSz="914400" rtl="0" eaLnBrk="1" latinLnBrk="0" hangingPunct="1">
              <a:defRPr sz="1800" kern="1200">
                <a:solidFill>
                  <a:srgbClr val="FFFFFF"/>
                </a:solidFill>
                <a:latin typeface="Calibri"/>
              </a:defRPr>
            </a:lvl7pPr>
            <a:lvl8pPr marL="3200400" algn="l" defTabSz="914400" rtl="0" eaLnBrk="1" latinLnBrk="0" hangingPunct="1">
              <a:defRPr sz="1800" kern="1200">
                <a:solidFill>
                  <a:srgbClr val="FFFFFF"/>
                </a:solidFill>
                <a:latin typeface="Calibri"/>
              </a:defRPr>
            </a:lvl8pPr>
            <a:lvl9pPr marL="3657600" algn="l" defTabSz="914400" rtl="0" eaLnBrk="1" latinLnBrk="0" hangingPunct="1">
              <a:defRPr sz="1800" kern="1200">
                <a:solidFill>
                  <a:srgbClr val="FFFFFF"/>
                </a:solidFill>
                <a:latin typeface="Calibri"/>
              </a:defRPr>
            </a:lvl9pPr>
          </a:lstStyle>
          <a:p>
            <a:pPr algn="ctr"/>
            <a:r>
              <a:rPr lang="en-US" dirty="0" err="1">
                <a:solidFill>
                  <a:schemeClr val="bg1"/>
                </a:solidFill>
                <a:latin typeface="Calibri" panose="020F0502020204030204" pitchFamily="34" charset="0"/>
              </a:rPr>
              <a:t>Jiddisch</a:t>
            </a:r>
            <a:r>
              <a:rPr lang="en-US" dirty="0">
                <a:solidFill>
                  <a:schemeClr val="bg1"/>
                </a:solidFill>
                <a:latin typeface="Calibri" panose="020F0502020204030204" pitchFamily="34" charset="0"/>
              </a:rPr>
              <a:t> </a:t>
            </a:r>
            <a:r>
              <a:rPr lang="en-US" i="1" dirty="0" err="1">
                <a:solidFill>
                  <a:schemeClr val="bg1"/>
                </a:solidFill>
                <a:latin typeface="Calibri" panose="020F0502020204030204" pitchFamily="34" charset="0"/>
              </a:rPr>
              <a:t>baal</a:t>
            </a:r>
            <a:r>
              <a:rPr lang="en-US" i="1" dirty="0">
                <a:solidFill>
                  <a:schemeClr val="bg1"/>
                </a:solidFill>
                <a:latin typeface="Calibri" panose="020F0502020204030204" pitchFamily="34" charset="0"/>
              </a:rPr>
              <a:t> </a:t>
            </a:r>
            <a:r>
              <a:rPr lang="en-US" i="1" dirty="0" err="1">
                <a:solidFill>
                  <a:schemeClr val="bg1"/>
                </a:solidFill>
                <a:latin typeface="Calibri" panose="020F0502020204030204" pitchFamily="34" charset="0"/>
              </a:rPr>
              <a:t>emoh</a:t>
            </a:r>
            <a:r>
              <a:rPr lang="en-US" i="1" dirty="0">
                <a:solidFill>
                  <a:schemeClr val="bg1"/>
                </a:solidFill>
                <a:latin typeface="Calibri" panose="020F0502020204030204" pitchFamily="34" charset="0"/>
              </a:rPr>
              <a:t> = </a:t>
            </a:r>
            <a:r>
              <a:rPr lang="en-US" dirty="0" err="1">
                <a:solidFill>
                  <a:schemeClr val="bg1"/>
                </a:solidFill>
                <a:latin typeface="Calibri" panose="020F0502020204030204" pitchFamily="34" charset="0"/>
              </a:rPr>
              <a:t>Furchtsamer</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aus</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Hebräisch</a:t>
            </a:r>
            <a:r>
              <a:rPr lang="en-US" dirty="0">
                <a:solidFill>
                  <a:schemeClr val="bg1"/>
                </a:solidFill>
                <a:latin typeface="Calibri" panose="020F0502020204030204" pitchFamily="34" charset="0"/>
              </a:rPr>
              <a:t> ‏</a:t>
            </a:r>
            <a:r>
              <a:rPr lang="he-IL" dirty="0">
                <a:solidFill>
                  <a:schemeClr val="bg1"/>
                </a:solidFill>
                <a:latin typeface="Calibri" panose="020F0502020204030204" pitchFamily="34" charset="0"/>
              </a:rPr>
              <a:t>בַּעַל‎ </a:t>
            </a:r>
            <a:r>
              <a:rPr lang="en-US" dirty="0" err="1">
                <a:solidFill>
                  <a:schemeClr val="bg1"/>
                </a:solidFill>
                <a:latin typeface="Calibri" panose="020F0502020204030204" pitchFamily="34" charset="0"/>
              </a:rPr>
              <a:t>baal</a:t>
            </a:r>
            <a:r>
              <a:rPr lang="en-US" dirty="0">
                <a:solidFill>
                  <a:schemeClr val="bg1"/>
                </a:solidFill>
                <a:latin typeface="Calibri" panose="020F0502020204030204" pitchFamily="34" charset="0"/>
              </a:rPr>
              <a:t> = Herr und   </a:t>
            </a:r>
          </a:p>
          <a:p>
            <a:pPr algn="ctr"/>
            <a:r>
              <a:rPr lang="he-IL" dirty="0">
                <a:solidFill>
                  <a:schemeClr val="bg1"/>
                </a:solidFill>
                <a:latin typeface="Calibri" panose="020F0502020204030204" pitchFamily="34" charset="0"/>
              </a:rPr>
              <a:t>אימה</a:t>
            </a:r>
            <a:r>
              <a:rPr lang="de-DE" dirty="0">
                <a:solidFill>
                  <a:schemeClr val="bg1"/>
                </a:solidFill>
                <a:latin typeface="Calibri" panose="020F0502020204030204" pitchFamily="34" charset="0"/>
              </a:rPr>
              <a:t> </a:t>
            </a:r>
            <a:r>
              <a:rPr lang="en-US" dirty="0">
                <a:solidFill>
                  <a:schemeClr val="bg1"/>
                </a:solidFill>
                <a:latin typeface="Calibri" panose="020F0502020204030204" pitchFamily="34" charset="0"/>
              </a:rPr>
              <a:t>ema = Angst</a:t>
            </a:r>
          </a:p>
        </p:txBody>
      </p:sp>
      <p:sp>
        <p:nvSpPr>
          <p:cNvPr id="5" name="Fumetto 3 1">
            <a:extLst>
              <a:ext uri="{FF2B5EF4-FFF2-40B4-BE49-F238E27FC236}">
                <a16:creationId xmlns:a16="http://schemas.microsoft.com/office/drawing/2014/main" id="{DC3D5073-8FB9-E054-719D-49189249FD9E}"/>
              </a:ext>
            </a:extLst>
          </p:cNvPr>
          <p:cNvSpPr/>
          <p:nvPr/>
        </p:nvSpPr>
        <p:spPr>
          <a:xfrm>
            <a:off x="3690661" y="3869356"/>
            <a:ext cx="2699537" cy="2669362"/>
          </a:xfrm>
          <a:prstGeom prst="wedgeEllipseCallout">
            <a:avLst>
              <a:gd name="adj1" fmla="val 54687"/>
              <a:gd name="adj2" fmla="val -37237"/>
            </a:avLst>
          </a:prstGeom>
          <a:solidFill>
            <a:srgbClr val="6BAEE2"/>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defRPr>
            </a:lvl1pPr>
            <a:lvl2pPr marL="457200" algn="l" defTabSz="914400" rtl="0" eaLnBrk="1" latinLnBrk="0" hangingPunct="1">
              <a:defRPr sz="1800" kern="1200">
                <a:solidFill>
                  <a:srgbClr val="FFFFFF"/>
                </a:solidFill>
                <a:latin typeface="Calibri"/>
              </a:defRPr>
            </a:lvl2pPr>
            <a:lvl3pPr marL="914400" algn="l" defTabSz="914400" rtl="0" eaLnBrk="1" latinLnBrk="0" hangingPunct="1">
              <a:defRPr sz="1800" kern="1200">
                <a:solidFill>
                  <a:srgbClr val="FFFFFF"/>
                </a:solidFill>
                <a:latin typeface="Calibri"/>
              </a:defRPr>
            </a:lvl3pPr>
            <a:lvl4pPr marL="1371600" algn="l" defTabSz="914400" rtl="0" eaLnBrk="1" latinLnBrk="0" hangingPunct="1">
              <a:defRPr sz="1800" kern="1200">
                <a:solidFill>
                  <a:srgbClr val="FFFFFF"/>
                </a:solidFill>
                <a:latin typeface="Calibri"/>
              </a:defRPr>
            </a:lvl4pPr>
            <a:lvl5pPr marL="1828800" algn="l" defTabSz="914400" rtl="0" eaLnBrk="1" latinLnBrk="0" hangingPunct="1">
              <a:defRPr sz="1800" kern="1200">
                <a:solidFill>
                  <a:srgbClr val="FFFFFF"/>
                </a:solidFill>
                <a:latin typeface="Calibri"/>
              </a:defRPr>
            </a:lvl5pPr>
            <a:lvl6pPr marL="2286000" algn="l" defTabSz="914400" rtl="0" eaLnBrk="1" latinLnBrk="0" hangingPunct="1">
              <a:defRPr sz="1800" kern="1200">
                <a:solidFill>
                  <a:srgbClr val="FFFFFF"/>
                </a:solidFill>
                <a:latin typeface="Calibri"/>
              </a:defRPr>
            </a:lvl6pPr>
            <a:lvl7pPr marL="2743200" algn="l" defTabSz="914400" rtl="0" eaLnBrk="1" latinLnBrk="0" hangingPunct="1">
              <a:defRPr sz="1800" kern="1200">
                <a:solidFill>
                  <a:srgbClr val="FFFFFF"/>
                </a:solidFill>
                <a:latin typeface="Calibri"/>
              </a:defRPr>
            </a:lvl7pPr>
            <a:lvl8pPr marL="3200400" algn="l" defTabSz="914400" rtl="0" eaLnBrk="1" latinLnBrk="0" hangingPunct="1">
              <a:defRPr sz="1800" kern="1200">
                <a:solidFill>
                  <a:srgbClr val="FFFFFF"/>
                </a:solidFill>
                <a:latin typeface="Calibri"/>
              </a:defRPr>
            </a:lvl8pPr>
            <a:lvl9pPr marL="3657600" algn="l" defTabSz="914400" rtl="0" eaLnBrk="1" latinLnBrk="0" hangingPunct="1">
              <a:defRPr sz="1800" kern="1200">
                <a:solidFill>
                  <a:srgbClr val="FFFFFF"/>
                </a:solidFill>
                <a:latin typeface="Calibri"/>
              </a:defRPr>
            </a:lvl9pPr>
          </a:lstStyle>
          <a:p>
            <a:pPr algn="ctr"/>
            <a:r>
              <a:rPr lang="en-US" dirty="0" err="1">
                <a:solidFill>
                  <a:schemeClr val="bg1"/>
                </a:solidFill>
                <a:latin typeface="Calibri" panose="020F0502020204030204" pitchFamily="34" charset="0"/>
              </a:rPr>
              <a:t>aus</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Hebräisch</a:t>
            </a:r>
            <a:r>
              <a:rPr lang="en-US" dirty="0">
                <a:solidFill>
                  <a:schemeClr val="bg1"/>
                </a:solidFill>
                <a:latin typeface="Calibri" panose="020F0502020204030204" pitchFamily="34" charset="0"/>
              </a:rPr>
              <a:t> </a:t>
            </a:r>
          </a:p>
          <a:p>
            <a:pPr algn="ctr"/>
            <a:r>
              <a:rPr lang="en-US" dirty="0">
                <a:solidFill>
                  <a:schemeClr val="bg1"/>
                </a:solidFill>
                <a:latin typeface="Calibri" panose="020F0502020204030204" pitchFamily="34" charset="0"/>
              </a:rPr>
              <a:t> ‏</a:t>
            </a:r>
            <a:r>
              <a:rPr lang="he-IL" dirty="0">
                <a:solidFill>
                  <a:schemeClr val="bg1"/>
                </a:solidFill>
                <a:latin typeface="Calibri" panose="020F0502020204030204" pitchFamily="34" charset="0"/>
              </a:rPr>
              <a:t>זעף‎</a:t>
            </a:r>
            <a:r>
              <a:rPr lang="de-DE"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sa'af</a:t>
            </a:r>
            <a:r>
              <a:rPr lang="en-US" dirty="0">
                <a:solidFill>
                  <a:schemeClr val="bg1"/>
                </a:solidFill>
                <a:latin typeface="Calibri" panose="020F0502020204030204" pitchFamily="34" charset="0"/>
              </a:rPr>
              <a:t> </a:t>
            </a:r>
            <a:r>
              <a:rPr lang="de-DE" dirty="0">
                <a:solidFill>
                  <a:schemeClr val="bg1"/>
                </a:solidFill>
                <a:latin typeface="Calibri" panose="020F0502020204030204" pitchFamily="34" charset="0"/>
              </a:rPr>
              <a:t>= </a:t>
            </a:r>
            <a:br>
              <a:rPr lang="de-DE" dirty="0">
                <a:solidFill>
                  <a:schemeClr val="bg1"/>
                </a:solidFill>
                <a:latin typeface="Calibri" panose="020F0502020204030204" pitchFamily="34" charset="0"/>
              </a:rPr>
            </a:br>
            <a:r>
              <a:rPr lang="en-US" dirty="0">
                <a:solidFill>
                  <a:schemeClr val="bg1"/>
                </a:solidFill>
                <a:latin typeface="Calibri" panose="020F0502020204030204" pitchFamily="34" charset="0"/>
              </a:rPr>
              <a:t>Streit, Zank </a:t>
            </a:r>
          </a:p>
          <a:p>
            <a:pPr algn="ctr"/>
            <a:r>
              <a:rPr lang="en-US" dirty="0" err="1">
                <a:solidFill>
                  <a:schemeClr val="bg1"/>
                </a:solidFill>
                <a:latin typeface="Calibri" panose="020F0502020204030204" pitchFamily="34" charset="0"/>
              </a:rPr>
              <a:t>oder</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Unfrieden</a:t>
            </a:r>
            <a:endParaRPr lang="en-US" dirty="0">
              <a:solidFill>
                <a:schemeClr val="bg1"/>
              </a:solidFill>
              <a:latin typeface="Calibri" panose="020F0502020204030204" pitchFamily="34" charset="0"/>
            </a:endParaRPr>
          </a:p>
        </p:txBody>
      </p:sp>
      <p:sp>
        <p:nvSpPr>
          <p:cNvPr id="6" name="Fumetto 3 1">
            <a:extLst>
              <a:ext uri="{FF2B5EF4-FFF2-40B4-BE49-F238E27FC236}">
                <a16:creationId xmlns:a16="http://schemas.microsoft.com/office/drawing/2014/main" id="{0B9D9362-476D-D53E-D573-33ED0C5F5054}"/>
              </a:ext>
            </a:extLst>
          </p:cNvPr>
          <p:cNvSpPr/>
          <p:nvPr/>
        </p:nvSpPr>
        <p:spPr>
          <a:xfrm>
            <a:off x="4609152" y="351084"/>
            <a:ext cx="2699537" cy="2669362"/>
          </a:xfrm>
          <a:prstGeom prst="wedgeEllipseCallout">
            <a:avLst>
              <a:gd name="adj1" fmla="val 46486"/>
              <a:gd name="adj2" fmla="val 46779"/>
            </a:avLst>
          </a:prstGeom>
          <a:solidFill>
            <a:srgbClr val="6BAEE2"/>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rgbClr val="FFFFFF"/>
                </a:solidFill>
                <a:latin typeface="Calibri"/>
              </a:defRPr>
            </a:lvl1pPr>
            <a:lvl2pPr marL="457200" algn="l" defTabSz="914400" rtl="0" eaLnBrk="1" latinLnBrk="0" hangingPunct="1">
              <a:defRPr sz="1800" kern="1200">
                <a:solidFill>
                  <a:srgbClr val="FFFFFF"/>
                </a:solidFill>
                <a:latin typeface="Calibri"/>
              </a:defRPr>
            </a:lvl2pPr>
            <a:lvl3pPr marL="914400" algn="l" defTabSz="914400" rtl="0" eaLnBrk="1" latinLnBrk="0" hangingPunct="1">
              <a:defRPr sz="1800" kern="1200">
                <a:solidFill>
                  <a:srgbClr val="FFFFFF"/>
                </a:solidFill>
                <a:latin typeface="Calibri"/>
              </a:defRPr>
            </a:lvl3pPr>
            <a:lvl4pPr marL="1371600" algn="l" defTabSz="914400" rtl="0" eaLnBrk="1" latinLnBrk="0" hangingPunct="1">
              <a:defRPr sz="1800" kern="1200">
                <a:solidFill>
                  <a:srgbClr val="FFFFFF"/>
                </a:solidFill>
                <a:latin typeface="Calibri"/>
              </a:defRPr>
            </a:lvl4pPr>
            <a:lvl5pPr marL="1828800" algn="l" defTabSz="914400" rtl="0" eaLnBrk="1" latinLnBrk="0" hangingPunct="1">
              <a:defRPr sz="1800" kern="1200">
                <a:solidFill>
                  <a:srgbClr val="FFFFFF"/>
                </a:solidFill>
                <a:latin typeface="Calibri"/>
              </a:defRPr>
            </a:lvl5pPr>
            <a:lvl6pPr marL="2286000" algn="l" defTabSz="914400" rtl="0" eaLnBrk="1" latinLnBrk="0" hangingPunct="1">
              <a:defRPr sz="1800" kern="1200">
                <a:solidFill>
                  <a:srgbClr val="FFFFFF"/>
                </a:solidFill>
                <a:latin typeface="Calibri"/>
              </a:defRPr>
            </a:lvl6pPr>
            <a:lvl7pPr marL="2743200" algn="l" defTabSz="914400" rtl="0" eaLnBrk="1" latinLnBrk="0" hangingPunct="1">
              <a:defRPr sz="1800" kern="1200">
                <a:solidFill>
                  <a:srgbClr val="FFFFFF"/>
                </a:solidFill>
                <a:latin typeface="Calibri"/>
              </a:defRPr>
            </a:lvl7pPr>
            <a:lvl8pPr marL="3200400" algn="l" defTabSz="914400" rtl="0" eaLnBrk="1" latinLnBrk="0" hangingPunct="1">
              <a:defRPr sz="1800" kern="1200">
                <a:solidFill>
                  <a:srgbClr val="FFFFFF"/>
                </a:solidFill>
                <a:latin typeface="Calibri"/>
              </a:defRPr>
            </a:lvl8pPr>
            <a:lvl9pPr marL="3657600" algn="l" defTabSz="914400" rtl="0" eaLnBrk="1" latinLnBrk="0" hangingPunct="1">
              <a:defRPr sz="1800" kern="1200">
                <a:solidFill>
                  <a:srgbClr val="FFFFFF"/>
                </a:solidFill>
                <a:latin typeface="Calibri"/>
              </a:defRPr>
            </a:lvl9pPr>
          </a:lstStyle>
          <a:p>
            <a:pPr algn="ctr"/>
            <a:r>
              <a:rPr lang="de-DE" dirty="0">
                <a:solidFill>
                  <a:schemeClr val="bg1"/>
                </a:solidFill>
                <a:latin typeface="Calibri" panose="020F0502020204030204" pitchFamily="34" charset="0"/>
              </a:rPr>
              <a:t>Jiddisch </a:t>
            </a:r>
            <a:r>
              <a:rPr lang="de-DE" i="1" dirty="0" err="1">
                <a:solidFill>
                  <a:schemeClr val="bg1"/>
                </a:solidFill>
                <a:latin typeface="Calibri" panose="020F0502020204030204" pitchFamily="34" charset="0"/>
              </a:rPr>
              <a:t>macken</a:t>
            </a:r>
            <a:r>
              <a:rPr lang="de-DE" i="1" dirty="0">
                <a:solidFill>
                  <a:schemeClr val="bg1"/>
                </a:solidFill>
                <a:latin typeface="Calibri" panose="020F0502020204030204" pitchFamily="34" charset="0"/>
              </a:rPr>
              <a:t> / </a:t>
            </a:r>
            <a:r>
              <a:rPr lang="de-DE" i="1" dirty="0" err="1">
                <a:solidFill>
                  <a:schemeClr val="bg1"/>
                </a:solidFill>
                <a:latin typeface="Calibri" panose="020F0502020204030204" pitchFamily="34" charset="0"/>
              </a:rPr>
              <a:t>mackes</a:t>
            </a:r>
            <a:r>
              <a:rPr lang="de-DE" dirty="0">
                <a:solidFill>
                  <a:schemeClr val="bg1"/>
                </a:solidFill>
                <a:latin typeface="Calibri" panose="020F0502020204030204" pitchFamily="34" charset="0"/>
              </a:rPr>
              <a:t> = Schläge, Fehler, Gebrechen oder teure Waren</a:t>
            </a:r>
            <a:endParaRPr lang="en-US" dirty="0">
              <a:solidFill>
                <a:schemeClr val="bg1"/>
              </a:solidFill>
              <a:latin typeface="Calibri" panose="020F0502020204030204" pitchFamily="34" charset="0"/>
            </a:endParaRPr>
          </a:p>
        </p:txBody>
      </p:sp>
    </p:spTree>
    <p:extLst>
      <p:ext uri="{BB962C8B-B14F-4D97-AF65-F5344CB8AC3E}">
        <p14:creationId xmlns:p14="http://schemas.microsoft.com/office/powerpoint/2010/main" val="3128321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B9AE0-542A-DFE2-EA90-CBC9A2731B00}"/>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E096FBB1-040D-C457-55F6-4E070EF20CAE}"/>
              </a:ext>
            </a:extLst>
          </p:cNvPr>
          <p:cNvSpPr/>
          <p:nvPr/>
        </p:nvSpPr>
        <p:spPr>
          <a:xfrm>
            <a:off x="3637982" y="878282"/>
            <a:ext cx="4916035" cy="486108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600" dirty="0">
                <a:ea typeface="+mn-lt"/>
                <a:cs typeface="+mn-lt"/>
              </a:rPr>
              <a:t>Aus </a:t>
            </a:r>
            <a:r>
              <a:rPr lang="it-IT" sz="3600" dirty="0" err="1">
                <a:ea typeface="+mn-lt"/>
                <a:cs typeface="+mn-lt"/>
              </a:rPr>
              <a:t>welcher</a:t>
            </a:r>
            <a:r>
              <a:rPr lang="it-IT" sz="3600" dirty="0">
                <a:ea typeface="+mn-lt"/>
                <a:cs typeface="+mn-lt"/>
              </a:rPr>
              <a:t> </a:t>
            </a:r>
            <a:r>
              <a:rPr lang="it-IT" sz="3600" dirty="0" err="1">
                <a:ea typeface="+mn-lt"/>
                <a:cs typeface="+mn-lt"/>
              </a:rPr>
              <a:t>Sprache</a:t>
            </a:r>
            <a:r>
              <a:rPr lang="it-IT" sz="3600" dirty="0">
                <a:ea typeface="+mn-lt"/>
                <a:cs typeface="+mn-lt"/>
              </a:rPr>
              <a:t> </a:t>
            </a:r>
            <a:r>
              <a:rPr lang="it-IT" sz="3600" dirty="0" err="1">
                <a:ea typeface="+mn-lt"/>
                <a:cs typeface="+mn-lt"/>
              </a:rPr>
              <a:t>stammt</a:t>
            </a:r>
            <a:r>
              <a:rPr lang="it-IT" sz="3600" dirty="0">
                <a:ea typeface="+mn-lt"/>
                <a:cs typeface="+mn-lt"/>
              </a:rPr>
              <a:t> </a:t>
            </a:r>
            <a:r>
              <a:rPr lang="it-IT" sz="3600" dirty="0" err="1">
                <a:ea typeface="+mn-lt"/>
                <a:cs typeface="+mn-lt"/>
              </a:rPr>
              <a:t>das</a:t>
            </a:r>
            <a:r>
              <a:rPr lang="it-IT" sz="3600" dirty="0">
                <a:ea typeface="+mn-lt"/>
                <a:cs typeface="+mn-lt"/>
              </a:rPr>
              <a:t> </a:t>
            </a:r>
            <a:r>
              <a:rPr lang="it-IT" sz="3600" dirty="0" err="1">
                <a:ea typeface="+mn-lt"/>
                <a:cs typeface="+mn-lt"/>
              </a:rPr>
              <a:t>Wort</a:t>
            </a:r>
            <a:r>
              <a:rPr lang="it-IT" sz="3600" dirty="0">
                <a:ea typeface="+mn-lt"/>
                <a:cs typeface="+mn-lt"/>
              </a:rPr>
              <a:t> </a:t>
            </a:r>
            <a:r>
              <a:rPr lang="de-DE" sz="3600" dirty="0"/>
              <a:t>„</a:t>
            </a:r>
            <a:r>
              <a:rPr lang="it-IT" sz="3600" dirty="0">
                <a:ea typeface="+mn-lt"/>
                <a:cs typeface="+mn-lt"/>
              </a:rPr>
              <a:t>Slogan</a:t>
            </a:r>
            <a:r>
              <a:rPr lang="de-DE" sz="3600" dirty="0"/>
              <a:t>“</a:t>
            </a:r>
            <a:r>
              <a:rPr lang="it-IT" sz="3600" dirty="0">
                <a:ea typeface="+mn-lt"/>
                <a:cs typeface="+mn-lt"/>
              </a:rPr>
              <a:t>?</a:t>
            </a:r>
            <a:endParaRPr lang="en-US" sz="3600" dirty="0">
              <a:ea typeface="+mn-lt"/>
              <a:cs typeface="+mn-lt"/>
            </a:endParaRPr>
          </a:p>
        </p:txBody>
      </p:sp>
      <p:pic>
        <p:nvPicPr>
          <p:cNvPr id="3" name="Immagine 2">
            <a:extLst>
              <a:ext uri="{FF2B5EF4-FFF2-40B4-BE49-F238E27FC236}">
                <a16:creationId xmlns:a16="http://schemas.microsoft.com/office/drawing/2014/main" id="{FE29ECB8-CBBD-FA81-46FB-C24D76F7C353}"/>
              </a:ext>
            </a:extLst>
          </p:cNvPr>
          <p:cNvPicPr>
            <a:picLocks noChangeAspect="1"/>
          </p:cNvPicPr>
          <p:nvPr/>
        </p:nvPicPr>
        <p:blipFill>
          <a:blip r:embed="rId2"/>
          <a:stretch>
            <a:fillRect/>
          </a:stretch>
        </p:blipFill>
        <p:spPr>
          <a:xfrm>
            <a:off x="8554017" y="4710501"/>
            <a:ext cx="797820" cy="797820"/>
          </a:xfrm>
          <a:prstGeom prst="rect">
            <a:avLst/>
          </a:prstGeom>
        </p:spPr>
      </p:pic>
    </p:spTree>
    <p:extLst>
      <p:ext uri="{BB962C8B-B14F-4D97-AF65-F5344CB8AC3E}">
        <p14:creationId xmlns:p14="http://schemas.microsoft.com/office/powerpoint/2010/main" val="2158417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8578D-7949-51E9-0312-33D81977FF07}"/>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1719D8A3-CC9E-81BA-C314-20302F2AA68F}"/>
              </a:ext>
            </a:extLst>
          </p:cNvPr>
          <p:cNvSpPr txBox="1"/>
          <p:nvPr/>
        </p:nvSpPr>
        <p:spPr>
          <a:xfrm>
            <a:off x="645140" y="804386"/>
            <a:ext cx="6970222" cy="461665"/>
          </a:xfrm>
          <a:prstGeom prst="rect">
            <a:avLst/>
          </a:prstGeom>
          <a:noFill/>
        </p:spPr>
        <p:txBody>
          <a:bodyPr wrap="square">
            <a:spAutoFit/>
          </a:bodyPr>
          <a:lstStyle/>
          <a:p>
            <a:r>
              <a:rPr lang="it-IT" sz="2400" b="1" dirty="0" err="1">
                <a:solidFill>
                  <a:schemeClr val="bg2">
                    <a:lumMod val="25000"/>
                  </a:schemeClr>
                </a:solidFill>
                <a:ea typeface="Calibri"/>
                <a:cs typeface="Calibri"/>
              </a:rPr>
              <a:t>Das</a:t>
            </a:r>
            <a:r>
              <a:rPr lang="it-IT" sz="2400" b="1" dirty="0">
                <a:solidFill>
                  <a:schemeClr val="bg2">
                    <a:lumMod val="25000"/>
                  </a:schemeClr>
                </a:solidFill>
                <a:ea typeface="Calibri"/>
                <a:cs typeface="Calibri"/>
              </a:rPr>
              <a:t> </a:t>
            </a:r>
            <a:r>
              <a:rPr lang="it-IT" sz="2400" b="1" dirty="0" err="1">
                <a:solidFill>
                  <a:schemeClr val="bg2">
                    <a:lumMod val="25000"/>
                  </a:schemeClr>
                </a:solidFill>
                <a:ea typeface="Calibri"/>
                <a:cs typeface="Calibri"/>
              </a:rPr>
              <a:t>Wort</a:t>
            </a:r>
            <a:r>
              <a:rPr lang="it-IT" sz="2400" b="1" dirty="0">
                <a:solidFill>
                  <a:schemeClr val="bg2">
                    <a:lumMod val="25000"/>
                  </a:schemeClr>
                </a:solidFill>
                <a:ea typeface="Calibri"/>
                <a:cs typeface="Calibri"/>
              </a:rPr>
              <a:t> </a:t>
            </a:r>
            <a:r>
              <a:rPr lang="it-IT" sz="2400" b="1" i="1" dirty="0">
                <a:solidFill>
                  <a:schemeClr val="bg2">
                    <a:lumMod val="25000"/>
                  </a:schemeClr>
                </a:solidFill>
                <a:ea typeface="Calibri"/>
                <a:cs typeface="Calibri"/>
              </a:rPr>
              <a:t>Slogan</a:t>
            </a:r>
            <a:r>
              <a:rPr lang="it-IT" sz="2400" b="1" dirty="0">
                <a:solidFill>
                  <a:schemeClr val="bg2">
                    <a:lumMod val="25000"/>
                  </a:schemeClr>
                </a:solidFill>
                <a:ea typeface="Calibri"/>
                <a:cs typeface="Calibri"/>
              </a:rPr>
              <a:t> </a:t>
            </a:r>
            <a:r>
              <a:rPr lang="it-IT" sz="2400" b="1" dirty="0" err="1">
                <a:solidFill>
                  <a:schemeClr val="bg2">
                    <a:lumMod val="25000"/>
                  </a:schemeClr>
                </a:solidFill>
                <a:ea typeface="Calibri"/>
                <a:cs typeface="Calibri"/>
              </a:rPr>
              <a:t>ist</a:t>
            </a:r>
            <a:r>
              <a:rPr lang="it-IT" sz="2400" b="1" dirty="0">
                <a:solidFill>
                  <a:schemeClr val="bg2">
                    <a:lumMod val="25000"/>
                  </a:schemeClr>
                </a:solidFill>
                <a:ea typeface="Calibri"/>
                <a:cs typeface="Calibri"/>
              </a:rPr>
              <a:t> </a:t>
            </a:r>
            <a:r>
              <a:rPr lang="it-IT" sz="2400" b="1" dirty="0" err="1">
                <a:solidFill>
                  <a:schemeClr val="bg2">
                    <a:lumMod val="25000"/>
                  </a:schemeClr>
                </a:solidFill>
                <a:ea typeface="Calibri"/>
                <a:cs typeface="Calibri"/>
              </a:rPr>
              <a:t>abgeleitet</a:t>
            </a:r>
            <a:r>
              <a:rPr lang="it-IT" sz="2400" b="1" dirty="0">
                <a:solidFill>
                  <a:schemeClr val="bg2">
                    <a:lumMod val="25000"/>
                  </a:schemeClr>
                </a:solidFill>
                <a:ea typeface="Calibri"/>
                <a:cs typeface="Calibri"/>
              </a:rPr>
              <a:t> </a:t>
            </a:r>
            <a:r>
              <a:rPr lang="it-IT" sz="2400" b="1" dirty="0" err="1">
                <a:solidFill>
                  <a:schemeClr val="bg2">
                    <a:lumMod val="25000"/>
                  </a:schemeClr>
                </a:solidFill>
                <a:ea typeface="Calibri"/>
                <a:cs typeface="Calibri"/>
              </a:rPr>
              <a:t>aus</a:t>
            </a:r>
            <a:r>
              <a:rPr lang="it-IT" sz="2400" b="1" dirty="0">
                <a:solidFill>
                  <a:schemeClr val="bg2">
                    <a:lumMod val="25000"/>
                  </a:schemeClr>
                </a:solidFill>
                <a:ea typeface="Calibri"/>
                <a:cs typeface="Calibri"/>
              </a:rPr>
              <a:t> dem ...</a:t>
            </a:r>
            <a:endParaRPr lang="en-US" sz="2400" b="1" dirty="0">
              <a:solidFill>
                <a:schemeClr val="bg2">
                  <a:lumMod val="25000"/>
                </a:schemeClr>
              </a:solidFill>
              <a:ea typeface="Calibri"/>
              <a:cs typeface="Calibri"/>
            </a:endParaRPr>
          </a:p>
        </p:txBody>
      </p:sp>
      <p:sp>
        <p:nvSpPr>
          <p:cNvPr id="2" name="TextBox 12">
            <a:extLst>
              <a:ext uri="{FF2B5EF4-FFF2-40B4-BE49-F238E27FC236}">
                <a16:creationId xmlns:a16="http://schemas.microsoft.com/office/drawing/2014/main" id="{11E1503B-6ADA-8C56-845D-DD541A06968C}"/>
              </a:ext>
            </a:extLst>
          </p:cNvPr>
          <p:cNvSpPr txBox="1"/>
          <p:nvPr/>
        </p:nvSpPr>
        <p:spPr>
          <a:xfrm>
            <a:off x="4909802" y="1988268"/>
            <a:ext cx="7282198" cy="461665"/>
          </a:xfrm>
          <a:prstGeom prst="rect">
            <a:avLst/>
          </a:prstGeom>
          <a:noFill/>
        </p:spPr>
        <p:txBody>
          <a:bodyPr wrap="square" lIns="91440" tIns="45720" rIns="91440" bIns="45720" anchor="t">
            <a:spAutoFit/>
          </a:bodyPr>
          <a:lstStyle/>
          <a:p>
            <a:r>
              <a:rPr lang="it-IT" sz="2400" dirty="0" err="1">
                <a:solidFill>
                  <a:schemeClr val="bg2">
                    <a:lumMod val="25000"/>
                  </a:schemeClr>
                </a:solidFill>
                <a:ea typeface="+mn-lt"/>
                <a:cs typeface="+mn-lt"/>
              </a:rPr>
              <a:t>Friesischen</a:t>
            </a:r>
            <a:endParaRPr lang="en-US" dirty="0">
              <a:solidFill>
                <a:schemeClr val="bg2">
                  <a:lumMod val="25000"/>
                </a:schemeClr>
              </a:solidFill>
              <a:ea typeface="+mn-lt"/>
              <a:cs typeface="+mn-lt"/>
            </a:endParaRPr>
          </a:p>
        </p:txBody>
      </p:sp>
      <p:sp>
        <p:nvSpPr>
          <p:cNvPr id="3" name="TextBox 14">
            <a:extLst>
              <a:ext uri="{FF2B5EF4-FFF2-40B4-BE49-F238E27FC236}">
                <a16:creationId xmlns:a16="http://schemas.microsoft.com/office/drawing/2014/main" id="{88B62D19-5FA9-AB49-58DA-CB1215E2904D}"/>
              </a:ext>
            </a:extLst>
          </p:cNvPr>
          <p:cNvSpPr txBox="1"/>
          <p:nvPr/>
        </p:nvSpPr>
        <p:spPr>
          <a:xfrm>
            <a:off x="4909802" y="3099224"/>
            <a:ext cx="6604461" cy="461665"/>
          </a:xfrm>
          <a:prstGeom prst="rect">
            <a:avLst/>
          </a:prstGeom>
          <a:noFill/>
        </p:spPr>
        <p:txBody>
          <a:bodyPr wrap="square" lIns="91440" tIns="45720" rIns="91440" bIns="45720" anchor="t">
            <a:spAutoFit/>
          </a:bodyPr>
          <a:lstStyle/>
          <a:p>
            <a:r>
              <a:rPr lang="it-IT" sz="2400" err="1">
                <a:solidFill>
                  <a:schemeClr val="bg2">
                    <a:lumMod val="25000"/>
                  </a:schemeClr>
                </a:solidFill>
                <a:ea typeface="+mn-lt"/>
                <a:cs typeface="+mn-lt"/>
              </a:rPr>
              <a:t>Irischen</a:t>
            </a:r>
            <a:endParaRPr lang="en-US">
              <a:solidFill>
                <a:schemeClr val="bg2">
                  <a:lumMod val="25000"/>
                </a:schemeClr>
              </a:solidFill>
            </a:endParaRPr>
          </a:p>
        </p:txBody>
      </p:sp>
      <p:sp>
        <p:nvSpPr>
          <p:cNvPr id="4" name="TextBox 16">
            <a:extLst>
              <a:ext uri="{FF2B5EF4-FFF2-40B4-BE49-F238E27FC236}">
                <a16:creationId xmlns:a16="http://schemas.microsoft.com/office/drawing/2014/main" id="{087E9D19-54FE-48C6-0F63-4E66CB2DA869}"/>
              </a:ext>
            </a:extLst>
          </p:cNvPr>
          <p:cNvSpPr txBox="1"/>
          <p:nvPr/>
        </p:nvSpPr>
        <p:spPr>
          <a:xfrm>
            <a:off x="4909802" y="4192281"/>
            <a:ext cx="6209606" cy="461665"/>
          </a:xfrm>
          <a:prstGeom prst="rect">
            <a:avLst/>
          </a:prstGeom>
          <a:noFill/>
        </p:spPr>
        <p:txBody>
          <a:bodyPr wrap="square" lIns="91440" tIns="45720" rIns="91440" bIns="45720" anchor="t">
            <a:spAutoFit/>
          </a:bodyPr>
          <a:lstStyle/>
          <a:p>
            <a:r>
              <a:rPr lang="it-IT" sz="2400" err="1">
                <a:solidFill>
                  <a:schemeClr val="bg2">
                    <a:lumMod val="25000"/>
                  </a:schemeClr>
                </a:solidFill>
                <a:ea typeface="+mn-lt"/>
                <a:cs typeface="+mn-lt"/>
              </a:rPr>
              <a:t>Walisischen</a:t>
            </a:r>
            <a:endParaRPr lang="en-US">
              <a:solidFill>
                <a:schemeClr val="bg2">
                  <a:lumMod val="25000"/>
                </a:schemeClr>
              </a:solidFill>
            </a:endParaRPr>
          </a:p>
        </p:txBody>
      </p:sp>
      <p:sp>
        <p:nvSpPr>
          <p:cNvPr id="5" name="TextBox 18">
            <a:extLst>
              <a:ext uri="{FF2B5EF4-FFF2-40B4-BE49-F238E27FC236}">
                <a16:creationId xmlns:a16="http://schemas.microsoft.com/office/drawing/2014/main" id="{247B0634-FFFC-0604-0DF4-DC5DD60DDEAE}"/>
              </a:ext>
            </a:extLst>
          </p:cNvPr>
          <p:cNvSpPr txBox="1"/>
          <p:nvPr/>
        </p:nvSpPr>
        <p:spPr>
          <a:xfrm>
            <a:off x="4909802" y="5260918"/>
            <a:ext cx="6209606" cy="461665"/>
          </a:xfrm>
          <a:prstGeom prst="rect">
            <a:avLst/>
          </a:prstGeom>
          <a:noFill/>
        </p:spPr>
        <p:txBody>
          <a:bodyPr wrap="square" lIns="91440" tIns="45720" rIns="91440" bIns="45720" anchor="t">
            <a:spAutoFit/>
          </a:bodyPr>
          <a:lstStyle/>
          <a:p>
            <a:r>
              <a:rPr lang="it-IT" sz="2400" err="1">
                <a:solidFill>
                  <a:schemeClr val="bg2">
                    <a:lumMod val="25000"/>
                  </a:schemeClr>
                </a:solidFill>
                <a:ea typeface="+mn-lt"/>
                <a:cs typeface="+mn-lt"/>
              </a:rPr>
              <a:t>Schottischen</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Gälischen</a:t>
            </a:r>
            <a:endParaRPr lang="en-US">
              <a:solidFill>
                <a:schemeClr val="bg2">
                  <a:lumMod val="25000"/>
                </a:schemeClr>
              </a:solidFill>
              <a:ea typeface="+mn-lt"/>
              <a:cs typeface="+mn-lt"/>
            </a:endParaRPr>
          </a:p>
        </p:txBody>
      </p:sp>
      <p:sp>
        <p:nvSpPr>
          <p:cNvPr id="7" name="Ovale 6">
            <a:extLst>
              <a:ext uri="{FF2B5EF4-FFF2-40B4-BE49-F238E27FC236}">
                <a16:creationId xmlns:a16="http://schemas.microsoft.com/office/drawing/2014/main" id="{82E05D66-7B25-E76D-2212-E384F2BC80A2}"/>
              </a:ext>
            </a:extLst>
          </p:cNvPr>
          <p:cNvSpPr/>
          <p:nvPr/>
        </p:nvSpPr>
        <p:spPr>
          <a:xfrm>
            <a:off x="3947426" y="1840382"/>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5FD24A78-A1B6-0CFA-2431-604789220258}"/>
              </a:ext>
            </a:extLst>
          </p:cNvPr>
          <p:cNvSpPr/>
          <p:nvPr/>
        </p:nvSpPr>
        <p:spPr>
          <a:xfrm>
            <a:off x="3947426" y="2947522"/>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FB214B3C-C0F7-E3CD-DEFB-F6D13AB0BD81}"/>
              </a:ext>
            </a:extLst>
          </p:cNvPr>
          <p:cNvSpPr/>
          <p:nvPr/>
        </p:nvSpPr>
        <p:spPr>
          <a:xfrm>
            <a:off x="3947426" y="4016159"/>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F08273B4-AF93-94C9-2877-7540B90448DE}"/>
              </a:ext>
            </a:extLst>
          </p:cNvPr>
          <p:cNvSpPr/>
          <p:nvPr/>
        </p:nvSpPr>
        <p:spPr>
          <a:xfrm>
            <a:off x="3947426" y="5084796"/>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11955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9A6E4-059D-3D08-C4FD-4DD886E94C12}"/>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2CC89194-8948-37AE-A0B9-C9850795E348}"/>
              </a:ext>
            </a:extLst>
          </p:cNvPr>
          <p:cNvSpPr txBox="1">
            <a:spLocks/>
          </p:cNvSpPr>
          <p:nvPr/>
        </p:nvSpPr>
        <p:spPr>
          <a:xfrm>
            <a:off x="2327276" y="2049599"/>
            <a:ext cx="7537448" cy="291482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dirty="0" err="1">
                <a:solidFill>
                  <a:schemeClr val="bg2">
                    <a:lumMod val="25000"/>
                  </a:schemeClr>
                </a:solidFill>
                <a:ea typeface="+mn-lt"/>
                <a:cs typeface="+mn-lt"/>
              </a:rPr>
              <a:t>Das</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Wort</a:t>
            </a:r>
            <a:r>
              <a:rPr lang="it-IT" dirty="0">
                <a:solidFill>
                  <a:schemeClr val="bg2">
                    <a:lumMod val="25000"/>
                  </a:schemeClr>
                </a:solidFill>
                <a:ea typeface="+mn-lt"/>
                <a:cs typeface="+mn-lt"/>
              </a:rPr>
              <a:t> </a:t>
            </a:r>
            <a:r>
              <a:rPr lang="it-IT" b="1" dirty="0">
                <a:solidFill>
                  <a:schemeClr val="bg2">
                    <a:lumMod val="25000"/>
                  </a:schemeClr>
                </a:solidFill>
                <a:ea typeface="+mn-lt"/>
                <a:cs typeface="+mn-lt"/>
              </a:rPr>
              <a:t>Slogan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stammt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aus</a:t>
            </a:r>
            <a:r>
              <a:rPr lang="it-IT" dirty="0">
                <a:solidFill>
                  <a:schemeClr val="bg2">
                    <a:lumMod val="25000"/>
                  </a:schemeClr>
                </a:solidFill>
                <a:ea typeface="+mn-lt"/>
                <a:cs typeface="+mn-lt"/>
              </a:rPr>
              <a:t> dem </a:t>
            </a:r>
            <a:r>
              <a:rPr lang="it-IT" dirty="0" err="1">
                <a:solidFill>
                  <a:schemeClr val="bg2">
                    <a:lumMod val="25000"/>
                  </a:schemeClr>
                </a:solidFill>
                <a:ea typeface="+mn-lt"/>
                <a:cs typeface="+mn-lt"/>
              </a:rPr>
              <a:t>schottischen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Gälischen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genauer</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gesagt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aus</a:t>
            </a:r>
            <a:r>
              <a:rPr lang="it-IT" dirty="0">
                <a:solidFill>
                  <a:schemeClr val="bg2">
                    <a:lumMod val="25000"/>
                  </a:schemeClr>
                </a:solidFill>
                <a:ea typeface="+mn-lt"/>
                <a:cs typeface="+mn-lt"/>
              </a:rPr>
              <a:t> dem </a:t>
            </a:r>
            <a:r>
              <a:rPr lang="it-IT" dirty="0" err="1">
                <a:solidFill>
                  <a:schemeClr val="bg2">
                    <a:lumMod val="25000"/>
                  </a:schemeClr>
                </a:solidFill>
                <a:ea typeface="+mn-lt"/>
                <a:cs typeface="+mn-lt"/>
              </a:rPr>
              <a:t>Begriff</a:t>
            </a:r>
            <a:r>
              <a:rPr lang="it-IT" dirty="0">
                <a:solidFill>
                  <a:schemeClr val="bg2">
                    <a:lumMod val="25000"/>
                  </a:schemeClr>
                </a:solidFill>
                <a:ea typeface="+mn-lt"/>
                <a:cs typeface="+mn-lt"/>
              </a:rPr>
              <a:t> </a:t>
            </a:r>
            <a:r>
              <a:rPr lang="it-IT" i="1" dirty="0" err="1">
                <a:solidFill>
                  <a:schemeClr val="bg2">
                    <a:lumMod val="25000"/>
                  </a:schemeClr>
                </a:solidFill>
                <a:ea typeface="+mn-lt"/>
                <a:cs typeface="+mn-lt"/>
              </a:rPr>
              <a:t>sluagh-ghairm</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gebildet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aus</a:t>
            </a:r>
            <a:r>
              <a:rPr lang="it-IT" dirty="0">
                <a:solidFill>
                  <a:schemeClr val="bg2">
                    <a:lumMod val="25000"/>
                  </a:schemeClr>
                </a:solidFill>
                <a:ea typeface="+mn-lt"/>
                <a:cs typeface="+mn-lt"/>
              </a:rPr>
              <a:t> </a:t>
            </a:r>
            <a:r>
              <a:rPr lang="it-IT" i="1" dirty="0" err="1">
                <a:solidFill>
                  <a:schemeClr val="bg2">
                    <a:lumMod val="25000"/>
                  </a:schemeClr>
                </a:solidFill>
                <a:ea typeface="+mn-lt"/>
                <a:cs typeface="+mn-lt"/>
              </a:rPr>
              <a:t>sluagh</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Armee</a:t>
            </a:r>
            <a:r>
              <a:rPr lang="it-IT" dirty="0">
                <a:solidFill>
                  <a:schemeClr val="bg2">
                    <a:lumMod val="25000"/>
                  </a:schemeClr>
                </a:solidFill>
                <a:ea typeface="+mn-lt"/>
                <a:cs typeface="+mn-lt"/>
              </a:rPr>
              <a:t>“ und </a:t>
            </a:r>
            <a:r>
              <a:rPr lang="it-IT" i="1" dirty="0" err="1">
                <a:solidFill>
                  <a:schemeClr val="bg2">
                    <a:lumMod val="25000"/>
                  </a:schemeClr>
                </a:solidFill>
                <a:ea typeface="+mn-lt"/>
                <a:cs typeface="+mn-lt"/>
              </a:rPr>
              <a:t>gairm</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Ruf</a:t>
            </a:r>
            <a:r>
              <a:rPr lang="it-IT" dirty="0">
                <a:solidFill>
                  <a:schemeClr val="bg2">
                    <a:lumMod val="25000"/>
                  </a:schemeClr>
                </a:solidFill>
                <a:ea typeface="+mn-lt"/>
                <a:cs typeface="+mn-lt"/>
              </a:rPr>
              <a:t>“. In </a:t>
            </a:r>
            <a:r>
              <a:rPr lang="it-IT" dirty="0" err="1">
                <a:solidFill>
                  <a:schemeClr val="bg2">
                    <a:lumMod val="25000"/>
                  </a:schemeClr>
                </a:solidFill>
                <a:ea typeface="+mn-lt"/>
                <a:cs typeface="+mn-lt"/>
              </a:rPr>
              <a:t>seiner</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Gesamtheit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bedeutete</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das</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Wort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also</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Armeegeschrei</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Der</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Begriff</a:t>
            </a:r>
            <a:r>
              <a:rPr lang="it-IT" dirty="0">
                <a:solidFill>
                  <a:schemeClr val="bg2">
                    <a:lumMod val="25000"/>
                  </a:schemeClr>
                </a:solidFill>
                <a:ea typeface="+mn-lt"/>
                <a:cs typeface="+mn-lt"/>
              </a:rPr>
              <a:t> </a:t>
            </a:r>
            <a:r>
              <a:rPr lang="it-IT" i="1" dirty="0" err="1">
                <a:solidFill>
                  <a:schemeClr val="bg2">
                    <a:lumMod val="25000"/>
                  </a:schemeClr>
                </a:solidFill>
                <a:ea typeface="+mn-lt"/>
                <a:cs typeface="+mn-lt"/>
              </a:rPr>
              <a:t>sluagh-gairm</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ging</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dann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als</a:t>
            </a:r>
            <a:r>
              <a:rPr lang="it-IT" dirty="0">
                <a:solidFill>
                  <a:schemeClr val="bg2">
                    <a:lumMod val="25000"/>
                  </a:schemeClr>
                </a:solidFill>
                <a:ea typeface="+mn-lt"/>
                <a:cs typeface="+mn-lt"/>
              </a:rPr>
              <a:t> </a:t>
            </a:r>
            <a:r>
              <a:rPr lang="it-IT" i="1" dirty="0" err="1">
                <a:solidFill>
                  <a:schemeClr val="bg2">
                    <a:lumMod val="25000"/>
                  </a:schemeClr>
                </a:solidFill>
                <a:ea typeface="+mn-lt"/>
                <a:cs typeface="+mn-lt"/>
              </a:rPr>
              <a:t>slogorn</a:t>
            </a:r>
            <a:r>
              <a:rPr lang="it-IT" dirty="0">
                <a:solidFill>
                  <a:schemeClr val="bg2">
                    <a:lumMod val="25000"/>
                  </a:schemeClr>
                </a:solidFill>
                <a:ea typeface="+mn-lt"/>
                <a:cs typeface="+mn-lt"/>
              </a:rPr>
              <a:t> in die </a:t>
            </a:r>
            <a:r>
              <a:rPr lang="it-IT" dirty="0" err="1">
                <a:solidFill>
                  <a:schemeClr val="bg2">
                    <a:lumMod val="25000"/>
                  </a:schemeClr>
                </a:solidFill>
                <a:ea typeface="+mn-lt"/>
                <a:cs typeface="+mn-lt"/>
              </a:rPr>
              <a:t>englische</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Sprache</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ein</a:t>
            </a:r>
            <a:r>
              <a:rPr lang="it-IT" dirty="0">
                <a:solidFill>
                  <a:schemeClr val="bg2">
                    <a:lumMod val="25000"/>
                  </a:schemeClr>
                </a:solidFill>
                <a:ea typeface="+mn-lt"/>
                <a:cs typeface="+mn-lt"/>
              </a:rPr>
              <a:t> und </a:t>
            </a:r>
            <a:r>
              <a:rPr lang="it-IT" dirty="0" err="1">
                <a:solidFill>
                  <a:schemeClr val="bg2">
                    <a:lumMod val="25000"/>
                  </a:schemeClr>
                </a:solidFill>
                <a:ea typeface="+mn-lt"/>
                <a:cs typeface="+mn-lt"/>
              </a:rPr>
              <a:t>bedeutet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Kriegsschrei</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Schlachtruf</a:t>
            </a:r>
            <a:r>
              <a:rPr lang="it-IT" dirty="0">
                <a:solidFill>
                  <a:schemeClr val="bg2">
                    <a:lumMod val="25000"/>
                  </a:schemeClr>
                </a:solidFill>
                <a:ea typeface="+mn-lt"/>
                <a:cs typeface="+mn-lt"/>
              </a:rPr>
              <a:t>“.</a:t>
            </a:r>
            <a:endParaRPr lang="en-US" dirty="0">
              <a:solidFill>
                <a:schemeClr val="bg2">
                  <a:lumMod val="25000"/>
                </a:schemeClr>
              </a:solidFill>
            </a:endParaRPr>
          </a:p>
        </p:txBody>
      </p:sp>
      <p:sp>
        <p:nvSpPr>
          <p:cNvPr id="4" name="Ovale 3">
            <a:extLst>
              <a:ext uri="{FF2B5EF4-FFF2-40B4-BE49-F238E27FC236}">
                <a16:creationId xmlns:a16="http://schemas.microsoft.com/office/drawing/2014/main" id="{E1171AE2-0EE3-C897-6DCD-771CD07A5AD3}"/>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030536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113D4-E518-14CA-1ACE-558EF04C9D27}"/>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F3BBB9EC-F5C9-7079-B71B-E0FBDF930D1E}"/>
              </a:ext>
            </a:extLst>
          </p:cNvPr>
          <p:cNvSpPr/>
          <p:nvPr/>
        </p:nvSpPr>
        <p:spPr>
          <a:xfrm>
            <a:off x="3832682" y="1081482"/>
            <a:ext cx="4526636" cy="4476038"/>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Was ist eine tote Sprache? </a:t>
            </a:r>
            <a:endParaRPr lang="de-DE" sz="3600" dirty="0">
              <a:ea typeface="+mn-lt"/>
              <a:cs typeface="+mn-lt"/>
            </a:endParaRPr>
          </a:p>
        </p:txBody>
      </p:sp>
      <p:pic>
        <p:nvPicPr>
          <p:cNvPr id="3" name="Immagine 2">
            <a:extLst>
              <a:ext uri="{FF2B5EF4-FFF2-40B4-BE49-F238E27FC236}">
                <a16:creationId xmlns:a16="http://schemas.microsoft.com/office/drawing/2014/main" id="{9D610877-215A-95D8-5EA3-9510247F8BC6}"/>
              </a:ext>
            </a:extLst>
          </p:cNvPr>
          <p:cNvPicPr>
            <a:picLocks noChangeAspect="1"/>
          </p:cNvPicPr>
          <p:nvPr/>
        </p:nvPicPr>
        <p:blipFill>
          <a:blip r:embed="rId2"/>
          <a:stretch>
            <a:fillRect/>
          </a:stretch>
        </p:blipFill>
        <p:spPr>
          <a:xfrm>
            <a:off x="8359318" y="4550844"/>
            <a:ext cx="797820" cy="797820"/>
          </a:xfrm>
          <a:prstGeom prst="rect">
            <a:avLst/>
          </a:prstGeom>
        </p:spPr>
      </p:pic>
    </p:spTree>
    <p:extLst>
      <p:ext uri="{BB962C8B-B14F-4D97-AF65-F5344CB8AC3E}">
        <p14:creationId xmlns:p14="http://schemas.microsoft.com/office/powerpoint/2010/main" val="31733578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9144-64C4-EB3C-C189-C511FBE06400}"/>
            </a:ext>
          </a:extLst>
        </p:cNvPr>
        <p:cNvGrpSpPr/>
        <p:nvPr/>
      </p:nvGrpSpPr>
      <p:grpSpPr>
        <a:xfrm>
          <a:off x="0" y="0"/>
          <a:ext cx="0" cy="0"/>
          <a:chOff x="0" y="0"/>
          <a:chExt cx="0" cy="0"/>
        </a:xfrm>
      </p:grpSpPr>
      <p:sp>
        <p:nvSpPr>
          <p:cNvPr id="2" name="TextBox 12">
            <a:extLst>
              <a:ext uri="{FF2B5EF4-FFF2-40B4-BE49-F238E27FC236}">
                <a16:creationId xmlns:a16="http://schemas.microsoft.com/office/drawing/2014/main" id="{2DFCEF07-616E-878E-84C3-AD67A33C91C2}"/>
              </a:ext>
            </a:extLst>
          </p:cNvPr>
          <p:cNvSpPr txBox="1"/>
          <p:nvPr/>
        </p:nvSpPr>
        <p:spPr>
          <a:xfrm>
            <a:off x="2631350" y="1908228"/>
            <a:ext cx="7920552" cy="830997"/>
          </a:xfrm>
          <a:prstGeom prst="rect">
            <a:avLst/>
          </a:prstGeom>
          <a:noFill/>
        </p:spPr>
        <p:txBody>
          <a:bodyPr wrap="square">
            <a:spAutoFit/>
          </a:bodyPr>
          <a:lstStyle/>
          <a:p>
            <a:r>
              <a:rPr lang="de-DE" sz="2400" dirty="0">
                <a:solidFill>
                  <a:schemeClr val="bg2">
                    <a:lumMod val="25000"/>
                  </a:schemeClr>
                </a:solidFill>
                <a:latin typeface="Calibri" panose="020F0502020204030204" pitchFamily="34" charset="0"/>
              </a:rPr>
              <a:t>sie nicht mehr in den Schulen unterrichtet wird und niemand ist mehr in der Lage ist, sie zu lesen oder zu schreiben.</a:t>
            </a:r>
            <a:endParaRPr lang="en-US" sz="2400" dirty="0">
              <a:solidFill>
                <a:schemeClr val="bg2">
                  <a:lumMod val="25000"/>
                </a:schemeClr>
              </a:solidFill>
              <a:latin typeface="Calibri" panose="020F0502020204030204" pitchFamily="34" charset="0"/>
            </a:endParaRPr>
          </a:p>
        </p:txBody>
      </p:sp>
      <p:sp>
        <p:nvSpPr>
          <p:cNvPr id="3" name="TextBox 14">
            <a:extLst>
              <a:ext uri="{FF2B5EF4-FFF2-40B4-BE49-F238E27FC236}">
                <a16:creationId xmlns:a16="http://schemas.microsoft.com/office/drawing/2014/main" id="{2CC397A3-4AE7-721E-935F-E8FD171BA280}"/>
              </a:ext>
            </a:extLst>
          </p:cNvPr>
          <p:cNvSpPr txBox="1"/>
          <p:nvPr/>
        </p:nvSpPr>
        <p:spPr>
          <a:xfrm>
            <a:off x="2631350" y="3127047"/>
            <a:ext cx="8599728" cy="461665"/>
          </a:xfrm>
          <a:prstGeom prst="rect">
            <a:avLst/>
          </a:prstGeom>
          <a:noFill/>
        </p:spPr>
        <p:txBody>
          <a:bodyPr wrap="square">
            <a:spAutoFit/>
          </a:bodyPr>
          <a:lstStyle/>
          <a:p>
            <a:r>
              <a:rPr lang="de-DE" sz="2400" dirty="0">
                <a:solidFill>
                  <a:schemeClr val="bg2">
                    <a:lumMod val="25000"/>
                  </a:schemeClr>
                </a:solidFill>
                <a:latin typeface="Calibri" panose="020F0502020204030204" pitchFamily="34" charset="0"/>
              </a:rPr>
              <a:t>niemand in der Lage ist, sie in andere Sprachen zu übersetzen.</a:t>
            </a:r>
            <a:endParaRPr lang="en-US" sz="2400" dirty="0">
              <a:solidFill>
                <a:schemeClr val="bg2">
                  <a:lumMod val="25000"/>
                </a:schemeClr>
              </a:solidFill>
              <a:latin typeface="Calibri" panose="020F0502020204030204" pitchFamily="34" charset="0"/>
            </a:endParaRPr>
          </a:p>
        </p:txBody>
      </p:sp>
      <p:sp>
        <p:nvSpPr>
          <p:cNvPr id="4" name="TextBox 16">
            <a:extLst>
              <a:ext uri="{FF2B5EF4-FFF2-40B4-BE49-F238E27FC236}">
                <a16:creationId xmlns:a16="http://schemas.microsoft.com/office/drawing/2014/main" id="{4A01C78E-16AC-8E92-1536-E3C367FE6A24}"/>
              </a:ext>
            </a:extLst>
          </p:cNvPr>
          <p:cNvSpPr txBox="1"/>
          <p:nvPr/>
        </p:nvSpPr>
        <p:spPr>
          <a:xfrm>
            <a:off x="2631350" y="3976534"/>
            <a:ext cx="6209606" cy="830997"/>
          </a:xfrm>
          <a:prstGeom prst="rect">
            <a:avLst/>
          </a:prstGeom>
          <a:noFill/>
        </p:spPr>
        <p:txBody>
          <a:bodyPr wrap="square">
            <a:spAutoFit/>
          </a:bodyPr>
          <a:lstStyle/>
          <a:p>
            <a:r>
              <a:rPr lang="de-DE" sz="2400" dirty="0">
                <a:solidFill>
                  <a:schemeClr val="bg2">
                    <a:lumMod val="25000"/>
                  </a:schemeClr>
                </a:solidFill>
                <a:latin typeface="Calibri" panose="020F0502020204030204" pitchFamily="34" charset="0"/>
              </a:rPr>
              <a:t>nur von älteren Menschen gesprochen wird und nur in mündlicher Form existiert.</a:t>
            </a:r>
            <a:endParaRPr lang="en-US" sz="2400" dirty="0">
              <a:solidFill>
                <a:schemeClr val="bg2">
                  <a:lumMod val="25000"/>
                </a:schemeClr>
              </a:solidFill>
              <a:latin typeface="Calibri" panose="020F0502020204030204" pitchFamily="34" charset="0"/>
            </a:endParaRPr>
          </a:p>
        </p:txBody>
      </p:sp>
      <p:sp>
        <p:nvSpPr>
          <p:cNvPr id="5" name="TextBox 18">
            <a:extLst>
              <a:ext uri="{FF2B5EF4-FFF2-40B4-BE49-F238E27FC236}">
                <a16:creationId xmlns:a16="http://schemas.microsoft.com/office/drawing/2014/main" id="{41D1139D-070C-1705-C923-963E53A2C27F}"/>
              </a:ext>
            </a:extLst>
          </p:cNvPr>
          <p:cNvSpPr txBox="1"/>
          <p:nvPr/>
        </p:nvSpPr>
        <p:spPr>
          <a:xfrm>
            <a:off x="2631350" y="5045171"/>
            <a:ext cx="6903008" cy="830997"/>
          </a:xfrm>
          <a:prstGeom prst="rect">
            <a:avLst/>
          </a:prstGeom>
          <a:noFill/>
        </p:spPr>
        <p:txBody>
          <a:bodyPr wrap="square">
            <a:spAutoFit/>
          </a:bodyPr>
          <a:lstStyle/>
          <a:p>
            <a:r>
              <a:rPr lang="de-DE" sz="2400" dirty="0">
                <a:solidFill>
                  <a:schemeClr val="bg2">
                    <a:lumMod val="25000"/>
                  </a:schemeClr>
                </a:solidFill>
                <a:latin typeface="Calibri" panose="020F0502020204030204" pitchFamily="34" charset="0"/>
              </a:rPr>
              <a:t>es keine Personen mehr gibt, die sie in der Kindheit, vor dem dritten Lebensjahr, als Erstsprache erlernen.</a:t>
            </a:r>
            <a:endParaRPr lang="en-US" sz="2400" dirty="0">
              <a:solidFill>
                <a:schemeClr val="bg2">
                  <a:lumMod val="25000"/>
                </a:schemeClr>
              </a:solidFill>
              <a:latin typeface="Calibri" panose="020F0502020204030204" pitchFamily="34" charset="0"/>
            </a:endParaRPr>
          </a:p>
        </p:txBody>
      </p:sp>
      <p:sp>
        <p:nvSpPr>
          <p:cNvPr id="6" name="TextBox 20">
            <a:extLst>
              <a:ext uri="{FF2B5EF4-FFF2-40B4-BE49-F238E27FC236}">
                <a16:creationId xmlns:a16="http://schemas.microsoft.com/office/drawing/2014/main" id="{3E889FEE-C11B-1EDC-6651-B37CA5C6F621}"/>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ea typeface="Calibri"/>
                <a:cs typeface="Calibri"/>
              </a:rPr>
              <a:t>Eine Sprache ist tot, wenn … </a:t>
            </a:r>
          </a:p>
        </p:txBody>
      </p:sp>
      <p:sp>
        <p:nvSpPr>
          <p:cNvPr id="7" name="Ovale 6">
            <a:extLst>
              <a:ext uri="{FF2B5EF4-FFF2-40B4-BE49-F238E27FC236}">
                <a16:creationId xmlns:a16="http://schemas.microsoft.com/office/drawing/2014/main" id="{56ECEA6F-88D6-80B9-1977-CCCFAD01D150}"/>
              </a:ext>
            </a:extLst>
          </p:cNvPr>
          <p:cNvSpPr/>
          <p:nvPr/>
        </p:nvSpPr>
        <p:spPr>
          <a:xfrm>
            <a:off x="1668974" y="1986870"/>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E250141D-F665-BED4-E63C-038D720FAA80}"/>
              </a:ext>
            </a:extLst>
          </p:cNvPr>
          <p:cNvSpPr/>
          <p:nvPr/>
        </p:nvSpPr>
        <p:spPr>
          <a:xfrm>
            <a:off x="1668974" y="303303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4B3F454E-E8E2-2DCE-C032-A69956AE9D30}"/>
              </a:ext>
            </a:extLst>
          </p:cNvPr>
          <p:cNvSpPr/>
          <p:nvPr/>
        </p:nvSpPr>
        <p:spPr>
          <a:xfrm>
            <a:off x="1668974" y="4055176"/>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0C85FA1F-8A97-E6FD-77F7-60CCE29C5B74}"/>
              </a:ext>
            </a:extLst>
          </p:cNvPr>
          <p:cNvSpPr/>
          <p:nvPr/>
        </p:nvSpPr>
        <p:spPr>
          <a:xfrm>
            <a:off x="1668974" y="5123813"/>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56303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3DB06-01EB-4D64-9F1D-DBEE56A59D7C}"/>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D60EE31B-654F-9696-B9F5-9989E1426B06}"/>
              </a:ext>
            </a:extLst>
          </p:cNvPr>
          <p:cNvSpPr txBox="1">
            <a:spLocks/>
          </p:cNvSpPr>
          <p:nvPr/>
        </p:nvSpPr>
        <p:spPr>
          <a:xfrm>
            <a:off x="6664868" y="1457253"/>
            <a:ext cx="5152881" cy="4126644"/>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chemeClr val="bg2">
                    <a:lumMod val="25000"/>
                  </a:schemeClr>
                </a:solidFill>
                <a:latin typeface="+mj-lt"/>
                <a:cs typeface="Segoe UI"/>
              </a:rPr>
              <a:t>Tote </a:t>
            </a:r>
            <a:r>
              <a:rPr lang="en-US" sz="2400" dirty="0" err="1">
                <a:solidFill>
                  <a:schemeClr val="bg2">
                    <a:lumMod val="25000"/>
                  </a:schemeClr>
                </a:solidFill>
                <a:latin typeface="+mj-lt"/>
                <a:cs typeface="Segoe UI"/>
              </a:rPr>
              <a:t>Sprachen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sind</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Sprachen</a:t>
            </a:r>
            <a:r>
              <a:rPr lang="en-US" sz="2400" dirty="0">
                <a:solidFill>
                  <a:schemeClr val="bg2">
                    <a:lumMod val="25000"/>
                  </a:schemeClr>
                </a:solidFill>
                <a:latin typeface="+mj-lt"/>
                <a:cs typeface="Segoe UI"/>
              </a:rPr>
              <a:t>, die </a:t>
            </a:r>
            <a:r>
              <a:rPr lang="en-US" sz="2400" dirty="0" err="1">
                <a:solidFill>
                  <a:schemeClr val="bg2">
                    <a:lumMod val="25000"/>
                  </a:schemeClr>
                </a:solidFill>
                <a:latin typeface="+mj-lt"/>
                <a:cs typeface="Segoe UI"/>
              </a:rPr>
              <a:t>nicht</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mehr</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als</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Erstsprache</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gelernt</a:t>
            </a:r>
            <a:r>
              <a:rPr lang="en-US" sz="2400" dirty="0">
                <a:solidFill>
                  <a:schemeClr val="bg2">
                    <a:lumMod val="25000"/>
                  </a:schemeClr>
                </a:solidFill>
                <a:latin typeface="+mj-lt"/>
                <a:cs typeface="Segoe UI"/>
              </a:rPr>
              <a:t> und von </a:t>
            </a:r>
            <a:r>
              <a:rPr lang="en-US" sz="2400" dirty="0" err="1">
                <a:solidFill>
                  <a:schemeClr val="bg2">
                    <a:lumMod val="25000"/>
                  </a:schemeClr>
                </a:solidFill>
                <a:latin typeface="+mj-lt"/>
                <a:cs typeface="Segoe UI"/>
              </a:rPr>
              <a:t>niemandem</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als</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Kommunikationsmittel</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verwendet</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werden</a:t>
            </a:r>
            <a:r>
              <a:rPr lang="en-US" sz="2400" dirty="0">
                <a:solidFill>
                  <a:schemeClr val="bg2">
                    <a:lumMod val="25000"/>
                  </a:schemeClr>
                </a:solidFill>
                <a:latin typeface="+mj-lt"/>
                <a:cs typeface="Segoe UI"/>
              </a:rPr>
              <a:t>. </a:t>
            </a:r>
          </a:p>
          <a:p>
            <a:pPr marL="0" indent="0">
              <a:buNone/>
            </a:pPr>
            <a:r>
              <a:rPr lang="en-US" sz="2400" dirty="0">
                <a:solidFill>
                  <a:schemeClr val="bg2">
                    <a:lumMod val="25000"/>
                  </a:schemeClr>
                </a:solidFill>
                <a:latin typeface="+mj-lt"/>
                <a:cs typeface="Segoe UI"/>
              </a:rPr>
              <a:t>Eine tote </a:t>
            </a:r>
            <a:r>
              <a:rPr lang="en-US" sz="2400" dirty="0" err="1">
                <a:solidFill>
                  <a:schemeClr val="bg2">
                    <a:lumMod val="25000"/>
                  </a:schemeClr>
                </a:solidFill>
                <a:latin typeface="+mj-lt"/>
                <a:cs typeface="Segoe UI"/>
              </a:rPr>
              <a:t>Sprache</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kann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jedoch</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weiterhin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studiert</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geschrieben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oder</a:t>
            </a:r>
            <a:r>
              <a:rPr lang="en-US" sz="2400" dirty="0">
                <a:solidFill>
                  <a:schemeClr val="bg2">
                    <a:lumMod val="25000"/>
                  </a:schemeClr>
                </a:solidFill>
                <a:latin typeface="+mj-lt"/>
                <a:cs typeface="Segoe UI"/>
              </a:rPr>
              <a:t> in </a:t>
            </a:r>
            <a:r>
              <a:rPr lang="en-US" sz="2400" dirty="0" err="1">
                <a:solidFill>
                  <a:schemeClr val="bg2">
                    <a:lumMod val="25000"/>
                  </a:schemeClr>
                </a:solidFill>
                <a:latin typeface="+mj-lt"/>
                <a:cs typeface="Segoe UI"/>
              </a:rPr>
              <a:t>bestimmten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Kontexten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verwendet</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werden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wie</a:t>
            </a:r>
            <a:r>
              <a:rPr lang="en-US" sz="2400" dirty="0">
                <a:solidFill>
                  <a:schemeClr val="bg2">
                    <a:lumMod val="25000"/>
                  </a:schemeClr>
                </a:solidFill>
                <a:latin typeface="+mj-lt"/>
                <a:cs typeface="Segoe UI"/>
              </a:rPr>
              <a:t> dies </a:t>
            </a:r>
            <a:r>
              <a:rPr lang="en-US" sz="2400" dirty="0" err="1">
                <a:solidFill>
                  <a:schemeClr val="bg2">
                    <a:lumMod val="25000"/>
                  </a:schemeClr>
                </a:solidFill>
                <a:latin typeface="+mj-lt"/>
                <a:cs typeface="Segoe UI"/>
              </a:rPr>
              <a:t>bei</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Latein</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oder</a:t>
            </a:r>
            <a:r>
              <a:rPr lang="en-US" sz="2400" dirty="0">
                <a:solidFill>
                  <a:schemeClr val="bg2">
                    <a:lumMod val="25000"/>
                  </a:schemeClr>
                </a:solidFill>
                <a:latin typeface="+mj-lt"/>
                <a:cs typeface="Segoe UI"/>
              </a:rPr>
              <a:t> </a:t>
            </a:r>
            <a:r>
              <a:rPr lang="en-US" sz="2400" dirty="0" err="1">
                <a:solidFill>
                  <a:schemeClr val="bg2">
                    <a:lumMod val="25000"/>
                  </a:schemeClr>
                </a:solidFill>
                <a:latin typeface="+mj-lt"/>
                <a:cs typeface="Segoe UI"/>
              </a:rPr>
              <a:t>Altgriechisch</a:t>
            </a:r>
            <a:r>
              <a:rPr lang="en-US" sz="2400" dirty="0">
                <a:solidFill>
                  <a:schemeClr val="bg2">
                    <a:lumMod val="25000"/>
                  </a:schemeClr>
                </a:solidFill>
                <a:latin typeface="+mj-lt"/>
                <a:cs typeface="Segoe UI"/>
              </a:rPr>
              <a:t> der Fall </a:t>
            </a:r>
            <a:r>
              <a:rPr lang="en-US" sz="2400" dirty="0" err="1">
                <a:solidFill>
                  <a:schemeClr val="bg2">
                    <a:lumMod val="25000"/>
                  </a:schemeClr>
                </a:solidFill>
                <a:latin typeface="+mj-lt"/>
                <a:cs typeface="Segoe UI"/>
              </a:rPr>
              <a:t>ist</a:t>
            </a:r>
            <a:r>
              <a:rPr lang="en-US" sz="2400" dirty="0">
                <a:solidFill>
                  <a:schemeClr val="bg2">
                    <a:lumMod val="25000"/>
                  </a:schemeClr>
                </a:solidFill>
                <a:latin typeface="+mj-lt"/>
                <a:cs typeface="Segoe UI"/>
              </a:rPr>
              <a:t>.</a:t>
            </a:r>
          </a:p>
        </p:txBody>
      </p:sp>
      <p:sp>
        <p:nvSpPr>
          <p:cNvPr id="5" name="CasellaDiTesto 4">
            <a:extLst>
              <a:ext uri="{FF2B5EF4-FFF2-40B4-BE49-F238E27FC236}">
                <a16:creationId xmlns:a16="http://schemas.microsoft.com/office/drawing/2014/main" id="{328D62F8-8BCE-C245-7817-58453E8C352C}"/>
              </a:ext>
            </a:extLst>
          </p:cNvPr>
          <p:cNvSpPr txBox="1"/>
          <p:nvPr/>
        </p:nvSpPr>
        <p:spPr>
          <a:xfrm>
            <a:off x="647838" y="5752103"/>
            <a:ext cx="4168002" cy="246221"/>
          </a:xfrm>
          <a:prstGeom prst="rect">
            <a:avLst/>
          </a:prstGeom>
          <a:noFill/>
        </p:spPr>
        <p:txBody>
          <a:bodyPr wrap="square">
            <a:spAutoFit/>
          </a:bodyPr>
          <a:lstStyle/>
          <a:p>
            <a:r>
              <a:rPr lang="it-IT" sz="1000" b="0" i="0" u="sng" strike="noStrike" dirty="0">
                <a:solidFill>
                  <a:schemeClr val="accent6"/>
                </a:solidFill>
                <a:effectLst/>
                <a:hlinkClick r:id="rId2">
                  <a:extLst>
                    <a:ext uri="{A12FA001-AC4F-418D-AE19-62706E023703}">
                      <ahyp:hlinkClr xmlns:ahyp="http://schemas.microsoft.com/office/drawing/2018/hyperlinkcolor" val="tx"/>
                    </a:ext>
                  </a:extLst>
                </a:hlinkClick>
              </a:rPr>
              <a:t>Credit:</a:t>
            </a:r>
            <a:r>
              <a:rPr lang="it-IT" sz="1000" b="0" i="0" u="sng" strike="noStrike" dirty="0">
                <a:solidFill>
                  <a:schemeClr val="accent6"/>
                </a:solidFill>
                <a:effectLst/>
              </a:rPr>
              <a:t> </a:t>
            </a:r>
            <a:r>
              <a:rPr lang="it-IT" sz="1000" b="0" i="0" u="none" strike="noStrike" dirty="0">
                <a:solidFill>
                  <a:schemeClr val="accent6"/>
                </a:solidFill>
                <a:effectLst/>
                <a:latin typeface="adobe-clean"/>
                <a:hlinkClick r:id="rId3">
                  <a:extLst>
                    <a:ext uri="{A12FA001-AC4F-418D-AE19-62706E023703}">
                      <ahyp:hlinkClr xmlns:ahyp="http://schemas.microsoft.com/office/drawing/2018/hyperlinkcolor" val="tx"/>
                    </a:ext>
                  </a:extLst>
                </a:hlinkClick>
              </a:rPr>
              <a:t>Elena</a:t>
            </a:r>
            <a:r>
              <a:rPr lang="it-IT" sz="1000" b="0" i="0" u="sng" strike="noStrike" dirty="0">
                <a:solidFill>
                  <a:schemeClr val="accent6"/>
                </a:solidFill>
                <a:effectLst/>
              </a:rPr>
              <a:t>/ </a:t>
            </a:r>
            <a:r>
              <a:rPr lang="it-IT" sz="1000" u="sng" dirty="0" err="1">
                <a:solidFill>
                  <a:schemeClr val="accent6"/>
                </a:solidFill>
              </a:rPr>
              <a:t>stock.adobe.com</a:t>
            </a:r>
            <a:endParaRPr lang="it-IT" sz="1000" u="sng" dirty="0">
              <a:solidFill>
                <a:schemeClr val="accent6"/>
              </a:solidFill>
            </a:endParaRPr>
          </a:p>
        </p:txBody>
      </p:sp>
      <p:pic>
        <p:nvPicPr>
          <p:cNvPr id="7" name="Immagine 6" descr="Immagine che contiene testo, calligrafia, Carattere&#10;&#10;Il contenuto generato dall'IA potrebbe non essere corretto.">
            <a:extLst>
              <a:ext uri="{FF2B5EF4-FFF2-40B4-BE49-F238E27FC236}">
                <a16:creationId xmlns:a16="http://schemas.microsoft.com/office/drawing/2014/main" id="{3F5450F5-8426-62EB-086B-D7B91F3F3385}"/>
              </a:ext>
            </a:extLst>
          </p:cNvPr>
          <p:cNvPicPr>
            <a:picLocks noChangeAspect="1"/>
          </p:cNvPicPr>
          <p:nvPr/>
        </p:nvPicPr>
        <p:blipFill>
          <a:blip r:embed="rId4"/>
          <a:stretch>
            <a:fillRect/>
          </a:stretch>
        </p:blipFill>
        <p:spPr>
          <a:xfrm>
            <a:off x="1" y="1457253"/>
            <a:ext cx="6192455" cy="4126644"/>
          </a:xfrm>
          <a:prstGeom prst="rect">
            <a:avLst/>
          </a:prstGeom>
        </p:spPr>
      </p:pic>
      <p:sp>
        <p:nvSpPr>
          <p:cNvPr id="9" name="Ovale 8">
            <a:extLst>
              <a:ext uri="{FF2B5EF4-FFF2-40B4-BE49-F238E27FC236}">
                <a16:creationId xmlns:a16="http://schemas.microsoft.com/office/drawing/2014/main" id="{648E7AB1-3621-CF7F-8893-907EBD3BA06B}"/>
              </a:ext>
            </a:extLst>
          </p:cNvPr>
          <p:cNvSpPr/>
          <p:nvPr/>
        </p:nvSpPr>
        <p:spPr>
          <a:xfrm>
            <a:off x="11065395" y="387124"/>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19637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ABD46-6487-0F04-EE1B-80DB5F17795F}"/>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ED4766EC-1017-30C0-5284-613CF0E13EC7}"/>
              </a:ext>
            </a:extLst>
          </p:cNvPr>
          <p:cNvSpPr/>
          <p:nvPr/>
        </p:nvSpPr>
        <p:spPr>
          <a:xfrm>
            <a:off x="3832682" y="878282"/>
            <a:ext cx="4526636" cy="4476038"/>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Aus welcher Sprache stammt das Wort „Lawine“?</a:t>
            </a:r>
          </a:p>
        </p:txBody>
      </p:sp>
      <p:pic>
        <p:nvPicPr>
          <p:cNvPr id="3" name="Immagine 2">
            <a:extLst>
              <a:ext uri="{FF2B5EF4-FFF2-40B4-BE49-F238E27FC236}">
                <a16:creationId xmlns:a16="http://schemas.microsoft.com/office/drawing/2014/main" id="{DC5D3791-29CC-6EFC-8FE8-8AB722655CCE}"/>
              </a:ext>
            </a:extLst>
          </p:cNvPr>
          <p:cNvPicPr>
            <a:picLocks noChangeAspect="1"/>
          </p:cNvPicPr>
          <p:nvPr/>
        </p:nvPicPr>
        <p:blipFill>
          <a:blip r:embed="rId2"/>
          <a:stretch>
            <a:fillRect/>
          </a:stretch>
        </p:blipFill>
        <p:spPr>
          <a:xfrm>
            <a:off x="8464135" y="4333130"/>
            <a:ext cx="797820" cy="797820"/>
          </a:xfrm>
          <a:prstGeom prst="rect">
            <a:avLst/>
          </a:prstGeom>
        </p:spPr>
      </p:pic>
    </p:spTree>
    <p:extLst>
      <p:ext uri="{BB962C8B-B14F-4D97-AF65-F5344CB8AC3E}">
        <p14:creationId xmlns:p14="http://schemas.microsoft.com/office/powerpoint/2010/main" val="323822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5E817-E3AC-E92C-74F2-7E9E0D3B0584}"/>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A22E6D75-F43F-12AE-441A-CDA8EAFD60E0}"/>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ea typeface="Calibri"/>
                <a:cs typeface="Calibri"/>
              </a:rPr>
              <a:t>Das Wort Lawine stammt aus dem … </a:t>
            </a:r>
          </a:p>
        </p:txBody>
      </p:sp>
      <p:sp>
        <p:nvSpPr>
          <p:cNvPr id="2" name="TextBox 10">
            <a:extLst>
              <a:ext uri="{FF2B5EF4-FFF2-40B4-BE49-F238E27FC236}">
                <a16:creationId xmlns:a16="http://schemas.microsoft.com/office/drawing/2014/main" id="{F8E71680-32B9-6137-BFE1-A569E6DBC7D5}"/>
              </a:ext>
            </a:extLst>
          </p:cNvPr>
          <p:cNvSpPr txBox="1">
            <a:spLocks noChangeArrowheads="1"/>
          </p:cNvSpPr>
          <p:nvPr/>
        </p:nvSpPr>
        <p:spPr bwMode="auto">
          <a:xfrm>
            <a:off x="5124078" y="1922058"/>
            <a:ext cx="31675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Rätoromanischen</a:t>
            </a:r>
            <a:endParaRPr lang="en-US" sz="2200">
              <a:solidFill>
                <a:srgbClr val="000000"/>
              </a:solidFill>
              <a:latin typeface="Calibri" panose="020F0502020204030204" pitchFamily="34" charset="0"/>
            </a:endParaRPr>
          </a:p>
        </p:txBody>
      </p:sp>
      <p:sp>
        <p:nvSpPr>
          <p:cNvPr id="3" name="TextBox 11">
            <a:extLst>
              <a:ext uri="{FF2B5EF4-FFF2-40B4-BE49-F238E27FC236}">
                <a16:creationId xmlns:a16="http://schemas.microsoft.com/office/drawing/2014/main" id="{DFE07943-D032-FC2D-5DCF-6CA4A12DCC40}"/>
              </a:ext>
            </a:extLst>
          </p:cNvPr>
          <p:cNvSpPr txBox="1">
            <a:spLocks noChangeArrowheads="1"/>
          </p:cNvSpPr>
          <p:nvPr/>
        </p:nvSpPr>
        <p:spPr bwMode="auto">
          <a:xfrm>
            <a:off x="5124078" y="3013765"/>
            <a:ext cx="302354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latin typeface="Calibri" panose="020F0502020204030204" pitchFamily="34" charset="0"/>
              </a:rPr>
              <a:t>Samischen</a:t>
            </a:r>
            <a:endParaRPr lang="en-US" sz="2200">
              <a:latin typeface="Calibri" panose="020F0502020204030204" pitchFamily="34" charset="0"/>
            </a:endParaRPr>
          </a:p>
        </p:txBody>
      </p:sp>
      <p:sp>
        <p:nvSpPr>
          <p:cNvPr id="4" name="TextBox 12">
            <a:extLst>
              <a:ext uri="{FF2B5EF4-FFF2-40B4-BE49-F238E27FC236}">
                <a16:creationId xmlns:a16="http://schemas.microsoft.com/office/drawing/2014/main" id="{0167625D-B5FA-0ECA-57DA-08F75B977B17}"/>
              </a:ext>
            </a:extLst>
          </p:cNvPr>
          <p:cNvSpPr txBox="1">
            <a:spLocks noChangeArrowheads="1"/>
          </p:cNvSpPr>
          <p:nvPr/>
        </p:nvSpPr>
        <p:spPr bwMode="auto">
          <a:xfrm>
            <a:off x="5124078" y="4078137"/>
            <a:ext cx="28085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sz="2200">
                <a:solidFill>
                  <a:srgbClr val="000000"/>
                </a:solidFill>
                <a:latin typeface="Calibri" panose="020F0502020204030204" pitchFamily="34" charset="0"/>
              </a:rPr>
              <a:t>Norwegischen</a:t>
            </a:r>
            <a:endParaRPr lang="en-US" sz="2200">
              <a:solidFill>
                <a:srgbClr val="000000"/>
              </a:solidFill>
              <a:latin typeface="Calibri" panose="020F0502020204030204" pitchFamily="34" charset="0"/>
            </a:endParaRPr>
          </a:p>
        </p:txBody>
      </p:sp>
      <p:sp>
        <p:nvSpPr>
          <p:cNvPr id="5" name="TextBox 15">
            <a:extLst>
              <a:ext uri="{FF2B5EF4-FFF2-40B4-BE49-F238E27FC236}">
                <a16:creationId xmlns:a16="http://schemas.microsoft.com/office/drawing/2014/main" id="{01011058-FF13-E3A2-96B4-BCCC78E54B5E}"/>
              </a:ext>
            </a:extLst>
          </p:cNvPr>
          <p:cNvSpPr txBox="1">
            <a:spLocks noChangeArrowheads="1"/>
          </p:cNvSpPr>
          <p:nvPr/>
        </p:nvSpPr>
        <p:spPr bwMode="auto">
          <a:xfrm>
            <a:off x="5124078" y="5299441"/>
            <a:ext cx="287416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AT" sz="2200">
                <a:solidFill>
                  <a:srgbClr val="000000"/>
                </a:solidFill>
                <a:latin typeface="Calibri" panose="020F0502020204030204" pitchFamily="34" charset="0"/>
              </a:rPr>
              <a:t>Slowenischen</a:t>
            </a:r>
            <a:endParaRPr lang="en-US" sz="2200">
              <a:solidFill>
                <a:srgbClr val="000000"/>
              </a:solidFill>
              <a:latin typeface="Calibri" panose="020F0502020204030204" pitchFamily="34" charset="0"/>
            </a:endParaRPr>
          </a:p>
        </p:txBody>
      </p:sp>
      <p:sp>
        <p:nvSpPr>
          <p:cNvPr id="7" name="Ovale 6">
            <a:extLst>
              <a:ext uri="{FF2B5EF4-FFF2-40B4-BE49-F238E27FC236}">
                <a16:creationId xmlns:a16="http://schemas.microsoft.com/office/drawing/2014/main" id="{4143A4EE-80F7-4F59-F463-AF2D4B024C90}"/>
              </a:ext>
            </a:extLst>
          </p:cNvPr>
          <p:cNvSpPr/>
          <p:nvPr/>
        </p:nvSpPr>
        <p:spPr>
          <a:xfrm>
            <a:off x="4061213" y="1761325"/>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49B854AE-D9A5-6A01-F64E-038FE4D0431B}"/>
              </a:ext>
            </a:extLst>
          </p:cNvPr>
          <p:cNvSpPr/>
          <p:nvPr/>
        </p:nvSpPr>
        <p:spPr>
          <a:xfrm>
            <a:off x="4061213" y="2868465"/>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7B3F54A4-24E9-683E-F52E-33855A0F4CBB}"/>
              </a:ext>
            </a:extLst>
          </p:cNvPr>
          <p:cNvSpPr/>
          <p:nvPr/>
        </p:nvSpPr>
        <p:spPr>
          <a:xfrm>
            <a:off x="4061213" y="3937102"/>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EB59F951-A6AB-ACFC-BD40-B4AAE2E528A4}"/>
              </a:ext>
            </a:extLst>
          </p:cNvPr>
          <p:cNvSpPr/>
          <p:nvPr/>
        </p:nvSpPr>
        <p:spPr>
          <a:xfrm>
            <a:off x="4061213" y="5144441"/>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46358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F245B-CEFD-80AA-3FFF-C14C7986E5C5}"/>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B5F89FB9-1F05-8AB4-95B3-7E882F40143F}"/>
              </a:ext>
            </a:extLst>
          </p:cNvPr>
          <p:cNvSpPr txBox="1">
            <a:spLocks/>
          </p:cNvSpPr>
          <p:nvPr/>
        </p:nvSpPr>
        <p:spPr>
          <a:xfrm>
            <a:off x="6664869" y="1457253"/>
            <a:ext cx="4791918" cy="4126644"/>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dirty="0">
                <a:solidFill>
                  <a:schemeClr val="bg2">
                    <a:lumMod val="25000"/>
                  </a:schemeClr>
                </a:solidFill>
              </a:rPr>
              <a:t>Das Wort „Lawine“ stammt vom </a:t>
            </a:r>
            <a:r>
              <a:rPr lang="de-DE" sz="2400" b="1" dirty="0">
                <a:solidFill>
                  <a:schemeClr val="bg2">
                    <a:lumMod val="25000"/>
                  </a:schemeClr>
                </a:solidFill>
              </a:rPr>
              <a:t>rätoromanischen</a:t>
            </a:r>
            <a:r>
              <a:rPr lang="de-DE" sz="2400" dirty="0">
                <a:solidFill>
                  <a:schemeClr val="bg2">
                    <a:lumMod val="25000"/>
                  </a:schemeClr>
                </a:solidFill>
              </a:rPr>
              <a:t> Begriff „</a:t>
            </a:r>
            <a:r>
              <a:rPr lang="de-DE" sz="2400" dirty="0" err="1">
                <a:solidFill>
                  <a:schemeClr val="bg2">
                    <a:lumMod val="25000"/>
                  </a:schemeClr>
                </a:solidFill>
              </a:rPr>
              <a:t>lavina</a:t>
            </a:r>
            <a:r>
              <a:rPr lang="de-DE" sz="2400" dirty="0">
                <a:solidFill>
                  <a:schemeClr val="bg2">
                    <a:lumMod val="25000"/>
                  </a:schemeClr>
                </a:solidFill>
              </a:rPr>
              <a:t>“ ab.</a:t>
            </a:r>
            <a:endParaRPr lang="en-US" sz="2400" dirty="0">
              <a:solidFill>
                <a:schemeClr val="bg2">
                  <a:lumMod val="25000"/>
                </a:schemeClr>
              </a:solidFill>
            </a:endParaRPr>
          </a:p>
        </p:txBody>
      </p:sp>
      <p:sp>
        <p:nvSpPr>
          <p:cNvPr id="5" name="CasellaDiTesto 4">
            <a:extLst>
              <a:ext uri="{FF2B5EF4-FFF2-40B4-BE49-F238E27FC236}">
                <a16:creationId xmlns:a16="http://schemas.microsoft.com/office/drawing/2014/main" id="{423F8A75-71A6-A8AA-C816-C0AA4AC8F0A5}"/>
              </a:ext>
            </a:extLst>
          </p:cNvPr>
          <p:cNvSpPr txBox="1"/>
          <p:nvPr/>
        </p:nvSpPr>
        <p:spPr>
          <a:xfrm>
            <a:off x="647838" y="5752103"/>
            <a:ext cx="4168002" cy="246221"/>
          </a:xfrm>
          <a:prstGeom prst="rect">
            <a:avLst/>
          </a:prstGeom>
          <a:noFill/>
        </p:spPr>
        <p:txBody>
          <a:bodyPr wrap="square">
            <a:spAutoFit/>
          </a:bodyPr>
          <a:lstStyle/>
          <a:p>
            <a:r>
              <a:rPr lang="it-IT" sz="1000" b="0" i="0" u="sng" strike="noStrike" dirty="0">
                <a:solidFill>
                  <a:schemeClr val="accent6"/>
                </a:solidFill>
                <a:effectLst/>
                <a:hlinkClick r:id="rId2">
                  <a:extLst>
                    <a:ext uri="{A12FA001-AC4F-418D-AE19-62706E023703}">
                      <ahyp:hlinkClr xmlns:ahyp="http://schemas.microsoft.com/office/drawing/2018/hyperlinkcolor" val="tx"/>
                    </a:ext>
                  </a:extLst>
                </a:hlinkClick>
              </a:rPr>
              <a:t>Credit:</a:t>
            </a:r>
            <a:r>
              <a:rPr lang="it-IT" sz="1000" b="0" i="0" u="sng" strike="noStrike" dirty="0">
                <a:solidFill>
                  <a:schemeClr val="accent6"/>
                </a:solidFill>
                <a:effectLst/>
              </a:rPr>
              <a:t> </a:t>
            </a:r>
            <a:r>
              <a:rPr lang="it-IT" sz="1000" b="0" i="0" u="none" strike="noStrike" dirty="0">
                <a:solidFill>
                  <a:schemeClr val="accent6"/>
                </a:solidFill>
                <a:effectLst/>
                <a:latin typeface="adobe-clean"/>
                <a:hlinkClick r:id="rId3">
                  <a:extLst>
                    <a:ext uri="{A12FA001-AC4F-418D-AE19-62706E023703}">
                      <ahyp:hlinkClr xmlns:ahyp="http://schemas.microsoft.com/office/drawing/2018/hyperlinkcolor" val="tx"/>
                    </a:ext>
                  </a:extLst>
                </a:hlinkClick>
              </a:rPr>
              <a:t>Audrey</a:t>
            </a:r>
            <a:r>
              <a:rPr lang="it-IT" sz="1000" b="0" i="0" u="sng" strike="noStrike" dirty="0">
                <a:solidFill>
                  <a:schemeClr val="accent6"/>
                </a:solidFill>
                <a:effectLst/>
              </a:rPr>
              <a:t>/ </a:t>
            </a:r>
            <a:r>
              <a:rPr lang="it-IT" sz="1000" u="sng" dirty="0" err="1">
                <a:solidFill>
                  <a:schemeClr val="accent6"/>
                </a:solidFill>
              </a:rPr>
              <a:t>stock.adobe.com</a:t>
            </a:r>
            <a:endParaRPr lang="it-IT" sz="1000" u="sng" dirty="0">
              <a:solidFill>
                <a:schemeClr val="accent6"/>
              </a:solidFill>
            </a:endParaRPr>
          </a:p>
        </p:txBody>
      </p:sp>
      <p:sp>
        <p:nvSpPr>
          <p:cNvPr id="9" name="Ovale 8">
            <a:extLst>
              <a:ext uri="{FF2B5EF4-FFF2-40B4-BE49-F238E27FC236}">
                <a16:creationId xmlns:a16="http://schemas.microsoft.com/office/drawing/2014/main" id="{672093F4-9CA9-C644-AF5A-833E5E6ABCC4}"/>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 name="Immagine 3" descr="Immagine che contiene natura, aria aperta, neve, cielo&#10;&#10;Il contenuto generato dall'IA potrebbe non essere corretto.">
            <a:extLst>
              <a:ext uri="{FF2B5EF4-FFF2-40B4-BE49-F238E27FC236}">
                <a16:creationId xmlns:a16="http://schemas.microsoft.com/office/drawing/2014/main" id="{08818945-4E53-C3A9-8012-4CA6BD4E41D9}"/>
              </a:ext>
            </a:extLst>
          </p:cNvPr>
          <p:cNvPicPr>
            <a:picLocks noChangeAspect="1"/>
          </p:cNvPicPr>
          <p:nvPr/>
        </p:nvPicPr>
        <p:blipFill>
          <a:blip r:embed="rId4"/>
          <a:stretch>
            <a:fillRect/>
          </a:stretch>
        </p:blipFill>
        <p:spPr>
          <a:xfrm>
            <a:off x="0" y="1457253"/>
            <a:ext cx="6168905" cy="4116960"/>
          </a:xfrm>
          <a:prstGeom prst="rect">
            <a:avLst/>
          </a:prstGeom>
        </p:spPr>
      </p:pic>
    </p:spTree>
    <p:extLst>
      <p:ext uri="{BB962C8B-B14F-4D97-AF65-F5344CB8AC3E}">
        <p14:creationId xmlns:p14="http://schemas.microsoft.com/office/powerpoint/2010/main" val="315611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umetto 3 2">
            <a:extLst>
              <a:ext uri="{FF2B5EF4-FFF2-40B4-BE49-F238E27FC236}">
                <a16:creationId xmlns:a16="http://schemas.microsoft.com/office/drawing/2014/main" id="{45DD2706-BCD7-5035-2F5B-970F4E1B4379}"/>
              </a:ext>
            </a:extLst>
          </p:cNvPr>
          <p:cNvSpPr/>
          <p:nvPr/>
        </p:nvSpPr>
        <p:spPr>
          <a:xfrm>
            <a:off x="2743201" y="306018"/>
            <a:ext cx="6316570" cy="6245964"/>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solidFill>
                  <a:schemeClr val="bg1"/>
                </a:solidFill>
                <a:latin typeface="Calibri" panose="020F0502020204030204" pitchFamily="34" charset="0"/>
              </a:rPr>
              <a:t>„In Vielfalt geeint“ </a:t>
            </a:r>
            <a:br>
              <a:rPr lang="de-DE" sz="3600" dirty="0">
                <a:solidFill>
                  <a:schemeClr val="bg1"/>
                </a:solidFill>
                <a:latin typeface="Calibri" panose="020F0502020204030204" pitchFamily="34" charset="0"/>
              </a:rPr>
            </a:br>
            <a:r>
              <a:rPr lang="de-DE" sz="3600" dirty="0">
                <a:solidFill>
                  <a:schemeClr val="bg1"/>
                </a:solidFill>
                <a:latin typeface="Calibri" panose="020F0502020204030204" pitchFamily="34" charset="0"/>
              </a:rPr>
              <a:t>– so lautet seit dem Jahr 2000 das Motto der Europäischen Union. Aber was bedeutet es genau?</a:t>
            </a:r>
            <a:endParaRPr lang="en-IT" sz="3600" dirty="0">
              <a:solidFill>
                <a:schemeClr val="bg1"/>
              </a:solidFill>
            </a:endParaRPr>
          </a:p>
        </p:txBody>
      </p:sp>
      <p:pic>
        <p:nvPicPr>
          <p:cNvPr id="4" name="Immagine 3">
            <a:extLst>
              <a:ext uri="{FF2B5EF4-FFF2-40B4-BE49-F238E27FC236}">
                <a16:creationId xmlns:a16="http://schemas.microsoft.com/office/drawing/2014/main" id="{9B74AC12-F909-57B9-1488-BF47601747BE}"/>
              </a:ext>
            </a:extLst>
          </p:cNvPr>
          <p:cNvPicPr>
            <a:picLocks noChangeAspect="1"/>
          </p:cNvPicPr>
          <p:nvPr/>
        </p:nvPicPr>
        <p:blipFill>
          <a:blip r:embed="rId2"/>
          <a:stretch>
            <a:fillRect/>
          </a:stretch>
        </p:blipFill>
        <p:spPr>
          <a:xfrm>
            <a:off x="9023912" y="5417262"/>
            <a:ext cx="797820" cy="797820"/>
          </a:xfrm>
          <a:prstGeom prst="rect">
            <a:avLst/>
          </a:prstGeom>
        </p:spPr>
      </p:pic>
    </p:spTree>
    <p:extLst>
      <p:ext uri="{BB962C8B-B14F-4D97-AF65-F5344CB8AC3E}">
        <p14:creationId xmlns:p14="http://schemas.microsoft.com/office/powerpoint/2010/main" val="464536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469D2-A280-948C-97AB-E772140D6FB5}"/>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473734BF-2D2D-FABF-EBF9-795ADF8E863F}"/>
              </a:ext>
            </a:extLst>
          </p:cNvPr>
          <p:cNvSpPr/>
          <p:nvPr/>
        </p:nvSpPr>
        <p:spPr>
          <a:xfrm>
            <a:off x="3166021" y="433624"/>
            <a:ext cx="5859958" cy="5794456"/>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800" dirty="0"/>
              <a:t>Die Charta der Grundrechte der Europäischen Union sagt: „achtet die Vielfalt der Kulturen, Religionen und Sprachen“ und dass das Diskriminieren dieser verboten ist. Aus welchen Artikeln geht dies hervor? </a:t>
            </a:r>
          </a:p>
        </p:txBody>
      </p:sp>
      <p:pic>
        <p:nvPicPr>
          <p:cNvPr id="3" name="Immagine 2">
            <a:extLst>
              <a:ext uri="{FF2B5EF4-FFF2-40B4-BE49-F238E27FC236}">
                <a16:creationId xmlns:a16="http://schemas.microsoft.com/office/drawing/2014/main" id="{9A50903C-CFE2-F1CF-86F1-8B41ED224FD1}"/>
              </a:ext>
            </a:extLst>
          </p:cNvPr>
          <p:cNvPicPr>
            <a:picLocks noChangeAspect="1"/>
          </p:cNvPicPr>
          <p:nvPr/>
        </p:nvPicPr>
        <p:blipFill>
          <a:blip r:embed="rId2"/>
          <a:stretch>
            <a:fillRect/>
          </a:stretch>
        </p:blipFill>
        <p:spPr>
          <a:xfrm>
            <a:off x="9009558" y="5116901"/>
            <a:ext cx="797820" cy="797820"/>
          </a:xfrm>
          <a:prstGeom prst="rect">
            <a:avLst/>
          </a:prstGeom>
        </p:spPr>
      </p:pic>
    </p:spTree>
    <p:extLst>
      <p:ext uri="{BB962C8B-B14F-4D97-AF65-F5344CB8AC3E}">
        <p14:creationId xmlns:p14="http://schemas.microsoft.com/office/powerpoint/2010/main" val="1988962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3A16B-17C6-C569-A162-19E51A4659AF}"/>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DE071893-506A-BF83-1DC7-58A9D8FFC70A}"/>
              </a:ext>
            </a:extLst>
          </p:cNvPr>
          <p:cNvSpPr txBox="1"/>
          <p:nvPr/>
        </p:nvSpPr>
        <p:spPr>
          <a:xfrm>
            <a:off x="645140" y="804386"/>
            <a:ext cx="9108460" cy="1200329"/>
          </a:xfrm>
          <a:prstGeom prst="rect">
            <a:avLst/>
          </a:prstGeom>
          <a:noFill/>
        </p:spPr>
        <p:txBody>
          <a:bodyPr wrap="square">
            <a:spAutoFit/>
          </a:bodyPr>
          <a:lstStyle/>
          <a:p>
            <a:r>
              <a:rPr lang="de-DE" sz="2400" dirty="0">
                <a:solidFill>
                  <a:schemeClr val="bg2">
                    <a:lumMod val="25000"/>
                  </a:schemeClr>
                </a:solidFill>
                <a:latin typeface="Calibri" panose="020F0502020204030204" pitchFamily="34" charset="0"/>
                <a:cs typeface="Arial" panose="020B0604020202020204" pitchFamily="34" charset="0"/>
              </a:rPr>
              <a:t>Die </a:t>
            </a:r>
            <a:r>
              <a:rPr lang="de-DE" sz="2400" b="1" dirty="0">
                <a:solidFill>
                  <a:schemeClr val="bg2">
                    <a:lumMod val="25000"/>
                  </a:schemeClr>
                </a:solidFill>
                <a:latin typeface="Calibri" panose="020F0502020204030204" pitchFamily="34" charset="0"/>
                <a:cs typeface="Arial" panose="020B0604020202020204" pitchFamily="34" charset="0"/>
              </a:rPr>
              <a:t>Artikel</a:t>
            </a:r>
            <a:r>
              <a:rPr lang="de-DE" sz="2400" dirty="0">
                <a:solidFill>
                  <a:schemeClr val="bg2">
                    <a:lumMod val="25000"/>
                  </a:schemeClr>
                </a:solidFill>
                <a:latin typeface="Calibri" panose="020F0502020204030204" pitchFamily="34" charset="0"/>
                <a:cs typeface="Arial" panose="020B0604020202020204" pitchFamily="34" charset="0"/>
              </a:rPr>
              <a:t> … der Charta der Grundrechte der Europäischen Union sagen: die EU „achtet die Vielfalt der Kulturen, Religionen und Sprachen“ und das Diskriminieren dieser ist verboten.  </a:t>
            </a:r>
          </a:p>
        </p:txBody>
      </p:sp>
      <p:sp>
        <p:nvSpPr>
          <p:cNvPr id="11" name="TextBox 12">
            <a:extLst>
              <a:ext uri="{FF2B5EF4-FFF2-40B4-BE49-F238E27FC236}">
                <a16:creationId xmlns:a16="http://schemas.microsoft.com/office/drawing/2014/main" id="{E9A5BABC-C710-B135-84CE-CF332B18E125}"/>
              </a:ext>
            </a:extLst>
          </p:cNvPr>
          <p:cNvSpPr txBox="1"/>
          <p:nvPr/>
        </p:nvSpPr>
        <p:spPr>
          <a:xfrm>
            <a:off x="5106112" y="2546487"/>
            <a:ext cx="7282198" cy="461665"/>
          </a:xfrm>
          <a:prstGeom prst="rect">
            <a:avLst/>
          </a:prstGeom>
          <a:noFill/>
        </p:spPr>
        <p:txBody>
          <a:bodyPr wrap="square">
            <a:spAutoFit/>
          </a:bodyPr>
          <a:lstStyle/>
          <a:p>
            <a:r>
              <a:rPr lang="it-IT" sz="2400" dirty="0">
                <a:solidFill>
                  <a:schemeClr val="bg2">
                    <a:lumMod val="25000"/>
                  </a:schemeClr>
                </a:solidFill>
              </a:rPr>
              <a:t>1 und 2</a:t>
            </a:r>
            <a:endParaRPr lang="en-IT" sz="3200" dirty="0">
              <a:solidFill>
                <a:schemeClr val="bg2">
                  <a:lumMod val="25000"/>
                </a:schemeClr>
              </a:solidFill>
            </a:endParaRPr>
          </a:p>
        </p:txBody>
      </p:sp>
      <p:sp>
        <p:nvSpPr>
          <p:cNvPr id="12" name="TextBox 14">
            <a:extLst>
              <a:ext uri="{FF2B5EF4-FFF2-40B4-BE49-F238E27FC236}">
                <a16:creationId xmlns:a16="http://schemas.microsoft.com/office/drawing/2014/main" id="{F85D60BD-B86F-D141-56D6-3F716B40BB53}"/>
              </a:ext>
            </a:extLst>
          </p:cNvPr>
          <p:cNvSpPr txBox="1"/>
          <p:nvPr/>
        </p:nvSpPr>
        <p:spPr>
          <a:xfrm>
            <a:off x="5106112" y="3560656"/>
            <a:ext cx="6604461" cy="461665"/>
          </a:xfrm>
          <a:prstGeom prst="rect">
            <a:avLst/>
          </a:prstGeom>
          <a:noFill/>
        </p:spPr>
        <p:txBody>
          <a:bodyPr wrap="square">
            <a:spAutoFit/>
          </a:bodyPr>
          <a:lstStyle/>
          <a:p>
            <a:r>
              <a:rPr lang="it-IT" sz="2400" dirty="0">
                <a:solidFill>
                  <a:schemeClr val="bg2">
                    <a:lumMod val="25000"/>
                  </a:schemeClr>
                </a:solidFill>
              </a:rPr>
              <a:t>17 und 18</a:t>
            </a:r>
            <a:endParaRPr lang="en-IT" sz="3200" dirty="0">
              <a:solidFill>
                <a:schemeClr val="bg2">
                  <a:lumMod val="25000"/>
                </a:schemeClr>
              </a:solidFill>
            </a:endParaRPr>
          </a:p>
        </p:txBody>
      </p:sp>
      <p:sp>
        <p:nvSpPr>
          <p:cNvPr id="13" name="TextBox 16">
            <a:extLst>
              <a:ext uri="{FF2B5EF4-FFF2-40B4-BE49-F238E27FC236}">
                <a16:creationId xmlns:a16="http://schemas.microsoft.com/office/drawing/2014/main" id="{41A5FFF8-E9C1-970B-46FE-CA56AA74E4F5}"/>
              </a:ext>
            </a:extLst>
          </p:cNvPr>
          <p:cNvSpPr txBox="1"/>
          <p:nvPr/>
        </p:nvSpPr>
        <p:spPr>
          <a:xfrm>
            <a:off x="5106112" y="4588512"/>
            <a:ext cx="6209606" cy="461665"/>
          </a:xfrm>
          <a:prstGeom prst="rect">
            <a:avLst/>
          </a:prstGeom>
          <a:noFill/>
        </p:spPr>
        <p:txBody>
          <a:bodyPr wrap="square">
            <a:spAutoFit/>
          </a:bodyPr>
          <a:lstStyle/>
          <a:p>
            <a:r>
              <a:rPr lang="it-IT" sz="2400" dirty="0">
                <a:solidFill>
                  <a:schemeClr val="bg2">
                    <a:lumMod val="25000"/>
                  </a:schemeClr>
                </a:solidFill>
              </a:rPr>
              <a:t>21 und 22</a:t>
            </a:r>
            <a:endParaRPr lang="en-IT" sz="3200" dirty="0">
              <a:solidFill>
                <a:schemeClr val="bg2">
                  <a:lumMod val="25000"/>
                </a:schemeClr>
              </a:solidFill>
            </a:endParaRPr>
          </a:p>
        </p:txBody>
      </p:sp>
      <p:sp>
        <p:nvSpPr>
          <p:cNvPr id="14" name="TextBox 18">
            <a:extLst>
              <a:ext uri="{FF2B5EF4-FFF2-40B4-BE49-F238E27FC236}">
                <a16:creationId xmlns:a16="http://schemas.microsoft.com/office/drawing/2014/main" id="{F5343FA8-67A9-E241-1587-63E6C7CBD0AF}"/>
              </a:ext>
            </a:extLst>
          </p:cNvPr>
          <p:cNvSpPr txBox="1"/>
          <p:nvPr/>
        </p:nvSpPr>
        <p:spPr>
          <a:xfrm>
            <a:off x="5106112" y="5591949"/>
            <a:ext cx="6209606" cy="461665"/>
          </a:xfrm>
          <a:prstGeom prst="rect">
            <a:avLst/>
          </a:prstGeom>
          <a:noFill/>
        </p:spPr>
        <p:txBody>
          <a:bodyPr wrap="square">
            <a:spAutoFit/>
          </a:bodyPr>
          <a:lstStyle/>
          <a:p>
            <a:r>
              <a:rPr lang="it-IT" sz="2400" dirty="0">
                <a:solidFill>
                  <a:schemeClr val="bg2">
                    <a:lumMod val="25000"/>
                  </a:schemeClr>
                </a:solidFill>
              </a:rPr>
              <a:t>138 und 139</a:t>
            </a:r>
            <a:endParaRPr lang="en-IT" sz="3200" dirty="0">
              <a:solidFill>
                <a:schemeClr val="bg2">
                  <a:lumMod val="25000"/>
                </a:schemeClr>
              </a:solidFill>
            </a:endParaRPr>
          </a:p>
        </p:txBody>
      </p:sp>
      <p:sp>
        <p:nvSpPr>
          <p:cNvPr id="15" name="Ovale 14">
            <a:extLst>
              <a:ext uri="{FF2B5EF4-FFF2-40B4-BE49-F238E27FC236}">
                <a16:creationId xmlns:a16="http://schemas.microsoft.com/office/drawing/2014/main" id="{933A3FDB-01D5-B6FF-EB66-8DA2BD9ECDED}"/>
              </a:ext>
            </a:extLst>
          </p:cNvPr>
          <p:cNvSpPr/>
          <p:nvPr/>
        </p:nvSpPr>
        <p:spPr>
          <a:xfrm>
            <a:off x="4143736" y="2398601"/>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749D2223-4114-1852-E806-3BDD7AFF509A}"/>
              </a:ext>
            </a:extLst>
          </p:cNvPr>
          <p:cNvSpPr/>
          <p:nvPr/>
        </p:nvSpPr>
        <p:spPr>
          <a:xfrm>
            <a:off x="4143736" y="340895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206F211F-723E-030F-2B86-62768E82C507}"/>
              </a:ext>
            </a:extLst>
          </p:cNvPr>
          <p:cNvSpPr/>
          <p:nvPr/>
        </p:nvSpPr>
        <p:spPr>
          <a:xfrm>
            <a:off x="4143736" y="4412390"/>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7BBA1246-EBC5-44F6-F6B1-A6FCA89EF6AB}"/>
              </a:ext>
            </a:extLst>
          </p:cNvPr>
          <p:cNvSpPr/>
          <p:nvPr/>
        </p:nvSpPr>
        <p:spPr>
          <a:xfrm>
            <a:off x="4143736" y="5415827"/>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4888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A5787-D8C4-12C1-345E-65B4400F7842}"/>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A8FF908A-F8CD-3E9B-DF1A-E080F1DA1322}"/>
              </a:ext>
            </a:extLst>
          </p:cNvPr>
          <p:cNvSpPr txBox="1">
            <a:spLocks/>
          </p:cNvSpPr>
          <p:nvPr/>
        </p:nvSpPr>
        <p:spPr>
          <a:xfrm>
            <a:off x="924026" y="0"/>
            <a:ext cx="10532762" cy="685800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400" dirty="0">
                <a:solidFill>
                  <a:schemeClr val="bg2">
                    <a:lumMod val="25000"/>
                  </a:schemeClr>
                </a:solidFill>
              </a:rPr>
              <a:t>Die Artikel 21 und 22 der Charta der Grundrechte </a:t>
            </a:r>
            <a:br>
              <a:rPr lang="de-DE" sz="2400" dirty="0">
                <a:solidFill>
                  <a:schemeClr val="bg2">
                    <a:lumMod val="25000"/>
                  </a:schemeClr>
                </a:solidFill>
              </a:rPr>
            </a:br>
            <a:r>
              <a:rPr lang="de-DE" sz="2400" dirty="0">
                <a:solidFill>
                  <a:schemeClr val="bg2">
                    <a:lumMod val="25000"/>
                  </a:schemeClr>
                </a:solidFill>
              </a:rPr>
              <a:t>der Europäischen Union lauten: </a:t>
            </a:r>
            <a:endParaRPr lang="en-US" sz="2400" dirty="0">
              <a:solidFill>
                <a:schemeClr val="bg2">
                  <a:lumMod val="25000"/>
                </a:schemeClr>
              </a:solidFill>
              <a:cs typeface="Arial" panose="020B0604020202020204" pitchFamily="34" charset="0"/>
            </a:endParaRPr>
          </a:p>
          <a:p>
            <a:pPr marL="0" indent="0">
              <a:lnSpc>
                <a:spcPct val="100000"/>
              </a:lnSpc>
              <a:buNone/>
            </a:pPr>
            <a:endParaRPr lang="en-US" sz="2400" dirty="0">
              <a:solidFill>
                <a:schemeClr val="bg2">
                  <a:lumMod val="25000"/>
                </a:schemeClr>
              </a:solidFill>
              <a:cs typeface="Segoe UI"/>
            </a:endParaRPr>
          </a:p>
          <a:p>
            <a:pPr marL="0" indent="0">
              <a:lnSpc>
                <a:spcPct val="100000"/>
              </a:lnSpc>
              <a:buNone/>
            </a:pPr>
            <a:r>
              <a:rPr lang="en-US" sz="2400" b="1" dirty="0">
                <a:solidFill>
                  <a:schemeClr val="bg2">
                    <a:lumMod val="25000"/>
                  </a:schemeClr>
                </a:solidFill>
                <a:cs typeface="Segoe UI"/>
              </a:rPr>
              <a:t>Art. 21 </a:t>
            </a:r>
            <a:r>
              <a:rPr lang="en-US" sz="2400" dirty="0">
                <a:solidFill>
                  <a:schemeClr val="bg2">
                    <a:lumMod val="25000"/>
                  </a:schemeClr>
                </a:solidFill>
                <a:cs typeface="Segoe UI"/>
              </a:rPr>
              <a:t>– </a:t>
            </a:r>
            <a:r>
              <a:rPr lang="en-US" sz="2400" dirty="0" err="1">
                <a:solidFill>
                  <a:schemeClr val="bg2">
                    <a:lumMod val="25000"/>
                  </a:schemeClr>
                </a:solidFill>
                <a:ea typeface="+mn-lt"/>
                <a:cs typeface="Segoe UI"/>
              </a:rPr>
              <a:t>D</a:t>
            </a:r>
            <a:r>
              <a:rPr lang="en-US" sz="2400" dirty="0" err="1">
                <a:solidFill>
                  <a:schemeClr val="bg2">
                    <a:lumMod val="25000"/>
                  </a:schemeClr>
                </a:solidFill>
                <a:ea typeface="+mn-lt"/>
                <a:cs typeface="+mn-lt"/>
              </a:rPr>
              <a:t>iskriminierungen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insbesondere</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wegen</a:t>
            </a:r>
            <a:r>
              <a:rPr lang="en-US" sz="2400" dirty="0">
                <a:solidFill>
                  <a:schemeClr val="bg2">
                    <a:lumMod val="25000"/>
                  </a:schemeClr>
                </a:solidFill>
                <a:ea typeface="+mn-lt"/>
                <a:cs typeface="+mn-lt"/>
              </a:rPr>
              <a:t> des </a:t>
            </a:r>
            <a:r>
              <a:rPr lang="en-US" sz="2400" dirty="0" err="1">
                <a:solidFill>
                  <a:schemeClr val="bg2">
                    <a:lumMod val="25000"/>
                  </a:schemeClr>
                </a:solidFill>
                <a:ea typeface="+mn-lt"/>
                <a:cs typeface="+mn-lt"/>
              </a:rPr>
              <a:t>Geschlechts</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Rasse</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Hautfarbe</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ethnischen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oder</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sozialen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Herkunft</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genetischen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Merkmale</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Sprache</a:t>
            </a:r>
            <a:r>
              <a:rPr lang="en-US" sz="2400" dirty="0">
                <a:solidFill>
                  <a:schemeClr val="bg2">
                    <a:lumMod val="25000"/>
                  </a:schemeClr>
                </a:solidFill>
                <a:ea typeface="+mn-lt"/>
                <a:cs typeface="+mn-lt"/>
              </a:rPr>
              <a:t>, der Religion </a:t>
            </a:r>
            <a:r>
              <a:rPr lang="en-US" sz="2400" dirty="0" err="1">
                <a:solidFill>
                  <a:schemeClr val="bg2">
                    <a:lumMod val="25000"/>
                  </a:schemeClr>
                </a:solidFill>
                <a:ea typeface="+mn-lt"/>
                <a:cs typeface="+mn-lt"/>
              </a:rPr>
              <a:t>oder</a:t>
            </a:r>
            <a:r>
              <a:rPr lang="en-US" sz="2400" dirty="0">
                <a:solidFill>
                  <a:schemeClr val="bg2">
                    <a:lumMod val="25000"/>
                  </a:schemeClr>
                </a:solidFill>
                <a:ea typeface="+mn-lt"/>
                <a:cs typeface="+mn-lt"/>
              </a:rPr>
              <a:t> der Weltanschauung, der </a:t>
            </a:r>
            <a:r>
              <a:rPr lang="en-US" sz="2400" dirty="0" err="1">
                <a:solidFill>
                  <a:schemeClr val="bg2">
                    <a:lumMod val="25000"/>
                  </a:schemeClr>
                </a:solidFill>
                <a:ea typeface="+mn-lt"/>
                <a:cs typeface="+mn-lt"/>
              </a:rPr>
              <a:t>politischen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oder</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sonstigen</a:t>
            </a:r>
            <a:r>
              <a:rPr lang="en-US" sz="2400" dirty="0">
                <a:solidFill>
                  <a:schemeClr val="bg2">
                    <a:lumMod val="25000"/>
                  </a:schemeClr>
                </a:solidFill>
                <a:ea typeface="+mn-lt"/>
                <a:cs typeface="+mn-lt"/>
              </a:rPr>
              <a:t> Anschauung, der </a:t>
            </a:r>
            <a:r>
              <a:rPr lang="en-US" sz="2400" dirty="0" err="1">
                <a:solidFill>
                  <a:schemeClr val="bg2">
                    <a:lumMod val="25000"/>
                  </a:schemeClr>
                </a:solidFill>
                <a:ea typeface="+mn-lt"/>
                <a:cs typeface="+mn-lt"/>
              </a:rPr>
              <a:t>Zugehörigkeit</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zu</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einer</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nationalen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Minderheit</a:t>
            </a:r>
            <a:r>
              <a:rPr lang="en-US" sz="2400" dirty="0">
                <a:solidFill>
                  <a:schemeClr val="bg2">
                    <a:lumMod val="25000"/>
                  </a:schemeClr>
                </a:solidFill>
                <a:ea typeface="+mn-lt"/>
                <a:cs typeface="+mn-lt"/>
              </a:rPr>
              <a:t>, des </a:t>
            </a:r>
            <a:r>
              <a:rPr lang="en-US" sz="2400" dirty="0" err="1">
                <a:solidFill>
                  <a:schemeClr val="bg2">
                    <a:lumMod val="25000"/>
                  </a:schemeClr>
                </a:solidFill>
                <a:ea typeface="+mn-lt"/>
                <a:cs typeface="+mn-lt"/>
              </a:rPr>
              <a:t>Vermögens</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Geburt</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einer</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Behinderung</a:t>
            </a:r>
            <a:r>
              <a:rPr lang="en-US" sz="2400" dirty="0">
                <a:solidFill>
                  <a:schemeClr val="bg2">
                    <a:lumMod val="25000"/>
                  </a:schemeClr>
                </a:solidFill>
                <a:ea typeface="+mn-lt"/>
                <a:cs typeface="+mn-lt"/>
              </a:rPr>
              <a:t>, des Alters </a:t>
            </a:r>
            <a:r>
              <a:rPr lang="en-US" sz="2400" dirty="0" err="1">
                <a:solidFill>
                  <a:schemeClr val="bg2">
                    <a:lumMod val="25000"/>
                  </a:schemeClr>
                </a:solidFill>
                <a:ea typeface="+mn-lt"/>
                <a:cs typeface="+mn-lt"/>
              </a:rPr>
              <a:t>oder</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sexuellen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Ausrichtung</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sind</a:t>
            </a:r>
            <a:r>
              <a:rPr lang="en-US" sz="2400" dirty="0">
                <a:solidFill>
                  <a:schemeClr val="bg2">
                    <a:lumMod val="25000"/>
                  </a:schemeClr>
                </a:solidFill>
                <a:ea typeface="+mn-lt"/>
                <a:cs typeface="+mn-lt"/>
              </a:rPr>
              <a:t> verboten. (2) </a:t>
            </a:r>
            <a:r>
              <a:rPr lang="en-US" sz="2400" dirty="0" err="1">
                <a:solidFill>
                  <a:schemeClr val="bg2">
                    <a:lumMod val="25000"/>
                  </a:schemeClr>
                </a:solidFill>
                <a:ea typeface="+mn-lt"/>
                <a:cs typeface="+mn-lt"/>
              </a:rPr>
              <a:t>Unbeschadet</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besonderer</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Bestimmungen</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Verträge</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ist</a:t>
            </a:r>
            <a:r>
              <a:rPr lang="en-US" sz="2400" dirty="0">
                <a:solidFill>
                  <a:schemeClr val="bg2">
                    <a:lumMod val="25000"/>
                  </a:schemeClr>
                </a:solidFill>
                <a:ea typeface="+mn-lt"/>
                <a:cs typeface="+mn-lt"/>
              </a:rPr>
              <a:t> in </a:t>
            </a:r>
            <a:r>
              <a:rPr lang="en-US" sz="2400" dirty="0" err="1">
                <a:solidFill>
                  <a:schemeClr val="bg2">
                    <a:lumMod val="25000"/>
                  </a:schemeClr>
                </a:solidFill>
                <a:ea typeface="+mn-lt"/>
                <a:cs typeface="+mn-lt"/>
              </a:rPr>
              <a:t>ihrem</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Anwendungsbereich</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jede</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Diskriminierung</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aus</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Gründen</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Staatsangehörigkeit</a:t>
            </a:r>
            <a:r>
              <a:rPr lang="en-US" sz="2400" dirty="0">
                <a:solidFill>
                  <a:schemeClr val="bg2">
                    <a:lumMod val="25000"/>
                  </a:schemeClr>
                </a:solidFill>
                <a:ea typeface="+mn-lt"/>
                <a:cs typeface="+mn-lt"/>
              </a:rPr>
              <a:t> verboten.</a:t>
            </a:r>
            <a:endParaRPr lang="en-US" sz="2400" dirty="0">
              <a:solidFill>
                <a:schemeClr val="bg2">
                  <a:lumMod val="25000"/>
                </a:schemeClr>
              </a:solidFill>
              <a:cs typeface="Segoe UI"/>
            </a:endParaRPr>
          </a:p>
          <a:p>
            <a:pPr marL="0" indent="0">
              <a:lnSpc>
                <a:spcPct val="100000"/>
              </a:lnSpc>
              <a:buNone/>
            </a:pPr>
            <a:r>
              <a:rPr lang="en-US" sz="2400" b="1" dirty="0">
                <a:solidFill>
                  <a:schemeClr val="bg2">
                    <a:lumMod val="25000"/>
                  </a:schemeClr>
                </a:solidFill>
                <a:cs typeface="Segoe UI"/>
              </a:rPr>
              <a:t>Art. 22 </a:t>
            </a:r>
            <a:r>
              <a:rPr lang="en-US" sz="2400" dirty="0">
                <a:solidFill>
                  <a:schemeClr val="bg2">
                    <a:lumMod val="25000"/>
                  </a:schemeClr>
                </a:solidFill>
                <a:cs typeface="Segoe UI"/>
              </a:rPr>
              <a:t>– </a:t>
            </a:r>
            <a:r>
              <a:rPr lang="en-US" sz="2400" dirty="0">
                <a:solidFill>
                  <a:schemeClr val="bg2">
                    <a:lumMod val="25000"/>
                  </a:schemeClr>
                </a:solidFill>
                <a:ea typeface="+mn-lt"/>
                <a:cs typeface="+mn-lt"/>
              </a:rPr>
              <a:t>Die Union </a:t>
            </a:r>
            <a:r>
              <a:rPr lang="en-US" sz="2400" dirty="0" err="1">
                <a:solidFill>
                  <a:schemeClr val="bg2">
                    <a:lumMod val="25000"/>
                  </a:schemeClr>
                </a:solidFill>
                <a:ea typeface="+mn-lt"/>
                <a:cs typeface="+mn-lt"/>
              </a:rPr>
              <a:t>achtet</a:t>
            </a:r>
            <a:r>
              <a:rPr lang="en-US" sz="2400" dirty="0">
                <a:solidFill>
                  <a:schemeClr val="bg2">
                    <a:lumMod val="25000"/>
                  </a:schemeClr>
                </a:solidFill>
                <a:ea typeface="+mn-lt"/>
                <a:cs typeface="+mn-lt"/>
              </a:rPr>
              <a:t> die </a:t>
            </a:r>
            <a:r>
              <a:rPr lang="en-US" sz="2400" dirty="0" err="1">
                <a:solidFill>
                  <a:schemeClr val="bg2">
                    <a:lumMod val="25000"/>
                  </a:schemeClr>
                </a:solidFill>
                <a:ea typeface="+mn-lt"/>
                <a:cs typeface="+mn-lt"/>
              </a:rPr>
              <a:t>Vielfalt</a:t>
            </a:r>
            <a:r>
              <a:rPr lang="en-US" sz="2400" dirty="0">
                <a:solidFill>
                  <a:schemeClr val="bg2">
                    <a:lumMod val="25000"/>
                  </a:schemeClr>
                </a:solidFill>
                <a:ea typeface="+mn-lt"/>
                <a:cs typeface="+mn-lt"/>
              </a:rPr>
              <a:t> der </a:t>
            </a:r>
            <a:r>
              <a:rPr lang="en-US" sz="2400" dirty="0" err="1">
                <a:solidFill>
                  <a:schemeClr val="bg2">
                    <a:lumMod val="25000"/>
                  </a:schemeClr>
                </a:solidFill>
                <a:ea typeface="+mn-lt"/>
                <a:cs typeface="+mn-lt"/>
              </a:rPr>
              <a:t>Kulturen</a:t>
            </a:r>
            <a:r>
              <a:rPr lang="en-US" sz="2400" dirty="0">
                <a:solidFill>
                  <a:schemeClr val="bg2">
                    <a:lumMod val="25000"/>
                  </a:schemeClr>
                </a:solidFill>
                <a:ea typeface="+mn-lt"/>
                <a:cs typeface="+mn-lt"/>
              </a:rPr>
              <a:t>, </a:t>
            </a:r>
            <a:r>
              <a:rPr lang="en-US" sz="2400" dirty="0" err="1">
                <a:solidFill>
                  <a:schemeClr val="bg2">
                    <a:lumMod val="25000"/>
                  </a:schemeClr>
                </a:solidFill>
                <a:ea typeface="+mn-lt"/>
                <a:cs typeface="+mn-lt"/>
              </a:rPr>
              <a:t>Religionen</a:t>
            </a:r>
            <a:r>
              <a:rPr lang="en-US" sz="2400" dirty="0">
                <a:solidFill>
                  <a:schemeClr val="bg2">
                    <a:lumMod val="25000"/>
                  </a:schemeClr>
                </a:solidFill>
                <a:ea typeface="+mn-lt"/>
                <a:cs typeface="+mn-lt"/>
              </a:rPr>
              <a:t> und </a:t>
            </a:r>
            <a:r>
              <a:rPr lang="en-US" sz="2400" dirty="0" err="1">
                <a:solidFill>
                  <a:schemeClr val="bg2">
                    <a:lumMod val="25000"/>
                  </a:schemeClr>
                </a:solidFill>
                <a:ea typeface="+mn-lt"/>
                <a:cs typeface="+mn-lt"/>
              </a:rPr>
              <a:t>Sprachen</a:t>
            </a:r>
            <a:r>
              <a:rPr lang="en-US" sz="2400" dirty="0">
                <a:solidFill>
                  <a:schemeClr val="bg2">
                    <a:lumMod val="25000"/>
                  </a:schemeClr>
                </a:solidFill>
                <a:ea typeface="+mn-lt"/>
                <a:cs typeface="+mn-lt"/>
              </a:rPr>
              <a:t>.</a:t>
            </a:r>
            <a:endParaRPr lang="de-DE" sz="2400" dirty="0">
              <a:solidFill>
                <a:schemeClr val="bg2">
                  <a:lumMod val="25000"/>
                </a:schemeClr>
              </a:solidFill>
              <a:ea typeface="Calibri" panose="020F0502020204030204"/>
              <a:cs typeface="Segoe UI"/>
            </a:endParaRPr>
          </a:p>
        </p:txBody>
      </p:sp>
      <p:sp>
        <p:nvSpPr>
          <p:cNvPr id="9" name="Ovale 8">
            <a:extLst>
              <a:ext uri="{FF2B5EF4-FFF2-40B4-BE49-F238E27FC236}">
                <a16:creationId xmlns:a16="http://schemas.microsoft.com/office/drawing/2014/main" id="{1F2E6730-0D09-7888-C5E5-F8DB60A98776}"/>
              </a:ext>
            </a:extLst>
          </p:cNvPr>
          <p:cNvSpPr/>
          <p:nvPr/>
        </p:nvSpPr>
        <p:spPr>
          <a:xfrm>
            <a:off x="11065395" y="387124"/>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3757303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a:extLst>
              <a:ext uri="{FF2B5EF4-FFF2-40B4-BE49-F238E27FC236}">
                <a16:creationId xmlns:a16="http://schemas.microsoft.com/office/drawing/2014/main" id="{6B12D5BD-DDC0-A421-BB16-5735B0F557DF}"/>
              </a:ext>
            </a:extLst>
          </p:cNvPr>
          <p:cNvSpPr>
            <a:spLocks noGrp="1"/>
          </p:cNvSpPr>
          <p:nvPr>
            <p:ph type="body" sz="quarter" idx="11"/>
          </p:nvPr>
        </p:nvSpPr>
        <p:spPr>
          <a:xfrm>
            <a:off x="467998" y="2151885"/>
            <a:ext cx="11398881" cy="2282911"/>
          </a:xfrm>
        </p:spPr>
        <p:txBody>
          <a:bodyPr/>
          <a:lstStyle/>
          <a:p>
            <a:pPr algn="ctr"/>
            <a:r>
              <a:rPr lang="it-IT" sz="5400" dirty="0" err="1"/>
              <a:t>Das</a:t>
            </a:r>
            <a:r>
              <a:rPr lang="it-IT" sz="5400" dirty="0"/>
              <a:t> Quiz </a:t>
            </a:r>
            <a:r>
              <a:rPr lang="it-IT" sz="5400" dirty="0" err="1"/>
              <a:t>ist</a:t>
            </a:r>
            <a:r>
              <a:rPr lang="it-IT" sz="5400" dirty="0"/>
              <a:t> </a:t>
            </a:r>
            <a:r>
              <a:rPr lang="it-IT" sz="5400" dirty="0" err="1"/>
              <a:t>beendet</a:t>
            </a:r>
            <a:r>
              <a:rPr lang="it-IT" sz="5400" dirty="0"/>
              <a:t>!</a:t>
            </a:r>
          </a:p>
        </p:txBody>
      </p:sp>
      <p:sp>
        <p:nvSpPr>
          <p:cNvPr id="13" name="Fumetto 3 12">
            <a:extLst>
              <a:ext uri="{FF2B5EF4-FFF2-40B4-BE49-F238E27FC236}">
                <a16:creationId xmlns:a16="http://schemas.microsoft.com/office/drawing/2014/main" id="{4D14054D-2968-AEBF-7351-B95DCBF058FB}"/>
              </a:ext>
            </a:extLst>
          </p:cNvPr>
          <p:cNvSpPr/>
          <p:nvPr/>
        </p:nvSpPr>
        <p:spPr>
          <a:xfrm>
            <a:off x="1455292" y="1620222"/>
            <a:ext cx="1408387" cy="1392644"/>
          </a:xfrm>
          <a:prstGeom prst="wedgeEllipseCallout">
            <a:avLst>
              <a:gd name="adj1" fmla="val 45773"/>
              <a:gd name="adj2" fmla="val 4425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dirty="0" err="1">
                <a:solidFill>
                  <a:schemeClr val="accent1"/>
                </a:solidFill>
                <a:effectLst/>
              </a:rPr>
              <a:t>Aferin</a:t>
            </a:r>
            <a:r>
              <a:rPr lang="it-IT" sz="1800" b="1" i="0" u="none" strike="noStrike" dirty="0">
                <a:solidFill>
                  <a:schemeClr val="accent1"/>
                </a:solidFill>
                <a:effectLst/>
              </a:rPr>
              <a:t>!</a:t>
            </a:r>
            <a:endParaRPr lang="en-IT" sz="1800" dirty="0">
              <a:solidFill>
                <a:schemeClr val="accent1"/>
              </a:solidFill>
            </a:endParaRPr>
          </a:p>
        </p:txBody>
      </p:sp>
      <p:sp>
        <p:nvSpPr>
          <p:cNvPr id="14" name="Fumetto 3 13">
            <a:extLst>
              <a:ext uri="{FF2B5EF4-FFF2-40B4-BE49-F238E27FC236}">
                <a16:creationId xmlns:a16="http://schemas.microsoft.com/office/drawing/2014/main" id="{1AF3F62A-D36E-6576-4819-9AA2CC4D3894}"/>
              </a:ext>
            </a:extLst>
          </p:cNvPr>
          <p:cNvSpPr/>
          <p:nvPr/>
        </p:nvSpPr>
        <p:spPr>
          <a:xfrm>
            <a:off x="2895346" y="4355801"/>
            <a:ext cx="1576721" cy="1559096"/>
          </a:xfrm>
          <a:prstGeom prst="wedgeEllipseCallout">
            <a:avLst>
              <a:gd name="adj1" fmla="val 39974"/>
              <a:gd name="adj2" fmla="val -4762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dirty="0">
                <a:solidFill>
                  <a:schemeClr val="accent1"/>
                </a:solidFill>
                <a:effectLst/>
              </a:rPr>
              <a:t>Gut gemacht!</a:t>
            </a:r>
            <a:r>
              <a:rPr lang="de-DE" sz="1800" b="0" i="0" u="none" strike="noStrike" dirty="0">
                <a:solidFill>
                  <a:schemeClr val="accent1"/>
                </a:solidFill>
                <a:effectLst/>
              </a:rPr>
              <a:t>​</a:t>
            </a:r>
            <a:endParaRPr lang="en-IT" sz="1800" dirty="0">
              <a:solidFill>
                <a:schemeClr val="accent1"/>
              </a:solidFill>
            </a:endParaRPr>
          </a:p>
        </p:txBody>
      </p:sp>
      <p:sp>
        <p:nvSpPr>
          <p:cNvPr id="15" name="Fumetto 3 14">
            <a:extLst>
              <a:ext uri="{FF2B5EF4-FFF2-40B4-BE49-F238E27FC236}">
                <a16:creationId xmlns:a16="http://schemas.microsoft.com/office/drawing/2014/main" id="{1E65E87C-D399-303D-0F30-E8E61CCC112E}"/>
              </a:ext>
            </a:extLst>
          </p:cNvPr>
          <p:cNvSpPr/>
          <p:nvPr/>
        </p:nvSpPr>
        <p:spPr>
          <a:xfrm>
            <a:off x="5077488" y="4853710"/>
            <a:ext cx="1576721" cy="1559096"/>
          </a:xfrm>
          <a:prstGeom prst="wedgeEllipseCallout">
            <a:avLst>
              <a:gd name="adj1" fmla="val -10288"/>
              <a:gd name="adj2" fmla="val -6913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dirty="0" err="1">
                <a:solidFill>
                  <a:schemeClr val="accent1"/>
                </a:solidFill>
                <a:effectLst/>
              </a:rPr>
              <a:t>Mjög</a:t>
            </a:r>
            <a:r>
              <a:rPr lang="it-IT" sz="1800" b="1" i="0" u="none" strike="noStrike" dirty="0">
                <a:solidFill>
                  <a:schemeClr val="accent1"/>
                </a:solidFill>
                <a:effectLst/>
              </a:rPr>
              <a:t> vel!</a:t>
            </a:r>
            <a:r>
              <a:rPr lang="it-IT" sz="1800" b="0" i="0" u="none" strike="noStrike" dirty="0">
                <a:solidFill>
                  <a:schemeClr val="accent1"/>
                </a:solidFill>
                <a:effectLst/>
              </a:rPr>
              <a:t>​</a:t>
            </a:r>
            <a:endParaRPr lang="en-IT" sz="1800" dirty="0">
              <a:solidFill>
                <a:schemeClr val="accent1"/>
              </a:solidFill>
            </a:endParaRPr>
          </a:p>
        </p:txBody>
      </p:sp>
      <p:sp>
        <p:nvSpPr>
          <p:cNvPr id="16" name="Fumetto 3 15">
            <a:extLst>
              <a:ext uri="{FF2B5EF4-FFF2-40B4-BE49-F238E27FC236}">
                <a16:creationId xmlns:a16="http://schemas.microsoft.com/office/drawing/2014/main" id="{558DCD01-4C65-30C2-D6E3-69F475D9A635}"/>
              </a:ext>
            </a:extLst>
          </p:cNvPr>
          <p:cNvSpPr/>
          <p:nvPr/>
        </p:nvSpPr>
        <p:spPr>
          <a:xfrm>
            <a:off x="8738787" y="786971"/>
            <a:ext cx="1576721" cy="1559096"/>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i="0" u="none" strike="noStrike" dirty="0" err="1">
                <a:solidFill>
                  <a:schemeClr val="accent1"/>
                </a:solidFill>
                <a:effectLst/>
              </a:rPr>
              <a:t>Shumë</a:t>
            </a:r>
            <a:r>
              <a:rPr lang="en-US" sz="1800" b="1" i="0" u="none" strike="noStrike" dirty="0">
                <a:solidFill>
                  <a:schemeClr val="accent1"/>
                </a:solidFill>
                <a:effectLst/>
              </a:rPr>
              <a:t> </a:t>
            </a:r>
            <a:r>
              <a:rPr lang="en-US" sz="1800" b="1" i="0" u="none" strike="noStrike" dirty="0" err="1">
                <a:solidFill>
                  <a:schemeClr val="accent1"/>
                </a:solidFill>
                <a:effectLst/>
              </a:rPr>
              <a:t>mirë</a:t>
            </a:r>
            <a:r>
              <a:rPr lang="en-US" sz="1800" b="1" i="0" u="none" strike="noStrike" dirty="0">
                <a:solidFill>
                  <a:schemeClr val="accent1"/>
                </a:solidFill>
                <a:effectLst/>
              </a:rPr>
              <a:t>! </a:t>
            </a:r>
            <a:r>
              <a:rPr lang="en-US" sz="1800" b="0" i="0" u="none" strike="noStrike" dirty="0">
                <a:solidFill>
                  <a:schemeClr val="accent1"/>
                </a:solidFill>
                <a:effectLst/>
              </a:rPr>
              <a:t>​</a:t>
            </a:r>
            <a:endParaRPr lang="en-IT" sz="1800" dirty="0">
              <a:solidFill>
                <a:schemeClr val="accent1"/>
              </a:solidFill>
            </a:endParaRPr>
          </a:p>
        </p:txBody>
      </p:sp>
      <p:sp>
        <p:nvSpPr>
          <p:cNvPr id="17" name="Fumetto 3 16">
            <a:extLst>
              <a:ext uri="{FF2B5EF4-FFF2-40B4-BE49-F238E27FC236}">
                <a16:creationId xmlns:a16="http://schemas.microsoft.com/office/drawing/2014/main" id="{F464D66D-D3A4-7EB6-555A-181B3D3BD332}"/>
              </a:ext>
            </a:extLst>
          </p:cNvPr>
          <p:cNvSpPr/>
          <p:nvPr/>
        </p:nvSpPr>
        <p:spPr>
          <a:xfrm>
            <a:off x="961004" y="3647927"/>
            <a:ext cx="1408387" cy="1392644"/>
          </a:xfrm>
          <a:prstGeom prst="wedgeEllipseCallout">
            <a:avLst>
              <a:gd name="adj1" fmla="val 70300"/>
              <a:gd name="adj2" fmla="val -1702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dirty="0">
                <a:solidFill>
                  <a:schemeClr val="accent1"/>
                </a:solidFill>
                <a:effectLst/>
              </a:rPr>
              <a:t>Ben fatto!</a:t>
            </a:r>
            <a:endParaRPr lang="en-IT" sz="1800" dirty="0">
              <a:solidFill>
                <a:schemeClr val="accent1"/>
              </a:solidFill>
            </a:endParaRPr>
          </a:p>
        </p:txBody>
      </p:sp>
      <p:sp>
        <p:nvSpPr>
          <p:cNvPr id="18" name="Fumetto 3 17">
            <a:extLst>
              <a:ext uri="{FF2B5EF4-FFF2-40B4-BE49-F238E27FC236}">
                <a16:creationId xmlns:a16="http://schemas.microsoft.com/office/drawing/2014/main" id="{7FF3CD2A-AC39-52CD-141D-6FBDDE459335}"/>
              </a:ext>
            </a:extLst>
          </p:cNvPr>
          <p:cNvSpPr/>
          <p:nvPr/>
        </p:nvSpPr>
        <p:spPr>
          <a:xfrm>
            <a:off x="10056545" y="2588434"/>
            <a:ext cx="1492554" cy="1475870"/>
          </a:xfrm>
          <a:prstGeom prst="wedgeEllipseCallout">
            <a:avLst>
              <a:gd name="adj1" fmla="val -65833"/>
              <a:gd name="adj2" fmla="val 9751"/>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dirty="0" err="1">
                <a:solidFill>
                  <a:schemeClr val="accent1"/>
                </a:solidFill>
                <a:effectLst/>
              </a:rPr>
              <a:t>Jól</a:t>
            </a:r>
            <a:r>
              <a:rPr lang="de-DE" sz="1800" b="1" i="0" u="none" strike="noStrike" dirty="0">
                <a:solidFill>
                  <a:schemeClr val="accent1"/>
                </a:solidFill>
                <a:effectLst/>
              </a:rPr>
              <a:t> </a:t>
            </a:r>
            <a:r>
              <a:rPr lang="de-DE" sz="1800" b="1" i="0" u="none" strike="noStrike" dirty="0" err="1">
                <a:solidFill>
                  <a:schemeClr val="accent1"/>
                </a:solidFill>
                <a:effectLst/>
              </a:rPr>
              <a:t>végzett</a:t>
            </a:r>
            <a:r>
              <a:rPr lang="de-DE" sz="1800" b="1" i="0" u="none" strike="noStrike" dirty="0">
                <a:solidFill>
                  <a:schemeClr val="accent1"/>
                </a:solidFill>
                <a:effectLst/>
              </a:rPr>
              <a:t>!</a:t>
            </a:r>
            <a:r>
              <a:rPr lang="de-DE" sz="1800" b="0" i="0" u="none" strike="noStrike" dirty="0">
                <a:solidFill>
                  <a:schemeClr val="accent1"/>
                </a:solidFill>
                <a:effectLst/>
              </a:rPr>
              <a:t> ​</a:t>
            </a:r>
            <a:endParaRPr lang="en-IT" sz="1800" dirty="0">
              <a:solidFill>
                <a:schemeClr val="accent1"/>
              </a:solidFill>
            </a:endParaRPr>
          </a:p>
        </p:txBody>
      </p:sp>
      <p:sp>
        <p:nvSpPr>
          <p:cNvPr id="19" name="Fumetto 3 18">
            <a:extLst>
              <a:ext uri="{FF2B5EF4-FFF2-40B4-BE49-F238E27FC236}">
                <a16:creationId xmlns:a16="http://schemas.microsoft.com/office/drawing/2014/main" id="{42333A28-3D0D-9D63-2FB6-94DB7C5126F9}"/>
              </a:ext>
            </a:extLst>
          </p:cNvPr>
          <p:cNvSpPr/>
          <p:nvPr/>
        </p:nvSpPr>
        <p:spPr>
          <a:xfrm>
            <a:off x="3278180" y="372331"/>
            <a:ext cx="1799308" cy="1779195"/>
          </a:xfrm>
          <a:prstGeom prst="wedgeEllipseCallout">
            <a:avLst>
              <a:gd name="adj1" fmla="val 42166"/>
              <a:gd name="adj2" fmla="val 5301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z-Cyrl-AZ" sz="1800" b="1" i="0" u="none" strike="noStrike" dirty="0">
                <a:solidFill>
                  <a:schemeClr val="accent1"/>
                </a:solidFill>
                <a:effectLst/>
              </a:rPr>
              <a:t>Добра работа!</a:t>
            </a:r>
            <a:r>
              <a:rPr lang="az-Cyrl-AZ" sz="1800" b="0" i="0" u="none" strike="noStrike" dirty="0">
                <a:solidFill>
                  <a:schemeClr val="accent1"/>
                </a:solidFill>
                <a:effectLst/>
              </a:rPr>
              <a:t>​</a:t>
            </a:r>
            <a:endParaRPr lang="en-IT" sz="1800" dirty="0">
              <a:solidFill>
                <a:schemeClr val="accent1"/>
              </a:solidFill>
            </a:endParaRPr>
          </a:p>
        </p:txBody>
      </p:sp>
      <p:sp>
        <p:nvSpPr>
          <p:cNvPr id="20" name="Fumetto 3 19">
            <a:extLst>
              <a:ext uri="{FF2B5EF4-FFF2-40B4-BE49-F238E27FC236}">
                <a16:creationId xmlns:a16="http://schemas.microsoft.com/office/drawing/2014/main" id="{B71EDC61-8460-DDE0-470B-4B82424A64CC}"/>
              </a:ext>
            </a:extLst>
          </p:cNvPr>
          <p:cNvSpPr/>
          <p:nvPr/>
        </p:nvSpPr>
        <p:spPr>
          <a:xfrm>
            <a:off x="8947520" y="4344249"/>
            <a:ext cx="1630227" cy="1612004"/>
          </a:xfrm>
          <a:prstGeom prst="wedgeEllipseCallout">
            <a:avLst>
              <a:gd name="adj1" fmla="val -38986"/>
              <a:gd name="adj2" fmla="val -5721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dirty="0" err="1">
                <a:solidFill>
                  <a:schemeClr val="accent1"/>
                </a:solidFill>
                <a:effectLst/>
              </a:rPr>
              <a:t>Magaling</a:t>
            </a:r>
            <a:r>
              <a:rPr lang="de-DE" sz="1800" b="1" i="0" u="none" strike="noStrike" dirty="0">
                <a:solidFill>
                  <a:schemeClr val="accent1"/>
                </a:solidFill>
                <a:effectLst/>
              </a:rPr>
              <a:t>!</a:t>
            </a:r>
            <a:r>
              <a:rPr lang="de-DE" sz="1800" b="0" i="0" u="none" strike="noStrike" dirty="0">
                <a:solidFill>
                  <a:schemeClr val="accent1"/>
                </a:solidFill>
                <a:effectLst/>
              </a:rPr>
              <a:t>​</a:t>
            </a:r>
            <a:endParaRPr lang="en-IT" sz="1800" dirty="0">
              <a:solidFill>
                <a:schemeClr val="accent1"/>
              </a:solidFill>
            </a:endParaRPr>
          </a:p>
        </p:txBody>
      </p:sp>
      <p:sp>
        <p:nvSpPr>
          <p:cNvPr id="21" name="Fumetto 3 20">
            <a:extLst>
              <a:ext uri="{FF2B5EF4-FFF2-40B4-BE49-F238E27FC236}">
                <a16:creationId xmlns:a16="http://schemas.microsoft.com/office/drawing/2014/main" id="{1CB6BAB1-39EF-4E84-6B29-A995ED42377E}"/>
              </a:ext>
            </a:extLst>
          </p:cNvPr>
          <p:cNvSpPr/>
          <p:nvPr/>
        </p:nvSpPr>
        <p:spPr>
          <a:xfrm>
            <a:off x="6167438" y="953423"/>
            <a:ext cx="1408387" cy="1392644"/>
          </a:xfrm>
          <a:prstGeom prst="wedgeEllipseCallout">
            <a:avLst>
              <a:gd name="adj1" fmla="val -39285"/>
              <a:gd name="adj2" fmla="val 5794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1800" b="1" i="0" u="none" strike="noStrike" dirty="0" err="1">
                <a:solidFill>
                  <a:schemeClr val="accent1"/>
                </a:solidFill>
                <a:effectLst/>
              </a:rPr>
              <a:t>Well</a:t>
            </a:r>
            <a:r>
              <a:rPr lang="it-IT" sz="1800" b="1" i="0" u="none" strike="noStrike" dirty="0">
                <a:solidFill>
                  <a:schemeClr val="accent1"/>
                </a:solidFill>
                <a:effectLst/>
              </a:rPr>
              <a:t> </a:t>
            </a:r>
            <a:r>
              <a:rPr lang="it-IT" sz="1800" b="1" i="0" u="none" strike="noStrike" dirty="0" err="1">
                <a:solidFill>
                  <a:schemeClr val="accent1"/>
                </a:solidFill>
                <a:effectLst/>
              </a:rPr>
              <a:t>done</a:t>
            </a:r>
            <a:r>
              <a:rPr lang="it-IT" sz="1800" b="1" i="0" u="none" strike="noStrike" dirty="0">
                <a:solidFill>
                  <a:schemeClr val="accent1"/>
                </a:solidFill>
                <a:effectLst/>
              </a:rPr>
              <a:t>!</a:t>
            </a:r>
            <a:r>
              <a:rPr lang="it-IT" sz="1800" b="0" i="0" u="none" strike="noStrike" dirty="0">
                <a:solidFill>
                  <a:schemeClr val="accent1"/>
                </a:solidFill>
                <a:effectLst/>
              </a:rPr>
              <a:t>​</a:t>
            </a:r>
            <a:endParaRPr lang="en-IT" sz="1800" dirty="0">
              <a:solidFill>
                <a:schemeClr val="accent1"/>
              </a:solidFill>
            </a:endParaRPr>
          </a:p>
        </p:txBody>
      </p:sp>
      <p:sp>
        <p:nvSpPr>
          <p:cNvPr id="22" name="Fumetto 3 21">
            <a:extLst>
              <a:ext uri="{FF2B5EF4-FFF2-40B4-BE49-F238E27FC236}">
                <a16:creationId xmlns:a16="http://schemas.microsoft.com/office/drawing/2014/main" id="{189679E2-D64E-BF4B-EAEA-1FFA2866AF1C}"/>
              </a:ext>
            </a:extLst>
          </p:cNvPr>
          <p:cNvSpPr/>
          <p:nvPr/>
        </p:nvSpPr>
        <p:spPr>
          <a:xfrm>
            <a:off x="6932365" y="4157388"/>
            <a:ext cx="1408387" cy="1392644"/>
          </a:xfrm>
          <a:prstGeom prst="wedgeEllipseCallout">
            <a:avLst>
              <a:gd name="adj1" fmla="val -28531"/>
              <a:gd name="adj2" fmla="val -6517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b="1" i="0" u="none" strike="noStrike" dirty="0">
                <a:solidFill>
                  <a:schemeClr val="accent1"/>
                </a:solidFill>
                <a:effectLst/>
              </a:rPr>
              <a:t>¡Bien </a:t>
            </a:r>
            <a:r>
              <a:rPr lang="de-DE" sz="1800" b="1" i="0" u="none" strike="noStrike" dirty="0" err="1">
                <a:solidFill>
                  <a:schemeClr val="accent1"/>
                </a:solidFill>
                <a:effectLst/>
              </a:rPr>
              <a:t>hecho</a:t>
            </a:r>
            <a:r>
              <a:rPr lang="de-DE" sz="1800" b="1" i="0" u="none" strike="noStrike" dirty="0">
                <a:solidFill>
                  <a:schemeClr val="accent1"/>
                </a:solidFill>
                <a:effectLst/>
              </a:rPr>
              <a:t>!</a:t>
            </a:r>
            <a:r>
              <a:rPr lang="de-DE" sz="1800" b="0" i="0" u="none" strike="noStrike" dirty="0">
                <a:solidFill>
                  <a:schemeClr val="accent1"/>
                </a:solidFill>
                <a:effectLst/>
              </a:rPr>
              <a:t>​</a:t>
            </a:r>
            <a:endParaRPr lang="en-IT" sz="1800" dirty="0">
              <a:solidFill>
                <a:schemeClr val="accent1"/>
              </a:solidFill>
            </a:endParaRPr>
          </a:p>
        </p:txBody>
      </p:sp>
    </p:spTree>
    <p:extLst>
      <p:ext uri="{BB962C8B-B14F-4D97-AF65-F5344CB8AC3E}">
        <p14:creationId xmlns:p14="http://schemas.microsoft.com/office/powerpoint/2010/main" val="9585021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4BFED-EA35-F518-7588-AE60B8EE8EB5}"/>
            </a:ext>
          </a:extLst>
        </p:cNvPr>
        <p:cNvGrpSpPr/>
        <p:nvPr/>
      </p:nvGrpSpPr>
      <p:grpSpPr>
        <a:xfrm>
          <a:off x="0" y="0"/>
          <a:ext cx="0" cy="0"/>
          <a:chOff x="0" y="0"/>
          <a:chExt cx="0" cy="0"/>
        </a:xfrm>
      </p:grpSpPr>
      <p:pic>
        <p:nvPicPr>
          <p:cNvPr id="12" name="Segnaposto immagine 11" descr="Immagine che contiene arte, mappa&#10;&#10;Il contenuto generato dall'IA potrebbe non essere corretto.">
            <a:extLst>
              <a:ext uri="{FF2B5EF4-FFF2-40B4-BE49-F238E27FC236}">
                <a16:creationId xmlns:a16="http://schemas.microsoft.com/office/drawing/2014/main" id="{A9470DD1-833B-0F13-79ED-2D54527F2E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331643" y="129161"/>
            <a:ext cx="6514807" cy="6599678"/>
          </a:xfrm>
          <a:noFill/>
        </p:spPr>
      </p:pic>
      <p:sp>
        <p:nvSpPr>
          <p:cNvPr id="4" name="Segnaposto testo 3">
            <a:extLst>
              <a:ext uri="{FF2B5EF4-FFF2-40B4-BE49-F238E27FC236}">
                <a16:creationId xmlns:a16="http://schemas.microsoft.com/office/drawing/2014/main" id="{086A988A-F2C4-AA71-3071-F9AD0FD870F1}"/>
              </a:ext>
            </a:extLst>
          </p:cNvPr>
          <p:cNvSpPr>
            <a:spLocks noGrp="1"/>
          </p:cNvSpPr>
          <p:nvPr>
            <p:ph type="body" sz="quarter" idx="11"/>
          </p:nvPr>
        </p:nvSpPr>
        <p:spPr>
          <a:xfrm>
            <a:off x="5830912" y="2663980"/>
            <a:ext cx="6008836" cy="3062659"/>
          </a:xfrm>
        </p:spPr>
        <p:txBody>
          <a:bodyPr>
            <a:noAutofit/>
          </a:bodyPr>
          <a:lstStyle/>
          <a:p>
            <a:pPr algn="l" rtl="0" fontAlgn="base"/>
            <a:r>
              <a:rPr lang="de-DE" sz="5400" noProof="0" dirty="0">
                <a:latin typeface="+mn-lt"/>
              </a:rPr>
              <a:t>Wo spricht man … ?</a:t>
            </a:r>
            <a:br>
              <a:rPr lang="de-DE" sz="5400" noProof="0" dirty="0">
                <a:latin typeface="+mn-lt"/>
              </a:rPr>
            </a:br>
            <a:r>
              <a:rPr lang="it-IT" sz="5400" dirty="0">
                <a:latin typeface="+mn-lt"/>
              </a:rPr>
              <a:t>Dove si parla il … ?</a:t>
            </a:r>
          </a:p>
        </p:txBody>
      </p:sp>
      <p:pic>
        <p:nvPicPr>
          <p:cNvPr id="5" name="Immagine 4" descr="Immagine che contiene logo, Carattere, Elementi grafici, simbolo&#10;&#10;Il contenuto generato dall'IA potrebbe non essere corretto.">
            <a:extLst>
              <a:ext uri="{FF2B5EF4-FFF2-40B4-BE49-F238E27FC236}">
                <a16:creationId xmlns:a16="http://schemas.microsoft.com/office/drawing/2014/main" id="{FDDD14B9-83C7-7EBC-70C4-7CAF8D59D5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97500" y="249981"/>
            <a:ext cx="1619250" cy="901700"/>
          </a:xfrm>
          <a:prstGeom prst="rect">
            <a:avLst/>
          </a:prstGeom>
        </p:spPr>
      </p:pic>
    </p:spTree>
    <p:extLst>
      <p:ext uri="{BB962C8B-B14F-4D97-AF65-F5344CB8AC3E}">
        <p14:creationId xmlns:p14="http://schemas.microsoft.com/office/powerpoint/2010/main" val="5799584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4170E154-B973-F9AD-2ECB-E9B7EC3AF487}"/>
              </a:ext>
            </a:extLst>
          </p:cNvPr>
          <p:cNvGrpSpPr/>
          <p:nvPr/>
        </p:nvGrpSpPr>
        <p:grpSpPr>
          <a:xfrm>
            <a:off x="0" y="0"/>
            <a:ext cx="7091680" cy="6840348"/>
            <a:chOff x="386080" y="0"/>
            <a:chExt cx="7091680" cy="6840348"/>
          </a:xfrm>
        </p:grpSpPr>
        <p:pic>
          <p:nvPicPr>
            <p:cNvPr id="3" name="Immagine 2" descr="Immagine che contiene testo, diagramma, schermata, mappa&#10;&#10;Il contenuto generato dall'IA potrebbe non essere corretto.">
              <a:extLst>
                <a:ext uri="{FF2B5EF4-FFF2-40B4-BE49-F238E27FC236}">
                  <a16:creationId xmlns:a16="http://schemas.microsoft.com/office/drawing/2014/main" id="{BF710261-DE2B-40B6-1113-AB913C4D1B7B}"/>
                </a:ext>
              </a:extLst>
            </p:cNvPr>
            <p:cNvPicPr>
              <a:picLocks noChangeAspect="1"/>
            </p:cNvPicPr>
            <p:nvPr/>
          </p:nvPicPr>
          <p:blipFill>
            <a:blip r:embed="rId3">
              <a:extLst>
                <a:ext uri="{28A0092B-C50C-407E-A947-70E740481C1C}">
                  <a14:useLocalDpi xmlns:a14="http://schemas.microsoft.com/office/drawing/2010/main" val="0"/>
                </a:ext>
              </a:extLst>
            </a:blip>
            <a:srcRect t="11106" b="20730"/>
            <a:stretch/>
          </p:blipFill>
          <p:spPr>
            <a:xfrm>
              <a:off x="386080" y="0"/>
              <a:ext cx="7091680" cy="6840348"/>
            </a:xfrm>
            <a:prstGeom prst="rect">
              <a:avLst/>
            </a:prstGeom>
          </p:spPr>
        </p:pic>
        <p:sp>
          <p:nvSpPr>
            <p:cNvPr id="4" name="Rettangolo 3">
              <a:extLst>
                <a:ext uri="{FF2B5EF4-FFF2-40B4-BE49-F238E27FC236}">
                  <a16:creationId xmlns:a16="http://schemas.microsoft.com/office/drawing/2014/main" id="{FBE35AA8-C3CA-1208-0E1F-AF53685691B8}"/>
                </a:ext>
              </a:extLst>
            </p:cNvPr>
            <p:cNvSpPr/>
            <p:nvPr/>
          </p:nvSpPr>
          <p:spPr>
            <a:xfrm>
              <a:off x="589280" y="0"/>
              <a:ext cx="2204720" cy="6502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DCBD977A-6557-7519-E3C2-BBE82261A037}"/>
                </a:ext>
              </a:extLst>
            </p:cNvPr>
            <p:cNvSpPr/>
            <p:nvPr/>
          </p:nvSpPr>
          <p:spPr>
            <a:xfrm>
              <a:off x="6375400" y="0"/>
              <a:ext cx="79756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grpSp>
      <p:graphicFrame>
        <p:nvGraphicFramePr>
          <p:cNvPr id="7" name="Tabella 6">
            <a:extLst>
              <a:ext uri="{FF2B5EF4-FFF2-40B4-BE49-F238E27FC236}">
                <a16:creationId xmlns:a16="http://schemas.microsoft.com/office/drawing/2014/main" id="{CD3E5436-9346-4E98-0FA4-E1760A7977E4}"/>
              </a:ext>
            </a:extLst>
          </p:cNvPr>
          <p:cNvGraphicFramePr>
            <a:graphicFrameLocks noGrp="1"/>
          </p:cNvGraphicFramePr>
          <p:nvPr>
            <p:extLst>
              <p:ext uri="{D42A27DB-BD31-4B8C-83A1-F6EECF244321}">
                <p14:modId xmlns:p14="http://schemas.microsoft.com/office/powerpoint/2010/main" val="3797156644"/>
              </p:ext>
            </p:extLst>
          </p:nvPr>
        </p:nvGraphicFramePr>
        <p:xfrm>
          <a:off x="7294880" y="325120"/>
          <a:ext cx="3523673" cy="6120000"/>
        </p:xfrm>
        <a:graphic>
          <a:graphicData uri="http://schemas.openxmlformats.org/drawingml/2006/table">
            <a:tbl>
              <a:tblPr/>
              <a:tblGrid>
                <a:gridCol w="3523673">
                  <a:extLst>
                    <a:ext uri="{9D8B030D-6E8A-4147-A177-3AD203B41FA5}">
                      <a16:colId xmlns:a16="http://schemas.microsoft.com/office/drawing/2014/main" val="4115842094"/>
                    </a:ext>
                  </a:extLst>
                </a:gridCol>
              </a:tblGrid>
              <a:tr h="360000">
                <a:tc>
                  <a:txBody>
                    <a:bodyPr/>
                    <a:lstStyle/>
                    <a:p>
                      <a:pPr>
                        <a:lnSpc>
                          <a:spcPct val="100000"/>
                        </a:lnSpc>
                      </a:pPr>
                      <a:r>
                        <a:rPr lang="it-IT" sz="1400" b="0" dirty="0">
                          <a:solidFill>
                            <a:srgbClr val="002626"/>
                          </a:solidFill>
                          <a:effectLst/>
                          <a:latin typeface="+mn-lt"/>
                        </a:rPr>
                        <a:t>Sami / sami</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82334754"/>
                  </a:ext>
                </a:extLst>
              </a:tr>
              <a:tr h="360000">
                <a:tc>
                  <a:txBody>
                    <a:bodyPr/>
                    <a:lstStyle/>
                    <a:p>
                      <a:pPr>
                        <a:lnSpc>
                          <a:spcPct val="100000"/>
                        </a:lnSpc>
                      </a:pPr>
                      <a:r>
                        <a:rPr lang="it-IT" sz="1400" b="0" dirty="0" err="1">
                          <a:solidFill>
                            <a:srgbClr val="002626"/>
                          </a:solidFill>
                          <a:effectLst/>
                          <a:latin typeface="+mn-lt"/>
                        </a:rPr>
                        <a:t>Karaimisch</a:t>
                      </a:r>
                      <a:r>
                        <a:rPr lang="it-IT" sz="1400" b="0" dirty="0">
                          <a:solidFill>
                            <a:srgbClr val="002626"/>
                          </a:solidFill>
                          <a:effectLst/>
                          <a:latin typeface="+mn-lt"/>
                        </a:rPr>
                        <a:t> / </a:t>
                      </a:r>
                      <a:r>
                        <a:rPr lang="it-IT" sz="1400" b="0" dirty="0" err="1">
                          <a:solidFill>
                            <a:srgbClr val="002626"/>
                          </a:solidFill>
                          <a:effectLst/>
                          <a:latin typeface="+mn-lt"/>
                        </a:rPr>
                        <a:t>caraimo</a:t>
                      </a:r>
                      <a:endParaRPr lang="it-IT" sz="1400" b="0" dirty="0">
                        <a:solidFill>
                          <a:srgbClr val="002626"/>
                        </a:solidFill>
                        <a:effectLst/>
                        <a:latin typeface="+mn-lt"/>
                      </a:endParaRP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9189235"/>
                  </a:ext>
                </a:extLst>
              </a:tr>
              <a:tr h="360000">
                <a:tc>
                  <a:txBody>
                    <a:bodyPr/>
                    <a:lstStyle/>
                    <a:p>
                      <a:pPr>
                        <a:lnSpc>
                          <a:spcPct val="100000"/>
                        </a:lnSpc>
                      </a:pPr>
                      <a:r>
                        <a:rPr lang="it-IT" sz="1400" b="0" dirty="0" err="1">
                          <a:solidFill>
                            <a:srgbClr val="002626"/>
                          </a:solidFill>
                          <a:effectLst/>
                          <a:latin typeface="+mn-lt"/>
                        </a:rPr>
                        <a:t>Schwedisch</a:t>
                      </a:r>
                      <a:r>
                        <a:rPr lang="it-IT" sz="1400" b="0" dirty="0">
                          <a:solidFill>
                            <a:srgbClr val="002626"/>
                          </a:solidFill>
                          <a:effectLst/>
                          <a:latin typeface="+mn-lt"/>
                        </a:rPr>
                        <a:t> / svedese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23421433"/>
                  </a:ext>
                </a:extLst>
              </a:tr>
              <a:tr h="360000">
                <a:tc>
                  <a:txBody>
                    <a:bodyPr/>
                    <a:lstStyle/>
                    <a:p>
                      <a:pPr>
                        <a:lnSpc>
                          <a:spcPct val="100000"/>
                        </a:lnSpc>
                      </a:pPr>
                      <a:r>
                        <a:rPr lang="it-IT" sz="1400" b="0" dirty="0">
                          <a:solidFill>
                            <a:srgbClr val="002626"/>
                          </a:solidFill>
                          <a:effectLst/>
                          <a:latin typeface="+mn-lt"/>
                        </a:rPr>
                        <a:t>Romani / </a:t>
                      </a:r>
                      <a:r>
                        <a:rPr lang="it-IT" sz="1400" b="0" dirty="0" err="1">
                          <a:solidFill>
                            <a:srgbClr val="002626"/>
                          </a:solidFill>
                          <a:effectLst/>
                          <a:latin typeface="+mn-lt"/>
                        </a:rPr>
                        <a:t>romaní</a:t>
                      </a:r>
                      <a:endParaRPr lang="it-IT" sz="1400" b="0" dirty="0">
                        <a:solidFill>
                          <a:srgbClr val="002626"/>
                        </a:solidFill>
                        <a:effectLst/>
                        <a:latin typeface="+mn-lt"/>
                      </a:endParaRP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57434585"/>
                  </a:ext>
                </a:extLst>
              </a:tr>
              <a:tr h="360000">
                <a:tc>
                  <a:txBody>
                    <a:bodyPr/>
                    <a:lstStyle/>
                    <a:p>
                      <a:pPr>
                        <a:lnSpc>
                          <a:spcPct val="100000"/>
                        </a:lnSpc>
                      </a:pPr>
                      <a:r>
                        <a:rPr lang="it-IT" sz="1400" b="0" dirty="0" err="1">
                          <a:solidFill>
                            <a:srgbClr val="002626"/>
                          </a:solidFill>
                          <a:effectLst/>
                          <a:latin typeface="+mn-lt"/>
                        </a:rPr>
                        <a:t>Walisisch</a:t>
                      </a:r>
                      <a:r>
                        <a:rPr lang="it-IT" sz="1400" b="0" dirty="0">
                          <a:solidFill>
                            <a:srgbClr val="002626"/>
                          </a:solidFill>
                          <a:effectLst/>
                          <a:latin typeface="+mn-lt"/>
                        </a:rPr>
                        <a:t> / gallese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6884312"/>
                  </a:ext>
                </a:extLst>
              </a:tr>
              <a:tr h="360000">
                <a:tc>
                  <a:txBody>
                    <a:bodyPr/>
                    <a:lstStyle/>
                    <a:p>
                      <a:pPr>
                        <a:lnSpc>
                          <a:spcPct val="100000"/>
                        </a:lnSpc>
                      </a:pPr>
                      <a:r>
                        <a:rPr lang="it-IT" sz="1400" b="0" dirty="0" err="1">
                          <a:solidFill>
                            <a:srgbClr val="002626"/>
                          </a:solidFill>
                          <a:effectLst/>
                          <a:latin typeface="+mn-lt"/>
                        </a:rPr>
                        <a:t>Friesisch</a:t>
                      </a:r>
                      <a:r>
                        <a:rPr lang="it-IT" sz="1400" b="0" dirty="0">
                          <a:solidFill>
                            <a:srgbClr val="002626"/>
                          </a:solidFill>
                          <a:effectLst/>
                          <a:latin typeface="+mn-lt"/>
                        </a:rPr>
                        <a:t> / frisone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9689258"/>
                  </a:ext>
                </a:extLst>
              </a:tr>
              <a:tr h="360000">
                <a:tc>
                  <a:txBody>
                    <a:bodyPr/>
                    <a:lstStyle/>
                    <a:p>
                      <a:pPr>
                        <a:lnSpc>
                          <a:spcPct val="100000"/>
                        </a:lnSpc>
                      </a:pPr>
                      <a:r>
                        <a:rPr lang="it-IT" sz="1400" b="0" dirty="0" err="1">
                          <a:solidFill>
                            <a:srgbClr val="002626"/>
                          </a:solidFill>
                          <a:effectLst/>
                          <a:latin typeface="+mn-lt"/>
                        </a:rPr>
                        <a:t>Mirandés</a:t>
                      </a:r>
                      <a:r>
                        <a:rPr lang="it-IT" sz="1400" b="0" dirty="0">
                          <a:solidFill>
                            <a:srgbClr val="002626"/>
                          </a:solidFill>
                          <a:effectLst/>
                          <a:latin typeface="+mn-lt"/>
                        </a:rPr>
                        <a:t> / mirandese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5928048"/>
                  </a:ext>
                </a:extLst>
              </a:tr>
              <a:tr h="360000">
                <a:tc>
                  <a:txBody>
                    <a:bodyPr/>
                    <a:lstStyle/>
                    <a:p>
                      <a:pPr>
                        <a:lnSpc>
                          <a:spcPct val="100000"/>
                        </a:lnSpc>
                      </a:pPr>
                      <a:r>
                        <a:rPr lang="it-IT" sz="1400" b="0" dirty="0" err="1">
                          <a:solidFill>
                            <a:srgbClr val="002626"/>
                          </a:solidFill>
                          <a:effectLst/>
                          <a:latin typeface="+mn-lt"/>
                        </a:rPr>
                        <a:t>Arbëresh</a:t>
                      </a:r>
                      <a:r>
                        <a:rPr lang="it-IT" sz="1400" b="0" dirty="0">
                          <a:solidFill>
                            <a:srgbClr val="002626"/>
                          </a:solidFill>
                          <a:effectLst/>
                          <a:latin typeface="+mn-lt"/>
                        </a:rPr>
                        <a:t> / </a:t>
                      </a:r>
                      <a:r>
                        <a:rPr lang="it-IT" sz="1400" b="0" dirty="0" err="1">
                          <a:solidFill>
                            <a:srgbClr val="002626"/>
                          </a:solidFill>
                          <a:effectLst/>
                          <a:latin typeface="+mn-lt"/>
                        </a:rPr>
                        <a:t>arbëreshë</a:t>
                      </a:r>
                      <a:endParaRPr lang="it-IT" sz="1400" b="0" dirty="0">
                        <a:solidFill>
                          <a:srgbClr val="002626"/>
                        </a:solidFill>
                        <a:effectLst/>
                        <a:latin typeface="+mn-lt"/>
                      </a:endParaRP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0027863"/>
                  </a:ext>
                </a:extLst>
              </a:tr>
              <a:tr h="360000">
                <a:tc>
                  <a:txBody>
                    <a:bodyPr/>
                    <a:lstStyle/>
                    <a:p>
                      <a:pPr>
                        <a:lnSpc>
                          <a:spcPct val="100000"/>
                        </a:lnSpc>
                      </a:pPr>
                      <a:r>
                        <a:rPr lang="it-IT" sz="1400" b="0" dirty="0" err="1">
                          <a:solidFill>
                            <a:srgbClr val="002626"/>
                          </a:solidFill>
                          <a:effectLst/>
                          <a:latin typeface="+mn-lt"/>
                        </a:rPr>
                        <a:t>Jiddisch</a:t>
                      </a:r>
                      <a:r>
                        <a:rPr lang="it-IT" sz="1400" b="0" dirty="0">
                          <a:solidFill>
                            <a:srgbClr val="002626"/>
                          </a:solidFill>
                          <a:effectLst/>
                          <a:latin typeface="+mn-lt"/>
                        </a:rPr>
                        <a:t> / yiddish</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6457816"/>
                  </a:ext>
                </a:extLst>
              </a:tr>
              <a:tr h="360000">
                <a:tc>
                  <a:txBody>
                    <a:bodyPr/>
                    <a:lstStyle/>
                    <a:p>
                      <a:pPr>
                        <a:lnSpc>
                          <a:spcPct val="100000"/>
                        </a:lnSpc>
                      </a:pPr>
                      <a:r>
                        <a:rPr lang="it-IT" sz="1400" b="0" dirty="0" err="1">
                          <a:solidFill>
                            <a:srgbClr val="002626"/>
                          </a:solidFill>
                          <a:effectLst/>
                          <a:latin typeface="+mn-lt"/>
                        </a:rPr>
                        <a:t>Baskisch</a:t>
                      </a:r>
                      <a:r>
                        <a:rPr lang="it-IT" sz="1400" b="0" dirty="0">
                          <a:solidFill>
                            <a:srgbClr val="002626"/>
                          </a:solidFill>
                          <a:effectLst/>
                          <a:latin typeface="+mn-lt"/>
                        </a:rPr>
                        <a:t> / basco</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3296295"/>
                  </a:ext>
                </a:extLst>
              </a:tr>
              <a:tr h="360000">
                <a:tc>
                  <a:txBody>
                    <a:bodyPr/>
                    <a:lstStyle/>
                    <a:p>
                      <a:pPr>
                        <a:lnSpc>
                          <a:spcPct val="100000"/>
                        </a:lnSpc>
                      </a:pPr>
                      <a:r>
                        <a:rPr lang="it-IT" sz="1400" b="0" dirty="0" err="1">
                          <a:solidFill>
                            <a:srgbClr val="002626"/>
                          </a:solidFill>
                          <a:effectLst/>
                          <a:latin typeface="+mn-lt"/>
                        </a:rPr>
                        <a:t>Sorbisch</a:t>
                      </a:r>
                      <a:r>
                        <a:rPr lang="it-IT" sz="1400" b="0" dirty="0">
                          <a:solidFill>
                            <a:srgbClr val="002626"/>
                          </a:solidFill>
                          <a:effectLst/>
                          <a:latin typeface="+mn-lt"/>
                        </a:rPr>
                        <a:t> / sorabo</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97275213"/>
                  </a:ext>
                </a:extLst>
              </a:tr>
              <a:tr h="360000">
                <a:tc>
                  <a:txBody>
                    <a:bodyPr/>
                    <a:lstStyle/>
                    <a:p>
                      <a:pPr>
                        <a:lnSpc>
                          <a:spcPct val="100000"/>
                        </a:lnSpc>
                      </a:pPr>
                      <a:r>
                        <a:rPr lang="it-IT" sz="1400" b="0" dirty="0" err="1">
                          <a:solidFill>
                            <a:srgbClr val="002626"/>
                          </a:solidFill>
                          <a:effectLst/>
                          <a:latin typeface="+mn-lt"/>
                        </a:rPr>
                        <a:t>Griechisch</a:t>
                      </a:r>
                      <a:r>
                        <a:rPr lang="it-IT" sz="1400" b="0" dirty="0">
                          <a:solidFill>
                            <a:srgbClr val="002626"/>
                          </a:solidFill>
                          <a:effectLst/>
                          <a:latin typeface="+mn-lt"/>
                        </a:rPr>
                        <a:t> / greco </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3904968"/>
                  </a:ext>
                </a:extLst>
              </a:tr>
              <a:tr h="360000">
                <a:tc>
                  <a:txBody>
                    <a:bodyPr/>
                    <a:lstStyle/>
                    <a:p>
                      <a:pPr>
                        <a:lnSpc>
                          <a:spcPct val="100000"/>
                        </a:lnSpc>
                      </a:pPr>
                      <a:r>
                        <a:rPr lang="it-IT" sz="1400" b="0" dirty="0" err="1">
                          <a:solidFill>
                            <a:srgbClr val="002626"/>
                          </a:solidFill>
                          <a:effectLst/>
                          <a:latin typeface="+mn-lt"/>
                        </a:rPr>
                        <a:t>Ladinisch</a:t>
                      </a:r>
                      <a:r>
                        <a:rPr lang="it-IT" sz="1400" b="0" dirty="0">
                          <a:solidFill>
                            <a:srgbClr val="002626"/>
                          </a:solidFill>
                          <a:effectLst/>
                          <a:latin typeface="+mn-lt"/>
                        </a:rPr>
                        <a:t> / ladino</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3474246"/>
                  </a:ext>
                </a:extLst>
              </a:tr>
              <a:tr h="360000">
                <a:tc>
                  <a:txBody>
                    <a:bodyPr/>
                    <a:lstStyle/>
                    <a:p>
                      <a:pPr>
                        <a:lnSpc>
                          <a:spcPct val="100000"/>
                        </a:lnSpc>
                      </a:pPr>
                      <a:r>
                        <a:rPr lang="it-IT" sz="1400" b="0" dirty="0" err="1">
                          <a:solidFill>
                            <a:srgbClr val="002626"/>
                          </a:solidFill>
                          <a:effectLst/>
                          <a:latin typeface="+mn-lt"/>
                        </a:rPr>
                        <a:t>Okzitanisch</a:t>
                      </a:r>
                      <a:r>
                        <a:rPr lang="it-IT" sz="1400" b="0" dirty="0">
                          <a:solidFill>
                            <a:srgbClr val="002626"/>
                          </a:solidFill>
                          <a:effectLst/>
                          <a:latin typeface="+mn-lt"/>
                        </a:rPr>
                        <a:t> / occitano</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020767"/>
                  </a:ext>
                </a:extLst>
              </a:tr>
              <a:tr h="360000">
                <a:tc>
                  <a:txBody>
                    <a:bodyPr/>
                    <a:lstStyle/>
                    <a:p>
                      <a:pPr>
                        <a:lnSpc>
                          <a:spcPct val="100000"/>
                        </a:lnSpc>
                      </a:pPr>
                      <a:r>
                        <a:rPr lang="it-IT" sz="1400" b="0" dirty="0" err="1">
                          <a:solidFill>
                            <a:srgbClr val="002626"/>
                          </a:solidFill>
                          <a:effectLst/>
                          <a:latin typeface="+mn-lt"/>
                        </a:rPr>
                        <a:t>Irisch</a:t>
                      </a:r>
                      <a:r>
                        <a:rPr lang="it-IT" sz="1400" b="0" dirty="0">
                          <a:solidFill>
                            <a:srgbClr val="002626"/>
                          </a:solidFill>
                          <a:effectLst/>
                          <a:latin typeface="+mn-lt"/>
                        </a:rPr>
                        <a:t> / irlandese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2399141"/>
                  </a:ext>
                </a:extLst>
              </a:tr>
              <a:tr h="360000">
                <a:tc>
                  <a:txBody>
                    <a:bodyPr/>
                    <a:lstStyle/>
                    <a:p>
                      <a:pPr>
                        <a:lnSpc>
                          <a:spcPct val="100000"/>
                        </a:lnSpc>
                      </a:pPr>
                      <a:r>
                        <a:rPr lang="it-IT" sz="1400" b="0" dirty="0" err="1">
                          <a:solidFill>
                            <a:srgbClr val="002626"/>
                          </a:solidFill>
                          <a:effectLst/>
                          <a:latin typeface="+mn-lt"/>
                        </a:rPr>
                        <a:t>Bretonisch</a:t>
                      </a:r>
                      <a:r>
                        <a:rPr lang="it-IT" sz="1400" b="0" dirty="0">
                          <a:solidFill>
                            <a:srgbClr val="002626"/>
                          </a:solidFill>
                          <a:effectLst/>
                          <a:latin typeface="+mn-lt"/>
                        </a:rPr>
                        <a:t> / bretone</a:t>
                      </a: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2407050"/>
                  </a:ext>
                </a:extLst>
              </a:tr>
              <a:tr h="360000">
                <a:tc>
                  <a:txBody>
                    <a:bodyPr/>
                    <a:lstStyle/>
                    <a:p>
                      <a:pPr>
                        <a:lnSpc>
                          <a:spcPct val="100000"/>
                        </a:lnSpc>
                      </a:pPr>
                      <a:r>
                        <a:rPr lang="it-IT" sz="1400" b="0" dirty="0" err="1">
                          <a:solidFill>
                            <a:srgbClr val="002626"/>
                          </a:solidFill>
                          <a:effectLst/>
                          <a:latin typeface="+mn-lt"/>
                        </a:rPr>
                        <a:t>Gagausisch</a:t>
                      </a:r>
                      <a:r>
                        <a:rPr lang="it-IT" sz="1400" b="0" dirty="0">
                          <a:solidFill>
                            <a:srgbClr val="002626"/>
                          </a:solidFill>
                          <a:effectLst/>
                          <a:latin typeface="+mn-lt"/>
                        </a:rPr>
                        <a:t> / </a:t>
                      </a:r>
                      <a:r>
                        <a:rPr lang="it-IT" sz="1400" b="0" dirty="0" err="1">
                          <a:solidFill>
                            <a:srgbClr val="002626"/>
                          </a:solidFill>
                          <a:effectLst/>
                          <a:latin typeface="+mn-lt"/>
                        </a:rPr>
                        <a:t>gagauzo</a:t>
                      </a:r>
                      <a:endParaRPr lang="it-IT" sz="1400" b="0" dirty="0">
                        <a:solidFill>
                          <a:srgbClr val="002626"/>
                        </a:solidFill>
                        <a:effectLst/>
                        <a:latin typeface="+mn-lt"/>
                      </a:endParaRPr>
                    </a:p>
                  </a:txBody>
                  <a:tcPr marL="72000" marR="72000" marT="72000" marB="72000"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19050" cap="flat" cmpd="sng" algn="ctr">
                      <a:solidFill>
                        <a:schemeClr val="accent5"/>
                      </a:solidFill>
                      <a:prstDash val="solid"/>
                      <a:round/>
                      <a:headEnd type="none" w="med" len="med"/>
                      <a:tailEnd type="none" w="med" len="med"/>
                    </a:lnT>
                    <a:lnB w="1905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2364250"/>
                  </a:ext>
                </a:extLst>
              </a:tr>
            </a:tbl>
          </a:graphicData>
        </a:graphic>
      </p:graphicFrame>
    </p:spTree>
    <p:extLst>
      <p:ext uri="{BB962C8B-B14F-4D97-AF65-F5344CB8AC3E}">
        <p14:creationId xmlns:p14="http://schemas.microsoft.com/office/powerpoint/2010/main" val="105262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1BF849-48AF-3F56-9497-1FFC62C314EF}"/>
            </a:ext>
          </a:extLst>
        </p:cNvPr>
        <p:cNvGrpSpPr/>
        <p:nvPr/>
      </p:nvGrpSpPr>
      <p:grpSpPr>
        <a:xfrm>
          <a:off x="0" y="0"/>
          <a:ext cx="0" cy="0"/>
          <a:chOff x="0" y="0"/>
          <a:chExt cx="0" cy="0"/>
        </a:xfrm>
      </p:grpSpPr>
      <p:pic>
        <p:nvPicPr>
          <p:cNvPr id="7" name="Immagine 6">
            <a:extLst>
              <a:ext uri="{FF2B5EF4-FFF2-40B4-BE49-F238E27FC236}">
                <a16:creationId xmlns:a16="http://schemas.microsoft.com/office/drawing/2014/main" id="{969A7BF2-FE28-2AE7-0C3A-039A87B41E64}"/>
              </a:ext>
            </a:extLst>
          </p:cNvPr>
          <p:cNvPicPr>
            <a:picLocks noChangeAspect="1"/>
          </p:cNvPicPr>
          <p:nvPr/>
        </p:nvPicPr>
        <p:blipFill>
          <a:blip r:embed="rId2"/>
          <a:srcRect t="17884" b="13050"/>
          <a:stretch/>
        </p:blipFill>
        <p:spPr>
          <a:xfrm>
            <a:off x="2143760" y="-71120"/>
            <a:ext cx="7366241" cy="7200000"/>
          </a:xfrm>
          <a:prstGeom prst="rect">
            <a:avLst/>
          </a:prstGeom>
        </p:spPr>
      </p:pic>
    </p:spTree>
    <p:extLst>
      <p:ext uri="{BB962C8B-B14F-4D97-AF65-F5344CB8AC3E}">
        <p14:creationId xmlns:p14="http://schemas.microsoft.com/office/powerpoint/2010/main" val="865329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uppo 34">
            <a:extLst>
              <a:ext uri="{FF2B5EF4-FFF2-40B4-BE49-F238E27FC236}">
                <a16:creationId xmlns:a16="http://schemas.microsoft.com/office/drawing/2014/main" id="{B8B10CC3-1FE7-42E1-E3BA-9D9328BFFC91}"/>
              </a:ext>
            </a:extLst>
          </p:cNvPr>
          <p:cNvGrpSpPr/>
          <p:nvPr/>
        </p:nvGrpSpPr>
        <p:grpSpPr>
          <a:xfrm>
            <a:off x="1060222" y="3265983"/>
            <a:ext cx="2494559" cy="2943350"/>
            <a:chOff x="657139" y="3404469"/>
            <a:chExt cx="2494559" cy="2943350"/>
          </a:xfrm>
        </p:grpSpPr>
        <p:sp>
          <p:nvSpPr>
            <p:cNvPr id="15" name="TextBox 24">
              <a:extLst>
                <a:ext uri="{FF2B5EF4-FFF2-40B4-BE49-F238E27FC236}">
                  <a16:creationId xmlns:a16="http://schemas.microsoft.com/office/drawing/2014/main" id="{D50C7E47-8D5E-CEF3-E7EA-D34E6332E06D}"/>
                </a:ext>
              </a:extLst>
            </p:cNvPr>
            <p:cNvSpPr txBox="1"/>
            <p:nvPr/>
          </p:nvSpPr>
          <p:spPr>
            <a:xfrm>
              <a:off x="1024448" y="5916932"/>
              <a:ext cx="2127250" cy="430887"/>
            </a:xfrm>
            <a:prstGeom prst="rect">
              <a:avLst/>
            </a:prstGeom>
            <a:noFill/>
          </p:spPr>
          <p:txBody>
            <a:bodyPr wrap="square">
              <a:spAutoFit/>
            </a:bodyPr>
            <a:lstStyle/>
            <a:p>
              <a:r>
                <a:rPr lang="en-GB" sz="1100" dirty="0">
                  <a:solidFill>
                    <a:schemeClr val="accent1"/>
                  </a:solidFill>
                  <a:effectLst/>
                  <a:hlinkClick r:id="rId2">
                    <a:extLst>
                      <a:ext uri="{A12FA001-AC4F-418D-AE19-62706E023703}">
                        <ahyp:hlinkClr xmlns:ahyp="http://schemas.microsoft.com/office/drawing/2018/hyperlinkcolor" val="tx"/>
                      </a:ext>
                    </a:extLst>
                  </a:hlinkClick>
                </a:rPr>
                <a:t>https://youtu.be/5uh7qH8Oaqg?si=Wv26vKhKcx1-TKXR</a:t>
              </a:r>
              <a:r>
                <a:rPr lang="en-GB" sz="1100" dirty="0">
                  <a:solidFill>
                    <a:schemeClr val="accent1"/>
                  </a:solidFill>
                  <a:effectLst/>
                </a:rPr>
                <a:t> </a:t>
              </a:r>
            </a:p>
          </p:txBody>
        </p:sp>
        <p:sp>
          <p:nvSpPr>
            <p:cNvPr id="20" name="TextBox 36">
              <a:extLst>
                <a:ext uri="{FF2B5EF4-FFF2-40B4-BE49-F238E27FC236}">
                  <a16:creationId xmlns:a16="http://schemas.microsoft.com/office/drawing/2014/main" id="{42567085-907C-6F80-4498-0665934F3027}"/>
                </a:ext>
              </a:extLst>
            </p:cNvPr>
            <p:cNvSpPr txBox="1"/>
            <p:nvPr/>
          </p:nvSpPr>
          <p:spPr>
            <a:xfrm>
              <a:off x="1196975" y="5436435"/>
              <a:ext cx="1644650" cy="461665"/>
            </a:xfrm>
            <a:prstGeom prst="rect">
              <a:avLst/>
            </a:prstGeom>
            <a:noFill/>
          </p:spPr>
          <p:txBody>
            <a:bodyPr wrap="square">
              <a:spAutoFit/>
            </a:bodyPr>
            <a:lstStyle/>
            <a:p>
              <a:pPr algn="ctr"/>
              <a:r>
                <a:rPr lang="en-GB" sz="2400" b="1" dirty="0" err="1">
                  <a:solidFill>
                    <a:schemeClr val="bg2">
                      <a:lumMod val="25000"/>
                    </a:schemeClr>
                  </a:solidFill>
                </a:rPr>
                <a:t>Karaimisch</a:t>
              </a:r>
              <a:endParaRPr lang="en-GB" sz="2400" b="1" dirty="0">
                <a:solidFill>
                  <a:schemeClr val="bg2">
                    <a:lumMod val="25000"/>
                  </a:schemeClr>
                </a:solidFill>
              </a:endParaRPr>
            </a:p>
          </p:txBody>
        </p:sp>
        <p:pic>
          <p:nvPicPr>
            <p:cNvPr id="32" name="Immagine 31">
              <a:extLst>
                <a:ext uri="{FF2B5EF4-FFF2-40B4-BE49-F238E27FC236}">
                  <a16:creationId xmlns:a16="http://schemas.microsoft.com/office/drawing/2014/main" id="{D2F45171-955C-46C1-1ED3-34CFEF23430A}"/>
                </a:ext>
              </a:extLst>
            </p:cNvPr>
            <p:cNvPicPr>
              <a:picLocks noChangeAspect="1"/>
            </p:cNvPicPr>
            <p:nvPr/>
          </p:nvPicPr>
          <p:blipFill>
            <a:blip r:embed="rId3"/>
            <a:stretch>
              <a:fillRect/>
            </a:stretch>
          </p:blipFill>
          <p:spPr>
            <a:xfrm>
              <a:off x="657139" y="3404469"/>
              <a:ext cx="2142742" cy="2165297"/>
            </a:xfrm>
            <a:prstGeom prst="rect">
              <a:avLst/>
            </a:prstGeom>
          </p:spPr>
        </p:pic>
      </p:grpSp>
      <p:grpSp>
        <p:nvGrpSpPr>
          <p:cNvPr id="36" name="Gruppo 35">
            <a:extLst>
              <a:ext uri="{FF2B5EF4-FFF2-40B4-BE49-F238E27FC236}">
                <a16:creationId xmlns:a16="http://schemas.microsoft.com/office/drawing/2014/main" id="{F02D57B9-D931-D7D8-752B-2BAFECF98F85}"/>
              </a:ext>
            </a:extLst>
          </p:cNvPr>
          <p:cNvGrpSpPr/>
          <p:nvPr/>
        </p:nvGrpSpPr>
        <p:grpSpPr>
          <a:xfrm>
            <a:off x="4713728" y="3169576"/>
            <a:ext cx="2383850" cy="3039757"/>
            <a:chOff x="4713728" y="3308062"/>
            <a:chExt cx="2383850" cy="3039757"/>
          </a:xfrm>
        </p:grpSpPr>
        <p:sp>
          <p:nvSpPr>
            <p:cNvPr id="16" name="TextBox 27">
              <a:extLst>
                <a:ext uri="{FF2B5EF4-FFF2-40B4-BE49-F238E27FC236}">
                  <a16:creationId xmlns:a16="http://schemas.microsoft.com/office/drawing/2014/main" id="{38087371-1B60-1B7A-29BC-BE1EB71B1997}"/>
                </a:ext>
              </a:extLst>
            </p:cNvPr>
            <p:cNvSpPr txBox="1"/>
            <p:nvPr/>
          </p:nvSpPr>
          <p:spPr>
            <a:xfrm>
              <a:off x="4713728" y="5916932"/>
              <a:ext cx="2383850" cy="430887"/>
            </a:xfrm>
            <a:prstGeom prst="rect">
              <a:avLst/>
            </a:prstGeom>
            <a:noFill/>
          </p:spPr>
          <p:txBody>
            <a:bodyPr wrap="square">
              <a:spAutoFit/>
            </a:bodyPr>
            <a:lstStyle/>
            <a:p>
              <a:r>
                <a:rPr lang="en-GB" sz="1100" dirty="0">
                  <a:solidFill>
                    <a:schemeClr val="accent1"/>
                  </a:solidFill>
                  <a:effectLst/>
                  <a:hlinkClick r:id="rId4">
                    <a:extLst>
                      <a:ext uri="{A12FA001-AC4F-418D-AE19-62706E023703}">
                        <ahyp:hlinkClr xmlns:ahyp="http://schemas.microsoft.com/office/drawing/2018/hyperlinkcolor" val="tx"/>
                      </a:ext>
                    </a:extLst>
                  </a:hlinkClick>
                </a:rPr>
                <a:t>https://youtu.be/aZGyISJ3djo?si=h8CZZdCnE13wokuy%2522%2520%5Ch</a:t>
              </a:r>
              <a:r>
                <a:rPr lang="en-GB" sz="1100" dirty="0">
                  <a:solidFill>
                    <a:schemeClr val="accent1"/>
                  </a:solidFill>
                  <a:effectLst/>
                </a:rPr>
                <a:t> </a:t>
              </a:r>
            </a:p>
          </p:txBody>
        </p:sp>
        <p:sp>
          <p:nvSpPr>
            <p:cNvPr id="21" name="TextBox 37">
              <a:extLst>
                <a:ext uri="{FF2B5EF4-FFF2-40B4-BE49-F238E27FC236}">
                  <a16:creationId xmlns:a16="http://schemas.microsoft.com/office/drawing/2014/main" id="{065C7DB5-070F-BFB9-AAF5-A15858E2E22E}"/>
                </a:ext>
              </a:extLst>
            </p:cNvPr>
            <p:cNvSpPr txBox="1"/>
            <p:nvPr/>
          </p:nvSpPr>
          <p:spPr>
            <a:xfrm>
              <a:off x="5079537" y="5430337"/>
              <a:ext cx="1644650" cy="461665"/>
            </a:xfrm>
            <a:prstGeom prst="rect">
              <a:avLst/>
            </a:prstGeom>
            <a:noFill/>
          </p:spPr>
          <p:txBody>
            <a:bodyPr wrap="square">
              <a:spAutoFit/>
            </a:bodyPr>
            <a:lstStyle/>
            <a:p>
              <a:pPr algn="ctr"/>
              <a:r>
                <a:rPr lang="en-GB" sz="2400" b="1" dirty="0" err="1">
                  <a:solidFill>
                    <a:schemeClr val="bg2">
                      <a:lumMod val="25000"/>
                    </a:schemeClr>
                  </a:solidFill>
                </a:rPr>
                <a:t>Frisisch</a:t>
              </a:r>
              <a:endParaRPr lang="en-GB" sz="2400" b="1" dirty="0">
                <a:solidFill>
                  <a:schemeClr val="bg2">
                    <a:lumMod val="25000"/>
                  </a:schemeClr>
                </a:solidFill>
              </a:endParaRPr>
            </a:p>
          </p:txBody>
        </p:sp>
        <p:pic>
          <p:nvPicPr>
            <p:cNvPr id="33" name="Immagine 32">
              <a:extLst>
                <a:ext uri="{FF2B5EF4-FFF2-40B4-BE49-F238E27FC236}">
                  <a16:creationId xmlns:a16="http://schemas.microsoft.com/office/drawing/2014/main" id="{09DDF3CD-49E1-68F5-D4A5-D191AD36AE83}"/>
                </a:ext>
              </a:extLst>
            </p:cNvPr>
            <p:cNvPicPr>
              <a:picLocks noChangeAspect="1"/>
            </p:cNvPicPr>
            <p:nvPr/>
          </p:nvPicPr>
          <p:blipFill>
            <a:blip r:embed="rId5"/>
            <a:stretch>
              <a:fillRect/>
            </a:stretch>
          </p:blipFill>
          <p:spPr>
            <a:xfrm>
              <a:off x="4749092" y="3308062"/>
              <a:ext cx="2142742" cy="2165297"/>
            </a:xfrm>
            <a:prstGeom prst="rect">
              <a:avLst/>
            </a:prstGeom>
          </p:spPr>
        </p:pic>
      </p:grpSp>
      <p:grpSp>
        <p:nvGrpSpPr>
          <p:cNvPr id="37" name="Gruppo 36">
            <a:extLst>
              <a:ext uri="{FF2B5EF4-FFF2-40B4-BE49-F238E27FC236}">
                <a16:creationId xmlns:a16="http://schemas.microsoft.com/office/drawing/2014/main" id="{6D0C60E2-2A3C-68E8-D04A-209ABAB29893}"/>
              </a:ext>
            </a:extLst>
          </p:cNvPr>
          <p:cNvGrpSpPr/>
          <p:nvPr/>
        </p:nvGrpSpPr>
        <p:grpSpPr>
          <a:xfrm>
            <a:off x="7914281" y="3060873"/>
            <a:ext cx="2769932" cy="3148460"/>
            <a:chOff x="8446708" y="3199359"/>
            <a:chExt cx="2769932" cy="3148460"/>
          </a:xfrm>
        </p:grpSpPr>
        <p:sp>
          <p:nvSpPr>
            <p:cNvPr id="17" name="TextBox 30">
              <a:extLst>
                <a:ext uri="{FF2B5EF4-FFF2-40B4-BE49-F238E27FC236}">
                  <a16:creationId xmlns:a16="http://schemas.microsoft.com/office/drawing/2014/main" id="{039DE07F-3AEC-2FD3-18E5-3CE8F545E50A}"/>
                </a:ext>
              </a:extLst>
            </p:cNvPr>
            <p:cNvSpPr txBox="1"/>
            <p:nvPr/>
          </p:nvSpPr>
          <p:spPr>
            <a:xfrm>
              <a:off x="8521588" y="5916932"/>
              <a:ext cx="2695052" cy="430887"/>
            </a:xfrm>
            <a:prstGeom prst="rect">
              <a:avLst/>
            </a:prstGeom>
            <a:noFill/>
          </p:spPr>
          <p:txBody>
            <a:bodyPr wrap="square">
              <a:spAutoFit/>
            </a:bodyPr>
            <a:lstStyle/>
            <a:p>
              <a:r>
                <a:rPr lang="en-GB" sz="1100" dirty="0">
                  <a:solidFill>
                    <a:schemeClr val="accent1"/>
                  </a:solidFill>
                  <a:effectLst/>
                  <a:hlinkClick r:id="rId4">
                    <a:extLst>
                      <a:ext uri="{A12FA001-AC4F-418D-AE19-62706E023703}">
                        <ahyp:hlinkClr xmlns:ahyp="http://schemas.microsoft.com/office/drawing/2018/hyperlinkcolor" val="tx"/>
                      </a:ext>
                    </a:extLst>
                  </a:hlinkClick>
                </a:rPr>
                <a:t>https://youtu.be/aZGyISJ3djo?si=h8CZZdCnE13wokuy%2522%2520%5Ch</a:t>
              </a:r>
              <a:r>
                <a:rPr lang="en-GB" sz="1100" dirty="0">
                  <a:solidFill>
                    <a:schemeClr val="accent1"/>
                  </a:solidFill>
                  <a:effectLst/>
                </a:rPr>
                <a:t> </a:t>
              </a:r>
            </a:p>
          </p:txBody>
        </p:sp>
        <p:sp>
          <p:nvSpPr>
            <p:cNvPr id="22" name="TextBox 38">
              <a:extLst>
                <a:ext uri="{FF2B5EF4-FFF2-40B4-BE49-F238E27FC236}">
                  <a16:creationId xmlns:a16="http://schemas.microsoft.com/office/drawing/2014/main" id="{F81FBBAE-25FE-29BF-02D7-E9585C4E0D19}"/>
                </a:ext>
              </a:extLst>
            </p:cNvPr>
            <p:cNvSpPr txBox="1"/>
            <p:nvPr/>
          </p:nvSpPr>
          <p:spPr>
            <a:xfrm>
              <a:off x="9046789" y="5461201"/>
              <a:ext cx="1644650" cy="461665"/>
            </a:xfrm>
            <a:prstGeom prst="rect">
              <a:avLst/>
            </a:prstGeom>
            <a:noFill/>
          </p:spPr>
          <p:txBody>
            <a:bodyPr wrap="square">
              <a:spAutoFit/>
            </a:bodyPr>
            <a:lstStyle/>
            <a:p>
              <a:pPr algn="ctr"/>
              <a:r>
                <a:rPr lang="en-GB" sz="2400" b="1" dirty="0" err="1">
                  <a:solidFill>
                    <a:schemeClr val="bg2">
                      <a:lumMod val="25000"/>
                    </a:schemeClr>
                  </a:solidFill>
                </a:rPr>
                <a:t>Gagausisch</a:t>
              </a:r>
              <a:endParaRPr lang="en-GB" sz="2400" b="1" dirty="0">
                <a:solidFill>
                  <a:schemeClr val="bg2">
                    <a:lumMod val="25000"/>
                  </a:schemeClr>
                </a:solidFill>
              </a:endParaRPr>
            </a:p>
          </p:txBody>
        </p:sp>
        <p:pic>
          <p:nvPicPr>
            <p:cNvPr id="34" name="Immagine 33">
              <a:extLst>
                <a:ext uri="{FF2B5EF4-FFF2-40B4-BE49-F238E27FC236}">
                  <a16:creationId xmlns:a16="http://schemas.microsoft.com/office/drawing/2014/main" id="{AC0EB2FB-9413-6E1C-281A-A17F0136390E}"/>
                </a:ext>
              </a:extLst>
            </p:cNvPr>
            <p:cNvPicPr>
              <a:picLocks noChangeAspect="1"/>
            </p:cNvPicPr>
            <p:nvPr/>
          </p:nvPicPr>
          <p:blipFill>
            <a:blip r:embed="rId6"/>
            <a:stretch>
              <a:fillRect/>
            </a:stretch>
          </p:blipFill>
          <p:spPr>
            <a:xfrm>
              <a:off x="8446708" y="3199359"/>
              <a:ext cx="2142742" cy="2255518"/>
            </a:xfrm>
            <a:prstGeom prst="rect">
              <a:avLst/>
            </a:prstGeom>
          </p:spPr>
        </p:pic>
      </p:grpSp>
      <p:sp>
        <p:nvSpPr>
          <p:cNvPr id="2" name="CasellaDiTesto 1">
            <a:extLst>
              <a:ext uri="{FF2B5EF4-FFF2-40B4-BE49-F238E27FC236}">
                <a16:creationId xmlns:a16="http://schemas.microsoft.com/office/drawing/2014/main" id="{31662D0C-7476-3ED3-2741-215EA2FD79AC}"/>
              </a:ext>
            </a:extLst>
          </p:cNvPr>
          <p:cNvSpPr txBox="1"/>
          <p:nvPr/>
        </p:nvSpPr>
        <p:spPr>
          <a:xfrm>
            <a:off x="11216640" y="4815840"/>
            <a:ext cx="184731" cy="369332"/>
          </a:xfrm>
          <a:prstGeom prst="rect">
            <a:avLst/>
          </a:prstGeom>
          <a:noFill/>
        </p:spPr>
        <p:txBody>
          <a:bodyPr wrap="none" rtlCol="0">
            <a:spAutoFit/>
          </a:bodyPr>
          <a:lstStyle/>
          <a:p>
            <a:endParaRPr lang="it-IT" dirty="0"/>
          </a:p>
        </p:txBody>
      </p:sp>
      <p:sp>
        <p:nvSpPr>
          <p:cNvPr id="11" name="TextBox 2">
            <a:extLst>
              <a:ext uri="{FF2B5EF4-FFF2-40B4-BE49-F238E27FC236}">
                <a16:creationId xmlns:a16="http://schemas.microsoft.com/office/drawing/2014/main" id="{49CDF647-5175-BD43-ECBD-26FD1278B25C}"/>
              </a:ext>
            </a:extLst>
          </p:cNvPr>
          <p:cNvSpPr txBox="1"/>
          <p:nvPr/>
        </p:nvSpPr>
        <p:spPr>
          <a:xfrm>
            <a:off x="505749" y="477447"/>
            <a:ext cx="6934200" cy="584775"/>
          </a:xfrm>
          <a:prstGeom prst="rect">
            <a:avLst/>
          </a:prstGeom>
          <a:noFill/>
        </p:spPr>
        <p:txBody>
          <a:bodyPr wrap="square" rtlCol="0">
            <a:spAutoFit/>
          </a:bodyPr>
          <a:lstStyle/>
          <a:p>
            <a:r>
              <a:rPr lang="it-IT" sz="3200" b="1" dirty="0" err="1">
                <a:solidFill>
                  <a:schemeClr val="accent1"/>
                </a:solidFill>
              </a:rPr>
              <a:t>Klick</a:t>
            </a:r>
            <a:r>
              <a:rPr lang="it-IT" sz="3200" b="1" dirty="0">
                <a:solidFill>
                  <a:schemeClr val="accent1"/>
                </a:solidFill>
              </a:rPr>
              <a:t> </a:t>
            </a:r>
            <a:r>
              <a:rPr lang="it-IT" sz="3200" b="1" dirty="0" err="1">
                <a:solidFill>
                  <a:schemeClr val="accent1"/>
                </a:solidFill>
              </a:rPr>
              <a:t>auf</a:t>
            </a:r>
            <a:r>
              <a:rPr lang="it-IT" sz="3200" b="1" dirty="0">
                <a:solidFill>
                  <a:schemeClr val="accent1"/>
                </a:solidFill>
              </a:rPr>
              <a:t> </a:t>
            </a:r>
            <a:r>
              <a:rPr lang="it-IT" sz="3200" b="1" dirty="0" err="1">
                <a:solidFill>
                  <a:schemeClr val="accent1"/>
                </a:solidFill>
              </a:rPr>
              <a:t>den</a:t>
            </a:r>
            <a:r>
              <a:rPr lang="it-IT" sz="3200" b="1" dirty="0">
                <a:solidFill>
                  <a:schemeClr val="accent1"/>
                </a:solidFill>
              </a:rPr>
              <a:t> Link und </a:t>
            </a:r>
            <a:r>
              <a:rPr lang="it-IT" sz="3200" b="1" dirty="0" err="1">
                <a:solidFill>
                  <a:schemeClr val="accent1"/>
                </a:solidFill>
              </a:rPr>
              <a:t>hör</a:t>
            </a:r>
            <a:r>
              <a:rPr lang="it-IT" sz="3200" b="1" dirty="0">
                <a:solidFill>
                  <a:schemeClr val="accent1"/>
                </a:solidFill>
              </a:rPr>
              <a:t> die </a:t>
            </a:r>
            <a:r>
              <a:rPr lang="it-IT" sz="3200" b="1" dirty="0" err="1">
                <a:solidFill>
                  <a:schemeClr val="accent1"/>
                </a:solidFill>
              </a:rPr>
              <a:t>Sprache</a:t>
            </a:r>
            <a:r>
              <a:rPr lang="it-IT" sz="3200" b="1" dirty="0">
                <a:solidFill>
                  <a:schemeClr val="accent1"/>
                </a:solidFill>
              </a:rPr>
              <a:t>! </a:t>
            </a:r>
            <a:endParaRPr lang="en-US" sz="3200" b="1" dirty="0">
              <a:solidFill>
                <a:schemeClr val="accent1"/>
              </a:solidFill>
            </a:endParaRPr>
          </a:p>
        </p:txBody>
      </p:sp>
      <p:grpSp>
        <p:nvGrpSpPr>
          <p:cNvPr id="41" name="Gruppo 40">
            <a:extLst>
              <a:ext uri="{FF2B5EF4-FFF2-40B4-BE49-F238E27FC236}">
                <a16:creationId xmlns:a16="http://schemas.microsoft.com/office/drawing/2014/main" id="{8CF01FD9-830D-C9F4-22E3-5612A06CE737}"/>
              </a:ext>
            </a:extLst>
          </p:cNvPr>
          <p:cNvGrpSpPr/>
          <p:nvPr/>
        </p:nvGrpSpPr>
        <p:grpSpPr>
          <a:xfrm>
            <a:off x="1380319" y="477447"/>
            <a:ext cx="2346326" cy="3234825"/>
            <a:chOff x="977236" y="544970"/>
            <a:chExt cx="2346326" cy="3234825"/>
          </a:xfrm>
        </p:grpSpPr>
        <p:sp>
          <p:nvSpPr>
            <p:cNvPr id="3" name="TextBox 6">
              <a:extLst>
                <a:ext uri="{FF2B5EF4-FFF2-40B4-BE49-F238E27FC236}">
                  <a16:creationId xmlns:a16="http://schemas.microsoft.com/office/drawing/2014/main" id="{8C61B436-9781-B7F2-A3A3-EC82A25DD6DF}"/>
                </a:ext>
              </a:extLst>
            </p:cNvPr>
            <p:cNvSpPr txBox="1"/>
            <p:nvPr/>
          </p:nvSpPr>
          <p:spPr>
            <a:xfrm>
              <a:off x="1256241" y="2870484"/>
              <a:ext cx="1644650" cy="461665"/>
            </a:xfrm>
            <a:prstGeom prst="rect">
              <a:avLst/>
            </a:prstGeom>
            <a:noFill/>
          </p:spPr>
          <p:txBody>
            <a:bodyPr wrap="square">
              <a:spAutoFit/>
            </a:bodyPr>
            <a:lstStyle/>
            <a:p>
              <a:pPr algn="ctr"/>
              <a:r>
                <a:rPr lang="en-GB" sz="2400" b="1" dirty="0">
                  <a:solidFill>
                    <a:schemeClr val="bg2">
                      <a:lumMod val="25000"/>
                    </a:schemeClr>
                  </a:solidFill>
                </a:rPr>
                <a:t>Arbëresh</a:t>
              </a:r>
              <a:endParaRPr lang="en-GB" sz="2400" b="1" dirty="0">
                <a:solidFill>
                  <a:schemeClr val="bg2">
                    <a:lumMod val="25000"/>
                  </a:schemeClr>
                </a:solidFill>
                <a:ea typeface="Calibri"/>
                <a:cs typeface="Calibri"/>
              </a:endParaRPr>
            </a:p>
          </p:txBody>
        </p:sp>
        <p:sp>
          <p:nvSpPr>
            <p:cNvPr id="5" name="TextBox 10">
              <a:extLst>
                <a:ext uri="{FF2B5EF4-FFF2-40B4-BE49-F238E27FC236}">
                  <a16:creationId xmlns:a16="http://schemas.microsoft.com/office/drawing/2014/main" id="{338F1CA8-46E9-925B-2A40-A69EAE79A603}"/>
                </a:ext>
              </a:extLst>
            </p:cNvPr>
            <p:cNvSpPr txBox="1"/>
            <p:nvPr/>
          </p:nvSpPr>
          <p:spPr>
            <a:xfrm>
              <a:off x="977236" y="3348908"/>
              <a:ext cx="2346326" cy="430887"/>
            </a:xfrm>
            <a:prstGeom prst="rect">
              <a:avLst/>
            </a:prstGeom>
            <a:noFill/>
          </p:spPr>
          <p:txBody>
            <a:bodyPr wrap="square">
              <a:spAutoFit/>
            </a:bodyPr>
            <a:lstStyle/>
            <a:p>
              <a:r>
                <a:rPr lang="en-GB" sz="1100" dirty="0">
                  <a:solidFill>
                    <a:schemeClr val="accent1"/>
                  </a:solidFill>
                  <a:effectLst/>
                  <a:hlinkClick r:id="rId7">
                    <a:extLst>
                      <a:ext uri="{A12FA001-AC4F-418D-AE19-62706E023703}">
                        <ahyp:hlinkClr xmlns:ahyp="http://schemas.microsoft.com/office/drawing/2018/hyperlinkcolor" val="tx"/>
                      </a:ext>
                    </a:extLst>
                  </a:hlinkClick>
                </a:rPr>
                <a:t>https://youtu.be/m4l6NewVbes?si=agOCs9uxt49VQKHO</a:t>
              </a:r>
              <a:r>
                <a:rPr lang="en-GB" sz="1100" dirty="0">
                  <a:solidFill>
                    <a:schemeClr val="accent1"/>
                  </a:solidFill>
                  <a:effectLst/>
                </a:rPr>
                <a:t> </a:t>
              </a:r>
            </a:p>
          </p:txBody>
        </p:sp>
        <p:pic>
          <p:nvPicPr>
            <p:cNvPr id="29" name="Immagine 28">
              <a:extLst>
                <a:ext uri="{FF2B5EF4-FFF2-40B4-BE49-F238E27FC236}">
                  <a16:creationId xmlns:a16="http://schemas.microsoft.com/office/drawing/2014/main" id="{46DCD495-8F6A-2463-1263-8E7BE29A58AB}"/>
                </a:ext>
              </a:extLst>
            </p:cNvPr>
            <p:cNvPicPr>
              <a:picLocks noChangeAspect="1"/>
            </p:cNvPicPr>
            <p:nvPr/>
          </p:nvPicPr>
          <p:blipFill>
            <a:blip r:embed="rId8"/>
            <a:stretch>
              <a:fillRect/>
            </a:stretch>
          </p:blipFill>
          <p:spPr>
            <a:xfrm>
              <a:off x="1014171" y="544970"/>
              <a:ext cx="2128790" cy="2274444"/>
            </a:xfrm>
            <a:prstGeom prst="rect">
              <a:avLst/>
            </a:prstGeom>
          </p:spPr>
        </p:pic>
      </p:grpSp>
      <p:grpSp>
        <p:nvGrpSpPr>
          <p:cNvPr id="40" name="Gruppo 39">
            <a:extLst>
              <a:ext uri="{FF2B5EF4-FFF2-40B4-BE49-F238E27FC236}">
                <a16:creationId xmlns:a16="http://schemas.microsoft.com/office/drawing/2014/main" id="{FBD7CE72-A772-DB2D-CC84-C8E51C374983}"/>
              </a:ext>
            </a:extLst>
          </p:cNvPr>
          <p:cNvGrpSpPr/>
          <p:nvPr/>
        </p:nvGrpSpPr>
        <p:grpSpPr>
          <a:xfrm>
            <a:off x="4676055" y="477447"/>
            <a:ext cx="2401588" cy="3152695"/>
            <a:chOff x="4676055" y="544970"/>
            <a:chExt cx="2401588" cy="3152695"/>
          </a:xfrm>
        </p:grpSpPr>
        <p:sp>
          <p:nvSpPr>
            <p:cNvPr id="6" name="TextBox 12">
              <a:extLst>
                <a:ext uri="{FF2B5EF4-FFF2-40B4-BE49-F238E27FC236}">
                  <a16:creationId xmlns:a16="http://schemas.microsoft.com/office/drawing/2014/main" id="{5A800FAA-04BB-A5AB-2E75-DC567B97FEBE}"/>
                </a:ext>
              </a:extLst>
            </p:cNvPr>
            <p:cNvSpPr txBox="1"/>
            <p:nvPr/>
          </p:nvSpPr>
          <p:spPr>
            <a:xfrm>
              <a:off x="5026893" y="2811744"/>
              <a:ext cx="1644650" cy="461665"/>
            </a:xfrm>
            <a:prstGeom prst="rect">
              <a:avLst/>
            </a:prstGeom>
            <a:noFill/>
          </p:spPr>
          <p:txBody>
            <a:bodyPr wrap="square">
              <a:spAutoFit/>
            </a:bodyPr>
            <a:lstStyle/>
            <a:p>
              <a:pPr algn="ctr"/>
              <a:r>
                <a:rPr lang="en-GB" sz="2400" b="1" dirty="0" err="1">
                  <a:solidFill>
                    <a:schemeClr val="bg2">
                      <a:lumMod val="25000"/>
                    </a:schemeClr>
                  </a:solidFill>
                </a:rPr>
                <a:t>Baskisch</a:t>
              </a:r>
              <a:endParaRPr lang="en-GB" sz="2400" b="1" dirty="0">
                <a:solidFill>
                  <a:schemeClr val="bg2">
                    <a:lumMod val="25000"/>
                  </a:schemeClr>
                </a:solidFill>
              </a:endParaRPr>
            </a:p>
          </p:txBody>
        </p:sp>
        <p:sp>
          <p:nvSpPr>
            <p:cNvPr id="8" name="TextBox 17">
              <a:extLst>
                <a:ext uri="{FF2B5EF4-FFF2-40B4-BE49-F238E27FC236}">
                  <a16:creationId xmlns:a16="http://schemas.microsoft.com/office/drawing/2014/main" id="{F604D4D7-C93E-A8C1-FFE4-8DE5E0D657BA}"/>
                </a:ext>
              </a:extLst>
            </p:cNvPr>
            <p:cNvSpPr txBox="1"/>
            <p:nvPr/>
          </p:nvSpPr>
          <p:spPr>
            <a:xfrm>
              <a:off x="4676055" y="3266778"/>
              <a:ext cx="2346325" cy="430887"/>
            </a:xfrm>
            <a:prstGeom prst="rect">
              <a:avLst/>
            </a:prstGeom>
            <a:noFill/>
          </p:spPr>
          <p:txBody>
            <a:bodyPr wrap="square">
              <a:spAutoFit/>
            </a:bodyPr>
            <a:lstStyle/>
            <a:p>
              <a:r>
                <a:rPr lang="en-GB" sz="1100" dirty="0">
                  <a:solidFill>
                    <a:schemeClr val="accent1"/>
                  </a:solidFill>
                  <a:effectLst/>
                  <a:hlinkClick r:id="rId9">
                    <a:extLst>
                      <a:ext uri="{A12FA001-AC4F-418D-AE19-62706E023703}">
                        <ahyp:hlinkClr xmlns:ahyp="http://schemas.microsoft.com/office/drawing/2018/hyperlinkcolor" val="tx"/>
                      </a:ext>
                    </a:extLst>
                  </a:hlinkClick>
                </a:rPr>
                <a:t>https://youtu.be/suK34prc56o?si=PAO5Ghe8vPg5WU-V</a:t>
              </a:r>
              <a:r>
                <a:rPr lang="en-GB" sz="1100" dirty="0">
                  <a:solidFill>
                    <a:schemeClr val="accent1"/>
                  </a:solidFill>
                  <a:effectLst/>
                </a:rPr>
                <a:t> </a:t>
              </a:r>
            </a:p>
          </p:txBody>
        </p:sp>
        <p:pic>
          <p:nvPicPr>
            <p:cNvPr id="30" name="Immagine 29">
              <a:extLst>
                <a:ext uri="{FF2B5EF4-FFF2-40B4-BE49-F238E27FC236}">
                  <a16:creationId xmlns:a16="http://schemas.microsoft.com/office/drawing/2014/main" id="{56D325F1-B1C6-64FF-3EAA-2D26CC2D1F72}"/>
                </a:ext>
              </a:extLst>
            </p:cNvPr>
            <p:cNvPicPr>
              <a:picLocks noChangeAspect="1"/>
            </p:cNvPicPr>
            <p:nvPr/>
          </p:nvPicPr>
          <p:blipFill>
            <a:blip r:embed="rId10"/>
            <a:stretch>
              <a:fillRect/>
            </a:stretch>
          </p:blipFill>
          <p:spPr>
            <a:xfrm>
              <a:off x="4948853" y="544970"/>
              <a:ext cx="2128790" cy="2274444"/>
            </a:xfrm>
            <a:prstGeom prst="rect">
              <a:avLst/>
            </a:prstGeom>
          </p:spPr>
        </p:pic>
      </p:grpSp>
      <p:grpSp>
        <p:nvGrpSpPr>
          <p:cNvPr id="39" name="Gruppo 38">
            <a:extLst>
              <a:ext uri="{FF2B5EF4-FFF2-40B4-BE49-F238E27FC236}">
                <a16:creationId xmlns:a16="http://schemas.microsoft.com/office/drawing/2014/main" id="{75C0E811-116B-B59B-AADE-DADAFD834BD7}"/>
              </a:ext>
            </a:extLst>
          </p:cNvPr>
          <p:cNvGrpSpPr/>
          <p:nvPr/>
        </p:nvGrpSpPr>
        <p:grpSpPr>
          <a:xfrm>
            <a:off x="8229559" y="477447"/>
            <a:ext cx="2210931" cy="3200897"/>
            <a:chOff x="8761986" y="544970"/>
            <a:chExt cx="2210931" cy="3200897"/>
          </a:xfrm>
        </p:grpSpPr>
        <p:sp>
          <p:nvSpPr>
            <p:cNvPr id="9" name="TextBox 18">
              <a:extLst>
                <a:ext uri="{FF2B5EF4-FFF2-40B4-BE49-F238E27FC236}">
                  <a16:creationId xmlns:a16="http://schemas.microsoft.com/office/drawing/2014/main" id="{3D44D9FA-66A2-E7D1-DE8B-056308B683AA}"/>
                </a:ext>
              </a:extLst>
            </p:cNvPr>
            <p:cNvSpPr txBox="1"/>
            <p:nvPr/>
          </p:nvSpPr>
          <p:spPr>
            <a:xfrm>
              <a:off x="8993011" y="2853315"/>
              <a:ext cx="1644650" cy="461665"/>
            </a:xfrm>
            <a:prstGeom prst="rect">
              <a:avLst/>
            </a:prstGeom>
            <a:noFill/>
          </p:spPr>
          <p:txBody>
            <a:bodyPr wrap="square">
              <a:spAutoFit/>
            </a:bodyPr>
            <a:lstStyle/>
            <a:p>
              <a:pPr algn="ctr"/>
              <a:r>
                <a:rPr lang="en-GB" sz="2400" b="1" dirty="0" err="1">
                  <a:solidFill>
                    <a:schemeClr val="bg2">
                      <a:lumMod val="25000"/>
                    </a:schemeClr>
                  </a:solidFill>
                </a:rPr>
                <a:t>Bretonisch</a:t>
              </a:r>
              <a:endParaRPr lang="en-GB" sz="2400" b="1" dirty="0">
                <a:solidFill>
                  <a:schemeClr val="bg2">
                    <a:lumMod val="25000"/>
                  </a:schemeClr>
                </a:solidFill>
              </a:endParaRPr>
            </a:p>
          </p:txBody>
        </p:sp>
        <p:sp>
          <p:nvSpPr>
            <p:cNvPr id="10" name="TextBox 25">
              <a:extLst>
                <a:ext uri="{FF2B5EF4-FFF2-40B4-BE49-F238E27FC236}">
                  <a16:creationId xmlns:a16="http://schemas.microsoft.com/office/drawing/2014/main" id="{7942D1D3-F644-BB1D-80C9-61577A3CC939}"/>
                </a:ext>
              </a:extLst>
            </p:cNvPr>
            <p:cNvSpPr txBox="1"/>
            <p:nvPr/>
          </p:nvSpPr>
          <p:spPr>
            <a:xfrm>
              <a:off x="8761986" y="3314980"/>
              <a:ext cx="2106701" cy="430887"/>
            </a:xfrm>
            <a:prstGeom prst="rect">
              <a:avLst/>
            </a:prstGeom>
            <a:noFill/>
          </p:spPr>
          <p:txBody>
            <a:bodyPr wrap="square">
              <a:spAutoFit/>
            </a:bodyPr>
            <a:lstStyle/>
            <a:p>
              <a:r>
                <a:rPr lang="en-GB" sz="1100" dirty="0">
                  <a:solidFill>
                    <a:schemeClr val="accent1"/>
                  </a:solidFill>
                  <a:effectLst/>
                  <a:hlinkClick r:id="rId11">
                    <a:extLst>
                      <a:ext uri="{A12FA001-AC4F-418D-AE19-62706E023703}">
                        <ahyp:hlinkClr xmlns:ahyp="http://schemas.microsoft.com/office/drawing/2018/hyperlinkcolor" val="tx"/>
                      </a:ext>
                    </a:extLst>
                  </a:hlinkClick>
                </a:rPr>
                <a:t>https://www.youtube.com/watch?v=nYLSU5faTIM</a:t>
              </a:r>
              <a:r>
                <a:rPr lang="en-GB" sz="1100" dirty="0">
                  <a:solidFill>
                    <a:schemeClr val="accent1"/>
                  </a:solidFill>
                  <a:effectLst/>
                </a:rPr>
                <a:t> </a:t>
              </a:r>
            </a:p>
          </p:txBody>
        </p:sp>
        <p:pic>
          <p:nvPicPr>
            <p:cNvPr id="31" name="Immagine 30">
              <a:extLst>
                <a:ext uri="{FF2B5EF4-FFF2-40B4-BE49-F238E27FC236}">
                  <a16:creationId xmlns:a16="http://schemas.microsoft.com/office/drawing/2014/main" id="{9203C0BE-C504-AA77-3DEA-5E1819EA6FE0}"/>
                </a:ext>
              </a:extLst>
            </p:cNvPr>
            <p:cNvPicPr>
              <a:picLocks noChangeAspect="1"/>
            </p:cNvPicPr>
            <p:nvPr/>
          </p:nvPicPr>
          <p:blipFill>
            <a:blip r:embed="rId12"/>
            <a:stretch>
              <a:fillRect/>
            </a:stretch>
          </p:blipFill>
          <p:spPr>
            <a:xfrm>
              <a:off x="8844127" y="544970"/>
              <a:ext cx="2128790" cy="2274444"/>
            </a:xfrm>
            <a:prstGeom prst="rect">
              <a:avLst/>
            </a:prstGeom>
          </p:spPr>
        </p:pic>
      </p:grpSp>
      <p:pic>
        <p:nvPicPr>
          <p:cNvPr id="7" name="Immagine 6">
            <a:extLst>
              <a:ext uri="{FF2B5EF4-FFF2-40B4-BE49-F238E27FC236}">
                <a16:creationId xmlns:a16="http://schemas.microsoft.com/office/drawing/2014/main" id="{94D0AA25-3F1D-A265-C8A7-1F57ED77468B}"/>
              </a:ext>
            </a:extLst>
          </p:cNvPr>
          <p:cNvPicPr>
            <a:picLocks noChangeAspect="1"/>
          </p:cNvPicPr>
          <p:nvPr/>
        </p:nvPicPr>
        <p:blipFill>
          <a:blip r:embed="rId13"/>
          <a:stretch>
            <a:fillRect/>
          </a:stretch>
        </p:blipFill>
        <p:spPr>
          <a:xfrm>
            <a:off x="3650901" y="3205886"/>
            <a:ext cx="521694" cy="521694"/>
          </a:xfrm>
          <a:prstGeom prst="rect">
            <a:avLst/>
          </a:prstGeom>
        </p:spPr>
      </p:pic>
    </p:spTree>
    <p:extLst>
      <p:ext uri="{BB962C8B-B14F-4D97-AF65-F5344CB8AC3E}">
        <p14:creationId xmlns:p14="http://schemas.microsoft.com/office/powerpoint/2010/main" val="2844059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po 22">
            <a:extLst>
              <a:ext uri="{FF2B5EF4-FFF2-40B4-BE49-F238E27FC236}">
                <a16:creationId xmlns:a16="http://schemas.microsoft.com/office/drawing/2014/main" id="{38A68D6B-BDB4-762E-D13A-D5CF8348C8D9}"/>
              </a:ext>
            </a:extLst>
          </p:cNvPr>
          <p:cNvGrpSpPr/>
          <p:nvPr/>
        </p:nvGrpSpPr>
        <p:grpSpPr>
          <a:xfrm>
            <a:off x="1458470" y="2980432"/>
            <a:ext cx="2184556" cy="3257815"/>
            <a:chOff x="492214" y="3429000"/>
            <a:chExt cx="2184556" cy="3257815"/>
          </a:xfrm>
        </p:grpSpPr>
        <p:sp>
          <p:nvSpPr>
            <p:cNvPr id="8" name="TextBox 2">
              <a:extLst>
                <a:ext uri="{FF2B5EF4-FFF2-40B4-BE49-F238E27FC236}">
                  <a16:creationId xmlns:a16="http://schemas.microsoft.com/office/drawing/2014/main" id="{55E908A2-6C8D-DBB6-D141-2F0AA43E62FE}"/>
                </a:ext>
              </a:extLst>
            </p:cNvPr>
            <p:cNvSpPr txBox="1"/>
            <p:nvPr/>
          </p:nvSpPr>
          <p:spPr>
            <a:xfrm>
              <a:off x="744331" y="5780794"/>
              <a:ext cx="1644650" cy="461665"/>
            </a:xfrm>
            <a:prstGeom prst="rect">
              <a:avLst/>
            </a:prstGeom>
            <a:noFill/>
          </p:spPr>
          <p:txBody>
            <a:bodyPr wrap="square">
              <a:spAutoFit/>
            </a:bodyPr>
            <a:lstStyle/>
            <a:p>
              <a:pPr algn="ctr"/>
              <a:r>
                <a:rPr lang="en-GB" sz="2400" b="1" dirty="0" err="1">
                  <a:solidFill>
                    <a:schemeClr val="bg2">
                      <a:lumMod val="25000"/>
                    </a:schemeClr>
                  </a:solidFill>
                </a:rPr>
                <a:t>Ladinisch</a:t>
              </a:r>
              <a:endParaRPr lang="en-GB" sz="2400" b="1" dirty="0">
                <a:solidFill>
                  <a:schemeClr val="bg2">
                    <a:lumMod val="25000"/>
                  </a:schemeClr>
                </a:solidFill>
              </a:endParaRPr>
            </a:p>
          </p:txBody>
        </p:sp>
        <p:sp>
          <p:nvSpPr>
            <p:cNvPr id="9" name="TextBox 7">
              <a:extLst>
                <a:ext uri="{FF2B5EF4-FFF2-40B4-BE49-F238E27FC236}">
                  <a16:creationId xmlns:a16="http://schemas.microsoft.com/office/drawing/2014/main" id="{0FE071AF-E09F-0791-0FE9-64EA890DF78F}"/>
                </a:ext>
              </a:extLst>
            </p:cNvPr>
            <p:cNvSpPr txBox="1"/>
            <p:nvPr/>
          </p:nvSpPr>
          <p:spPr>
            <a:xfrm>
              <a:off x="492214" y="6255928"/>
              <a:ext cx="2148884" cy="430887"/>
            </a:xfrm>
            <a:prstGeom prst="rect">
              <a:avLst/>
            </a:prstGeom>
            <a:noFill/>
          </p:spPr>
          <p:txBody>
            <a:bodyPr wrap="square">
              <a:spAutoFit/>
            </a:bodyPr>
            <a:lstStyle/>
            <a:p>
              <a:r>
                <a:rPr lang="en-GB" sz="1100" dirty="0">
                  <a:solidFill>
                    <a:schemeClr val="accent1"/>
                  </a:solidFill>
                  <a:effectLst/>
                  <a:hlinkClick r:id="rId2">
                    <a:extLst>
                      <a:ext uri="{A12FA001-AC4F-418D-AE19-62706E023703}">
                        <ahyp:hlinkClr xmlns:ahyp="http://schemas.microsoft.com/office/drawing/2018/hyperlinkcolor" val="tx"/>
                      </a:ext>
                    </a:extLst>
                  </a:hlinkClick>
                </a:rPr>
                <a:t>https://youtu.be/kzBJp9zTZo4?si=cBzGw0pFDM2X0k-7</a:t>
              </a:r>
              <a:r>
                <a:rPr lang="en-GB" sz="1100" dirty="0">
                  <a:solidFill>
                    <a:schemeClr val="accent1"/>
                  </a:solidFill>
                </a:rPr>
                <a:t> </a:t>
              </a:r>
              <a:endParaRPr lang="en-GB" sz="1100" dirty="0">
                <a:solidFill>
                  <a:schemeClr val="accent1"/>
                </a:solidFill>
                <a:effectLst/>
              </a:endParaRPr>
            </a:p>
          </p:txBody>
        </p:sp>
        <p:pic>
          <p:nvPicPr>
            <p:cNvPr id="17" name="Immagine 16">
              <a:extLst>
                <a:ext uri="{FF2B5EF4-FFF2-40B4-BE49-F238E27FC236}">
                  <a16:creationId xmlns:a16="http://schemas.microsoft.com/office/drawing/2014/main" id="{AA3298EE-42D2-6B5A-D273-DBC336FD99C5}"/>
                </a:ext>
              </a:extLst>
            </p:cNvPr>
            <p:cNvPicPr>
              <a:picLocks noChangeAspect="1"/>
            </p:cNvPicPr>
            <p:nvPr/>
          </p:nvPicPr>
          <p:blipFill>
            <a:blip r:embed="rId3"/>
            <a:stretch>
              <a:fillRect/>
            </a:stretch>
          </p:blipFill>
          <p:spPr>
            <a:xfrm>
              <a:off x="533358" y="3429000"/>
              <a:ext cx="2143412" cy="2290066"/>
            </a:xfrm>
            <a:prstGeom prst="rect">
              <a:avLst/>
            </a:prstGeom>
          </p:spPr>
        </p:pic>
      </p:grpSp>
      <p:grpSp>
        <p:nvGrpSpPr>
          <p:cNvPr id="24" name="Gruppo 23">
            <a:extLst>
              <a:ext uri="{FF2B5EF4-FFF2-40B4-BE49-F238E27FC236}">
                <a16:creationId xmlns:a16="http://schemas.microsoft.com/office/drawing/2014/main" id="{EE62117F-50C4-D2DD-7D63-1F2A8916790B}"/>
              </a:ext>
            </a:extLst>
          </p:cNvPr>
          <p:cNvGrpSpPr/>
          <p:nvPr/>
        </p:nvGrpSpPr>
        <p:grpSpPr>
          <a:xfrm>
            <a:off x="4923593" y="2869042"/>
            <a:ext cx="2264871" cy="3299748"/>
            <a:chOff x="4698865" y="3018845"/>
            <a:chExt cx="2264871" cy="3299748"/>
          </a:xfrm>
        </p:grpSpPr>
        <p:sp>
          <p:nvSpPr>
            <p:cNvPr id="10" name="TextBox 13">
              <a:extLst>
                <a:ext uri="{FF2B5EF4-FFF2-40B4-BE49-F238E27FC236}">
                  <a16:creationId xmlns:a16="http://schemas.microsoft.com/office/drawing/2014/main" id="{AA3A71FF-EE6C-88E8-F5C7-048E90D42D7A}"/>
                </a:ext>
              </a:extLst>
            </p:cNvPr>
            <p:cNvSpPr txBox="1"/>
            <p:nvPr/>
          </p:nvSpPr>
          <p:spPr>
            <a:xfrm>
              <a:off x="4698865" y="5426040"/>
              <a:ext cx="2085837" cy="461665"/>
            </a:xfrm>
            <a:prstGeom prst="rect">
              <a:avLst/>
            </a:prstGeom>
            <a:noFill/>
          </p:spPr>
          <p:txBody>
            <a:bodyPr wrap="square">
              <a:spAutoFit/>
            </a:bodyPr>
            <a:lstStyle/>
            <a:p>
              <a:pPr algn="ctr"/>
              <a:r>
                <a:rPr lang="en-GB" sz="2400" b="1" dirty="0" err="1">
                  <a:solidFill>
                    <a:schemeClr val="bg2">
                      <a:lumMod val="25000"/>
                    </a:schemeClr>
                  </a:solidFill>
                </a:rPr>
                <a:t>Mirandesisch</a:t>
              </a:r>
              <a:endParaRPr lang="en-GB" sz="2400" b="1" dirty="0">
                <a:solidFill>
                  <a:schemeClr val="bg2">
                    <a:lumMod val="25000"/>
                  </a:schemeClr>
                </a:solidFill>
              </a:endParaRPr>
            </a:p>
          </p:txBody>
        </p:sp>
        <p:sp>
          <p:nvSpPr>
            <p:cNvPr id="11" name="TextBox 14">
              <a:extLst>
                <a:ext uri="{FF2B5EF4-FFF2-40B4-BE49-F238E27FC236}">
                  <a16:creationId xmlns:a16="http://schemas.microsoft.com/office/drawing/2014/main" id="{C8CC3482-21DE-A8BC-21F5-52E07A6885D4}"/>
                </a:ext>
              </a:extLst>
            </p:cNvPr>
            <p:cNvSpPr txBox="1"/>
            <p:nvPr/>
          </p:nvSpPr>
          <p:spPr>
            <a:xfrm>
              <a:off x="4698865" y="5887706"/>
              <a:ext cx="2148885" cy="430887"/>
            </a:xfrm>
            <a:prstGeom prst="rect">
              <a:avLst/>
            </a:prstGeom>
            <a:noFill/>
          </p:spPr>
          <p:txBody>
            <a:bodyPr wrap="square">
              <a:spAutoFit/>
            </a:bodyPr>
            <a:lstStyle/>
            <a:p>
              <a:r>
                <a:rPr lang="en-GB" sz="1100" dirty="0">
                  <a:solidFill>
                    <a:schemeClr val="accent1"/>
                  </a:solidFill>
                  <a:effectLst/>
                  <a:hlinkClick r:id="rId4">
                    <a:extLst>
                      <a:ext uri="{A12FA001-AC4F-418D-AE19-62706E023703}">
                        <ahyp:hlinkClr xmlns:ahyp="http://schemas.microsoft.com/office/drawing/2018/hyperlinkcolor" val="tx"/>
                      </a:ext>
                    </a:extLst>
                  </a:hlinkClick>
                </a:rPr>
                <a:t>https://youtu.be/QLFOGwmPei0?si=a2AG7gsjEbq_F9fi</a:t>
              </a:r>
              <a:r>
                <a:rPr lang="en-GB" sz="1100" dirty="0">
                  <a:solidFill>
                    <a:schemeClr val="accent1"/>
                  </a:solidFill>
                </a:rPr>
                <a:t> </a:t>
              </a:r>
              <a:endParaRPr lang="en-GB" sz="1100" dirty="0">
                <a:solidFill>
                  <a:schemeClr val="accent1"/>
                </a:solidFill>
                <a:effectLst/>
              </a:endParaRPr>
            </a:p>
          </p:txBody>
        </p:sp>
        <p:pic>
          <p:nvPicPr>
            <p:cNvPr id="18" name="Immagine 17">
              <a:extLst>
                <a:ext uri="{FF2B5EF4-FFF2-40B4-BE49-F238E27FC236}">
                  <a16:creationId xmlns:a16="http://schemas.microsoft.com/office/drawing/2014/main" id="{E55D64A7-CFE1-3712-3739-893E9FA1B528}"/>
                </a:ext>
              </a:extLst>
            </p:cNvPr>
            <p:cNvPicPr>
              <a:picLocks noChangeAspect="1"/>
            </p:cNvPicPr>
            <p:nvPr/>
          </p:nvPicPr>
          <p:blipFill>
            <a:blip r:embed="rId5"/>
            <a:stretch>
              <a:fillRect/>
            </a:stretch>
          </p:blipFill>
          <p:spPr>
            <a:xfrm>
              <a:off x="4820324" y="3018845"/>
              <a:ext cx="2143412" cy="2290066"/>
            </a:xfrm>
            <a:prstGeom prst="rect">
              <a:avLst/>
            </a:prstGeom>
          </p:spPr>
        </p:pic>
      </p:grpSp>
      <p:grpSp>
        <p:nvGrpSpPr>
          <p:cNvPr id="25" name="Gruppo 24">
            <a:extLst>
              <a:ext uri="{FF2B5EF4-FFF2-40B4-BE49-F238E27FC236}">
                <a16:creationId xmlns:a16="http://schemas.microsoft.com/office/drawing/2014/main" id="{01A65155-0FE2-086B-48CA-AEF3DD6F1554}"/>
              </a:ext>
            </a:extLst>
          </p:cNvPr>
          <p:cNvGrpSpPr/>
          <p:nvPr/>
        </p:nvGrpSpPr>
        <p:grpSpPr>
          <a:xfrm>
            <a:off x="8210325" y="2833855"/>
            <a:ext cx="2233888" cy="3334935"/>
            <a:chOff x="8985626" y="2983657"/>
            <a:chExt cx="2233888" cy="3334935"/>
          </a:xfrm>
        </p:grpSpPr>
        <p:sp>
          <p:nvSpPr>
            <p:cNvPr id="12" name="TextBox 16">
              <a:extLst>
                <a:ext uri="{FF2B5EF4-FFF2-40B4-BE49-F238E27FC236}">
                  <a16:creationId xmlns:a16="http://schemas.microsoft.com/office/drawing/2014/main" id="{7A466D58-B94D-9C7B-41DF-5B3D1FD6F59A}"/>
                </a:ext>
              </a:extLst>
            </p:cNvPr>
            <p:cNvSpPr txBox="1"/>
            <p:nvPr/>
          </p:nvSpPr>
          <p:spPr>
            <a:xfrm>
              <a:off x="9322746" y="5392230"/>
              <a:ext cx="1644650" cy="461665"/>
            </a:xfrm>
            <a:prstGeom prst="rect">
              <a:avLst/>
            </a:prstGeom>
            <a:noFill/>
          </p:spPr>
          <p:txBody>
            <a:bodyPr wrap="square">
              <a:spAutoFit/>
            </a:bodyPr>
            <a:lstStyle/>
            <a:p>
              <a:pPr algn="ctr"/>
              <a:r>
                <a:rPr lang="en-GB" sz="2400" b="1" dirty="0" err="1">
                  <a:solidFill>
                    <a:schemeClr val="bg2">
                      <a:lumMod val="25000"/>
                    </a:schemeClr>
                  </a:solidFill>
                  <a:ea typeface="Calibri"/>
                  <a:cs typeface="Calibri"/>
                </a:rPr>
                <a:t>Okzitanisch</a:t>
              </a:r>
              <a:endParaRPr lang="en-GB" sz="2400" b="1" dirty="0">
                <a:solidFill>
                  <a:schemeClr val="bg2">
                    <a:lumMod val="25000"/>
                  </a:schemeClr>
                </a:solidFill>
                <a:ea typeface="Calibri"/>
                <a:cs typeface="Calibri"/>
              </a:endParaRPr>
            </a:p>
          </p:txBody>
        </p:sp>
        <p:sp>
          <p:nvSpPr>
            <p:cNvPr id="13" name="TextBox 20">
              <a:extLst>
                <a:ext uri="{FF2B5EF4-FFF2-40B4-BE49-F238E27FC236}">
                  <a16:creationId xmlns:a16="http://schemas.microsoft.com/office/drawing/2014/main" id="{761D8FCB-D8C6-0488-CC32-3E878BB96A07}"/>
                </a:ext>
              </a:extLst>
            </p:cNvPr>
            <p:cNvSpPr txBox="1"/>
            <p:nvPr/>
          </p:nvSpPr>
          <p:spPr>
            <a:xfrm>
              <a:off x="9070628" y="5887705"/>
              <a:ext cx="2148886" cy="430887"/>
            </a:xfrm>
            <a:prstGeom prst="rect">
              <a:avLst/>
            </a:prstGeom>
            <a:noFill/>
          </p:spPr>
          <p:txBody>
            <a:bodyPr wrap="square">
              <a:spAutoFit/>
            </a:bodyPr>
            <a:lstStyle/>
            <a:p>
              <a:r>
                <a:rPr lang="en-GB" sz="1100" dirty="0">
                  <a:solidFill>
                    <a:schemeClr val="accent1"/>
                  </a:solidFill>
                  <a:effectLst/>
                  <a:hlinkClick r:id="rId6">
                    <a:extLst>
                      <a:ext uri="{A12FA001-AC4F-418D-AE19-62706E023703}">
                        <ahyp:hlinkClr xmlns:ahyp="http://schemas.microsoft.com/office/drawing/2018/hyperlinkcolor" val="tx"/>
                      </a:ext>
                    </a:extLst>
                  </a:hlinkClick>
                </a:rPr>
                <a:t>https://youtu.be/boFQzRB3OuQ?si=FL1Nom-e6FVe_Ak8</a:t>
              </a:r>
              <a:r>
                <a:rPr lang="en-GB" sz="1100" dirty="0">
                  <a:solidFill>
                    <a:schemeClr val="accent1"/>
                  </a:solidFill>
                </a:rPr>
                <a:t> </a:t>
              </a:r>
              <a:endParaRPr lang="en-GB" sz="1100" dirty="0">
                <a:solidFill>
                  <a:schemeClr val="accent1"/>
                </a:solidFill>
                <a:effectLst/>
              </a:endParaRPr>
            </a:p>
          </p:txBody>
        </p:sp>
        <p:pic>
          <p:nvPicPr>
            <p:cNvPr id="19" name="Immagine 18">
              <a:extLst>
                <a:ext uri="{FF2B5EF4-FFF2-40B4-BE49-F238E27FC236}">
                  <a16:creationId xmlns:a16="http://schemas.microsoft.com/office/drawing/2014/main" id="{C0405991-1B97-3331-CB43-2583C77618EB}"/>
                </a:ext>
              </a:extLst>
            </p:cNvPr>
            <p:cNvPicPr>
              <a:picLocks noChangeAspect="1"/>
            </p:cNvPicPr>
            <p:nvPr/>
          </p:nvPicPr>
          <p:blipFill>
            <a:blip r:embed="rId7"/>
            <a:stretch>
              <a:fillRect/>
            </a:stretch>
          </p:blipFill>
          <p:spPr>
            <a:xfrm>
              <a:off x="8985626" y="2983657"/>
              <a:ext cx="2143412" cy="2290066"/>
            </a:xfrm>
            <a:prstGeom prst="rect">
              <a:avLst/>
            </a:prstGeom>
          </p:spPr>
        </p:pic>
      </p:grpSp>
      <p:grpSp>
        <p:nvGrpSpPr>
          <p:cNvPr id="22" name="Gruppo 21">
            <a:extLst>
              <a:ext uri="{FF2B5EF4-FFF2-40B4-BE49-F238E27FC236}">
                <a16:creationId xmlns:a16="http://schemas.microsoft.com/office/drawing/2014/main" id="{CEFE04CE-640F-BD93-4EEE-4B1CF8B61F33}"/>
              </a:ext>
            </a:extLst>
          </p:cNvPr>
          <p:cNvGrpSpPr/>
          <p:nvPr/>
        </p:nvGrpSpPr>
        <p:grpSpPr>
          <a:xfrm>
            <a:off x="1476306" y="604011"/>
            <a:ext cx="2334253" cy="3058526"/>
            <a:chOff x="415251" y="529649"/>
            <a:chExt cx="2334253" cy="3058526"/>
          </a:xfrm>
        </p:grpSpPr>
        <p:sp>
          <p:nvSpPr>
            <p:cNvPr id="2" name="TextBox 6">
              <a:extLst>
                <a:ext uri="{FF2B5EF4-FFF2-40B4-BE49-F238E27FC236}">
                  <a16:creationId xmlns:a16="http://schemas.microsoft.com/office/drawing/2014/main" id="{44904FF0-1B26-9B89-73BF-9C544832E526}"/>
                </a:ext>
              </a:extLst>
            </p:cNvPr>
            <p:cNvSpPr txBox="1"/>
            <p:nvPr/>
          </p:nvSpPr>
          <p:spPr>
            <a:xfrm>
              <a:off x="667368" y="2678448"/>
              <a:ext cx="1644650" cy="461665"/>
            </a:xfrm>
            <a:prstGeom prst="rect">
              <a:avLst/>
            </a:prstGeom>
            <a:noFill/>
          </p:spPr>
          <p:txBody>
            <a:bodyPr wrap="square">
              <a:spAutoFit/>
            </a:bodyPr>
            <a:lstStyle/>
            <a:p>
              <a:pPr algn="ctr"/>
              <a:r>
                <a:rPr lang="en-GB" sz="2400" b="1" dirty="0" err="1">
                  <a:solidFill>
                    <a:schemeClr val="bg2">
                      <a:lumMod val="25000"/>
                    </a:schemeClr>
                  </a:solidFill>
                  <a:ea typeface="Calibri"/>
                  <a:cs typeface="Calibri"/>
                </a:rPr>
                <a:t>Walisisch</a:t>
              </a:r>
              <a:endParaRPr lang="en-GB" sz="2400" b="1" dirty="0">
                <a:solidFill>
                  <a:schemeClr val="bg2">
                    <a:lumMod val="25000"/>
                  </a:schemeClr>
                </a:solidFill>
                <a:ea typeface="Calibri"/>
                <a:cs typeface="Calibri"/>
              </a:endParaRPr>
            </a:p>
          </p:txBody>
        </p:sp>
        <p:sp>
          <p:nvSpPr>
            <p:cNvPr id="3" name="TextBox 10">
              <a:extLst>
                <a:ext uri="{FF2B5EF4-FFF2-40B4-BE49-F238E27FC236}">
                  <a16:creationId xmlns:a16="http://schemas.microsoft.com/office/drawing/2014/main" id="{6C3EC98F-BE29-18DE-AE8A-5B6B1053183F}"/>
                </a:ext>
              </a:extLst>
            </p:cNvPr>
            <p:cNvSpPr txBox="1"/>
            <p:nvPr/>
          </p:nvSpPr>
          <p:spPr>
            <a:xfrm>
              <a:off x="415251" y="3157288"/>
              <a:ext cx="2148884" cy="430887"/>
            </a:xfrm>
            <a:prstGeom prst="rect">
              <a:avLst/>
            </a:prstGeom>
            <a:noFill/>
          </p:spPr>
          <p:txBody>
            <a:bodyPr wrap="square">
              <a:spAutoFit/>
            </a:bodyPr>
            <a:lstStyle/>
            <a:p>
              <a:r>
                <a:rPr lang="en-GB" sz="1100" dirty="0">
                  <a:solidFill>
                    <a:schemeClr val="accent1"/>
                  </a:solidFill>
                  <a:effectLst/>
                  <a:hlinkClick r:id="rId8">
                    <a:extLst>
                      <a:ext uri="{A12FA001-AC4F-418D-AE19-62706E023703}">
                        <ahyp:hlinkClr xmlns:ahyp="http://schemas.microsoft.com/office/drawing/2018/hyperlinkcolor" val="tx"/>
                      </a:ext>
                    </a:extLst>
                  </a:hlinkClick>
                </a:rPr>
                <a:t>https://youtu.be/JUa_phPM77s?si=B67Se8v_E3KQ4dvl</a:t>
              </a:r>
              <a:r>
                <a:rPr lang="en-GB" sz="1100" dirty="0">
                  <a:solidFill>
                    <a:schemeClr val="accent1"/>
                  </a:solidFill>
                </a:rPr>
                <a:t> </a:t>
              </a:r>
              <a:endParaRPr lang="en-GB" sz="1100" dirty="0">
                <a:solidFill>
                  <a:schemeClr val="accent1"/>
                </a:solidFill>
                <a:effectLst/>
              </a:endParaRPr>
            </a:p>
          </p:txBody>
        </p:sp>
        <p:pic>
          <p:nvPicPr>
            <p:cNvPr id="14" name="Immagine 13">
              <a:extLst>
                <a:ext uri="{FF2B5EF4-FFF2-40B4-BE49-F238E27FC236}">
                  <a16:creationId xmlns:a16="http://schemas.microsoft.com/office/drawing/2014/main" id="{14F893A0-0B12-2740-311F-FAED0C9F4E67}"/>
                </a:ext>
              </a:extLst>
            </p:cNvPr>
            <p:cNvPicPr>
              <a:picLocks noChangeAspect="1"/>
            </p:cNvPicPr>
            <p:nvPr/>
          </p:nvPicPr>
          <p:blipFill>
            <a:blip r:embed="rId9"/>
            <a:stretch>
              <a:fillRect/>
            </a:stretch>
          </p:blipFill>
          <p:spPr>
            <a:xfrm>
              <a:off x="606092" y="529649"/>
              <a:ext cx="2143412" cy="2165974"/>
            </a:xfrm>
            <a:prstGeom prst="rect">
              <a:avLst/>
            </a:prstGeom>
          </p:spPr>
        </p:pic>
      </p:grpSp>
      <p:grpSp>
        <p:nvGrpSpPr>
          <p:cNvPr id="21" name="Gruppo 20">
            <a:extLst>
              <a:ext uri="{FF2B5EF4-FFF2-40B4-BE49-F238E27FC236}">
                <a16:creationId xmlns:a16="http://schemas.microsoft.com/office/drawing/2014/main" id="{5FCF4519-B10D-43DC-E539-DDBC75B8734F}"/>
              </a:ext>
            </a:extLst>
          </p:cNvPr>
          <p:cNvGrpSpPr/>
          <p:nvPr/>
        </p:nvGrpSpPr>
        <p:grpSpPr>
          <a:xfrm>
            <a:off x="4527192" y="448605"/>
            <a:ext cx="2482238" cy="3160768"/>
            <a:chOff x="4527192" y="374243"/>
            <a:chExt cx="2482238" cy="3160768"/>
          </a:xfrm>
        </p:grpSpPr>
        <p:sp>
          <p:nvSpPr>
            <p:cNvPr id="4" name="TextBox 12">
              <a:extLst>
                <a:ext uri="{FF2B5EF4-FFF2-40B4-BE49-F238E27FC236}">
                  <a16:creationId xmlns:a16="http://schemas.microsoft.com/office/drawing/2014/main" id="{7E7885CE-86B4-9C39-EC63-264EF70CE08E}"/>
                </a:ext>
              </a:extLst>
            </p:cNvPr>
            <p:cNvSpPr txBox="1"/>
            <p:nvPr/>
          </p:nvSpPr>
          <p:spPr>
            <a:xfrm>
              <a:off x="5112662" y="2695623"/>
              <a:ext cx="1644650" cy="461665"/>
            </a:xfrm>
            <a:prstGeom prst="rect">
              <a:avLst/>
            </a:prstGeom>
            <a:noFill/>
          </p:spPr>
          <p:txBody>
            <a:bodyPr wrap="square">
              <a:spAutoFit/>
            </a:bodyPr>
            <a:lstStyle/>
            <a:p>
              <a:pPr algn="ctr"/>
              <a:r>
                <a:rPr lang="en-GB" sz="2400" b="1" dirty="0" err="1">
                  <a:solidFill>
                    <a:schemeClr val="bg2">
                      <a:lumMod val="25000"/>
                    </a:schemeClr>
                  </a:solidFill>
                </a:rPr>
                <a:t>Griechisch</a:t>
              </a:r>
              <a:endParaRPr lang="en-GB" sz="2400" b="1" dirty="0">
                <a:solidFill>
                  <a:schemeClr val="bg2">
                    <a:lumMod val="25000"/>
                  </a:schemeClr>
                </a:solidFill>
              </a:endParaRPr>
            </a:p>
          </p:txBody>
        </p:sp>
        <p:sp>
          <p:nvSpPr>
            <p:cNvPr id="5" name="TextBox 17">
              <a:extLst>
                <a:ext uri="{FF2B5EF4-FFF2-40B4-BE49-F238E27FC236}">
                  <a16:creationId xmlns:a16="http://schemas.microsoft.com/office/drawing/2014/main" id="{B2A91FEA-0F01-A6DB-759A-9FC3E34FAFE9}"/>
                </a:ext>
              </a:extLst>
            </p:cNvPr>
            <p:cNvSpPr txBox="1"/>
            <p:nvPr/>
          </p:nvSpPr>
          <p:spPr>
            <a:xfrm>
              <a:off x="4860545" y="3104124"/>
              <a:ext cx="2148885" cy="430887"/>
            </a:xfrm>
            <a:prstGeom prst="rect">
              <a:avLst/>
            </a:prstGeom>
            <a:noFill/>
          </p:spPr>
          <p:txBody>
            <a:bodyPr wrap="square">
              <a:spAutoFit/>
            </a:bodyPr>
            <a:lstStyle/>
            <a:p>
              <a:r>
                <a:rPr lang="en-GB" sz="1100" dirty="0">
                  <a:solidFill>
                    <a:schemeClr val="accent1"/>
                  </a:solidFill>
                  <a:effectLst/>
                  <a:hlinkClick r:id="rId10">
                    <a:extLst>
                      <a:ext uri="{A12FA001-AC4F-418D-AE19-62706E023703}">
                        <ahyp:hlinkClr xmlns:ahyp="http://schemas.microsoft.com/office/drawing/2018/hyperlinkcolor" val="tx"/>
                      </a:ext>
                    </a:extLst>
                  </a:hlinkClick>
                </a:rPr>
                <a:t>https://youtu.be/DIxkeEadljs?si=n8LgDUsEvugdhhSZ</a:t>
              </a:r>
              <a:r>
                <a:rPr lang="en-GB" sz="1100" dirty="0">
                  <a:solidFill>
                    <a:schemeClr val="accent1"/>
                  </a:solidFill>
                </a:rPr>
                <a:t> </a:t>
              </a:r>
              <a:endParaRPr lang="en-GB" sz="1100" dirty="0">
                <a:solidFill>
                  <a:schemeClr val="accent1"/>
                </a:solidFill>
                <a:effectLst/>
              </a:endParaRPr>
            </a:p>
          </p:txBody>
        </p:sp>
        <p:pic>
          <p:nvPicPr>
            <p:cNvPr id="15" name="Immagine 14">
              <a:extLst>
                <a:ext uri="{FF2B5EF4-FFF2-40B4-BE49-F238E27FC236}">
                  <a16:creationId xmlns:a16="http://schemas.microsoft.com/office/drawing/2014/main" id="{B80886B8-B586-B687-549A-87CA506D02A8}"/>
                </a:ext>
              </a:extLst>
            </p:cNvPr>
            <p:cNvPicPr>
              <a:picLocks noChangeAspect="1"/>
            </p:cNvPicPr>
            <p:nvPr/>
          </p:nvPicPr>
          <p:blipFill>
            <a:blip r:embed="rId11"/>
            <a:stretch>
              <a:fillRect/>
            </a:stretch>
          </p:blipFill>
          <p:spPr>
            <a:xfrm>
              <a:off x="4527192" y="374243"/>
              <a:ext cx="2143412" cy="2290066"/>
            </a:xfrm>
            <a:prstGeom prst="rect">
              <a:avLst/>
            </a:prstGeom>
          </p:spPr>
        </p:pic>
      </p:grpSp>
      <p:grpSp>
        <p:nvGrpSpPr>
          <p:cNvPr id="20" name="Gruppo 19">
            <a:extLst>
              <a:ext uri="{FF2B5EF4-FFF2-40B4-BE49-F238E27FC236}">
                <a16:creationId xmlns:a16="http://schemas.microsoft.com/office/drawing/2014/main" id="{5F4A74FE-07B4-F2E1-7B9C-668EAB36DA47}"/>
              </a:ext>
            </a:extLst>
          </p:cNvPr>
          <p:cNvGrpSpPr/>
          <p:nvPr/>
        </p:nvGrpSpPr>
        <p:grpSpPr>
          <a:xfrm>
            <a:off x="8295327" y="553026"/>
            <a:ext cx="2194963" cy="3109511"/>
            <a:chOff x="9070628" y="478664"/>
            <a:chExt cx="2194963" cy="3109511"/>
          </a:xfrm>
        </p:grpSpPr>
        <p:sp>
          <p:nvSpPr>
            <p:cNvPr id="6" name="TextBox 18">
              <a:extLst>
                <a:ext uri="{FF2B5EF4-FFF2-40B4-BE49-F238E27FC236}">
                  <a16:creationId xmlns:a16="http://schemas.microsoft.com/office/drawing/2014/main" id="{56269902-397D-328F-7C70-B1EDBFDD9825}"/>
                </a:ext>
              </a:extLst>
            </p:cNvPr>
            <p:cNvSpPr txBox="1"/>
            <p:nvPr/>
          </p:nvSpPr>
          <p:spPr>
            <a:xfrm>
              <a:off x="9235007" y="2678448"/>
              <a:ext cx="1644650" cy="461665"/>
            </a:xfrm>
            <a:prstGeom prst="rect">
              <a:avLst/>
            </a:prstGeom>
            <a:noFill/>
          </p:spPr>
          <p:txBody>
            <a:bodyPr wrap="square">
              <a:spAutoFit/>
            </a:bodyPr>
            <a:lstStyle/>
            <a:p>
              <a:pPr algn="ctr"/>
              <a:r>
                <a:rPr lang="en-GB" sz="2400" b="1" dirty="0" err="1">
                  <a:solidFill>
                    <a:schemeClr val="bg2">
                      <a:lumMod val="25000"/>
                    </a:schemeClr>
                  </a:solidFill>
                </a:rPr>
                <a:t>Irisch</a:t>
              </a:r>
              <a:endParaRPr lang="en-GB" sz="2400" b="1" dirty="0">
                <a:solidFill>
                  <a:schemeClr val="bg2">
                    <a:lumMod val="25000"/>
                  </a:schemeClr>
                </a:solidFill>
              </a:endParaRPr>
            </a:p>
          </p:txBody>
        </p:sp>
        <p:sp>
          <p:nvSpPr>
            <p:cNvPr id="7" name="TextBox 25">
              <a:extLst>
                <a:ext uri="{FF2B5EF4-FFF2-40B4-BE49-F238E27FC236}">
                  <a16:creationId xmlns:a16="http://schemas.microsoft.com/office/drawing/2014/main" id="{635D4F9B-90F6-0F9D-7596-28E4C8176520}"/>
                </a:ext>
              </a:extLst>
            </p:cNvPr>
            <p:cNvSpPr txBox="1"/>
            <p:nvPr/>
          </p:nvSpPr>
          <p:spPr>
            <a:xfrm>
              <a:off x="9070628" y="3157288"/>
              <a:ext cx="2148886" cy="430887"/>
            </a:xfrm>
            <a:prstGeom prst="rect">
              <a:avLst/>
            </a:prstGeom>
            <a:noFill/>
          </p:spPr>
          <p:txBody>
            <a:bodyPr wrap="square">
              <a:spAutoFit/>
            </a:bodyPr>
            <a:lstStyle/>
            <a:p>
              <a:r>
                <a:rPr lang="en-GB" sz="1100" dirty="0">
                  <a:solidFill>
                    <a:schemeClr val="accent1"/>
                  </a:solidFill>
                  <a:effectLst/>
                  <a:hlinkClick r:id="rId12">
                    <a:extLst>
                      <a:ext uri="{A12FA001-AC4F-418D-AE19-62706E023703}">
                        <ahyp:hlinkClr xmlns:ahyp="http://schemas.microsoft.com/office/drawing/2018/hyperlinkcolor" val="tx"/>
                      </a:ext>
                    </a:extLst>
                  </a:hlinkClick>
                </a:rPr>
                <a:t>https://www.youtube.com/watch?v=4gwdoCvxvYw</a:t>
              </a:r>
              <a:r>
                <a:rPr lang="en-GB" sz="1100" dirty="0">
                  <a:solidFill>
                    <a:schemeClr val="accent1"/>
                  </a:solidFill>
                </a:rPr>
                <a:t> </a:t>
              </a:r>
              <a:endParaRPr lang="en-GB" sz="1100" dirty="0">
                <a:solidFill>
                  <a:schemeClr val="accent1"/>
                </a:solidFill>
                <a:effectLst/>
              </a:endParaRPr>
            </a:p>
          </p:txBody>
        </p:sp>
        <p:pic>
          <p:nvPicPr>
            <p:cNvPr id="16" name="Immagine 15">
              <a:extLst>
                <a:ext uri="{FF2B5EF4-FFF2-40B4-BE49-F238E27FC236}">
                  <a16:creationId xmlns:a16="http://schemas.microsoft.com/office/drawing/2014/main" id="{EBF83B0C-F56C-492B-79E7-216C7C301DED}"/>
                </a:ext>
              </a:extLst>
            </p:cNvPr>
            <p:cNvPicPr>
              <a:picLocks noChangeAspect="1"/>
            </p:cNvPicPr>
            <p:nvPr/>
          </p:nvPicPr>
          <p:blipFill>
            <a:blip r:embed="rId13"/>
            <a:stretch>
              <a:fillRect/>
            </a:stretch>
          </p:blipFill>
          <p:spPr>
            <a:xfrm>
              <a:off x="9122179" y="478664"/>
              <a:ext cx="2143412" cy="2165974"/>
            </a:xfrm>
            <a:prstGeom prst="rect">
              <a:avLst/>
            </a:prstGeom>
          </p:spPr>
        </p:pic>
      </p:grpSp>
      <p:sp>
        <p:nvSpPr>
          <p:cNvPr id="26" name="TextBox 2">
            <a:extLst>
              <a:ext uri="{FF2B5EF4-FFF2-40B4-BE49-F238E27FC236}">
                <a16:creationId xmlns:a16="http://schemas.microsoft.com/office/drawing/2014/main" id="{6BDDDB0E-13B2-52D3-3330-EA4EEA4FA7DF}"/>
              </a:ext>
            </a:extLst>
          </p:cNvPr>
          <p:cNvSpPr txBox="1"/>
          <p:nvPr/>
        </p:nvSpPr>
        <p:spPr>
          <a:xfrm>
            <a:off x="505749" y="477447"/>
            <a:ext cx="6934200" cy="584775"/>
          </a:xfrm>
          <a:prstGeom prst="rect">
            <a:avLst/>
          </a:prstGeom>
          <a:noFill/>
        </p:spPr>
        <p:txBody>
          <a:bodyPr wrap="square" rtlCol="0">
            <a:spAutoFit/>
          </a:bodyPr>
          <a:lstStyle/>
          <a:p>
            <a:r>
              <a:rPr lang="it-IT" sz="3200" b="1" dirty="0" err="1">
                <a:solidFill>
                  <a:schemeClr val="accent1"/>
                </a:solidFill>
              </a:rPr>
              <a:t>Klick</a:t>
            </a:r>
            <a:r>
              <a:rPr lang="it-IT" sz="3200" b="1" dirty="0">
                <a:solidFill>
                  <a:schemeClr val="accent1"/>
                </a:solidFill>
              </a:rPr>
              <a:t> </a:t>
            </a:r>
            <a:r>
              <a:rPr lang="it-IT" sz="3200" b="1" dirty="0" err="1">
                <a:solidFill>
                  <a:schemeClr val="accent1"/>
                </a:solidFill>
              </a:rPr>
              <a:t>auf</a:t>
            </a:r>
            <a:r>
              <a:rPr lang="it-IT" sz="3200" b="1" dirty="0">
                <a:solidFill>
                  <a:schemeClr val="accent1"/>
                </a:solidFill>
              </a:rPr>
              <a:t> </a:t>
            </a:r>
            <a:r>
              <a:rPr lang="it-IT" sz="3200" b="1" dirty="0" err="1">
                <a:solidFill>
                  <a:schemeClr val="accent1"/>
                </a:solidFill>
              </a:rPr>
              <a:t>den</a:t>
            </a:r>
            <a:r>
              <a:rPr lang="it-IT" sz="3200" b="1" dirty="0">
                <a:solidFill>
                  <a:schemeClr val="accent1"/>
                </a:solidFill>
              </a:rPr>
              <a:t> Link und </a:t>
            </a:r>
            <a:r>
              <a:rPr lang="it-IT" sz="3200" b="1" dirty="0" err="1">
                <a:solidFill>
                  <a:schemeClr val="accent1"/>
                </a:solidFill>
              </a:rPr>
              <a:t>hör</a:t>
            </a:r>
            <a:r>
              <a:rPr lang="it-IT" sz="3200" b="1" dirty="0">
                <a:solidFill>
                  <a:schemeClr val="accent1"/>
                </a:solidFill>
              </a:rPr>
              <a:t> die </a:t>
            </a:r>
            <a:r>
              <a:rPr lang="it-IT" sz="3200" b="1" dirty="0" err="1">
                <a:solidFill>
                  <a:schemeClr val="accent1"/>
                </a:solidFill>
              </a:rPr>
              <a:t>Sprache</a:t>
            </a:r>
            <a:r>
              <a:rPr lang="it-IT" sz="3200" b="1" dirty="0">
                <a:solidFill>
                  <a:schemeClr val="accent1"/>
                </a:solidFill>
              </a:rPr>
              <a:t>!</a:t>
            </a:r>
            <a:endParaRPr lang="en-US" sz="3200" dirty="0">
              <a:solidFill>
                <a:schemeClr val="accent1"/>
              </a:solidFill>
            </a:endParaRPr>
          </a:p>
        </p:txBody>
      </p:sp>
      <p:pic>
        <p:nvPicPr>
          <p:cNvPr id="28" name="Immagine 27">
            <a:extLst>
              <a:ext uri="{FF2B5EF4-FFF2-40B4-BE49-F238E27FC236}">
                <a16:creationId xmlns:a16="http://schemas.microsoft.com/office/drawing/2014/main" id="{87D2D5A6-ED18-6A03-7910-DA20C846ECA7}"/>
              </a:ext>
            </a:extLst>
          </p:cNvPr>
          <p:cNvPicPr>
            <a:picLocks noChangeAspect="1"/>
          </p:cNvPicPr>
          <p:nvPr/>
        </p:nvPicPr>
        <p:blipFill>
          <a:blip r:embed="rId14"/>
          <a:stretch>
            <a:fillRect/>
          </a:stretch>
        </p:blipFill>
        <p:spPr>
          <a:xfrm>
            <a:off x="3607354" y="3137561"/>
            <a:ext cx="521694" cy="521694"/>
          </a:xfrm>
          <a:prstGeom prst="rect">
            <a:avLst/>
          </a:prstGeom>
        </p:spPr>
      </p:pic>
    </p:spTree>
    <p:extLst>
      <p:ext uri="{BB962C8B-B14F-4D97-AF65-F5344CB8AC3E}">
        <p14:creationId xmlns:p14="http://schemas.microsoft.com/office/powerpoint/2010/main" val="3313956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uppo 19">
            <a:extLst>
              <a:ext uri="{FF2B5EF4-FFF2-40B4-BE49-F238E27FC236}">
                <a16:creationId xmlns:a16="http://schemas.microsoft.com/office/drawing/2014/main" id="{E7E3B131-DBCE-BE7F-10C4-5E956FD60449}"/>
              </a:ext>
            </a:extLst>
          </p:cNvPr>
          <p:cNvGrpSpPr/>
          <p:nvPr/>
        </p:nvGrpSpPr>
        <p:grpSpPr>
          <a:xfrm>
            <a:off x="1834209" y="477447"/>
            <a:ext cx="2202136" cy="3181808"/>
            <a:chOff x="438962" y="282146"/>
            <a:chExt cx="2202136" cy="3181808"/>
          </a:xfrm>
        </p:grpSpPr>
        <p:sp>
          <p:nvSpPr>
            <p:cNvPr id="2" name="TextBox 6">
              <a:extLst>
                <a:ext uri="{FF2B5EF4-FFF2-40B4-BE49-F238E27FC236}">
                  <a16:creationId xmlns:a16="http://schemas.microsoft.com/office/drawing/2014/main" id="{5A30B64E-A935-8C92-B482-0A5704FD19F3}"/>
                </a:ext>
              </a:extLst>
            </p:cNvPr>
            <p:cNvSpPr txBox="1"/>
            <p:nvPr/>
          </p:nvSpPr>
          <p:spPr>
            <a:xfrm>
              <a:off x="690196" y="2557958"/>
              <a:ext cx="1644650" cy="461665"/>
            </a:xfrm>
            <a:prstGeom prst="rect">
              <a:avLst/>
            </a:prstGeom>
            <a:noFill/>
          </p:spPr>
          <p:txBody>
            <a:bodyPr wrap="square">
              <a:spAutoFit/>
            </a:bodyPr>
            <a:lstStyle/>
            <a:p>
              <a:pPr algn="ctr"/>
              <a:r>
                <a:rPr lang="en-GB" sz="2400" b="1" dirty="0">
                  <a:solidFill>
                    <a:schemeClr val="bg2">
                      <a:lumMod val="25000"/>
                    </a:schemeClr>
                  </a:solidFill>
                </a:rPr>
                <a:t>Romani</a:t>
              </a:r>
            </a:p>
          </p:txBody>
        </p:sp>
        <p:sp>
          <p:nvSpPr>
            <p:cNvPr id="3" name="TextBox 10">
              <a:extLst>
                <a:ext uri="{FF2B5EF4-FFF2-40B4-BE49-F238E27FC236}">
                  <a16:creationId xmlns:a16="http://schemas.microsoft.com/office/drawing/2014/main" id="{05D572C2-4AFE-88D8-A980-AD896F275FE1}"/>
                </a:ext>
              </a:extLst>
            </p:cNvPr>
            <p:cNvSpPr txBox="1"/>
            <p:nvPr/>
          </p:nvSpPr>
          <p:spPr>
            <a:xfrm>
              <a:off x="492214" y="3033067"/>
              <a:ext cx="2148884" cy="430887"/>
            </a:xfrm>
            <a:prstGeom prst="rect">
              <a:avLst/>
            </a:prstGeom>
            <a:noFill/>
          </p:spPr>
          <p:txBody>
            <a:bodyPr wrap="square">
              <a:spAutoFit/>
            </a:bodyPr>
            <a:lstStyle/>
            <a:p>
              <a:r>
                <a:rPr lang="en-GB" sz="1100" dirty="0">
                  <a:solidFill>
                    <a:schemeClr val="accent1"/>
                  </a:solidFill>
                  <a:effectLst/>
                  <a:hlinkClick r:id="rId2">
                    <a:extLst>
                      <a:ext uri="{A12FA001-AC4F-418D-AE19-62706E023703}">
                        <ahyp:hlinkClr xmlns:ahyp="http://schemas.microsoft.com/office/drawing/2018/hyperlinkcolor" val="tx"/>
                      </a:ext>
                    </a:extLst>
                  </a:hlinkClick>
                </a:rPr>
                <a:t>https://youtu.be/zLTgmdLaQJ4?si=QoubSzTSkFkODqcO</a:t>
              </a:r>
              <a:r>
                <a:rPr lang="en-GB" sz="1100" dirty="0">
                  <a:solidFill>
                    <a:schemeClr val="accent1"/>
                  </a:solidFill>
                  <a:effectLst/>
                </a:rPr>
                <a:t> </a:t>
              </a:r>
            </a:p>
          </p:txBody>
        </p:sp>
        <p:pic>
          <p:nvPicPr>
            <p:cNvPr id="12" name="Immagine 11">
              <a:extLst>
                <a:ext uri="{FF2B5EF4-FFF2-40B4-BE49-F238E27FC236}">
                  <a16:creationId xmlns:a16="http://schemas.microsoft.com/office/drawing/2014/main" id="{D41BB36E-3ECE-9663-EBFB-E54C7A94D614}"/>
                </a:ext>
              </a:extLst>
            </p:cNvPr>
            <p:cNvPicPr>
              <a:picLocks noChangeAspect="1"/>
            </p:cNvPicPr>
            <p:nvPr/>
          </p:nvPicPr>
          <p:blipFill>
            <a:blip r:embed="rId3"/>
            <a:stretch>
              <a:fillRect/>
            </a:stretch>
          </p:blipFill>
          <p:spPr>
            <a:xfrm>
              <a:off x="438962" y="282146"/>
              <a:ext cx="2091266" cy="2201333"/>
            </a:xfrm>
            <a:prstGeom prst="rect">
              <a:avLst/>
            </a:prstGeom>
          </p:spPr>
        </p:pic>
      </p:grpSp>
      <p:grpSp>
        <p:nvGrpSpPr>
          <p:cNvPr id="19" name="Gruppo 18">
            <a:extLst>
              <a:ext uri="{FF2B5EF4-FFF2-40B4-BE49-F238E27FC236}">
                <a16:creationId xmlns:a16="http://schemas.microsoft.com/office/drawing/2014/main" id="{D92A51F4-5F2D-5541-E6F3-EDFCF826D5F9}"/>
              </a:ext>
            </a:extLst>
          </p:cNvPr>
          <p:cNvGrpSpPr/>
          <p:nvPr/>
        </p:nvGrpSpPr>
        <p:grpSpPr>
          <a:xfrm>
            <a:off x="4575948" y="1390793"/>
            <a:ext cx="2508478" cy="2333413"/>
            <a:chOff x="4142271" y="1195492"/>
            <a:chExt cx="2508478" cy="2333413"/>
          </a:xfrm>
        </p:grpSpPr>
        <p:sp>
          <p:nvSpPr>
            <p:cNvPr id="4" name="TextBox 12">
              <a:extLst>
                <a:ext uri="{FF2B5EF4-FFF2-40B4-BE49-F238E27FC236}">
                  <a16:creationId xmlns:a16="http://schemas.microsoft.com/office/drawing/2014/main" id="{AD301538-3FBA-3259-054E-EF85A2F708ED}"/>
                </a:ext>
              </a:extLst>
            </p:cNvPr>
            <p:cNvSpPr txBox="1"/>
            <p:nvPr/>
          </p:nvSpPr>
          <p:spPr>
            <a:xfrm>
              <a:off x="4753981" y="2557957"/>
              <a:ext cx="1644650" cy="461665"/>
            </a:xfrm>
            <a:prstGeom prst="rect">
              <a:avLst/>
            </a:prstGeom>
            <a:noFill/>
          </p:spPr>
          <p:txBody>
            <a:bodyPr wrap="square">
              <a:spAutoFit/>
            </a:bodyPr>
            <a:lstStyle/>
            <a:p>
              <a:pPr algn="ctr"/>
              <a:r>
                <a:rPr lang="en-GB" sz="2400" b="1" dirty="0">
                  <a:solidFill>
                    <a:schemeClr val="bg2">
                      <a:lumMod val="25000"/>
                    </a:schemeClr>
                  </a:solidFill>
                  <a:effectLst/>
                </a:rPr>
                <a:t>Sami</a:t>
              </a:r>
            </a:p>
          </p:txBody>
        </p:sp>
        <p:sp>
          <p:nvSpPr>
            <p:cNvPr id="5" name="TextBox 17">
              <a:extLst>
                <a:ext uri="{FF2B5EF4-FFF2-40B4-BE49-F238E27FC236}">
                  <a16:creationId xmlns:a16="http://schemas.microsoft.com/office/drawing/2014/main" id="{C588AEDD-70F9-A495-3D12-00D4C1493ADF}"/>
                </a:ext>
              </a:extLst>
            </p:cNvPr>
            <p:cNvSpPr txBox="1"/>
            <p:nvPr/>
          </p:nvSpPr>
          <p:spPr>
            <a:xfrm>
              <a:off x="4501864" y="3033983"/>
              <a:ext cx="2148885" cy="430887"/>
            </a:xfrm>
            <a:prstGeom prst="rect">
              <a:avLst/>
            </a:prstGeom>
            <a:noFill/>
          </p:spPr>
          <p:txBody>
            <a:bodyPr wrap="square">
              <a:spAutoFit/>
            </a:bodyPr>
            <a:lstStyle/>
            <a:p>
              <a:r>
                <a:rPr lang="en-GB" sz="1100" dirty="0">
                  <a:solidFill>
                    <a:schemeClr val="accent1"/>
                  </a:solidFill>
                  <a:effectLst/>
                  <a:hlinkClick r:id="rId4">
                    <a:extLst>
                      <a:ext uri="{A12FA001-AC4F-418D-AE19-62706E023703}">
                        <ahyp:hlinkClr xmlns:ahyp="http://schemas.microsoft.com/office/drawing/2018/hyperlinkcolor" val="tx"/>
                      </a:ext>
                    </a:extLst>
                  </a:hlinkClick>
                </a:rPr>
                <a:t>https://youtu.be/hd5MB1W5Rg8?si=lLju35XHV0esnEqq</a:t>
              </a:r>
              <a:r>
                <a:rPr lang="en-GB" sz="1100" dirty="0">
                  <a:solidFill>
                    <a:schemeClr val="accent1"/>
                  </a:solidFill>
                  <a:effectLst/>
                </a:rPr>
                <a:t> </a:t>
              </a:r>
            </a:p>
          </p:txBody>
        </p:sp>
        <p:pic>
          <p:nvPicPr>
            <p:cNvPr id="13" name="Immagine 12">
              <a:extLst>
                <a:ext uri="{FF2B5EF4-FFF2-40B4-BE49-F238E27FC236}">
                  <a16:creationId xmlns:a16="http://schemas.microsoft.com/office/drawing/2014/main" id="{2DA38C0D-E666-6135-CEC8-E8ABD3A239FE}"/>
                </a:ext>
              </a:extLst>
            </p:cNvPr>
            <p:cNvPicPr>
              <a:picLocks noChangeAspect="1"/>
            </p:cNvPicPr>
            <p:nvPr/>
          </p:nvPicPr>
          <p:blipFill>
            <a:blip r:embed="rId5"/>
            <a:stretch>
              <a:fillRect/>
            </a:stretch>
          </p:blipFill>
          <p:spPr>
            <a:xfrm>
              <a:off x="4142271" y="1195492"/>
              <a:ext cx="2091266" cy="2333413"/>
            </a:xfrm>
            <a:prstGeom prst="rect">
              <a:avLst/>
            </a:prstGeom>
          </p:spPr>
        </p:pic>
      </p:grpSp>
      <p:grpSp>
        <p:nvGrpSpPr>
          <p:cNvPr id="18" name="Gruppo 17">
            <a:extLst>
              <a:ext uri="{FF2B5EF4-FFF2-40B4-BE49-F238E27FC236}">
                <a16:creationId xmlns:a16="http://schemas.microsoft.com/office/drawing/2014/main" id="{027CE9D8-B8C8-628E-B00E-EBEBC13F5BC8}"/>
              </a:ext>
            </a:extLst>
          </p:cNvPr>
          <p:cNvGrpSpPr/>
          <p:nvPr/>
        </p:nvGrpSpPr>
        <p:grpSpPr>
          <a:xfrm>
            <a:off x="8062844" y="568855"/>
            <a:ext cx="2240280" cy="3076956"/>
            <a:chOff x="8616138" y="373554"/>
            <a:chExt cx="2240280" cy="3076956"/>
          </a:xfrm>
        </p:grpSpPr>
        <p:sp>
          <p:nvSpPr>
            <p:cNvPr id="6" name="TextBox 18">
              <a:extLst>
                <a:ext uri="{FF2B5EF4-FFF2-40B4-BE49-F238E27FC236}">
                  <a16:creationId xmlns:a16="http://schemas.microsoft.com/office/drawing/2014/main" id="{A718A31E-753C-464C-3264-2007517FA093}"/>
                </a:ext>
              </a:extLst>
            </p:cNvPr>
            <p:cNvSpPr txBox="1"/>
            <p:nvPr/>
          </p:nvSpPr>
          <p:spPr>
            <a:xfrm>
              <a:off x="8959651" y="2557956"/>
              <a:ext cx="1644650" cy="461665"/>
            </a:xfrm>
            <a:prstGeom prst="rect">
              <a:avLst/>
            </a:prstGeom>
            <a:noFill/>
          </p:spPr>
          <p:txBody>
            <a:bodyPr wrap="square">
              <a:spAutoFit/>
            </a:bodyPr>
            <a:lstStyle/>
            <a:p>
              <a:pPr algn="ctr"/>
              <a:r>
                <a:rPr lang="en-GB" sz="2400" b="1" dirty="0" err="1">
                  <a:solidFill>
                    <a:schemeClr val="bg2">
                      <a:lumMod val="25000"/>
                    </a:schemeClr>
                  </a:solidFill>
                </a:rPr>
                <a:t>Sorbisch</a:t>
              </a:r>
              <a:endParaRPr lang="en-GB" sz="2400" b="1" dirty="0">
                <a:solidFill>
                  <a:schemeClr val="bg2">
                    <a:lumMod val="25000"/>
                  </a:schemeClr>
                </a:solidFill>
              </a:endParaRPr>
            </a:p>
          </p:txBody>
        </p:sp>
        <p:sp>
          <p:nvSpPr>
            <p:cNvPr id="7" name="TextBox 25">
              <a:extLst>
                <a:ext uri="{FF2B5EF4-FFF2-40B4-BE49-F238E27FC236}">
                  <a16:creationId xmlns:a16="http://schemas.microsoft.com/office/drawing/2014/main" id="{FB933750-92FF-F91D-3628-A884B85D8A5B}"/>
                </a:ext>
              </a:extLst>
            </p:cNvPr>
            <p:cNvSpPr txBox="1"/>
            <p:nvPr/>
          </p:nvSpPr>
          <p:spPr>
            <a:xfrm>
              <a:off x="8707534" y="3019623"/>
              <a:ext cx="2148884" cy="430887"/>
            </a:xfrm>
            <a:prstGeom prst="rect">
              <a:avLst/>
            </a:prstGeom>
            <a:noFill/>
          </p:spPr>
          <p:txBody>
            <a:bodyPr wrap="square">
              <a:spAutoFit/>
            </a:bodyPr>
            <a:lstStyle/>
            <a:p>
              <a:r>
                <a:rPr lang="en-GB" sz="1100" dirty="0">
                  <a:solidFill>
                    <a:schemeClr val="accent1"/>
                  </a:solidFill>
                  <a:effectLst/>
                  <a:hlinkClick r:id="rId6">
                    <a:extLst>
                      <a:ext uri="{A12FA001-AC4F-418D-AE19-62706E023703}">
                        <ahyp:hlinkClr xmlns:ahyp="http://schemas.microsoft.com/office/drawing/2018/hyperlinkcolor" val="tx"/>
                      </a:ext>
                    </a:extLst>
                  </a:hlinkClick>
                </a:rPr>
                <a:t>https://youtu.be/XVyW00GRQmw?si=DC8Rr3w3aeJ5Nqdt</a:t>
              </a:r>
              <a:r>
                <a:rPr lang="en-GB" sz="1100" dirty="0">
                  <a:solidFill>
                    <a:schemeClr val="accent1"/>
                  </a:solidFill>
                </a:rPr>
                <a:t> </a:t>
              </a:r>
              <a:endParaRPr lang="en-GB" sz="1100" dirty="0">
                <a:solidFill>
                  <a:schemeClr val="accent1"/>
                </a:solidFill>
                <a:effectLst/>
              </a:endParaRPr>
            </a:p>
          </p:txBody>
        </p:sp>
        <p:pic>
          <p:nvPicPr>
            <p:cNvPr id="14" name="Immagine 13">
              <a:extLst>
                <a:ext uri="{FF2B5EF4-FFF2-40B4-BE49-F238E27FC236}">
                  <a16:creationId xmlns:a16="http://schemas.microsoft.com/office/drawing/2014/main" id="{59F0A00D-965E-91B8-0039-F59CFAC1B1F1}"/>
                </a:ext>
              </a:extLst>
            </p:cNvPr>
            <p:cNvPicPr>
              <a:picLocks noChangeAspect="1"/>
            </p:cNvPicPr>
            <p:nvPr/>
          </p:nvPicPr>
          <p:blipFill>
            <a:blip r:embed="rId7"/>
            <a:stretch>
              <a:fillRect/>
            </a:stretch>
          </p:blipFill>
          <p:spPr>
            <a:xfrm>
              <a:off x="8616138" y="373554"/>
              <a:ext cx="2091267" cy="2113280"/>
            </a:xfrm>
            <a:prstGeom prst="rect">
              <a:avLst/>
            </a:prstGeom>
          </p:spPr>
        </p:pic>
      </p:grpSp>
      <p:grpSp>
        <p:nvGrpSpPr>
          <p:cNvPr id="21" name="Gruppo 20">
            <a:extLst>
              <a:ext uri="{FF2B5EF4-FFF2-40B4-BE49-F238E27FC236}">
                <a16:creationId xmlns:a16="http://schemas.microsoft.com/office/drawing/2014/main" id="{203D5EB5-5265-E12C-A9C5-8BC39116E69C}"/>
              </a:ext>
            </a:extLst>
          </p:cNvPr>
          <p:cNvGrpSpPr/>
          <p:nvPr/>
        </p:nvGrpSpPr>
        <p:grpSpPr>
          <a:xfrm>
            <a:off x="3282365" y="3659255"/>
            <a:ext cx="2148884" cy="2496781"/>
            <a:chOff x="1565325" y="3851356"/>
            <a:chExt cx="2148884" cy="2496781"/>
          </a:xfrm>
        </p:grpSpPr>
        <p:sp>
          <p:nvSpPr>
            <p:cNvPr id="8" name="TextBox 8">
              <a:extLst>
                <a:ext uri="{FF2B5EF4-FFF2-40B4-BE49-F238E27FC236}">
                  <a16:creationId xmlns:a16="http://schemas.microsoft.com/office/drawing/2014/main" id="{9164A8B0-8C73-3CB5-19D3-48218B86CF8B}"/>
                </a:ext>
              </a:extLst>
            </p:cNvPr>
            <p:cNvSpPr txBox="1"/>
            <p:nvPr/>
          </p:nvSpPr>
          <p:spPr>
            <a:xfrm>
              <a:off x="1565325" y="5433748"/>
              <a:ext cx="2091266" cy="461665"/>
            </a:xfrm>
            <a:prstGeom prst="rect">
              <a:avLst/>
            </a:prstGeom>
            <a:noFill/>
          </p:spPr>
          <p:txBody>
            <a:bodyPr wrap="square">
              <a:spAutoFit/>
            </a:bodyPr>
            <a:lstStyle/>
            <a:p>
              <a:pPr algn="ctr"/>
              <a:r>
                <a:rPr lang="en-GB" sz="2400" b="1" dirty="0" err="1">
                  <a:solidFill>
                    <a:schemeClr val="bg2">
                      <a:lumMod val="25000"/>
                    </a:schemeClr>
                  </a:solidFill>
                </a:rPr>
                <a:t>Schwedisch</a:t>
              </a:r>
              <a:r>
                <a:rPr lang="en-GB" sz="2400" b="1" dirty="0">
                  <a:solidFill>
                    <a:schemeClr val="bg2">
                      <a:lumMod val="25000"/>
                    </a:schemeClr>
                  </a:solidFill>
                </a:rPr>
                <a:t> </a:t>
              </a:r>
            </a:p>
          </p:txBody>
        </p:sp>
        <p:sp>
          <p:nvSpPr>
            <p:cNvPr id="9" name="TextBox 13">
              <a:extLst>
                <a:ext uri="{FF2B5EF4-FFF2-40B4-BE49-F238E27FC236}">
                  <a16:creationId xmlns:a16="http://schemas.microsoft.com/office/drawing/2014/main" id="{8F387252-6461-4AB7-8191-5158DD57428D}"/>
                </a:ext>
              </a:extLst>
            </p:cNvPr>
            <p:cNvSpPr txBox="1"/>
            <p:nvPr/>
          </p:nvSpPr>
          <p:spPr>
            <a:xfrm>
              <a:off x="1565325" y="5917250"/>
              <a:ext cx="2148884" cy="430887"/>
            </a:xfrm>
            <a:prstGeom prst="rect">
              <a:avLst/>
            </a:prstGeom>
            <a:noFill/>
          </p:spPr>
          <p:txBody>
            <a:bodyPr wrap="square">
              <a:spAutoFit/>
            </a:bodyPr>
            <a:lstStyle/>
            <a:p>
              <a:r>
                <a:rPr lang="en-GB" sz="1100" dirty="0">
                  <a:solidFill>
                    <a:schemeClr val="accent1"/>
                  </a:solidFill>
                  <a:effectLst/>
                  <a:hlinkClick r:id="rId8">
                    <a:extLst>
                      <a:ext uri="{A12FA001-AC4F-418D-AE19-62706E023703}">
                        <ahyp:hlinkClr xmlns:ahyp="http://schemas.microsoft.com/office/drawing/2018/hyperlinkcolor" val="tx"/>
                      </a:ext>
                    </a:extLst>
                  </a:hlinkClick>
                </a:rPr>
                <a:t>https://youtu.be/wIlOPJLhks4?si=6BrjJqOrN4f_7v1g</a:t>
              </a:r>
              <a:r>
                <a:rPr lang="en-GB" sz="1100" dirty="0">
                  <a:solidFill>
                    <a:schemeClr val="accent1"/>
                  </a:solidFill>
                </a:rPr>
                <a:t> </a:t>
              </a:r>
              <a:endParaRPr lang="en-GB" sz="1100" dirty="0">
                <a:solidFill>
                  <a:schemeClr val="accent1"/>
                </a:solidFill>
                <a:effectLst/>
              </a:endParaRPr>
            </a:p>
          </p:txBody>
        </p:sp>
        <p:pic>
          <p:nvPicPr>
            <p:cNvPr id="15" name="Immagine 14">
              <a:extLst>
                <a:ext uri="{FF2B5EF4-FFF2-40B4-BE49-F238E27FC236}">
                  <a16:creationId xmlns:a16="http://schemas.microsoft.com/office/drawing/2014/main" id="{47A781E6-98D8-87BA-3B67-DBAEDAF0396A}"/>
                </a:ext>
              </a:extLst>
            </p:cNvPr>
            <p:cNvPicPr>
              <a:picLocks noChangeAspect="1"/>
            </p:cNvPicPr>
            <p:nvPr/>
          </p:nvPicPr>
          <p:blipFill>
            <a:blip r:embed="rId9"/>
            <a:stretch>
              <a:fillRect/>
            </a:stretch>
          </p:blipFill>
          <p:spPr>
            <a:xfrm>
              <a:off x="1988892" y="3851356"/>
              <a:ext cx="1276773" cy="1507913"/>
            </a:xfrm>
            <a:prstGeom prst="rect">
              <a:avLst/>
            </a:prstGeom>
          </p:spPr>
        </p:pic>
      </p:grpSp>
      <p:grpSp>
        <p:nvGrpSpPr>
          <p:cNvPr id="17" name="Gruppo 16">
            <a:extLst>
              <a:ext uri="{FF2B5EF4-FFF2-40B4-BE49-F238E27FC236}">
                <a16:creationId xmlns:a16="http://schemas.microsoft.com/office/drawing/2014/main" id="{E3A0D261-D413-7189-8BF0-B27C04678B78}"/>
              </a:ext>
            </a:extLst>
          </p:cNvPr>
          <p:cNvGrpSpPr/>
          <p:nvPr/>
        </p:nvGrpSpPr>
        <p:grpSpPr>
          <a:xfrm>
            <a:off x="6374341" y="3080725"/>
            <a:ext cx="2577832" cy="3053474"/>
            <a:chOff x="6451173" y="3272826"/>
            <a:chExt cx="2577832" cy="3053474"/>
          </a:xfrm>
        </p:grpSpPr>
        <p:sp>
          <p:nvSpPr>
            <p:cNvPr id="10" name="TextBox 16">
              <a:extLst>
                <a:ext uri="{FF2B5EF4-FFF2-40B4-BE49-F238E27FC236}">
                  <a16:creationId xmlns:a16="http://schemas.microsoft.com/office/drawing/2014/main" id="{B4C80D41-E364-8B46-A22D-A4C3AB4AFAF4}"/>
                </a:ext>
              </a:extLst>
            </p:cNvPr>
            <p:cNvSpPr txBox="1"/>
            <p:nvPr/>
          </p:nvSpPr>
          <p:spPr>
            <a:xfrm>
              <a:off x="6880120" y="5433747"/>
              <a:ext cx="1644650" cy="461665"/>
            </a:xfrm>
            <a:prstGeom prst="rect">
              <a:avLst/>
            </a:prstGeom>
            <a:noFill/>
          </p:spPr>
          <p:txBody>
            <a:bodyPr wrap="square">
              <a:spAutoFit/>
            </a:bodyPr>
            <a:lstStyle/>
            <a:p>
              <a:pPr algn="ctr"/>
              <a:r>
                <a:rPr lang="en-GB" sz="2400" b="1" dirty="0" err="1">
                  <a:solidFill>
                    <a:schemeClr val="bg2">
                      <a:lumMod val="25000"/>
                    </a:schemeClr>
                  </a:solidFill>
                </a:rPr>
                <a:t>Jiddish</a:t>
              </a:r>
              <a:endParaRPr lang="en-GB" sz="2400" b="1" dirty="0">
                <a:solidFill>
                  <a:schemeClr val="bg2">
                    <a:lumMod val="25000"/>
                  </a:schemeClr>
                </a:solidFill>
              </a:endParaRPr>
            </a:p>
          </p:txBody>
        </p:sp>
        <p:sp>
          <p:nvSpPr>
            <p:cNvPr id="11" name="TextBox 19">
              <a:extLst>
                <a:ext uri="{FF2B5EF4-FFF2-40B4-BE49-F238E27FC236}">
                  <a16:creationId xmlns:a16="http://schemas.microsoft.com/office/drawing/2014/main" id="{EC33ACF5-DEE1-8730-5CF6-BA089796EA05}"/>
                </a:ext>
              </a:extLst>
            </p:cNvPr>
            <p:cNvSpPr txBox="1"/>
            <p:nvPr/>
          </p:nvSpPr>
          <p:spPr>
            <a:xfrm>
              <a:off x="6880120" y="5895413"/>
              <a:ext cx="2148885" cy="430887"/>
            </a:xfrm>
            <a:prstGeom prst="rect">
              <a:avLst/>
            </a:prstGeom>
            <a:noFill/>
          </p:spPr>
          <p:txBody>
            <a:bodyPr wrap="square">
              <a:spAutoFit/>
            </a:bodyPr>
            <a:lstStyle/>
            <a:p>
              <a:r>
                <a:rPr lang="en-GB" sz="1100" dirty="0">
                  <a:solidFill>
                    <a:schemeClr val="accent1"/>
                  </a:solidFill>
                  <a:effectLst/>
                  <a:hlinkClick r:id="rId10">
                    <a:extLst>
                      <a:ext uri="{A12FA001-AC4F-418D-AE19-62706E023703}">
                        <ahyp:hlinkClr xmlns:ahyp="http://schemas.microsoft.com/office/drawing/2018/hyperlinkcolor" val="tx"/>
                      </a:ext>
                    </a:extLst>
                  </a:hlinkClick>
                </a:rPr>
                <a:t>https://youtu.be/hG5rMFqZ-XQ?si=9beLkEZ6xqiEBn5_</a:t>
              </a:r>
              <a:r>
                <a:rPr lang="en-GB" sz="1100" dirty="0">
                  <a:solidFill>
                    <a:schemeClr val="accent1"/>
                  </a:solidFill>
                </a:rPr>
                <a:t> </a:t>
              </a:r>
              <a:endParaRPr lang="en-GB" sz="1100" dirty="0">
                <a:solidFill>
                  <a:schemeClr val="accent1"/>
                </a:solidFill>
                <a:effectLst/>
              </a:endParaRPr>
            </a:p>
          </p:txBody>
        </p:sp>
        <p:pic>
          <p:nvPicPr>
            <p:cNvPr id="16" name="Immagine 15">
              <a:extLst>
                <a:ext uri="{FF2B5EF4-FFF2-40B4-BE49-F238E27FC236}">
                  <a16:creationId xmlns:a16="http://schemas.microsoft.com/office/drawing/2014/main" id="{8915ADA5-06BC-8D4C-6F55-3EF68321BE1E}"/>
                </a:ext>
              </a:extLst>
            </p:cNvPr>
            <p:cNvPicPr>
              <a:picLocks noChangeAspect="1"/>
            </p:cNvPicPr>
            <p:nvPr/>
          </p:nvPicPr>
          <p:blipFill>
            <a:blip r:embed="rId11"/>
            <a:stretch>
              <a:fillRect/>
            </a:stretch>
          </p:blipFill>
          <p:spPr>
            <a:xfrm>
              <a:off x="6451173" y="3272826"/>
              <a:ext cx="2091267" cy="2113280"/>
            </a:xfrm>
            <a:prstGeom prst="rect">
              <a:avLst/>
            </a:prstGeom>
          </p:spPr>
        </p:pic>
      </p:grpSp>
      <p:sp>
        <p:nvSpPr>
          <p:cNvPr id="22" name="TextBox 2">
            <a:extLst>
              <a:ext uri="{FF2B5EF4-FFF2-40B4-BE49-F238E27FC236}">
                <a16:creationId xmlns:a16="http://schemas.microsoft.com/office/drawing/2014/main" id="{8D1AD8D7-D097-0105-7D52-19A15288C10F}"/>
              </a:ext>
            </a:extLst>
          </p:cNvPr>
          <p:cNvSpPr txBox="1"/>
          <p:nvPr/>
        </p:nvSpPr>
        <p:spPr>
          <a:xfrm>
            <a:off x="505749" y="477447"/>
            <a:ext cx="6934200" cy="584775"/>
          </a:xfrm>
          <a:prstGeom prst="rect">
            <a:avLst/>
          </a:prstGeom>
          <a:noFill/>
        </p:spPr>
        <p:txBody>
          <a:bodyPr wrap="square" rtlCol="0">
            <a:spAutoFit/>
          </a:bodyPr>
          <a:lstStyle/>
          <a:p>
            <a:r>
              <a:rPr lang="it-IT" sz="3200" b="1" dirty="0" err="1">
                <a:solidFill>
                  <a:schemeClr val="accent1"/>
                </a:solidFill>
              </a:rPr>
              <a:t>Klick</a:t>
            </a:r>
            <a:r>
              <a:rPr lang="it-IT" sz="3200" b="1" dirty="0">
                <a:solidFill>
                  <a:schemeClr val="accent1"/>
                </a:solidFill>
              </a:rPr>
              <a:t> </a:t>
            </a:r>
            <a:r>
              <a:rPr lang="it-IT" sz="3200" b="1" dirty="0" err="1">
                <a:solidFill>
                  <a:schemeClr val="accent1"/>
                </a:solidFill>
              </a:rPr>
              <a:t>auf</a:t>
            </a:r>
            <a:r>
              <a:rPr lang="it-IT" sz="3200" b="1" dirty="0">
                <a:solidFill>
                  <a:schemeClr val="accent1"/>
                </a:solidFill>
              </a:rPr>
              <a:t> </a:t>
            </a:r>
            <a:r>
              <a:rPr lang="it-IT" sz="3200" b="1" dirty="0" err="1">
                <a:solidFill>
                  <a:schemeClr val="accent1"/>
                </a:solidFill>
              </a:rPr>
              <a:t>den</a:t>
            </a:r>
            <a:r>
              <a:rPr lang="it-IT" sz="3200" b="1" dirty="0">
                <a:solidFill>
                  <a:schemeClr val="accent1"/>
                </a:solidFill>
              </a:rPr>
              <a:t> Link und </a:t>
            </a:r>
            <a:r>
              <a:rPr lang="it-IT" sz="3200" b="1" dirty="0" err="1">
                <a:solidFill>
                  <a:schemeClr val="accent1"/>
                </a:solidFill>
              </a:rPr>
              <a:t>hör</a:t>
            </a:r>
            <a:r>
              <a:rPr lang="it-IT" sz="3200" b="1" dirty="0">
                <a:solidFill>
                  <a:schemeClr val="accent1"/>
                </a:solidFill>
              </a:rPr>
              <a:t> die </a:t>
            </a:r>
            <a:r>
              <a:rPr lang="it-IT" sz="3200" b="1" dirty="0" err="1">
                <a:solidFill>
                  <a:schemeClr val="accent1"/>
                </a:solidFill>
              </a:rPr>
              <a:t>Sprache</a:t>
            </a:r>
            <a:r>
              <a:rPr lang="it-IT" sz="3200" b="1" dirty="0">
                <a:solidFill>
                  <a:schemeClr val="accent1"/>
                </a:solidFill>
              </a:rPr>
              <a:t>!</a:t>
            </a:r>
            <a:endParaRPr lang="en-US" sz="3200" b="1" dirty="0">
              <a:solidFill>
                <a:schemeClr val="accent1"/>
              </a:solidFill>
            </a:endParaRPr>
          </a:p>
        </p:txBody>
      </p:sp>
      <p:pic>
        <p:nvPicPr>
          <p:cNvPr id="23" name="Immagine 22">
            <a:extLst>
              <a:ext uri="{FF2B5EF4-FFF2-40B4-BE49-F238E27FC236}">
                <a16:creationId xmlns:a16="http://schemas.microsoft.com/office/drawing/2014/main" id="{C22FEFA6-7B3A-2DC8-0A89-FF618F53AE2D}"/>
              </a:ext>
            </a:extLst>
          </p:cNvPr>
          <p:cNvPicPr>
            <a:picLocks noChangeAspect="1"/>
          </p:cNvPicPr>
          <p:nvPr/>
        </p:nvPicPr>
        <p:blipFill>
          <a:blip r:embed="rId12"/>
          <a:stretch>
            <a:fillRect/>
          </a:stretch>
        </p:blipFill>
        <p:spPr>
          <a:xfrm>
            <a:off x="3955294" y="3137561"/>
            <a:ext cx="521694" cy="521694"/>
          </a:xfrm>
          <a:prstGeom prst="rect">
            <a:avLst/>
          </a:prstGeom>
        </p:spPr>
      </p:pic>
    </p:spTree>
    <p:extLst>
      <p:ext uri="{BB962C8B-B14F-4D97-AF65-F5344CB8AC3E}">
        <p14:creationId xmlns:p14="http://schemas.microsoft.com/office/powerpoint/2010/main" val="1219395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2">
            <a:extLst>
              <a:ext uri="{FF2B5EF4-FFF2-40B4-BE49-F238E27FC236}">
                <a16:creationId xmlns:a16="http://schemas.microsoft.com/office/drawing/2014/main" id="{8E4D9F0B-E7C8-2578-9D87-050FE33263D8}"/>
              </a:ext>
            </a:extLst>
          </p:cNvPr>
          <p:cNvSpPr txBox="1"/>
          <p:nvPr/>
        </p:nvSpPr>
        <p:spPr>
          <a:xfrm>
            <a:off x="3335186" y="1896687"/>
            <a:ext cx="7282198" cy="1323439"/>
          </a:xfrm>
          <a:prstGeom prst="rect">
            <a:avLst/>
          </a:prstGeom>
          <a:noFill/>
        </p:spPr>
        <p:txBody>
          <a:bodyPr wrap="square">
            <a:spAutoFit/>
          </a:bodyPr>
          <a:lstStyle/>
          <a:p>
            <a:r>
              <a:rPr lang="de-DE" sz="2000" dirty="0">
                <a:solidFill>
                  <a:schemeClr val="bg2">
                    <a:lumMod val="25000"/>
                  </a:schemeClr>
                </a:solidFill>
                <a:latin typeface="Calibri" panose="020F0502020204030204" pitchFamily="34" charset="0"/>
              </a:rPr>
              <a:t>sich die Europäer in der EU zusammengeschlossen haben, um sich gemeinsam für Frieden und Wohlstand einzusetzen, und dass gleichzeitig die vielen verschiedenen europäischen Kulturen, Traditionen und Sprachen den gesamten Kontinent bereichern</a:t>
            </a:r>
            <a:endParaRPr lang="en-US" sz="2000" dirty="0">
              <a:solidFill>
                <a:schemeClr val="bg2">
                  <a:lumMod val="25000"/>
                </a:schemeClr>
              </a:solidFill>
              <a:latin typeface="Calibri" panose="020F0502020204030204" pitchFamily="34" charset="0"/>
            </a:endParaRPr>
          </a:p>
        </p:txBody>
      </p:sp>
      <p:sp>
        <p:nvSpPr>
          <p:cNvPr id="3" name="TextBox 14">
            <a:extLst>
              <a:ext uri="{FF2B5EF4-FFF2-40B4-BE49-F238E27FC236}">
                <a16:creationId xmlns:a16="http://schemas.microsoft.com/office/drawing/2014/main" id="{E299874D-B9FF-C181-28EB-5377E223B0A5}"/>
              </a:ext>
            </a:extLst>
          </p:cNvPr>
          <p:cNvSpPr txBox="1"/>
          <p:nvPr/>
        </p:nvSpPr>
        <p:spPr>
          <a:xfrm>
            <a:off x="3335186" y="3535606"/>
            <a:ext cx="6604461" cy="400110"/>
          </a:xfrm>
          <a:prstGeom prst="rect">
            <a:avLst/>
          </a:prstGeom>
          <a:noFill/>
        </p:spPr>
        <p:txBody>
          <a:bodyPr wrap="square">
            <a:spAutoFit/>
          </a:bodyPr>
          <a:lstStyle/>
          <a:p>
            <a:r>
              <a:rPr lang="de-DE" sz="2000" dirty="0">
                <a:solidFill>
                  <a:schemeClr val="bg2">
                    <a:lumMod val="25000"/>
                  </a:schemeClr>
                </a:solidFill>
                <a:latin typeface="Calibri" panose="020F0502020204030204" pitchFamily="34" charset="0"/>
              </a:rPr>
              <a:t>alle europäischen Länder eine einzige Währung haben.</a:t>
            </a:r>
          </a:p>
        </p:txBody>
      </p:sp>
      <p:sp>
        <p:nvSpPr>
          <p:cNvPr id="4" name="TextBox 16">
            <a:extLst>
              <a:ext uri="{FF2B5EF4-FFF2-40B4-BE49-F238E27FC236}">
                <a16:creationId xmlns:a16="http://schemas.microsoft.com/office/drawing/2014/main" id="{19917B3A-20EE-9ADD-D499-4CCC0F3DC133}"/>
              </a:ext>
            </a:extLst>
          </p:cNvPr>
          <p:cNvSpPr txBox="1"/>
          <p:nvPr/>
        </p:nvSpPr>
        <p:spPr>
          <a:xfrm>
            <a:off x="3335186" y="4452541"/>
            <a:ext cx="6209606" cy="707886"/>
          </a:xfrm>
          <a:prstGeom prst="rect">
            <a:avLst/>
          </a:prstGeom>
          <a:noFill/>
        </p:spPr>
        <p:txBody>
          <a:bodyPr wrap="square">
            <a:spAutoFit/>
          </a:bodyPr>
          <a:lstStyle/>
          <a:p>
            <a:r>
              <a:rPr lang="de-DE" sz="2000" dirty="0">
                <a:solidFill>
                  <a:schemeClr val="bg2">
                    <a:lumMod val="25000"/>
                  </a:schemeClr>
                </a:solidFill>
                <a:latin typeface="Calibri" panose="020F0502020204030204" pitchFamily="34" charset="0"/>
              </a:rPr>
              <a:t>trotz der Koexistenz von verschiedenen Völkern und Kulturen eine gemeinsame Sprache gesprochen wird.</a:t>
            </a:r>
          </a:p>
        </p:txBody>
      </p:sp>
      <p:sp>
        <p:nvSpPr>
          <p:cNvPr id="5" name="TextBox 18">
            <a:extLst>
              <a:ext uri="{FF2B5EF4-FFF2-40B4-BE49-F238E27FC236}">
                <a16:creationId xmlns:a16="http://schemas.microsoft.com/office/drawing/2014/main" id="{914BFAA3-05C2-F053-72FB-0F791666CD1C}"/>
              </a:ext>
            </a:extLst>
          </p:cNvPr>
          <p:cNvSpPr txBox="1"/>
          <p:nvPr/>
        </p:nvSpPr>
        <p:spPr>
          <a:xfrm>
            <a:off x="3335186" y="5677252"/>
            <a:ext cx="6209606" cy="400110"/>
          </a:xfrm>
          <a:prstGeom prst="rect">
            <a:avLst/>
          </a:prstGeom>
          <a:noFill/>
        </p:spPr>
        <p:txBody>
          <a:bodyPr wrap="square">
            <a:spAutoFit/>
          </a:bodyPr>
          <a:lstStyle/>
          <a:p>
            <a:r>
              <a:rPr lang="de-AT" sz="2000" dirty="0">
                <a:solidFill>
                  <a:schemeClr val="bg2">
                    <a:lumMod val="25000"/>
                  </a:schemeClr>
                </a:solidFill>
                <a:latin typeface="Calibri" panose="020F0502020204030204" pitchFamily="34" charset="0"/>
              </a:rPr>
              <a:t>es nur noch eine gemeinsame Verfassung geben soll.</a:t>
            </a:r>
            <a:endParaRPr lang="en-US" sz="2000" dirty="0">
              <a:solidFill>
                <a:schemeClr val="bg2">
                  <a:lumMod val="25000"/>
                </a:schemeClr>
              </a:solidFill>
              <a:latin typeface="Calibri" panose="020F0502020204030204" pitchFamily="34" charset="0"/>
            </a:endParaRPr>
          </a:p>
        </p:txBody>
      </p:sp>
      <p:sp>
        <p:nvSpPr>
          <p:cNvPr id="6" name="TextBox 20">
            <a:extLst>
              <a:ext uri="{FF2B5EF4-FFF2-40B4-BE49-F238E27FC236}">
                <a16:creationId xmlns:a16="http://schemas.microsoft.com/office/drawing/2014/main" id="{D2A09851-068C-70B3-8A55-87DE2D63C29B}"/>
              </a:ext>
            </a:extLst>
          </p:cNvPr>
          <p:cNvSpPr txBox="1"/>
          <p:nvPr/>
        </p:nvSpPr>
        <p:spPr>
          <a:xfrm>
            <a:off x="645140" y="804386"/>
            <a:ext cx="6970222" cy="461665"/>
          </a:xfrm>
          <a:prstGeom prst="rect">
            <a:avLst/>
          </a:prstGeom>
          <a:noFill/>
        </p:spPr>
        <p:txBody>
          <a:bodyPr wrap="square">
            <a:spAutoFit/>
          </a:bodyPr>
          <a:lstStyle/>
          <a:p>
            <a:r>
              <a:rPr lang="de-DE" sz="2400" b="1" dirty="0">
                <a:solidFill>
                  <a:schemeClr val="bg2">
                    <a:lumMod val="25000"/>
                  </a:schemeClr>
                </a:solidFill>
                <a:latin typeface="Calibri" panose="020F0502020204030204" pitchFamily="34" charset="0"/>
              </a:rPr>
              <a:t>Das Motto bedeutet, dass … </a:t>
            </a:r>
            <a:endParaRPr lang="en-US" sz="2400" b="1" dirty="0">
              <a:solidFill>
                <a:schemeClr val="bg2">
                  <a:lumMod val="25000"/>
                </a:schemeClr>
              </a:solidFill>
              <a:latin typeface="Calibri" panose="020F0502020204030204" pitchFamily="34" charset="0"/>
            </a:endParaRPr>
          </a:p>
        </p:txBody>
      </p:sp>
      <p:sp>
        <p:nvSpPr>
          <p:cNvPr id="7" name="Ovale 6">
            <a:extLst>
              <a:ext uri="{FF2B5EF4-FFF2-40B4-BE49-F238E27FC236}">
                <a16:creationId xmlns:a16="http://schemas.microsoft.com/office/drawing/2014/main" id="{E570A863-046F-22C7-A83B-03DBAE1AA2D7}"/>
              </a:ext>
            </a:extLst>
          </p:cNvPr>
          <p:cNvSpPr/>
          <p:nvPr/>
        </p:nvSpPr>
        <p:spPr>
          <a:xfrm>
            <a:off x="2372810" y="199701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0A52C157-B96A-4F46-4F0E-285B4FDEAD3B}"/>
              </a:ext>
            </a:extLst>
          </p:cNvPr>
          <p:cNvSpPr/>
          <p:nvPr/>
        </p:nvSpPr>
        <p:spPr>
          <a:xfrm>
            <a:off x="2372810" y="338390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99405782-19C2-BB50-1930-DD9E1379A193}"/>
              </a:ext>
            </a:extLst>
          </p:cNvPr>
          <p:cNvSpPr/>
          <p:nvPr/>
        </p:nvSpPr>
        <p:spPr>
          <a:xfrm>
            <a:off x="2372810" y="4452541"/>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AF655330-3413-3613-BB6C-A74240B19E3D}"/>
              </a:ext>
            </a:extLst>
          </p:cNvPr>
          <p:cNvSpPr/>
          <p:nvPr/>
        </p:nvSpPr>
        <p:spPr>
          <a:xfrm>
            <a:off x="2372810" y="5521178"/>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447385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descr="Immagine che contiene Elementi grafici, rosso, design&#10;&#10;Il contenuto generato dall'IA potrebbe non essere corretto.">
            <a:extLst>
              <a:ext uri="{FF2B5EF4-FFF2-40B4-BE49-F238E27FC236}">
                <a16:creationId xmlns:a16="http://schemas.microsoft.com/office/drawing/2014/main" id="{231CE291-E41A-813C-2147-F583F3E0C4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2417" y="1912043"/>
            <a:ext cx="2332577" cy="3188315"/>
          </a:xfrm>
          <a:prstGeom prst="rect">
            <a:avLst/>
          </a:prstGeom>
        </p:spPr>
      </p:pic>
      <p:sp>
        <p:nvSpPr>
          <p:cNvPr id="2" name="Segnaposto testo 3">
            <a:extLst>
              <a:ext uri="{FF2B5EF4-FFF2-40B4-BE49-F238E27FC236}">
                <a16:creationId xmlns:a16="http://schemas.microsoft.com/office/drawing/2014/main" id="{723228C6-F970-09C7-1688-B23A466D139A}"/>
              </a:ext>
            </a:extLst>
          </p:cNvPr>
          <p:cNvSpPr txBox="1">
            <a:spLocks/>
          </p:cNvSpPr>
          <p:nvPr/>
        </p:nvSpPr>
        <p:spPr>
          <a:xfrm>
            <a:off x="629921" y="591341"/>
            <a:ext cx="5994400" cy="16438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de-DE" sz="5400" b="1" dirty="0">
                <a:solidFill>
                  <a:srgbClr val="DF1B12"/>
                </a:solidFill>
                <a:cs typeface="Arial" panose="020B0604020202020204" pitchFamily="34" charset="0"/>
              </a:rPr>
              <a:t>Vier Fragen, </a:t>
            </a:r>
            <a:br>
              <a:rPr lang="de-DE" sz="5400" b="1" dirty="0">
                <a:solidFill>
                  <a:srgbClr val="DF1B12"/>
                </a:solidFill>
                <a:cs typeface="Arial" panose="020B0604020202020204" pitchFamily="34" charset="0"/>
              </a:rPr>
            </a:br>
            <a:r>
              <a:rPr lang="de-DE" sz="5400" b="1" dirty="0">
                <a:solidFill>
                  <a:srgbClr val="DF1B12"/>
                </a:solidFill>
                <a:cs typeface="Arial" panose="020B0604020202020204" pitchFamily="34" charset="0"/>
              </a:rPr>
              <a:t>viele Ideen!</a:t>
            </a:r>
            <a:endParaRPr lang="it-IT" sz="5400" b="1" dirty="0">
              <a:solidFill>
                <a:srgbClr val="DF1B12"/>
              </a:solidFill>
            </a:endParaRPr>
          </a:p>
        </p:txBody>
      </p:sp>
      <p:sp>
        <p:nvSpPr>
          <p:cNvPr id="13" name="CasellaDiTesto 12">
            <a:extLst>
              <a:ext uri="{FF2B5EF4-FFF2-40B4-BE49-F238E27FC236}">
                <a16:creationId xmlns:a16="http://schemas.microsoft.com/office/drawing/2014/main" id="{56B2C8D4-980E-B27E-5BBD-1223483F81F7}"/>
              </a:ext>
            </a:extLst>
          </p:cNvPr>
          <p:cNvSpPr txBox="1"/>
          <p:nvPr/>
        </p:nvSpPr>
        <p:spPr>
          <a:xfrm>
            <a:off x="1635762" y="5354320"/>
            <a:ext cx="5201920" cy="646331"/>
          </a:xfrm>
          <a:prstGeom prst="rect">
            <a:avLst/>
          </a:prstGeom>
          <a:noFill/>
        </p:spPr>
        <p:txBody>
          <a:bodyPr wrap="square" rtlCol="0">
            <a:spAutoFit/>
          </a:bodyPr>
          <a:lstStyle/>
          <a:p>
            <a:r>
              <a:rPr lang="it-IT" dirty="0" err="1">
                <a:solidFill>
                  <a:schemeClr val="accent4"/>
                </a:solidFill>
              </a:rPr>
              <a:t>Diskutiert</a:t>
            </a:r>
            <a:r>
              <a:rPr lang="it-IT" dirty="0">
                <a:solidFill>
                  <a:schemeClr val="accent4"/>
                </a:solidFill>
              </a:rPr>
              <a:t> in </a:t>
            </a:r>
            <a:r>
              <a:rPr lang="it-IT" dirty="0" err="1">
                <a:solidFill>
                  <a:schemeClr val="accent4"/>
                </a:solidFill>
              </a:rPr>
              <a:t>Gruppen</a:t>
            </a:r>
            <a:r>
              <a:rPr lang="it-IT" dirty="0">
                <a:solidFill>
                  <a:schemeClr val="accent4"/>
                </a:solidFill>
              </a:rPr>
              <a:t> und </a:t>
            </a:r>
            <a:r>
              <a:rPr lang="it-IT" dirty="0" err="1">
                <a:solidFill>
                  <a:schemeClr val="accent4"/>
                </a:solidFill>
              </a:rPr>
              <a:t>schreibt</a:t>
            </a:r>
            <a:r>
              <a:rPr lang="it-IT" dirty="0">
                <a:solidFill>
                  <a:schemeClr val="accent4"/>
                </a:solidFill>
              </a:rPr>
              <a:t> </a:t>
            </a:r>
            <a:br>
              <a:rPr lang="it-IT" dirty="0">
                <a:solidFill>
                  <a:schemeClr val="accent4"/>
                </a:solidFill>
              </a:rPr>
            </a:br>
            <a:r>
              <a:rPr lang="it-IT" dirty="0" err="1">
                <a:solidFill>
                  <a:schemeClr val="accent4"/>
                </a:solidFill>
              </a:rPr>
              <a:t>eure</a:t>
            </a:r>
            <a:r>
              <a:rPr lang="it-IT" dirty="0">
                <a:solidFill>
                  <a:schemeClr val="accent4"/>
                </a:solidFill>
              </a:rPr>
              <a:t> </a:t>
            </a:r>
            <a:r>
              <a:rPr lang="it-IT" dirty="0" err="1">
                <a:solidFill>
                  <a:schemeClr val="accent4"/>
                </a:solidFill>
              </a:rPr>
              <a:t>Antworten</a:t>
            </a:r>
            <a:r>
              <a:rPr lang="it-IT" dirty="0">
                <a:solidFill>
                  <a:schemeClr val="accent4"/>
                </a:solidFill>
              </a:rPr>
              <a:t> </a:t>
            </a:r>
            <a:r>
              <a:rPr lang="it-IT" dirty="0" err="1">
                <a:solidFill>
                  <a:schemeClr val="accent4"/>
                </a:solidFill>
              </a:rPr>
              <a:t>auf</a:t>
            </a:r>
            <a:r>
              <a:rPr lang="it-IT" dirty="0">
                <a:solidFill>
                  <a:schemeClr val="accent4"/>
                </a:solidFill>
              </a:rPr>
              <a:t> </a:t>
            </a:r>
            <a:r>
              <a:rPr lang="it-IT" dirty="0" err="1">
                <a:solidFill>
                  <a:schemeClr val="accent4"/>
                </a:solidFill>
              </a:rPr>
              <a:t>ein</a:t>
            </a:r>
            <a:r>
              <a:rPr lang="it-IT" dirty="0">
                <a:solidFill>
                  <a:schemeClr val="accent4"/>
                </a:solidFill>
              </a:rPr>
              <a:t> </a:t>
            </a:r>
            <a:r>
              <a:rPr lang="it-IT" dirty="0" err="1">
                <a:solidFill>
                  <a:schemeClr val="accent4"/>
                </a:solidFill>
              </a:rPr>
              <a:t>Blatt</a:t>
            </a:r>
            <a:r>
              <a:rPr lang="it-IT" dirty="0">
                <a:solidFill>
                  <a:schemeClr val="accent4"/>
                </a:solidFill>
              </a:rPr>
              <a:t> Papier.</a:t>
            </a:r>
            <a:endParaRPr lang="en-US" dirty="0">
              <a:solidFill>
                <a:schemeClr val="accent4"/>
              </a:solidFill>
            </a:endParaRPr>
          </a:p>
        </p:txBody>
      </p:sp>
      <p:pic>
        <p:nvPicPr>
          <p:cNvPr id="6" name="Immagine 5">
            <a:extLst>
              <a:ext uri="{FF2B5EF4-FFF2-40B4-BE49-F238E27FC236}">
                <a16:creationId xmlns:a16="http://schemas.microsoft.com/office/drawing/2014/main" id="{503CF8F4-BD58-41B5-58B2-431F3A0E5A54}"/>
              </a:ext>
            </a:extLst>
          </p:cNvPr>
          <p:cNvPicPr>
            <a:picLocks noChangeAspect="1"/>
          </p:cNvPicPr>
          <p:nvPr/>
        </p:nvPicPr>
        <p:blipFill>
          <a:blip r:embed="rId3"/>
          <a:stretch>
            <a:fillRect/>
          </a:stretch>
        </p:blipFill>
        <p:spPr>
          <a:xfrm>
            <a:off x="730025" y="5466764"/>
            <a:ext cx="776046" cy="698442"/>
          </a:xfrm>
          <a:prstGeom prst="rect">
            <a:avLst/>
          </a:prstGeom>
        </p:spPr>
      </p:pic>
      <p:sp>
        <p:nvSpPr>
          <p:cNvPr id="9" name="CasellaDiTesto 8">
            <a:extLst>
              <a:ext uri="{FF2B5EF4-FFF2-40B4-BE49-F238E27FC236}">
                <a16:creationId xmlns:a16="http://schemas.microsoft.com/office/drawing/2014/main" id="{A2AB47DC-B80B-F0C2-45A4-AB686AF97F80}"/>
              </a:ext>
            </a:extLst>
          </p:cNvPr>
          <p:cNvSpPr txBox="1"/>
          <p:nvPr/>
        </p:nvSpPr>
        <p:spPr>
          <a:xfrm>
            <a:off x="629921" y="2444371"/>
            <a:ext cx="7538277" cy="830997"/>
          </a:xfrm>
          <a:prstGeom prst="rect">
            <a:avLst/>
          </a:prstGeom>
          <a:noFill/>
        </p:spPr>
        <p:txBody>
          <a:bodyPr wrap="square" rtlCol="0">
            <a:spAutoFit/>
          </a:bodyPr>
          <a:lstStyle/>
          <a:p>
            <a:r>
              <a:rPr lang="it-IT" sz="2400" dirty="0">
                <a:solidFill>
                  <a:schemeClr val="accent5"/>
                </a:solidFill>
              </a:rPr>
              <a:t>• </a:t>
            </a:r>
            <a:r>
              <a:rPr lang="de-DE" sz="2400" dirty="0">
                <a:solidFill>
                  <a:schemeClr val="bg2">
                    <a:lumMod val="25000"/>
                  </a:schemeClr>
                </a:solidFill>
                <a:effectLst/>
              </a:rPr>
              <a:t>Warum muss man eine Sprache schützen?</a:t>
            </a:r>
          </a:p>
          <a:p>
            <a:endParaRPr lang="it-IT" sz="2400" dirty="0">
              <a:solidFill>
                <a:schemeClr val="bg2">
                  <a:lumMod val="25000"/>
                </a:schemeClr>
              </a:solidFill>
              <a:effectLst/>
            </a:endParaRPr>
          </a:p>
        </p:txBody>
      </p:sp>
      <p:sp>
        <p:nvSpPr>
          <p:cNvPr id="10" name="CasellaDiTesto 9">
            <a:extLst>
              <a:ext uri="{FF2B5EF4-FFF2-40B4-BE49-F238E27FC236}">
                <a16:creationId xmlns:a16="http://schemas.microsoft.com/office/drawing/2014/main" id="{71A5EC17-2A85-F7F5-80B5-3EEC94CE958A}"/>
              </a:ext>
            </a:extLst>
          </p:cNvPr>
          <p:cNvSpPr txBox="1"/>
          <p:nvPr/>
        </p:nvSpPr>
        <p:spPr>
          <a:xfrm>
            <a:off x="629921" y="3044536"/>
            <a:ext cx="9396673" cy="1049005"/>
          </a:xfrm>
          <a:prstGeom prst="rect">
            <a:avLst/>
          </a:prstGeom>
          <a:noFill/>
        </p:spPr>
        <p:txBody>
          <a:bodyPr wrap="square" rtlCol="0">
            <a:spAutoFit/>
          </a:bodyPr>
          <a:lstStyle/>
          <a:p>
            <a:pPr>
              <a:spcBef>
                <a:spcPts val="1650"/>
              </a:spcBef>
            </a:pPr>
            <a:r>
              <a:rPr lang="it-IT" sz="2400" dirty="0">
                <a:solidFill>
                  <a:schemeClr val="accent5"/>
                </a:solidFill>
                <a:effectLst/>
              </a:rPr>
              <a:t>• </a:t>
            </a:r>
            <a:r>
              <a:rPr lang="de-DE" sz="2400" dirty="0">
                <a:solidFill>
                  <a:schemeClr val="bg2">
                    <a:lumMod val="25000"/>
                  </a:schemeClr>
                </a:solidFill>
                <a:effectLst/>
              </a:rPr>
              <a:t>Was sind die Vorteile, wenn man eine Minderheitensprache spricht?</a:t>
            </a:r>
          </a:p>
          <a:p>
            <a:pPr>
              <a:spcBef>
                <a:spcPts val="1650"/>
              </a:spcBef>
            </a:pPr>
            <a:endParaRPr lang="it-IT" sz="2400" dirty="0">
              <a:solidFill>
                <a:schemeClr val="bg2">
                  <a:lumMod val="25000"/>
                </a:schemeClr>
              </a:solidFill>
              <a:effectLst/>
            </a:endParaRPr>
          </a:p>
        </p:txBody>
      </p:sp>
      <p:sp>
        <p:nvSpPr>
          <p:cNvPr id="11" name="CasellaDiTesto 10">
            <a:extLst>
              <a:ext uri="{FF2B5EF4-FFF2-40B4-BE49-F238E27FC236}">
                <a16:creationId xmlns:a16="http://schemas.microsoft.com/office/drawing/2014/main" id="{467997D4-D974-634C-9B3A-D1E1E905AC73}"/>
              </a:ext>
            </a:extLst>
          </p:cNvPr>
          <p:cNvSpPr txBox="1"/>
          <p:nvPr/>
        </p:nvSpPr>
        <p:spPr>
          <a:xfrm>
            <a:off x="629921" y="3611285"/>
            <a:ext cx="6258560" cy="1049005"/>
          </a:xfrm>
          <a:prstGeom prst="rect">
            <a:avLst/>
          </a:prstGeom>
          <a:noFill/>
        </p:spPr>
        <p:txBody>
          <a:bodyPr wrap="square" rtlCol="0">
            <a:spAutoFit/>
          </a:bodyPr>
          <a:lstStyle/>
          <a:p>
            <a:pPr>
              <a:spcBef>
                <a:spcPts val="1650"/>
              </a:spcBef>
            </a:pPr>
            <a:r>
              <a:rPr lang="it-IT" sz="2400" dirty="0">
                <a:solidFill>
                  <a:schemeClr val="accent5"/>
                </a:solidFill>
                <a:effectLst/>
              </a:rPr>
              <a:t>•</a:t>
            </a:r>
            <a:r>
              <a:rPr lang="it-IT" sz="2400" dirty="0">
                <a:solidFill>
                  <a:schemeClr val="bg2">
                    <a:lumMod val="25000"/>
                  </a:schemeClr>
                </a:solidFill>
                <a:effectLst/>
              </a:rPr>
              <a:t> </a:t>
            </a:r>
            <a:r>
              <a:rPr lang="de-DE" sz="2400" dirty="0">
                <a:solidFill>
                  <a:schemeClr val="bg2">
                    <a:lumMod val="25000"/>
                  </a:schemeClr>
                </a:solidFill>
                <a:effectLst/>
              </a:rPr>
              <a:t>Wie kann man eine Sprache schützen? </a:t>
            </a:r>
          </a:p>
          <a:p>
            <a:pPr>
              <a:spcBef>
                <a:spcPts val="1650"/>
              </a:spcBef>
            </a:pPr>
            <a:endParaRPr lang="it-IT" sz="2400" dirty="0">
              <a:solidFill>
                <a:schemeClr val="bg2">
                  <a:lumMod val="25000"/>
                </a:schemeClr>
              </a:solidFill>
              <a:effectLst/>
            </a:endParaRPr>
          </a:p>
        </p:txBody>
      </p:sp>
      <p:sp>
        <p:nvSpPr>
          <p:cNvPr id="14" name="CasellaDiTesto 13">
            <a:extLst>
              <a:ext uri="{FF2B5EF4-FFF2-40B4-BE49-F238E27FC236}">
                <a16:creationId xmlns:a16="http://schemas.microsoft.com/office/drawing/2014/main" id="{9BD17AD5-E225-F836-FBD0-9962F74CC2D2}"/>
              </a:ext>
            </a:extLst>
          </p:cNvPr>
          <p:cNvSpPr txBox="1"/>
          <p:nvPr/>
        </p:nvSpPr>
        <p:spPr>
          <a:xfrm>
            <a:off x="629921" y="4178033"/>
            <a:ext cx="7776252" cy="1049005"/>
          </a:xfrm>
          <a:prstGeom prst="rect">
            <a:avLst/>
          </a:prstGeom>
          <a:noFill/>
        </p:spPr>
        <p:txBody>
          <a:bodyPr wrap="square" rtlCol="0">
            <a:spAutoFit/>
          </a:bodyPr>
          <a:lstStyle/>
          <a:p>
            <a:pPr>
              <a:spcBef>
                <a:spcPts val="1650"/>
              </a:spcBef>
            </a:pPr>
            <a:r>
              <a:rPr lang="it-IT" sz="2400" dirty="0">
                <a:solidFill>
                  <a:schemeClr val="accent5"/>
                </a:solidFill>
                <a:effectLst/>
              </a:rPr>
              <a:t>• </a:t>
            </a:r>
            <a:r>
              <a:rPr lang="de-DE" sz="2400" dirty="0">
                <a:solidFill>
                  <a:schemeClr val="bg2">
                    <a:lumMod val="25000"/>
                  </a:schemeClr>
                </a:solidFill>
                <a:effectLst/>
              </a:rPr>
              <a:t>Warum spricht man nie über die „kleinen Sprachen“? </a:t>
            </a:r>
          </a:p>
          <a:p>
            <a:pPr>
              <a:spcBef>
                <a:spcPts val="1650"/>
              </a:spcBef>
            </a:pPr>
            <a:endParaRPr lang="it-IT" sz="2400" dirty="0">
              <a:solidFill>
                <a:schemeClr val="bg2">
                  <a:lumMod val="25000"/>
                </a:schemeClr>
              </a:solidFill>
              <a:effectLst/>
            </a:endParaRPr>
          </a:p>
        </p:txBody>
      </p:sp>
      <p:pic>
        <p:nvPicPr>
          <p:cNvPr id="16" name="Immagine 15" descr="Immagine che contiene logo, Carattere, Elementi grafici, simbolo&#10;&#10;Il contenuto generato dall'IA potrebbe non essere corretto.">
            <a:extLst>
              <a:ext uri="{FF2B5EF4-FFF2-40B4-BE49-F238E27FC236}">
                <a16:creationId xmlns:a16="http://schemas.microsoft.com/office/drawing/2014/main" id="{2C01EA8A-C24B-9F33-52A4-02160C45D4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41569" y="316240"/>
            <a:ext cx="1607997" cy="925419"/>
          </a:xfrm>
          <a:prstGeom prst="rect">
            <a:avLst/>
          </a:prstGeom>
        </p:spPr>
      </p:pic>
    </p:spTree>
    <p:extLst>
      <p:ext uri="{BB962C8B-B14F-4D97-AF65-F5344CB8AC3E}">
        <p14:creationId xmlns:p14="http://schemas.microsoft.com/office/powerpoint/2010/main" val="14881602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testo, schermata, diagramma, cerchio&#10;&#10;Il contenuto generato dall'IA potrebbe non essere corretto.">
            <a:extLst>
              <a:ext uri="{FF2B5EF4-FFF2-40B4-BE49-F238E27FC236}">
                <a16:creationId xmlns:a16="http://schemas.microsoft.com/office/drawing/2014/main" id="{1D31AB60-CB80-261A-F057-638F2F64BED1}"/>
              </a:ext>
            </a:extLst>
          </p:cNvPr>
          <p:cNvPicPr>
            <a:picLocks noChangeAspect="1"/>
          </p:cNvPicPr>
          <p:nvPr/>
        </p:nvPicPr>
        <p:blipFill>
          <a:blip r:embed="rId2">
            <a:extLst>
              <a:ext uri="{28A0092B-C50C-407E-A947-70E740481C1C}">
                <a14:useLocalDpi xmlns:a14="http://schemas.microsoft.com/office/drawing/2010/main" val="0"/>
              </a:ext>
            </a:extLst>
          </a:blip>
          <a:srcRect t="6710" b="6710"/>
          <a:stretch/>
        </p:blipFill>
        <p:spPr>
          <a:xfrm>
            <a:off x="145063" y="1013300"/>
            <a:ext cx="6910167" cy="4831400"/>
          </a:xfrm>
          <a:prstGeom prst="rect">
            <a:avLst/>
          </a:prstGeom>
        </p:spPr>
      </p:pic>
      <p:sp>
        <p:nvSpPr>
          <p:cNvPr id="6" name="TextBox 2">
            <a:extLst>
              <a:ext uri="{FF2B5EF4-FFF2-40B4-BE49-F238E27FC236}">
                <a16:creationId xmlns:a16="http://schemas.microsoft.com/office/drawing/2014/main" id="{1A78AEA6-ACD7-3A3C-6EDD-AC9A18289179}"/>
              </a:ext>
            </a:extLst>
          </p:cNvPr>
          <p:cNvSpPr txBox="1"/>
          <p:nvPr/>
        </p:nvSpPr>
        <p:spPr>
          <a:xfrm>
            <a:off x="7208520" y="2275657"/>
            <a:ext cx="8780491" cy="1077218"/>
          </a:xfrm>
          <a:prstGeom prst="rect">
            <a:avLst/>
          </a:prstGeom>
          <a:noFill/>
        </p:spPr>
        <p:txBody>
          <a:bodyPr wrap="square" rtlCol="0">
            <a:spAutoFit/>
          </a:bodyPr>
          <a:lstStyle/>
          <a:p>
            <a:pPr rtl="0" fontAlgn="base"/>
            <a:r>
              <a:rPr lang="en-GB" sz="3200" b="1" noProof="0" dirty="0">
                <a:solidFill>
                  <a:schemeClr val="accent5"/>
                </a:solidFill>
              </a:rPr>
              <a:t>Endangered Languages </a:t>
            </a:r>
          </a:p>
          <a:p>
            <a:pPr rtl="0" fontAlgn="base"/>
            <a:r>
              <a:rPr lang="en-GB" sz="3200" b="1" noProof="0" dirty="0">
                <a:solidFill>
                  <a:schemeClr val="accent5"/>
                </a:solidFill>
              </a:rPr>
              <a:t>that are fighting back</a:t>
            </a:r>
            <a:endParaRPr lang="en-GB" sz="3200" noProof="0" dirty="0">
              <a:solidFill>
                <a:schemeClr val="accent5"/>
              </a:solidFill>
            </a:endParaRPr>
          </a:p>
        </p:txBody>
      </p:sp>
      <p:sp>
        <p:nvSpPr>
          <p:cNvPr id="7" name="CasellaDiTesto 6">
            <a:extLst>
              <a:ext uri="{FF2B5EF4-FFF2-40B4-BE49-F238E27FC236}">
                <a16:creationId xmlns:a16="http://schemas.microsoft.com/office/drawing/2014/main" id="{330C68CC-D5EA-214A-C6B7-399E7C5504E5}"/>
              </a:ext>
            </a:extLst>
          </p:cNvPr>
          <p:cNvSpPr txBox="1"/>
          <p:nvPr/>
        </p:nvSpPr>
        <p:spPr>
          <a:xfrm>
            <a:off x="7208520" y="3636173"/>
            <a:ext cx="4053552" cy="1200329"/>
          </a:xfrm>
          <a:prstGeom prst="rect">
            <a:avLst/>
          </a:prstGeom>
          <a:noFill/>
        </p:spPr>
        <p:txBody>
          <a:bodyPr wrap="square" rtlCol="0">
            <a:spAutoFit/>
          </a:bodyPr>
          <a:lstStyle/>
          <a:p>
            <a:r>
              <a:rPr lang="en-GB" sz="1800" dirty="0">
                <a:solidFill>
                  <a:schemeClr val="accent6"/>
                </a:solidFill>
                <a:effectLst/>
              </a:rPr>
              <a:t>Look at these images and try to match the language to the correct speaker.</a:t>
            </a:r>
          </a:p>
          <a:p>
            <a:r>
              <a:rPr lang="en-GB" sz="1800" dirty="0">
                <a:solidFill>
                  <a:schemeClr val="accent6"/>
                </a:solidFill>
                <a:effectLst/>
              </a:rPr>
              <a:t>Check the answer by watching the video.</a:t>
            </a:r>
          </a:p>
          <a:p>
            <a:endParaRPr lang="it-IT" dirty="0">
              <a:solidFill>
                <a:schemeClr val="accent6"/>
              </a:solidFill>
            </a:endParaRPr>
          </a:p>
        </p:txBody>
      </p:sp>
      <p:pic>
        <p:nvPicPr>
          <p:cNvPr id="4" name="Immagine 3" descr="Immagine che contiene simbolo, logo, Carattere, Elementi grafici&#10;&#10;Il contenuto generato dall'IA potrebbe non essere corretto.">
            <a:extLst>
              <a:ext uri="{FF2B5EF4-FFF2-40B4-BE49-F238E27FC236}">
                <a16:creationId xmlns:a16="http://schemas.microsoft.com/office/drawing/2014/main" id="{5CAD22EF-BC9A-D710-3D88-3F8CC28F52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06359" y="264222"/>
            <a:ext cx="1475597" cy="910060"/>
          </a:xfrm>
          <a:prstGeom prst="rect">
            <a:avLst/>
          </a:prstGeom>
        </p:spPr>
      </p:pic>
    </p:spTree>
    <p:extLst>
      <p:ext uri="{BB962C8B-B14F-4D97-AF65-F5344CB8AC3E}">
        <p14:creationId xmlns:p14="http://schemas.microsoft.com/office/powerpoint/2010/main" val="10917315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57F2ECB2-2E63-DBC0-7FBB-8516D92CFA80}"/>
              </a:ext>
            </a:extLst>
          </p:cNvPr>
          <p:cNvSpPr txBox="1"/>
          <p:nvPr/>
        </p:nvSpPr>
        <p:spPr>
          <a:xfrm>
            <a:off x="505749" y="477447"/>
            <a:ext cx="6934200" cy="1077218"/>
          </a:xfrm>
          <a:prstGeom prst="rect">
            <a:avLst/>
          </a:prstGeom>
          <a:noFill/>
        </p:spPr>
        <p:txBody>
          <a:bodyPr wrap="square" rtlCol="0">
            <a:spAutoFit/>
          </a:bodyPr>
          <a:lstStyle/>
          <a:p>
            <a:r>
              <a:rPr lang="en-GB" sz="3200" b="1" dirty="0">
                <a:solidFill>
                  <a:schemeClr val="accent5"/>
                </a:solidFill>
              </a:rPr>
              <a:t>Discuss these questions in groups and then watch the video.</a:t>
            </a:r>
          </a:p>
        </p:txBody>
      </p:sp>
      <p:sp>
        <p:nvSpPr>
          <p:cNvPr id="4" name="CasellaDiTesto 3">
            <a:extLst>
              <a:ext uri="{FF2B5EF4-FFF2-40B4-BE49-F238E27FC236}">
                <a16:creationId xmlns:a16="http://schemas.microsoft.com/office/drawing/2014/main" id="{EB3BEAA4-DAB9-3332-90EB-C862E05B8358}"/>
              </a:ext>
            </a:extLst>
          </p:cNvPr>
          <p:cNvSpPr txBox="1"/>
          <p:nvPr/>
        </p:nvSpPr>
        <p:spPr>
          <a:xfrm>
            <a:off x="3006593" y="2201558"/>
            <a:ext cx="6096000" cy="707886"/>
          </a:xfrm>
          <a:prstGeom prst="rect">
            <a:avLst/>
          </a:prstGeom>
          <a:noFill/>
        </p:spPr>
        <p:txBody>
          <a:bodyPr wrap="square">
            <a:spAutoFit/>
          </a:bodyPr>
          <a:lstStyle/>
          <a:p>
            <a:r>
              <a:rPr lang="en-GB" sz="2000" dirty="0">
                <a:solidFill>
                  <a:schemeClr val="accent6"/>
                </a:solidFill>
                <a:effectLst/>
              </a:rPr>
              <a:t>The video talks about the “Endangered languages”.</a:t>
            </a:r>
          </a:p>
          <a:p>
            <a:r>
              <a:rPr lang="en-GB" sz="2000" dirty="0">
                <a:solidFill>
                  <a:schemeClr val="accent6"/>
                </a:solidFill>
                <a:effectLst/>
              </a:rPr>
              <a:t>Why does a language become endangered?</a:t>
            </a:r>
          </a:p>
        </p:txBody>
      </p:sp>
      <p:sp>
        <p:nvSpPr>
          <p:cNvPr id="5" name="TextBox 2">
            <a:extLst>
              <a:ext uri="{FF2B5EF4-FFF2-40B4-BE49-F238E27FC236}">
                <a16:creationId xmlns:a16="http://schemas.microsoft.com/office/drawing/2014/main" id="{3B150E5D-0D38-2CDB-E2D5-8A97115132FF}"/>
              </a:ext>
            </a:extLst>
          </p:cNvPr>
          <p:cNvSpPr txBox="1"/>
          <p:nvPr/>
        </p:nvSpPr>
        <p:spPr>
          <a:xfrm>
            <a:off x="3006593" y="4480248"/>
            <a:ext cx="7845922" cy="707886"/>
          </a:xfrm>
          <a:prstGeom prst="rect">
            <a:avLst/>
          </a:prstGeom>
          <a:noFill/>
        </p:spPr>
        <p:txBody>
          <a:bodyPr wrap="square">
            <a:spAutoFit/>
          </a:bodyPr>
          <a:lstStyle/>
          <a:p>
            <a:r>
              <a:rPr lang="en-GB" sz="2000" dirty="0">
                <a:solidFill>
                  <a:schemeClr val="accent6"/>
                </a:solidFill>
                <a:effectLst/>
              </a:rPr>
              <a:t>In addition to the loss of the vocabulary of the language, </a:t>
            </a:r>
          </a:p>
          <a:p>
            <a:r>
              <a:rPr lang="en-GB" sz="2000" dirty="0">
                <a:solidFill>
                  <a:schemeClr val="accent6"/>
                </a:solidFill>
                <a:effectLst/>
              </a:rPr>
              <a:t>what does the loss of a language entail?</a:t>
            </a:r>
          </a:p>
        </p:txBody>
      </p:sp>
      <p:sp>
        <p:nvSpPr>
          <p:cNvPr id="6" name="TextBox 8">
            <a:extLst>
              <a:ext uri="{FF2B5EF4-FFF2-40B4-BE49-F238E27FC236}">
                <a16:creationId xmlns:a16="http://schemas.microsoft.com/office/drawing/2014/main" id="{98D2D2BD-9619-852D-DD4C-1474AFF713DA}"/>
              </a:ext>
            </a:extLst>
          </p:cNvPr>
          <p:cNvSpPr txBox="1"/>
          <p:nvPr/>
        </p:nvSpPr>
        <p:spPr>
          <a:xfrm>
            <a:off x="3006593" y="5704925"/>
            <a:ext cx="7845922" cy="400110"/>
          </a:xfrm>
          <a:prstGeom prst="rect">
            <a:avLst/>
          </a:prstGeom>
          <a:noFill/>
        </p:spPr>
        <p:txBody>
          <a:bodyPr wrap="square">
            <a:spAutoFit/>
          </a:bodyPr>
          <a:lstStyle/>
          <a:p>
            <a:r>
              <a:rPr lang="en-GB" sz="2000" dirty="0">
                <a:solidFill>
                  <a:schemeClr val="accent6"/>
                </a:solidFill>
              </a:rPr>
              <a:t>H</a:t>
            </a:r>
            <a:r>
              <a:rPr lang="en-GB" sz="2000" dirty="0">
                <a:solidFill>
                  <a:schemeClr val="accent6"/>
                </a:solidFill>
                <a:effectLst/>
              </a:rPr>
              <a:t>ow can a language be revitalized?</a:t>
            </a:r>
          </a:p>
        </p:txBody>
      </p:sp>
      <p:sp>
        <p:nvSpPr>
          <p:cNvPr id="7" name="TextBox 10">
            <a:extLst>
              <a:ext uri="{FF2B5EF4-FFF2-40B4-BE49-F238E27FC236}">
                <a16:creationId xmlns:a16="http://schemas.microsoft.com/office/drawing/2014/main" id="{DFEAE1F7-228E-8962-CE48-601EAB5A1C59}"/>
              </a:ext>
            </a:extLst>
          </p:cNvPr>
          <p:cNvSpPr txBox="1"/>
          <p:nvPr/>
        </p:nvSpPr>
        <p:spPr>
          <a:xfrm>
            <a:off x="3006593" y="3494783"/>
            <a:ext cx="7845922" cy="400110"/>
          </a:xfrm>
          <a:prstGeom prst="rect">
            <a:avLst/>
          </a:prstGeom>
          <a:noFill/>
        </p:spPr>
        <p:txBody>
          <a:bodyPr wrap="square">
            <a:spAutoFit/>
          </a:bodyPr>
          <a:lstStyle/>
          <a:p>
            <a:r>
              <a:rPr lang="en-GB" sz="2000" dirty="0">
                <a:solidFill>
                  <a:schemeClr val="accent6"/>
                </a:solidFill>
              </a:rPr>
              <a:t>H</a:t>
            </a:r>
            <a:r>
              <a:rPr lang="en-GB" sz="2000" dirty="0">
                <a:solidFill>
                  <a:schemeClr val="accent6"/>
                </a:solidFill>
                <a:effectLst/>
              </a:rPr>
              <a:t>ow does technology help revitalize languages?</a:t>
            </a:r>
          </a:p>
        </p:txBody>
      </p:sp>
      <p:sp>
        <p:nvSpPr>
          <p:cNvPr id="8" name="Oval 11">
            <a:extLst>
              <a:ext uri="{FF2B5EF4-FFF2-40B4-BE49-F238E27FC236}">
                <a16:creationId xmlns:a16="http://schemas.microsoft.com/office/drawing/2014/main" id="{32FB791F-23F0-7E90-E632-10A6588748EE}"/>
              </a:ext>
            </a:extLst>
          </p:cNvPr>
          <p:cNvSpPr/>
          <p:nvPr/>
        </p:nvSpPr>
        <p:spPr>
          <a:xfrm>
            <a:off x="2621303" y="2377752"/>
            <a:ext cx="385290" cy="3701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latin typeface="Trade Gothic Next" panose="020B0503040303020004" pitchFamily="34" charset="0"/>
              </a:rPr>
              <a:t>1</a:t>
            </a:r>
          </a:p>
        </p:txBody>
      </p:sp>
      <p:sp>
        <p:nvSpPr>
          <p:cNvPr id="9" name="Oval 13">
            <a:extLst>
              <a:ext uri="{FF2B5EF4-FFF2-40B4-BE49-F238E27FC236}">
                <a16:creationId xmlns:a16="http://schemas.microsoft.com/office/drawing/2014/main" id="{A39AF682-CC17-61E7-BBA8-077CA7D8FA94}"/>
              </a:ext>
            </a:extLst>
          </p:cNvPr>
          <p:cNvSpPr/>
          <p:nvPr/>
        </p:nvSpPr>
        <p:spPr>
          <a:xfrm>
            <a:off x="2621303" y="3489260"/>
            <a:ext cx="385290" cy="3701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latin typeface="Trade Gothic Next" panose="020B0503040303020004" pitchFamily="34" charset="0"/>
              </a:rPr>
              <a:t>2</a:t>
            </a:r>
          </a:p>
        </p:txBody>
      </p:sp>
      <p:sp>
        <p:nvSpPr>
          <p:cNvPr id="10" name="Oval 14">
            <a:extLst>
              <a:ext uri="{FF2B5EF4-FFF2-40B4-BE49-F238E27FC236}">
                <a16:creationId xmlns:a16="http://schemas.microsoft.com/office/drawing/2014/main" id="{4B983DBC-8834-DE3E-4104-1E5EB52B742A}"/>
              </a:ext>
            </a:extLst>
          </p:cNvPr>
          <p:cNvSpPr/>
          <p:nvPr/>
        </p:nvSpPr>
        <p:spPr>
          <a:xfrm>
            <a:off x="2621303" y="4600768"/>
            <a:ext cx="385290" cy="3701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latin typeface="Trade Gothic Next" panose="020B0503040303020004" pitchFamily="34" charset="0"/>
              </a:rPr>
              <a:t>3</a:t>
            </a:r>
          </a:p>
        </p:txBody>
      </p:sp>
      <p:sp>
        <p:nvSpPr>
          <p:cNvPr id="11" name="Oval 15">
            <a:extLst>
              <a:ext uri="{FF2B5EF4-FFF2-40B4-BE49-F238E27FC236}">
                <a16:creationId xmlns:a16="http://schemas.microsoft.com/office/drawing/2014/main" id="{B5AEA9C3-0782-C9CD-B8EF-2E2E9634A59B}"/>
              </a:ext>
            </a:extLst>
          </p:cNvPr>
          <p:cNvSpPr/>
          <p:nvPr/>
        </p:nvSpPr>
        <p:spPr>
          <a:xfrm>
            <a:off x="2621303" y="5712276"/>
            <a:ext cx="385290" cy="370168"/>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T" dirty="0">
                <a:latin typeface="Trade Gothic Next" panose="020B0503040303020004" pitchFamily="34" charset="0"/>
              </a:rPr>
              <a:t>4</a:t>
            </a:r>
          </a:p>
        </p:txBody>
      </p:sp>
      <p:pic>
        <p:nvPicPr>
          <p:cNvPr id="12" name="Immagine 11">
            <a:extLst>
              <a:ext uri="{FF2B5EF4-FFF2-40B4-BE49-F238E27FC236}">
                <a16:creationId xmlns:a16="http://schemas.microsoft.com/office/drawing/2014/main" id="{AF00EF7B-FF2A-06E8-56FD-1DDA28AEC8B3}"/>
              </a:ext>
            </a:extLst>
          </p:cNvPr>
          <p:cNvPicPr>
            <a:picLocks noChangeAspect="1"/>
          </p:cNvPicPr>
          <p:nvPr/>
        </p:nvPicPr>
        <p:blipFill>
          <a:blip r:embed="rId2"/>
          <a:stretch>
            <a:fillRect/>
          </a:stretch>
        </p:blipFill>
        <p:spPr>
          <a:xfrm>
            <a:off x="730025" y="5466764"/>
            <a:ext cx="776046" cy="698442"/>
          </a:xfrm>
          <a:prstGeom prst="rect">
            <a:avLst/>
          </a:prstGeom>
        </p:spPr>
      </p:pic>
    </p:spTree>
    <p:extLst>
      <p:ext uri="{BB962C8B-B14F-4D97-AF65-F5344CB8AC3E}">
        <p14:creationId xmlns:p14="http://schemas.microsoft.com/office/powerpoint/2010/main" val="22317640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Viso umano, vestiti, persona, uomo&#10;&#10;Il contenuto generato dall'IA potrebbe non essere corretto.">
            <a:extLst>
              <a:ext uri="{FF2B5EF4-FFF2-40B4-BE49-F238E27FC236}">
                <a16:creationId xmlns:a16="http://schemas.microsoft.com/office/drawing/2014/main" id="{E59E84E5-2B39-9873-AA36-21D5570D7B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655619"/>
            <a:ext cx="7772400" cy="5008880"/>
          </a:xfrm>
          <a:prstGeom prst="rect">
            <a:avLst/>
          </a:prstGeom>
        </p:spPr>
      </p:pic>
      <p:sp>
        <p:nvSpPr>
          <p:cNvPr id="4" name="TextBox 13">
            <a:extLst>
              <a:ext uri="{FF2B5EF4-FFF2-40B4-BE49-F238E27FC236}">
                <a16:creationId xmlns:a16="http://schemas.microsoft.com/office/drawing/2014/main" id="{FD044AA9-0B30-4D53-9952-4EA4ED6B6ECE}"/>
              </a:ext>
            </a:extLst>
          </p:cNvPr>
          <p:cNvSpPr txBox="1"/>
          <p:nvPr/>
        </p:nvSpPr>
        <p:spPr>
          <a:xfrm>
            <a:off x="4160248" y="5940771"/>
            <a:ext cx="3613319" cy="261610"/>
          </a:xfrm>
          <a:prstGeom prst="rect">
            <a:avLst/>
          </a:prstGeom>
          <a:noFill/>
        </p:spPr>
        <p:txBody>
          <a:bodyPr wrap="square">
            <a:spAutoFit/>
          </a:bodyPr>
          <a:lstStyle/>
          <a:p>
            <a:pPr algn="ctr"/>
            <a:r>
              <a:rPr lang="en-GB" sz="1100" dirty="0">
                <a:solidFill>
                  <a:schemeClr val="accent5"/>
                </a:solidFill>
                <a:effectLst/>
                <a:cs typeface="Arial" panose="020B0604020202020204" pitchFamily="34" charset="0"/>
                <a:hlinkClick r:id="rId3">
                  <a:extLst>
                    <a:ext uri="{A12FA001-AC4F-418D-AE19-62706E023703}">
                      <ahyp:hlinkClr xmlns:ahyp="http://schemas.microsoft.com/office/drawing/2018/hyperlinkcolor" val="tx"/>
                    </a:ext>
                  </a:extLst>
                </a:hlinkClick>
              </a:rPr>
              <a:t>https://youtu.be/wxLRi2GpBQc?si=WclBV-rD90hh-8KT</a:t>
            </a:r>
            <a:r>
              <a:rPr lang="en-GB" sz="1100" dirty="0">
                <a:solidFill>
                  <a:schemeClr val="accent5"/>
                </a:solidFill>
                <a:effectLst/>
                <a:cs typeface="Arial" panose="020B0604020202020204" pitchFamily="34" charset="0"/>
              </a:rPr>
              <a:t> </a:t>
            </a:r>
          </a:p>
        </p:txBody>
      </p:sp>
      <p:pic>
        <p:nvPicPr>
          <p:cNvPr id="6" name="Immagine 5" descr="Immagine che contiene Viso umano, persona, sorriso, vestiti&#10;&#10;Il contenuto generato dall'IA potrebbe non essere corretto.">
            <a:extLst>
              <a:ext uri="{FF2B5EF4-FFF2-40B4-BE49-F238E27FC236}">
                <a16:creationId xmlns:a16="http://schemas.microsoft.com/office/drawing/2014/main" id="{64EC7F0A-6A60-9A7D-9BF6-958DD4F8AF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655619"/>
            <a:ext cx="7772400" cy="4968433"/>
          </a:xfrm>
          <a:prstGeom prst="rect">
            <a:avLst/>
          </a:prstGeom>
        </p:spPr>
      </p:pic>
    </p:spTree>
    <p:extLst>
      <p:ext uri="{BB962C8B-B14F-4D97-AF65-F5344CB8AC3E}">
        <p14:creationId xmlns:p14="http://schemas.microsoft.com/office/powerpoint/2010/main" val="25831107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F0507A2-6B49-0A58-CA7E-2EAEF5AEC741}"/>
              </a:ext>
            </a:extLst>
          </p:cNvPr>
          <p:cNvSpPr>
            <a:spLocks noChangeArrowheads="1"/>
          </p:cNvSpPr>
          <p:nvPr/>
        </p:nvSpPr>
        <p:spPr bwMode="auto">
          <a:xfrm>
            <a:off x="413173" y="765016"/>
            <a:ext cx="5715026"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Eurac</a:t>
            </a:r>
            <a:r>
              <a:rPr kumimoji="0" lang="it-IT" altLang="en-IT" sz="1000" b="1" i="0" u="none" strike="noStrike" cap="none" normalizeH="0" baseline="0" dirty="0">
                <a:ln>
                  <a:noFill/>
                </a:ln>
                <a:solidFill>
                  <a:schemeClr val="accent6"/>
                </a:solidFill>
                <a:effectLst/>
                <a:ea typeface="Aptos" panose="020B0004020202020204" pitchFamily="34" charset="0"/>
                <a:cs typeface="Times New Roman" panose="02020603050405020304" pitchFamily="18" charset="0"/>
              </a:rPr>
              <a:t> </a:t>
            </a:r>
            <a:r>
              <a:rPr kumimoji="0" lang="it-IT" altLang="en-IT" sz="1000" b="1" i="0" u="none" strike="noStrike" cap="none" normalizeH="0" baseline="0" dirty="0" err="1">
                <a:ln>
                  <a:noFill/>
                </a:ln>
                <a:solidFill>
                  <a:schemeClr val="accent6"/>
                </a:solidFill>
                <a:effectLst/>
                <a:ea typeface="Aptos" panose="020B0004020202020204" pitchFamily="34" charset="0"/>
                <a:cs typeface="Times New Roman" panose="02020603050405020304" pitchFamily="18" charset="0"/>
              </a:rPr>
              <a:t>Research</a:t>
            </a: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Institut </a:t>
            </a:r>
            <a:r>
              <a:rPr lang="it-IT" altLang="en-IT" sz="1000" dirty="0" err="1">
                <a:solidFill>
                  <a:schemeClr val="accent6"/>
                </a:solidFill>
                <a:ea typeface="Aptos" panose="020B0004020202020204" pitchFamily="34" charset="0"/>
                <a:cs typeface="Times New Roman" panose="02020603050405020304" pitchFamily="18" charset="0"/>
              </a:rPr>
              <a:t>f</a:t>
            </a:r>
            <a:r>
              <a:rPr lang="en-US" altLang="en-IT" sz="1000" dirty="0" err="1">
                <a:solidFill>
                  <a:schemeClr val="accent6"/>
                </a:solidFill>
                <a:ea typeface="Aptos" panose="020B0004020202020204" pitchFamily="34" charset="0"/>
                <a:cs typeface="Times New Roman" panose="02020603050405020304" pitchFamily="18" charset="0"/>
              </a:rPr>
              <a:t>ür</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Angewandte</a:t>
            </a:r>
            <a:r>
              <a:rPr lang="en-US" altLang="en-IT" sz="1000" dirty="0">
                <a:solidFill>
                  <a:schemeClr val="accent6"/>
                </a:solidFill>
                <a:ea typeface="Aptos" panose="020B0004020202020204" pitchFamily="34" charset="0"/>
                <a:cs typeface="Times New Roman" panose="02020603050405020304" pitchFamily="18" charset="0"/>
              </a:rPr>
              <a:t> </a:t>
            </a:r>
            <a:r>
              <a:rPr lang="en-US" altLang="en-IT" sz="1000" dirty="0" err="1">
                <a:solidFill>
                  <a:schemeClr val="accent6"/>
                </a:solidFill>
                <a:ea typeface="Aptos" panose="020B0004020202020204" pitchFamily="34" charset="0"/>
                <a:cs typeface="Times New Roman" panose="02020603050405020304" pitchFamily="18" charset="0"/>
              </a:rPr>
              <a:t>Sprachforschung</a:t>
            </a:r>
            <a:r>
              <a:rPr lang="en-US" altLang="en-IT" sz="1000" dirty="0">
                <a:solidFill>
                  <a:schemeClr val="accent6"/>
                </a:solidFill>
                <a:ea typeface="Aptos" panose="020B0004020202020204" pitchFamily="34" charset="0"/>
                <a:cs typeface="Times New Roman" panose="02020603050405020304" pitchFamily="18" charset="0"/>
              </a:rPr>
              <a:t> </a:t>
            </a:r>
            <a:endParaRPr lang="it-IT" altLang="en-IT" sz="1000" dirty="0">
              <a:solidFill>
                <a:schemeClr val="accent6"/>
              </a:solidFill>
            </a:endParaRP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Drususallee</a:t>
            </a:r>
            <a:r>
              <a:rPr lang="it-IT" altLang="en-IT" sz="1000" dirty="0">
                <a:solidFill>
                  <a:schemeClr val="accent6"/>
                </a:solidFill>
                <a:ea typeface="Aptos" panose="020B0004020202020204" pitchFamily="34" charset="0"/>
                <a:cs typeface="Times New Roman" panose="02020603050405020304" pitchFamily="18" charset="0"/>
              </a:rPr>
              <a:t> 1, 39100 Bozen, </a:t>
            </a:r>
            <a:r>
              <a:rPr lang="it-IT" altLang="en-IT" sz="1000" dirty="0" err="1">
                <a:solidFill>
                  <a:schemeClr val="accent6"/>
                </a:solidFill>
                <a:ea typeface="Aptos" panose="020B0004020202020204" pitchFamily="34" charset="0"/>
                <a:cs typeface="Times New Roman" panose="02020603050405020304" pitchFamily="18" charset="0"/>
              </a:rPr>
              <a:t>Italien</a:t>
            </a:r>
            <a:endParaRPr lang="it-IT" altLang="en-IT" sz="1000" dirty="0">
              <a:solidFill>
                <a:schemeClr val="accent6"/>
              </a:solidFill>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Tel. +39 0471 055 100, Fax +39 0471 055 199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Projekt</a:t>
            </a:r>
            <a:r>
              <a:rPr lang="it-IT" altLang="en-IT" sz="1000" b="1" dirty="0">
                <a:solidFill>
                  <a:schemeClr val="accent6"/>
                </a:solidFill>
                <a:ea typeface="Aptos" panose="020B0004020202020204" pitchFamily="34" charset="0"/>
                <a:cs typeface="Times New Roman" panose="02020603050405020304" pitchFamily="18" charset="0"/>
              </a:rPr>
              <a:t> </a:t>
            </a:r>
            <a:r>
              <a:rPr lang="it-IT" sz="1000" b="1" dirty="0">
                <a:solidFill>
                  <a:schemeClr val="accent6"/>
                </a:solidFill>
                <a:ea typeface="+mn-lt"/>
                <a:cs typeface="+mn-lt"/>
              </a:rPr>
              <a:t>„</a:t>
            </a:r>
            <a:r>
              <a:rPr lang="it-IT" altLang="en-IT" sz="1000" b="1" dirty="0" err="1">
                <a:solidFill>
                  <a:schemeClr val="accent6"/>
                </a:solidFill>
                <a:ea typeface="Aptos" panose="020B0004020202020204" pitchFamily="34" charset="0"/>
                <a:cs typeface="Times New Roman" panose="02020603050405020304" pitchFamily="18" charset="0"/>
              </a:rPr>
              <a:t>Sprachenvielfalt</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macht</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Schule</a:t>
            </a:r>
            <a:r>
              <a:rPr lang="it-IT" altLang="en-IT" sz="1000" b="1" dirty="0">
                <a:solidFill>
                  <a:schemeClr val="accent6"/>
                </a:solidFill>
                <a:ea typeface="Aptos" panose="020B0004020202020204" pitchFamily="34" charset="0"/>
                <a:cs typeface="Times New Roman" panose="02020603050405020304" pitchFamily="18" charset="0"/>
              </a:rPr>
              <a:t>” (SMS 2.0)</a:t>
            </a:r>
            <a:endParaRPr lang="it-IT" altLang="en-IT" sz="1000" dirty="0">
              <a:solidFill>
                <a:schemeClr val="accent6"/>
              </a:solidFill>
            </a:endParaRPr>
          </a:p>
          <a:p>
            <a:pPr lvl="0" eaLnBrk="0" fontAlgn="base" hangingPunct="0">
              <a:spcBef>
                <a:spcPct val="0"/>
              </a:spcBef>
              <a:spcAft>
                <a:spcPct val="0"/>
              </a:spcAft>
            </a:pPr>
            <a:r>
              <a:rPr lang="it-IT" altLang="en-IT" sz="1000" dirty="0" err="1">
                <a:solidFill>
                  <a:schemeClr val="accent6"/>
                </a:solidFill>
                <a:ea typeface="Aptos" panose="020B0004020202020204" pitchFamily="34" charset="0"/>
                <a:cs typeface="Times New Roman" panose="02020603050405020304" pitchFamily="18" charset="0"/>
              </a:rPr>
              <a:t>sms.info@eurac.edu</a:t>
            </a:r>
            <a:endParaRPr lang="it-IT" altLang="en-IT" sz="1000" dirty="0">
              <a:solidFill>
                <a:schemeClr val="accent6"/>
              </a:solidFill>
            </a:endParaRPr>
          </a:p>
          <a:p>
            <a:pPr defTabSz="685800" eaLnBrk="0" fontAlgn="base" hangingPunct="0">
              <a:spcBef>
                <a:spcPct val="0"/>
              </a:spcBef>
              <a:spcAft>
                <a:spcPct val="0"/>
              </a:spcAft>
            </a:pPr>
            <a:r>
              <a:rPr lang="it-IT" sz="1000" u="sng" dirty="0">
                <a:solidFill>
                  <a:schemeClr val="accent5"/>
                </a:solidFill>
                <a:cs typeface="Times New Roman"/>
                <a:hlinkClick r:id="rId2">
                  <a:extLst>
                    <a:ext uri="{A12FA001-AC4F-418D-AE19-62706E023703}">
                      <ahyp:hlinkClr xmlns:ahyp="http://schemas.microsoft.com/office/drawing/2018/hyperlinkcolor" val="tx"/>
                    </a:ext>
                  </a:extLst>
                </a:hlinkClick>
              </a:rPr>
              <a:t>https://www.eurac.edu/de/institutes-centers/institut-fuer-angewandte-sprachforschung/projects/sms-20</a:t>
            </a:r>
            <a:endParaRPr lang="it-IT" sz="1000" dirty="0">
              <a:solidFill>
                <a:schemeClr val="accent5"/>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sng" strike="noStrike" cap="none" normalizeH="0" baseline="0" dirty="0">
              <a:ln>
                <a:noFill/>
              </a:ln>
              <a:solidFill>
                <a:schemeClr val="accent5"/>
              </a:solidFill>
              <a:effectLst/>
              <a:ea typeface="Aptos" panose="020B000402020202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Autorinnen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Sabrina Colombo, Dana Engel, Julia </a:t>
            </a:r>
            <a:r>
              <a:rPr lang="it-IT" altLang="en-IT" sz="1000" dirty="0" err="1">
                <a:solidFill>
                  <a:schemeClr val="accent6"/>
                </a:solidFill>
                <a:ea typeface="Aptos" panose="020B0004020202020204" pitchFamily="34" charset="0"/>
                <a:cs typeface="Times New Roman" panose="02020603050405020304" pitchFamily="18" charset="0"/>
              </a:rPr>
              <a:t>Reimelt</a:t>
            </a:r>
            <a:endParaRPr lang="it-IT" altLang="en-IT" sz="1000" dirty="0">
              <a:solidFill>
                <a:schemeClr val="accent6"/>
              </a:solidFill>
            </a:endParaRPr>
          </a:p>
          <a:p>
            <a:pPr lvl="0" eaLnBrk="0" fontAlgn="base" hangingPunct="0">
              <a:spcBef>
                <a:spcPct val="0"/>
              </a:spcBef>
              <a:spcAft>
                <a:spcPct val="0"/>
              </a:spcAft>
            </a:pPr>
            <a:r>
              <a:rPr lang="it-IT" altLang="en-IT" sz="1000" b="1" dirty="0">
                <a:solidFill>
                  <a:schemeClr val="accent6"/>
                </a:solidFill>
                <a:ea typeface="Aptos" panose="020B0004020202020204" pitchFamily="34" charset="0"/>
                <a:cs typeface="Times New Roman" panose="02020603050405020304" pitchFamily="18" charset="0"/>
              </a:rPr>
              <a:t>Project Management:</a:t>
            </a:r>
            <a:r>
              <a:rPr lang="it-IT" altLang="en-IT" sz="1000" dirty="0">
                <a:solidFill>
                  <a:schemeClr val="accent6"/>
                </a:solidFill>
                <a:ea typeface="Aptos" panose="020B0004020202020204" pitchFamily="34" charset="0"/>
                <a:cs typeface="Times New Roman" panose="02020603050405020304" pitchFamily="18" charset="0"/>
              </a:rPr>
              <a:t> Sabrina Colombo</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Redaktionelle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Prüfung</a:t>
            </a:r>
            <a:r>
              <a:rPr lang="it-IT" altLang="en-IT" sz="1000" b="1" dirty="0">
                <a:solidFill>
                  <a:schemeClr val="accent6"/>
                </a:solidFill>
                <a:ea typeface="Aptos" panose="020B0004020202020204" pitchFamily="34" charset="0"/>
                <a:cs typeface="Times New Roman" panose="02020603050405020304" pitchFamily="18" charset="0"/>
              </a:rPr>
              <a:t> und </a:t>
            </a:r>
            <a:r>
              <a:rPr lang="it-IT" altLang="en-IT" sz="1000" b="1" dirty="0" err="1">
                <a:solidFill>
                  <a:schemeClr val="accent6"/>
                </a:solidFill>
                <a:ea typeface="Aptos" panose="020B0004020202020204" pitchFamily="34" charset="0"/>
                <a:cs typeface="Times New Roman" panose="02020603050405020304" pitchFamily="18" charset="0"/>
              </a:rPr>
              <a:t>Herausgabe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der</a:t>
            </a:r>
            <a:r>
              <a:rPr lang="it-IT" altLang="en-IT" sz="1000" b="1" dirty="0">
                <a:solidFill>
                  <a:schemeClr val="accent6"/>
                </a:solidFill>
                <a:ea typeface="Aptos" panose="020B0004020202020204" pitchFamily="34" charset="0"/>
                <a:cs typeface="Times New Roman" panose="02020603050405020304" pitchFamily="18" charset="0"/>
              </a:rPr>
              <a:t> Bibliografie:</a:t>
            </a:r>
            <a:endParaRPr lang="it-IT" altLang="en-IT" sz="1000" dirty="0">
              <a:solidFill>
                <a:schemeClr val="accent6"/>
              </a:solidFill>
            </a:endParaRPr>
          </a:p>
          <a:p>
            <a:pPr lvl="0" eaLnBrk="0" fontAlgn="base" hangingPunct="0">
              <a:spcBef>
                <a:spcPct val="0"/>
              </a:spcBef>
              <a:spcAft>
                <a:spcPct val="0"/>
              </a:spcAft>
            </a:pPr>
            <a:r>
              <a:rPr lang="it-IT" altLang="en-IT" sz="1000" dirty="0">
                <a:solidFill>
                  <a:schemeClr val="accent6"/>
                </a:solidFill>
                <a:ea typeface="Aptos" panose="020B0004020202020204" pitchFamily="34" charset="0"/>
                <a:cs typeface="Times New Roman" panose="02020603050405020304" pitchFamily="18" charset="0"/>
              </a:rPr>
              <a:t>Sabrina Colombo, Olivia Schwarz, Sarah </a:t>
            </a:r>
            <a:r>
              <a:rPr lang="it-IT" altLang="en-IT" sz="1000" dirty="0" err="1">
                <a:solidFill>
                  <a:schemeClr val="accent6"/>
                </a:solidFill>
                <a:ea typeface="Aptos" panose="020B0004020202020204" pitchFamily="34" charset="0"/>
                <a:cs typeface="Times New Roman" panose="02020603050405020304" pitchFamily="18" charset="0"/>
              </a:rPr>
              <a:t>Gunsch</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Grafische</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Gestaltung</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/Chiara Mariz</a:t>
            </a:r>
            <a:endParaRPr lang="it-IT" altLang="en-IT" sz="1000" dirty="0">
              <a:solidFill>
                <a:schemeClr val="accent6"/>
              </a:solidFill>
            </a:endParaRPr>
          </a:p>
          <a:p>
            <a:pPr lvl="0" eaLnBrk="0" fontAlgn="base" hangingPunct="0">
              <a:spcBef>
                <a:spcPct val="0"/>
              </a:spcBef>
              <a:spcAft>
                <a:spcPct val="0"/>
              </a:spcAft>
            </a:pPr>
            <a:r>
              <a:rPr lang="it-IT" altLang="en-IT" sz="1000" b="1" dirty="0" err="1">
                <a:solidFill>
                  <a:schemeClr val="accent6"/>
                </a:solidFill>
                <a:ea typeface="Aptos" panose="020B0004020202020204" pitchFamily="34" charset="0"/>
                <a:cs typeface="Times New Roman" panose="02020603050405020304" pitchFamily="18" charset="0"/>
              </a:rPr>
              <a:t>Illustrationen</a:t>
            </a:r>
            <a:r>
              <a:rPr lang="it-IT" altLang="en-IT" sz="1000" b="1" dirty="0">
                <a:solidFill>
                  <a:schemeClr val="accent6"/>
                </a:solidFill>
                <a:ea typeface="Aptos" panose="020B0004020202020204" pitchFamily="34" charset="0"/>
                <a:cs typeface="Times New Roman" panose="02020603050405020304" pitchFamily="18" charset="0"/>
              </a:rPr>
              <a:t>:</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Eurac</a:t>
            </a:r>
            <a:r>
              <a:rPr lang="it-IT" altLang="en-IT" sz="1000" dirty="0">
                <a:solidFill>
                  <a:schemeClr val="accent6"/>
                </a:solidFill>
                <a:ea typeface="Aptos" panose="020B0004020202020204" pitchFamily="34" charset="0"/>
                <a:cs typeface="Times New Roman" panose="02020603050405020304" pitchFamily="18" charset="0"/>
              </a:rPr>
              <a:t> </a:t>
            </a:r>
            <a:r>
              <a:rPr lang="it-IT" altLang="en-IT" sz="1000" dirty="0" err="1">
                <a:solidFill>
                  <a:schemeClr val="accent6"/>
                </a:solidFill>
                <a:ea typeface="Aptos" panose="020B0004020202020204" pitchFamily="34" charset="0"/>
                <a:cs typeface="Times New Roman" panose="02020603050405020304" pitchFamily="18" charset="0"/>
              </a:rPr>
              <a:t>Research</a:t>
            </a:r>
            <a:r>
              <a:rPr lang="it-IT" altLang="en-IT" sz="1000" dirty="0">
                <a:solidFill>
                  <a:schemeClr val="accent6"/>
                </a:solidFill>
                <a:ea typeface="Aptos" panose="020B0004020202020204" pitchFamily="34" charset="0"/>
                <a:cs typeface="Times New Roman" panose="02020603050405020304" pitchFamily="18" charset="0"/>
              </a:rPr>
              <a:t>/</a:t>
            </a:r>
            <a:r>
              <a:rPr lang="it-IT" altLang="en-IT" sz="1000" dirty="0" err="1">
                <a:solidFill>
                  <a:schemeClr val="accent6"/>
                </a:solidFill>
                <a:ea typeface="Aptos" panose="020B0004020202020204" pitchFamily="34" charset="0"/>
                <a:cs typeface="Times New Roman" panose="02020603050405020304" pitchFamily="18" charset="0"/>
              </a:rPr>
              <a:t>Silke</a:t>
            </a:r>
            <a:r>
              <a:rPr lang="it-IT" altLang="en-IT" sz="1000" dirty="0">
                <a:solidFill>
                  <a:schemeClr val="accent6"/>
                </a:solidFill>
                <a:ea typeface="Aptos" panose="020B0004020202020204" pitchFamily="34" charset="0"/>
                <a:cs typeface="Times New Roman" panose="02020603050405020304" pitchFamily="18" charset="0"/>
              </a:rPr>
              <a:t> De Vivo</a:t>
            </a:r>
          </a:p>
          <a:p>
            <a:pPr lvl="0" eaLnBrk="0" fontAlgn="base" hangingPunct="0">
              <a:spcBef>
                <a:spcPct val="0"/>
              </a:spcBef>
              <a:spcAft>
                <a:spcPct val="0"/>
              </a:spcAft>
            </a:pPr>
            <a:endParaRPr lang="it-IT" altLang="en-IT" sz="1000" dirty="0">
              <a:solidFill>
                <a:schemeClr val="accent6"/>
              </a:solidFill>
            </a:endParaRPr>
          </a:p>
          <a:p>
            <a:pPr marL="0" marR="0" lvl="0" indent="0" algn="l" defTabSz="914400" rtl="0" eaLnBrk="0" fontAlgn="base" latinLnBrk="0" hangingPunct="0">
              <a:lnSpc>
                <a:spcPct val="100000"/>
              </a:lnSpc>
              <a:spcBef>
                <a:spcPct val="0"/>
              </a:spcBef>
              <a:spcAft>
                <a:spcPct val="0"/>
              </a:spcAft>
              <a:buClrTx/>
              <a:buSzTx/>
              <a:buFontTx/>
              <a:buNone/>
              <a:tabLst/>
            </a:pP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Eurac</a:t>
            </a:r>
            <a:r>
              <a:rPr lang="it-IT" altLang="en-IT" sz="1000" b="1" dirty="0">
                <a:solidFill>
                  <a:schemeClr val="accent6"/>
                </a:solidFill>
                <a:ea typeface="Aptos" panose="020B0004020202020204" pitchFamily="34" charset="0"/>
                <a:cs typeface="Times New Roman" panose="02020603050405020304" pitchFamily="18" charset="0"/>
              </a:rPr>
              <a:t> </a:t>
            </a:r>
            <a:r>
              <a:rPr lang="it-IT" altLang="en-IT" sz="1000" b="1" dirty="0" err="1">
                <a:solidFill>
                  <a:schemeClr val="accent6"/>
                </a:solidFill>
                <a:ea typeface="Aptos" panose="020B0004020202020204" pitchFamily="34" charset="0"/>
                <a:cs typeface="Times New Roman" panose="02020603050405020304" pitchFamily="18" charset="0"/>
              </a:rPr>
              <a:t>Research</a:t>
            </a:r>
            <a:r>
              <a:rPr lang="it-IT" altLang="en-IT" sz="1000" b="1" dirty="0">
                <a:solidFill>
                  <a:schemeClr val="accent6"/>
                </a:solidFill>
                <a:ea typeface="Aptos" panose="020B0004020202020204" pitchFamily="34" charset="0"/>
                <a:cs typeface="Times New Roman" panose="02020603050405020304" pitchFamily="18" charset="0"/>
              </a:rPr>
              <a:t>, 2. </a:t>
            </a:r>
            <a:r>
              <a:rPr lang="it-IT" altLang="en-IT" sz="1000" b="1" dirty="0" err="1">
                <a:solidFill>
                  <a:schemeClr val="accent6"/>
                </a:solidFill>
                <a:ea typeface="Aptos" panose="020B0004020202020204" pitchFamily="34" charset="0"/>
                <a:cs typeface="Times New Roman" panose="02020603050405020304" pitchFamily="18" charset="0"/>
              </a:rPr>
              <a:t>Auflage</a:t>
            </a:r>
            <a:r>
              <a:rPr lang="it-IT" altLang="en-IT" sz="1000" b="1" dirty="0">
                <a:solidFill>
                  <a:schemeClr val="accent6"/>
                </a:solidFill>
                <a:ea typeface="Aptos" panose="020B0004020202020204" pitchFamily="34" charset="0"/>
                <a:cs typeface="Times New Roman" panose="02020603050405020304" pitchFamily="18" charset="0"/>
              </a:rPr>
              <a:t>, 2025</a:t>
            </a:r>
            <a:endParaRPr lang="it-IT" altLang="en-IT" sz="1000" dirty="0">
              <a:solidFill>
                <a:schemeClr val="accent6"/>
              </a:solidFill>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en-IT" sz="1000" b="0" i="0" u="none" strike="noStrike" cap="none" normalizeH="0" baseline="0" dirty="0">
              <a:ln>
                <a:noFill/>
              </a:ln>
              <a:solidFill>
                <a:schemeClr val="accent6"/>
              </a:solidFill>
              <a:effectLst/>
            </a:endParaRPr>
          </a:p>
        </p:txBody>
      </p:sp>
      <p:pic>
        <p:nvPicPr>
          <p:cNvPr id="3" name="Picture 1" descr="A grey and black sign with a person in a circle&#10;&#10;Description automatically generated">
            <a:extLst>
              <a:ext uri="{FF2B5EF4-FFF2-40B4-BE49-F238E27FC236}">
                <a16:creationId xmlns:a16="http://schemas.microsoft.com/office/drawing/2014/main" id="{78581C71-81F6-BB74-B424-ACBFD0E51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95" y="4257081"/>
            <a:ext cx="1088322" cy="4608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9484D9AF-A256-71A3-4D4A-A69EA69F3F30}"/>
              </a:ext>
            </a:extLst>
          </p:cNvPr>
          <p:cNvSpPr>
            <a:spLocks noChangeArrowheads="1"/>
          </p:cNvSpPr>
          <p:nvPr/>
        </p:nvSpPr>
        <p:spPr bwMode="auto">
          <a:xfrm>
            <a:off x="413174" y="4717902"/>
            <a:ext cx="6622328"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Publikation wird unter einer Creative Commons Attribution 4.0 International License (</a:t>
            </a:r>
            <a:r>
              <a:rPr lang="de-DE" altLang="en-IT" sz="1000" dirty="0">
                <a:solidFill>
                  <a:schemeClr val="accent4"/>
                </a:solidFill>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http://creativecommons.org/licenses/by/4.0/</a:t>
            </a:r>
            <a:r>
              <a:rPr lang="de-DE" altLang="en-IT" sz="1000" dirty="0">
                <a:solidFill>
                  <a:schemeClr val="accent4"/>
                </a:solidFill>
                <a:ea typeface="Aptos" panose="020B0004020202020204" pitchFamily="34" charset="0"/>
                <a:cs typeface="Times New Roman" panose="02020603050405020304" pitchFamily="18" charset="0"/>
              </a:rPr>
              <a:t>) verbreitet, die die Wiederverwendung, gemeinsame Nutzung, Änderung, Verbreitung und Reproduktion in jedem Medium oder Format erlaubt, vorausgesetzt, dass die Urheberschaft ordnungsgemäß anerkannt wird, ein Link zur Creative Commons-Lizenz angegeben wird und ein Hinweis darauf gegeben wird, ob Änderungen vorgenommen wurden.</a:t>
            </a:r>
          </a:p>
          <a:p>
            <a:pPr lvl="0" eaLnBrk="0" fontAlgn="base" hangingPunct="0">
              <a:spcBef>
                <a:spcPct val="0"/>
              </a:spcBef>
              <a:spcAft>
                <a:spcPct val="0"/>
              </a:spcAft>
            </a:pPr>
            <a:endParaRPr lang="de-DE" altLang="en-IT" sz="1000" dirty="0">
              <a:solidFill>
                <a:schemeClr val="accent4"/>
              </a:solidFill>
              <a:ea typeface="Aptos" panose="020B0004020202020204" pitchFamily="34" charset="0"/>
              <a:cs typeface="Times New Roman" panose="02020603050405020304" pitchFamily="18" charset="0"/>
            </a:endParaRPr>
          </a:p>
          <a:p>
            <a:pPr lvl="0" eaLnBrk="0" fontAlgn="base" hangingPunct="0">
              <a:spcBef>
                <a:spcPct val="0"/>
              </a:spcBef>
              <a:spcAft>
                <a:spcPct val="0"/>
              </a:spcAft>
            </a:pPr>
            <a:r>
              <a:rPr lang="de-DE" altLang="en-IT" sz="1000" dirty="0">
                <a:solidFill>
                  <a:schemeClr val="accent4"/>
                </a:solidFill>
                <a:ea typeface="Aptos" panose="020B0004020202020204" pitchFamily="34" charset="0"/>
                <a:cs typeface="Times New Roman" panose="02020603050405020304" pitchFamily="18" charset="0"/>
              </a:rPr>
              <a:t>Diese Open-Access-Publikation kann einige urheberrechtlich geschützte Werke enthalten. In diesem Fall sind diese durch das Urheberrechtsgesetz geschützt, und ihre Aufnahme in das vorliegende Werk wurde von den jeweiligen Urhebern/Rechteinhabern genehmigt. Urheberrechtlich geschützte Werke dürfen ohne die Erlaubnis der jeweiligen Urheber/Rechteinhaber weder kopiert, verändert, wiederverwendet, von Dritten in einem anderen Medium weiterverbreitet noch anderweitig verwendet werden.</a:t>
            </a:r>
            <a:endParaRPr lang="it-IT" altLang="en-IT" sz="1000" dirty="0">
              <a:solidFill>
                <a:schemeClr val="accent4"/>
              </a:solidFill>
            </a:endParaRPr>
          </a:p>
        </p:txBody>
      </p:sp>
    </p:spTree>
    <p:extLst>
      <p:ext uri="{BB962C8B-B14F-4D97-AF65-F5344CB8AC3E}">
        <p14:creationId xmlns:p14="http://schemas.microsoft.com/office/powerpoint/2010/main" val="1271102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CC922DFA-00E5-2A14-FBB0-1DB49D8E5DF6}"/>
              </a:ext>
            </a:extLst>
          </p:cNvPr>
          <p:cNvSpPr txBox="1">
            <a:spLocks/>
          </p:cNvSpPr>
          <p:nvPr/>
        </p:nvSpPr>
        <p:spPr>
          <a:xfrm>
            <a:off x="2327276" y="2213228"/>
            <a:ext cx="7537448" cy="291482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de-DE" kern="0" dirty="0">
                <a:solidFill>
                  <a:schemeClr val="bg2">
                    <a:lumMod val="25000"/>
                  </a:schemeClr>
                </a:solidFill>
                <a:cs typeface="Arial" charset="0"/>
              </a:rPr>
              <a:t>Das Motto „</a:t>
            </a:r>
            <a:r>
              <a:rPr lang="de-DE" b="1" kern="0" dirty="0">
                <a:solidFill>
                  <a:schemeClr val="bg2">
                    <a:lumMod val="25000"/>
                  </a:schemeClr>
                </a:solidFill>
                <a:cs typeface="Arial" charset="0"/>
              </a:rPr>
              <a:t>In Vielfalt geeint</a:t>
            </a:r>
            <a:r>
              <a:rPr lang="de-DE" kern="0" dirty="0">
                <a:solidFill>
                  <a:schemeClr val="bg2">
                    <a:lumMod val="25000"/>
                  </a:schemeClr>
                </a:solidFill>
                <a:cs typeface="Arial" charset="0"/>
              </a:rPr>
              <a:t>“ bedeutet, dass sich die Europäer in der EU zusammengeschlossen haben, um sich gemeinsam für </a:t>
            </a:r>
            <a:r>
              <a:rPr lang="de-DE" b="1" kern="0" dirty="0">
                <a:solidFill>
                  <a:schemeClr val="bg2">
                    <a:lumMod val="25000"/>
                  </a:schemeClr>
                </a:solidFill>
                <a:cs typeface="Arial" charset="0"/>
              </a:rPr>
              <a:t>Frieden</a:t>
            </a:r>
            <a:r>
              <a:rPr lang="de-DE" kern="0" dirty="0">
                <a:solidFill>
                  <a:schemeClr val="bg2">
                    <a:lumMod val="25000"/>
                  </a:schemeClr>
                </a:solidFill>
                <a:cs typeface="Arial" charset="0"/>
              </a:rPr>
              <a:t> und </a:t>
            </a:r>
            <a:r>
              <a:rPr lang="de-DE" b="1" kern="0" dirty="0">
                <a:solidFill>
                  <a:schemeClr val="bg2">
                    <a:lumMod val="25000"/>
                  </a:schemeClr>
                </a:solidFill>
                <a:cs typeface="Arial" charset="0"/>
              </a:rPr>
              <a:t>Wohlstand</a:t>
            </a:r>
            <a:r>
              <a:rPr lang="de-DE" kern="0" dirty="0">
                <a:solidFill>
                  <a:schemeClr val="bg2">
                    <a:lumMod val="25000"/>
                  </a:schemeClr>
                </a:solidFill>
                <a:cs typeface="Arial" charset="0"/>
              </a:rPr>
              <a:t> einzusetzen, und dass gleichzeitig die vielen verschiedenen europäischen </a:t>
            </a:r>
            <a:r>
              <a:rPr lang="de-DE" b="1" kern="0" dirty="0">
                <a:solidFill>
                  <a:schemeClr val="bg2">
                    <a:lumMod val="25000"/>
                  </a:schemeClr>
                </a:solidFill>
                <a:cs typeface="Arial" charset="0"/>
              </a:rPr>
              <a:t>Kulturen, Traditionen </a:t>
            </a:r>
            <a:r>
              <a:rPr lang="de-DE" kern="0" dirty="0">
                <a:solidFill>
                  <a:schemeClr val="bg2">
                    <a:lumMod val="25000"/>
                  </a:schemeClr>
                </a:solidFill>
                <a:cs typeface="Arial" charset="0"/>
              </a:rPr>
              <a:t>und</a:t>
            </a:r>
            <a:r>
              <a:rPr lang="de-DE" b="1" kern="0" dirty="0">
                <a:solidFill>
                  <a:schemeClr val="bg2">
                    <a:lumMod val="25000"/>
                  </a:schemeClr>
                </a:solidFill>
                <a:cs typeface="Arial" charset="0"/>
              </a:rPr>
              <a:t> Sprachen </a:t>
            </a:r>
            <a:r>
              <a:rPr lang="de-DE" kern="0" dirty="0">
                <a:solidFill>
                  <a:schemeClr val="bg2">
                    <a:lumMod val="25000"/>
                  </a:schemeClr>
                </a:solidFill>
                <a:cs typeface="Arial" charset="0"/>
              </a:rPr>
              <a:t>den Kontinent  bereichern.</a:t>
            </a:r>
          </a:p>
        </p:txBody>
      </p:sp>
      <p:sp>
        <p:nvSpPr>
          <p:cNvPr id="4" name="Ovale 3">
            <a:extLst>
              <a:ext uri="{FF2B5EF4-FFF2-40B4-BE49-F238E27FC236}">
                <a16:creationId xmlns:a16="http://schemas.microsoft.com/office/drawing/2014/main" id="{E4F6B655-A9FD-0C39-2216-50107B6AFB82}"/>
              </a:ext>
            </a:extLst>
          </p:cNvPr>
          <p:cNvSpPr/>
          <p:nvPr/>
        </p:nvSpPr>
        <p:spPr>
          <a:xfrm>
            <a:off x="11065395" y="38712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80454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umetto 3 1">
            <a:extLst>
              <a:ext uri="{FF2B5EF4-FFF2-40B4-BE49-F238E27FC236}">
                <a16:creationId xmlns:a16="http://schemas.microsoft.com/office/drawing/2014/main" id="{CAA2362B-C25D-67B3-D7EC-D7C5E3643FFD}"/>
              </a:ext>
            </a:extLst>
          </p:cNvPr>
          <p:cNvSpPr/>
          <p:nvPr/>
        </p:nvSpPr>
        <p:spPr>
          <a:xfrm>
            <a:off x="3646026" y="1118634"/>
            <a:ext cx="4672966" cy="4620732"/>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600" dirty="0" err="1">
                <a:ea typeface="+mn-lt"/>
                <a:cs typeface="+mn-lt"/>
              </a:rPr>
              <a:t>Wann</a:t>
            </a:r>
            <a:r>
              <a:rPr lang="it-IT" sz="3600" dirty="0">
                <a:ea typeface="+mn-lt"/>
                <a:cs typeface="+mn-lt"/>
              </a:rPr>
              <a:t> </a:t>
            </a:r>
            <a:r>
              <a:rPr lang="it-IT" sz="3600" dirty="0" err="1">
                <a:ea typeface="+mn-lt"/>
                <a:cs typeface="+mn-lt"/>
              </a:rPr>
              <a:t>ist</a:t>
            </a:r>
            <a:r>
              <a:rPr lang="it-IT" sz="3600" dirty="0">
                <a:ea typeface="+mn-lt"/>
                <a:cs typeface="+mn-lt"/>
              </a:rPr>
              <a:t> </a:t>
            </a:r>
            <a:r>
              <a:rPr lang="it-IT" sz="3600" dirty="0" err="1">
                <a:ea typeface="+mn-lt"/>
                <a:cs typeface="+mn-lt"/>
              </a:rPr>
              <a:t>eine</a:t>
            </a:r>
            <a:r>
              <a:rPr lang="it-IT" sz="3600" dirty="0">
                <a:ea typeface="+mn-lt"/>
                <a:cs typeface="+mn-lt"/>
              </a:rPr>
              <a:t> </a:t>
            </a:r>
            <a:r>
              <a:rPr lang="it-IT" sz="3600" dirty="0" err="1">
                <a:ea typeface="+mn-lt"/>
                <a:cs typeface="+mn-lt"/>
              </a:rPr>
              <a:t>Sprache</a:t>
            </a:r>
            <a:r>
              <a:rPr lang="it-IT" sz="3600" dirty="0">
                <a:ea typeface="+mn-lt"/>
                <a:cs typeface="+mn-lt"/>
              </a:rPr>
              <a:t> in </a:t>
            </a:r>
            <a:r>
              <a:rPr lang="it-IT" sz="3600" dirty="0" err="1">
                <a:ea typeface="+mn-lt"/>
                <a:cs typeface="+mn-lt"/>
              </a:rPr>
              <a:t>Gefahr</a:t>
            </a:r>
            <a:r>
              <a:rPr lang="it-IT" sz="3600" dirty="0">
                <a:ea typeface="+mn-lt"/>
                <a:cs typeface="+mn-lt"/>
              </a:rPr>
              <a:t>?</a:t>
            </a:r>
            <a:endParaRPr lang="en-US" sz="3600" dirty="0">
              <a:ea typeface="+mn-lt"/>
              <a:cs typeface="+mn-lt"/>
            </a:endParaRPr>
          </a:p>
        </p:txBody>
      </p:sp>
      <p:pic>
        <p:nvPicPr>
          <p:cNvPr id="3" name="Immagine 2">
            <a:extLst>
              <a:ext uri="{FF2B5EF4-FFF2-40B4-BE49-F238E27FC236}">
                <a16:creationId xmlns:a16="http://schemas.microsoft.com/office/drawing/2014/main" id="{82729527-DAA8-55B0-EDE0-150EAC0AFEB7}"/>
              </a:ext>
            </a:extLst>
          </p:cNvPr>
          <p:cNvPicPr>
            <a:picLocks noChangeAspect="1"/>
          </p:cNvPicPr>
          <p:nvPr/>
        </p:nvPicPr>
        <p:blipFill>
          <a:blip r:embed="rId2"/>
          <a:stretch>
            <a:fillRect/>
          </a:stretch>
        </p:blipFill>
        <p:spPr>
          <a:xfrm>
            <a:off x="8318992" y="4739530"/>
            <a:ext cx="797820" cy="797820"/>
          </a:xfrm>
          <a:prstGeom prst="rect">
            <a:avLst/>
          </a:prstGeom>
        </p:spPr>
      </p:pic>
    </p:spTree>
    <p:extLst>
      <p:ext uri="{BB962C8B-B14F-4D97-AF65-F5344CB8AC3E}">
        <p14:creationId xmlns:p14="http://schemas.microsoft.com/office/powerpoint/2010/main" val="2456910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BEE1C-89B4-03D4-4E64-3EA285C790A2}"/>
            </a:ext>
          </a:extLst>
        </p:cNvPr>
        <p:cNvGrpSpPr/>
        <p:nvPr/>
      </p:nvGrpSpPr>
      <p:grpSpPr>
        <a:xfrm>
          <a:off x="0" y="0"/>
          <a:ext cx="0" cy="0"/>
          <a:chOff x="0" y="0"/>
          <a:chExt cx="0" cy="0"/>
        </a:xfrm>
      </p:grpSpPr>
      <p:sp>
        <p:nvSpPr>
          <p:cNvPr id="6" name="TextBox 20">
            <a:extLst>
              <a:ext uri="{FF2B5EF4-FFF2-40B4-BE49-F238E27FC236}">
                <a16:creationId xmlns:a16="http://schemas.microsoft.com/office/drawing/2014/main" id="{98DDD33C-5958-9402-C70D-B6AAC136FDE3}"/>
              </a:ext>
            </a:extLst>
          </p:cNvPr>
          <p:cNvSpPr txBox="1"/>
          <p:nvPr/>
        </p:nvSpPr>
        <p:spPr>
          <a:xfrm>
            <a:off x="645140" y="804386"/>
            <a:ext cx="6970222" cy="461665"/>
          </a:xfrm>
          <a:prstGeom prst="rect">
            <a:avLst/>
          </a:prstGeom>
          <a:noFill/>
        </p:spPr>
        <p:txBody>
          <a:bodyPr wrap="square">
            <a:spAutoFit/>
          </a:bodyPr>
          <a:lstStyle/>
          <a:p>
            <a:r>
              <a:rPr lang="it-IT" sz="2400" b="1" dirty="0">
                <a:solidFill>
                  <a:schemeClr val="bg2">
                    <a:lumMod val="25000"/>
                  </a:schemeClr>
                </a:solidFill>
                <a:ea typeface="+mn-lt"/>
                <a:cs typeface="+mn-lt"/>
              </a:rPr>
              <a:t>Eine </a:t>
            </a:r>
            <a:r>
              <a:rPr lang="it-IT" sz="2400" b="1" dirty="0" err="1">
                <a:solidFill>
                  <a:schemeClr val="bg2">
                    <a:lumMod val="25000"/>
                  </a:schemeClr>
                </a:solidFill>
                <a:ea typeface="+mn-lt"/>
                <a:cs typeface="+mn-lt"/>
              </a:rPr>
              <a:t>Sprache</a:t>
            </a:r>
            <a:r>
              <a:rPr lang="it-IT" sz="2400" b="1" dirty="0">
                <a:solidFill>
                  <a:schemeClr val="bg2">
                    <a:lumMod val="25000"/>
                  </a:schemeClr>
                </a:solidFill>
                <a:ea typeface="+mn-lt"/>
                <a:cs typeface="+mn-lt"/>
              </a:rPr>
              <a:t> </a:t>
            </a:r>
            <a:r>
              <a:rPr lang="it-IT" sz="2400" b="1" dirty="0" err="1">
                <a:solidFill>
                  <a:schemeClr val="bg2">
                    <a:lumMod val="25000"/>
                  </a:schemeClr>
                </a:solidFill>
                <a:ea typeface="+mn-lt"/>
                <a:cs typeface="+mn-lt"/>
              </a:rPr>
              <a:t>ist</a:t>
            </a:r>
            <a:r>
              <a:rPr lang="it-IT" sz="2400" b="1" dirty="0">
                <a:solidFill>
                  <a:schemeClr val="bg2">
                    <a:lumMod val="25000"/>
                  </a:schemeClr>
                </a:solidFill>
                <a:ea typeface="+mn-lt"/>
                <a:cs typeface="+mn-lt"/>
              </a:rPr>
              <a:t> in </a:t>
            </a:r>
            <a:r>
              <a:rPr lang="it-IT" sz="2400" b="1" dirty="0" err="1">
                <a:solidFill>
                  <a:schemeClr val="bg2">
                    <a:lumMod val="25000"/>
                  </a:schemeClr>
                </a:solidFill>
                <a:ea typeface="+mn-lt"/>
                <a:cs typeface="+mn-lt"/>
              </a:rPr>
              <a:t>Gefahr</a:t>
            </a:r>
            <a:r>
              <a:rPr lang="it-IT" sz="2400" b="1" dirty="0">
                <a:solidFill>
                  <a:schemeClr val="bg2">
                    <a:lumMod val="25000"/>
                  </a:schemeClr>
                </a:solidFill>
                <a:ea typeface="+mn-lt"/>
                <a:cs typeface="+mn-lt"/>
              </a:rPr>
              <a:t>, </a:t>
            </a:r>
            <a:r>
              <a:rPr lang="it-IT" sz="2400" b="1" dirty="0" err="1">
                <a:solidFill>
                  <a:schemeClr val="bg2">
                    <a:lumMod val="25000"/>
                  </a:schemeClr>
                </a:solidFill>
                <a:ea typeface="+mn-lt"/>
                <a:cs typeface="+mn-lt"/>
              </a:rPr>
              <a:t>wenn</a:t>
            </a:r>
            <a:r>
              <a:rPr lang="it-IT" sz="2400" b="1" dirty="0">
                <a:solidFill>
                  <a:schemeClr val="bg2">
                    <a:lumMod val="25000"/>
                  </a:schemeClr>
                </a:solidFill>
                <a:ea typeface="+mn-lt"/>
                <a:cs typeface="+mn-lt"/>
              </a:rPr>
              <a:t>... </a:t>
            </a:r>
            <a:r>
              <a:rPr lang="it-IT" sz="2400" b="1" dirty="0">
                <a:solidFill>
                  <a:schemeClr val="bg2">
                    <a:lumMod val="25000"/>
                  </a:schemeClr>
                </a:solidFill>
                <a:cs typeface="Arial"/>
              </a:rPr>
              <a:t> </a:t>
            </a:r>
            <a:endParaRPr lang="en-US" sz="2400" b="1" dirty="0">
              <a:solidFill>
                <a:schemeClr val="bg2">
                  <a:lumMod val="25000"/>
                </a:schemeClr>
              </a:solidFill>
              <a:ea typeface="Calibri"/>
              <a:cs typeface="Calibri"/>
            </a:endParaRPr>
          </a:p>
        </p:txBody>
      </p:sp>
      <p:sp>
        <p:nvSpPr>
          <p:cNvPr id="11" name="TextBox 12">
            <a:extLst>
              <a:ext uri="{FF2B5EF4-FFF2-40B4-BE49-F238E27FC236}">
                <a16:creationId xmlns:a16="http://schemas.microsoft.com/office/drawing/2014/main" id="{159B0DAF-54C1-98C0-6757-6E41520FCFDE}"/>
              </a:ext>
            </a:extLst>
          </p:cNvPr>
          <p:cNvSpPr txBox="1"/>
          <p:nvPr/>
        </p:nvSpPr>
        <p:spPr>
          <a:xfrm>
            <a:off x="3026607" y="1556420"/>
            <a:ext cx="7266571" cy="1200329"/>
          </a:xfrm>
          <a:prstGeom prst="rect">
            <a:avLst/>
          </a:prstGeom>
          <a:noFill/>
        </p:spPr>
        <p:txBody>
          <a:bodyPr wrap="square" lIns="91440" tIns="45720" rIns="91440" bIns="45720" anchor="t">
            <a:spAutoFit/>
          </a:bodyPr>
          <a:lstStyle/>
          <a:p>
            <a:r>
              <a:rPr lang="it-IT" sz="2400" dirty="0" err="1">
                <a:solidFill>
                  <a:schemeClr val="bg2">
                    <a:lumMod val="25000"/>
                  </a:schemeClr>
                </a:solidFill>
                <a:ea typeface="+mn-lt"/>
                <a:cs typeface="+mn-lt"/>
              </a:rPr>
              <a:t>sie</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nur</a:t>
            </a:r>
            <a:r>
              <a:rPr lang="it-IT" sz="2400" dirty="0">
                <a:solidFill>
                  <a:schemeClr val="bg2">
                    <a:lumMod val="25000"/>
                  </a:schemeClr>
                </a:solidFill>
                <a:ea typeface="+mn-lt"/>
                <a:cs typeface="+mn-lt"/>
              </a:rPr>
              <a:t> in </a:t>
            </a:r>
            <a:r>
              <a:rPr lang="it-IT" sz="2400" dirty="0" err="1">
                <a:solidFill>
                  <a:schemeClr val="bg2">
                    <a:lumMod val="25000"/>
                  </a:schemeClr>
                </a:solidFill>
                <a:ea typeface="+mn-lt"/>
                <a:cs typeface="+mn-lt"/>
              </a:rPr>
              <a:t>offiziellen</a:t>
            </a:r>
            <a:r>
              <a:rPr lang="it-IT" sz="2400" dirty="0">
                <a:solidFill>
                  <a:schemeClr val="bg2">
                    <a:lumMod val="25000"/>
                  </a:schemeClr>
                </a:solidFill>
                <a:ea typeface="+mn-lt"/>
                <a:cs typeface="+mn-lt"/>
              </a:rPr>
              <a:t> und </a:t>
            </a:r>
            <a:r>
              <a:rPr lang="it-IT" sz="2400" dirty="0" err="1">
                <a:solidFill>
                  <a:schemeClr val="bg2">
                    <a:lumMod val="25000"/>
                  </a:schemeClr>
                </a:solidFill>
                <a:ea typeface="+mn-lt"/>
                <a:cs typeface="+mn-lt"/>
              </a:rPr>
              <a:t>behördlichen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Zusammenhängen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verwendet</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wird</a:t>
            </a:r>
            <a:r>
              <a:rPr lang="it-IT" sz="2400" dirty="0">
                <a:solidFill>
                  <a:schemeClr val="bg2">
                    <a:lumMod val="25000"/>
                  </a:schemeClr>
                </a:solidFill>
                <a:ea typeface="+mn-lt"/>
                <a:cs typeface="+mn-lt"/>
              </a:rPr>
              <a:t>, zum </a:t>
            </a:r>
            <a:r>
              <a:rPr lang="it-IT" sz="2400" dirty="0" err="1">
                <a:solidFill>
                  <a:schemeClr val="bg2">
                    <a:lumMod val="25000"/>
                  </a:schemeClr>
                </a:solidFill>
                <a:ea typeface="+mn-lt"/>
                <a:cs typeface="+mn-lt"/>
              </a:rPr>
              <a:t>Beispiel</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um</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Gesetze</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zu</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schreiben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oder</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im</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Parlament</a:t>
            </a:r>
            <a:r>
              <a:rPr lang="it-IT" sz="2400" dirty="0">
                <a:solidFill>
                  <a:schemeClr val="bg2">
                    <a:lumMod val="25000"/>
                  </a:schemeClr>
                </a:solidFill>
                <a:ea typeface="+mn-lt"/>
                <a:cs typeface="+mn-lt"/>
              </a:rPr>
              <a:t>.</a:t>
            </a:r>
            <a:endParaRPr lang="en-US" dirty="0">
              <a:solidFill>
                <a:schemeClr val="bg2">
                  <a:lumMod val="25000"/>
                </a:schemeClr>
              </a:solidFill>
              <a:ea typeface="Calibri"/>
              <a:cs typeface="Calibri"/>
            </a:endParaRPr>
          </a:p>
        </p:txBody>
      </p:sp>
      <p:sp>
        <p:nvSpPr>
          <p:cNvPr id="12" name="TextBox 14">
            <a:extLst>
              <a:ext uri="{FF2B5EF4-FFF2-40B4-BE49-F238E27FC236}">
                <a16:creationId xmlns:a16="http://schemas.microsoft.com/office/drawing/2014/main" id="{0EF7770B-29FF-CF2D-7367-8B2FA209799A}"/>
              </a:ext>
            </a:extLst>
          </p:cNvPr>
          <p:cNvSpPr txBox="1"/>
          <p:nvPr/>
        </p:nvSpPr>
        <p:spPr>
          <a:xfrm>
            <a:off x="3026607" y="2880166"/>
            <a:ext cx="7624917" cy="1200329"/>
          </a:xfrm>
          <a:prstGeom prst="rect">
            <a:avLst/>
          </a:prstGeom>
          <a:noFill/>
        </p:spPr>
        <p:txBody>
          <a:bodyPr wrap="square" lIns="91440" tIns="45720" rIns="91440" bIns="45720" anchor="t">
            <a:spAutoFit/>
          </a:bodyPr>
          <a:lstStyle/>
          <a:p>
            <a:r>
              <a:rPr lang="it-IT" sz="2400" dirty="0" err="1">
                <a:solidFill>
                  <a:schemeClr val="bg2">
                    <a:lumMod val="25000"/>
                  </a:schemeClr>
                </a:solidFill>
                <a:ea typeface="+mn-lt"/>
                <a:cs typeface="+mn-lt"/>
              </a:rPr>
              <a:t>sie</a:t>
            </a:r>
            <a:r>
              <a:rPr lang="it-IT" sz="2400" dirty="0">
                <a:solidFill>
                  <a:schemeClr val="bg2">
                    <a:lumMod val="25000"/>
                  </a:schemeClr>
                </a:solidFill>
                <a:ea typeface="+mn-lt"/>
                <a:cs typeface="+mn-lt"/>
              </a:rPr>
              <a:t> in </a:t>
            </a:r>
            <a:r>
              <a:rPr lang="it-IT" sz="2400" dirty="0" err="1">
                <a:solidFill>
                  <a:schemeClr val="bg2">
                    <a:lumMod val="25000"/>
                  </a:schemeClr>
                </a:solidFill>
                <a:ea typeface="+mn-lt"/>
                <a:cs typeface="+mn-lt"/>
              </a:rPr>
              <a:t>immer</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weniger</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kommunikativen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Kontexten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verwendet</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wird</a:t>
            </a:r>
            <a:r>
              <a:rPr lang="it-IT" sz="2400" dirty="0">
                <a:solidFill>
                  <a:schemeClr val="bg2">
                    <a:lumMod val="25000"/>
                  </a:schemeClr>
                </a:solidFill>
                <a:ea typeface="+mn-lt"/>
                <a:cs typeface="+mn-lt"/>
              </a:rPr>
              <a:t> und die </a:t>
            </a:r>
            <a:r>
              <a:rPr lang="it-IT" sz="2400" dirty="0" err="1">
                <a:solidFill>
                  <a:schemeClr val="bg2">
                    <a:lumMod val="25000"/>
                  </a:schemeClr>
                </a:solidFill>
                <a:ea typeface="+mn-lt"/>
                <a:cs typeface="+mn-lt"/>
              </a:rPr>
              <a:t>Zahl</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derjenigen</a:t>
            </a:r>
            <a:r>
              <a:rPr lang="it-IT" sz="2400" dirty="0">
                <a:solidFill>
                  <a:schemeClr val="bg2">
                    <a:lumMod val="25000"/>
                  </a:schemeClr>
                </a:solidFill>
                <a:ea typeface="+mn-lt"/>
                <a:cs typeface="+mn-lt"/>
              </a:rPr>
              <a:t>, die </a:t>
            </a:r>
            <a:r>
              <a:rPr lang="it-IT" sz="2400" dirty="0" err="1">
                <a:solidFill>
                  <a:schemeClr val="bg2">
                    <a:lumMod val="25000"/>
                  </a:schemeClr>
                </a:solidFill>
                <a:ea typeface="+mn-lt"/>
                <a:cs typeface="+mn-lt"/>
              </a:rPr>
              <a:t>sie</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als</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Erstsprache</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erlernen</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stetig</a:t>
            </a:r>
            <a:r>
              <a:rPr lang="it-IT" sz="2400" dirty="0">
                <a:solidFill>
                  <a:schemeClr val="bg2">
                    <a:lumMod val="25000"/>
                  </a:schemeClr>
                </a:solidFill>
                <a:ea typeface="+mn-lt"/>
                <a:cs typeface="+mn-lt"/>
              </a:rPr>
              <a:t> </a:t>
            </a:r>
            <a:r>
              <a:rPr lang="it-IT" sz="2400" dirty="0" err="1">
                <a:solidFill>
                  <a:schemeClr val="bg2">
                    <a:lumMod val="25000"/>
                  </a:schemeClr>
                </a:solidFill>
                <a:ea typeface="+mn-lt"/>
                <a:cs typeface="+mn-lt"/>
              </a:rPr>
              <a:t>abnimmt</a:t>
            </a:r>
            <a:r>
              <a:rPr lang="it-IT" sz="2400" dirty="0">
                <a:solidFill>
                  <a:schemeClr val="bg2">
                    <a:lumMod val="25000"/>
                  </a:schemeClr>
                </a:solidFill>
                <a:ea typeface="+mn-lt"/>
                <a:cs typeface="+mn-lt"/>
              </a:rPr>
              <a:t>. </a:t>
            </a:r>
          </a:p>
        </p:txBody>
      </p:sp>
      <p:sp>
        <p:nvSpPr>
          <p:cNvPr id="13" name="TextBox 16">
            <a:extLst>
              <a:ext uri="{FF2B5EF4-FFF2-40B4-BE49-F238E27FC236}">
                <a16:creationId xmlns:a16="http://schemas.microsoft.com/office/drawing/2014/main" id="{8623E0F0-BA9A-8228-7D79-260C04B82139}"/>
              </a:ext>
            </a:extLst>
          </p:cNvPr>
          <p:cNvSpPr txBox="1"/>
          <p:nvPr/>
        </p:nvSpPr>
        <p:spPr>
          <a:xfrm>
            <a:off x="3026607" y="4423571"/>
            <a:ext cx="7810910" cy="461665"/>
          </a:xfrm>
          <a:prstGeom prst="rect">
            <a:avLst/>
          </a:prstGeom>
          <a:noFill/>
        </p:spPr>
        <p:txBody>
          <a:bodyPr wrap="square" lIns="91440" tIns="45720" rIns="91440" bIns="45720" anchor="t">
            <a:spAutoFit/>
          </a:bodyPr>
          <a:lstStyle/>
          <a:p>
            <a:r>
              <a:rPr lang="it-IT" sz="2400">
                <a:solidFill>
                  <a:schemeClr val="bg2">
                    <a:lumMod val="25000"/>
                  </a:schemeClr>
                </a:solidFill>
                <a:ea typeface="+mn-lt"/>
                <a:cs typeface="+mn-lt"/>
              </a:rPr>
              <a:t>Die </a:t>
            </a:r>
            <a:r>
              <a:rPr lang="it-IT" sz="2400" err="1">
                <a:solidFill>
                  <a:schemeClr val="bg2">
                    <a:lumMod val="25000"/>
                  </a:schemeClr>
                </a:solidFill>
                <a:ea typeface="+mn-lt"/>
                <a:cs typeface="+mn-lt"/>
              </a:rPr>
              <a:t>Anzahl</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der</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Menschen</a:t>
            </a:r>
            <a:r>
              <a:rPr lang="it-IT" sz="2400">
                <a:solidFill>
                  <a:schemeClr val="bg2">
                    <a:lumMod val="25000"/>
                  </a:schemeClr>
                </a:solidFill>
                <a:ea typeface="+mn-lt"/>
                <a:cs typeface="+mn-lt"/>
              </a:rPr>
              <a:t>, die </a:t>
            </a:r>
            <a:r>
              <a:rPr lang="it-IT" sz="2400" err="1">
                <a:solidFill>
                  <a:schemeClr val="bg2">
                    <a:lumMod val="25000"/>
                  </a:schemeClr>
                </a:solidFill>
                <a:ea typeface="+mn-lt"/>
                <a:cs typeface="+mn-lt"/>
              </a:rPr>
              <a:t>sie</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sprechen</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wächst</a:t>
            </a:r>
            <a:r>
              <a:rPr lang="it-IT" sz="2400">
                <a:solidFill>
                  <a:schemeClr val="bg2">
                    <a:lumMod val="25000"/>
                  </a:schemeClr>
                </a:solidFill>
                <a:ea typeface="+mn-lt"/>
                <a:cs typeface="+mn-lt"/>
              </a:rPr>
              <a:t>. </a:t>
            </a:r>
            <a:endParaRPr lang="en-US">
              <a:solidFill>
                <a:schemeClr val="bg2">
                  <a:lumMod val="25000"/>
                </a:schemeClr>
              </a:solidFill>
            </a:endParaRPr>
          </a:p>
        </p:txBody>
      </p:sp>
      <p:sp>
        <p:nvSpPr>
          <p:cNvPr id="14" name="TextBox 18">
            <a:extLst>
              <a:ext uri="{FF2B5EF4-FFF2-40B4-BE49-F238E27FC236}">
                <a16:creationId xmlns:a16="http://schemas.microsoft.com/office/drawing/2014/main" id="{BC13CB2D-3CFE-AC10-CED6-3221B244D902}"/>
              </a:ext>
            </a:extLst>
          </p:cNvPr>
          <p:cNvSpPr txBox="1"/>
          <p:nvPr/>
        </p:nvSpPr>
        <p:spPr>
          <a:xfrm>
            <a:off x="3026607" y="5420784"/>
            <a:ext cx="6903008" cy="830997"/>
          </a:xfrm>
          <a:prstGeom prst="rect">
            <a:avLst/>
          </a:prstGeom>
          <a:noFill/>
        </p:spPr>
        <p:txBody>
          <a:bodyPr wrap="square" lIns="91440" tIns="45720" rIns="91440" bIns="45720" anchor="t">
            <a:spAutoFit/>
          </a:bodyPr>
          <a:lstStyle/>
          <a:p>
            <a:r>
              <a:rPr lang="it-IT" sz="2400" err="1">
                <a:solidFill>
                  <a:schemeClr val="bg2">
                    <a:lumMod val="25000"/>
                  </a:schemeClr>
                </a:solidFill>
                <a:ea typeface="+mn-lt"/>
                <a:cs typeface="+mn-lt"/>
              </a:rPr>
              <a:t>Sie</a:t>
            </a:r>
            <a:r>
              <a:rPr lang="it-IT" sz="2400">
                <a:solidFill>
                  <a:schemeClr val="bg2">
                    <a:lumMod val="25000"/>
                  </a:schemeClr>
                </a:solidFill>
                <a:ea typeface="+mn-lt"/>
                <a:cs typeface="+mn-lt"/>
              </a:rPr>
              <a:t> in </a:t>
            </a:r>
            <a:r>
              <a:rPr lang="it-IT" sz="2400" err="1">
                <a:solidFill>
                  <a:schemeClr val="bg2">
                    <a:lumMod val="25000"/>
                  </a:schemeClr>
                </a:solidFill>
                <a:ea typeface="+mn-lt"/>
                <a:cs typeface="+mn-lt"/>
              </a:rPr>
              <a:t>keinem</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kommunikativen</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Bereich</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mehr</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verwendet</a:t>
            </a:r>
            <a:r>
              <a:rPr lang="it-IT" sz="2400">
                <a:solidFill>
                  <a:schemeClr val="bg2">
                    <a:lumMod val="25000"/>
                  </a:schemeClr>
                </a:solidFill>
                <a:ea typeface="+mn-lt"/>
                <a:cs typeface="+mn-lt"/>
              </a:rPr>
              <a:t> </a:t>
            </a:r>
            <a:r>
              <a:rPr lang="it-IT" sz="2400" err="1">
                <a:solidFill>
                  <a:schemeClr val="bg2">
                    <a:lumMod val="25000"/>
                  </a:schemeClr>
                </a:solidFill>
                <a:ea typeface="+mn-lt"/>
                <a:cs typeface="+mn-lt"/>
              </a:rPr>
              <a:t>wird</a:t>
            </a:r>
            <a:r>
              <a:rPr lang="it-IT" sz="2400">
                <a:solidFill>
                  <a:schemeClr val="bg2">
                    <a:lumMod val="25000"/>
                  </a:schemeClr>
                </a:solidFill>
                <a:ea typeface="+mn-lt"/>
                <a:cs typeface="+mn-lt"/>
              </a:rPr>
              <a:t>. </a:t>
            </a:r>
            <a:endParaRPr lang="en-US">
              <a:solidFill>
                <a:schemeClr val="bg2">
                  <a:lumMod val="25000"/>
                </a:schemeClr>
              </a:solidFill>
              <a:ea typeface="+mn-lt"/>
              <a:cs typeface="+mn-lt"/>
            </a:endParaRPr>
          </a:p>
        </p:txBody>
      </p:sp>
      <p:sp>
        <p:nvSpPr>
          <p:cNvPr id="15" name="Ovale 14">
            <a:extLst>
              <a:ext uri="{FF2B5EF4-FFF2-40B4-BE49-F238E27FC236}">
                <a16:creationId xmlns:a16="http://schemas.microsoft.com/office/drawing/2014/main" id="{0DB67AC8-5C43-FB3C-8DBA-D83EA7C84C43}"/>
              </a:ext>
            </a:extLst>
          </p:cNvPr>
          <p:cNvSpPr/>
          <p:nvPr/>
        </p:nvSpPr>
        <p:spPr>
          <a:xfrm>
            <a:off x="2064231" y="1774244"/>
            <a:ext cx="752355" cy="752355"/>
          </a:xfrm>
          <a:prstGeom prst="ellipse">
            <a:avLst/>
          </a:prstGeom>
          <a:solidFill>
            <a:srgbClr val="EFC1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6" name="Ovale 15">
            <a:extLst>
              <a:ext uri="{FF2B5EF4-FFF2-40B4-BE49-F238E27FC236}">
                <a16:creationId xmlns:a16="http://schemas.microsoft.com/office/drawing/2014/main" id="{AED9234E-5556-6BCB-8800-2D4E720723A3}"/>
              </a:ext>
            </a:extLst>
          </p:cNvPr>
          <p:cNvSpPr/>
          <p:nvPr/>
        </p:nvSpPr>
        <p:spPr>
          <a:xfrm>
            <a:off x="2064231" y="3034792"/>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4FB940B7-336B-7D05-665D-3D75F9855DA9}"/>
              </a:ext>
            </a:extLst>
          </p:cNvPr>
          <p:cNvSpPr/>
          <p:nvPr/>
        </p:nvSpPr>
        <p:spPr>
          <a:xfrm>
            <a:off x="2064231" y="4295340"/>
            <a:ext cx="752355" cy="752355"/>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Ovale 17">
            <a:extLst>
              <a:ext uri="{FF2B5EF4-FFF2-40B4-BE49-F238E27FC236}">
                <a16:creationId xmlns:a16="http://schemas.microsoft.com/office/drawing/2014/main" id="{D5D38893-A2BC-05BE-90C6-D0ED3D2FA746}"/>
              </a:ext>
            </a:extLst>
          </p:cNvPr>
          <p:cNvSpPr/>
          <p:nvPr/>
        </p:nvSpPr>
        <p:spPr>
          <a:xfrm>
            <a:off x="2064231" y="5460106"/>
            <a:ext cx="752355" cy="752355"/>
          </a:xfrm>
          <a:prstGeom prst="ellipse">
            <a:avLst/>
          </a:prstGeom>
          <a:solidFill>
            <a:srgbClr val="6BAE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961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01512-AD43-D283-2833-15AAB193E3B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06D84C5E-3A1B-AF03-A73F-8CF6393FB49C}"/>
              </a:ext>
            </a:extLst>
          </p:cNvPr>
          <p:cNvSpPr txBox="1">
            <a:spLocks/>
          </p:cNvSpPr>
          <p:nvPr/>
        </p:nvSpPr>
        <p:spPr>
          <a:xfrm>
            <a:off x="6664869" y="862185"/>
            <a:ext cx="4791918" cy="4744720"/>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None/>
            </a:pPr>
            <a:r>
              <a:rPr lang="it-IT" dirty="0">
                <a:solidFill>
                  <a:schemeClr val="bg2">
                    <a:lumMod val="25000"/>
                  </a:schemeClr>
                </a:solidFill>
                <a:ea typeface="+mn-lt"/>
                <a:cs typeface="+mn-lt"/>
              </a:rPr>
              <a:t>Eine </a:t>
            </a:r>
            <a:r>
              <a:rPr lang="it-IT" dirty="0" err="1">
                <a:solidFill>
                  <a:schemeClr val="bg2">
                    <a:lumMod val="25000"/>
                  </a:schemeClr>
                </a:solidFill>
                <a:ea typeface="+mn-lt"/>
                <a:cs typeface="+mn-lt"/>
              </a:rPr>
              <a:t>Sprache</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ist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vom</a:t>
            </a:r>
            <a:endParaRPr lang="en-US" dirty="0">
              <a:solidFill>
                <a:schemeClr val="bg2">
                  <a:lumMod val="25000"/>
                </a:schemeClr>
              </a:solidFill>
              <a:ea typeface="+mn-lt"/>
              <a:cs typeface="+mn-lt"/>
            </a:endParaRPr>
          </a:p>
          <a:p>
            <a:pPr>
              <a:lnSpc>
                <a:spcPct val="100000"/>
              </a:lnSpc>
              <a:spcBef>
                <a:spcPts val="0"/>
              </a:spcBef>
              <a:buNone/>
            </a:pPr>
            <a:r>
              <a:rPr lang="it-IT" dirty="0" err="1">
                <a:solidFill>
                  <a:schemeClr val="bg2">
                    <a:lumMod val="25000"/>
                  </a:schemeClr>
                </a:solidFill>
                <a:ea typeface="+mn-lt"/>
                <a:cs typeface="+mn-lt"/>
              </a:rPr>
              <a:t>Aussterben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bedroht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wenn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sie</a:t>
            </a:r>
            <a:endParaRPr lang="en-US" dirty="0">
              <a:solidFill>
                <a:schemeClr val="bg2">
                  <a:lumMod val="25000"/>
                </a:schemeClr>
              </a:solidFill>
              <a:ea typeface="+mn-lt"/>
              <a:cs typeface="+mn-lt"/>
            </a:endParaRPr>
          </a:p>
          <a:p>
            <a:pPr>
              <a:lnSpc>
                <a:spcPct val="100000"/>
              </a:lnSpc>
              <a:spcBef>
                <a:spcPts val="0"/>
              </a:spcBef>
              <a:buNone/>
            </a:pPr>
            <a:r>
              <a:rPr lang="it-IT" dirty="0">
                <a:solidFill>
                  <a:schemeClr val="bg2">
                    <a:lumMod val="25000"/>
                  </a:schemeClr>
                </a:solidFill>
                <a:ea typeface="+mn-lt"/>
                <a:cs typeface="+mn-lt"/>
              </a:rPr>
              <a:t>in </a:t>
            </a:r>
            <a:r>
              <a:rPr lang="it-IT" dirty="0" err="1">
                <a:solidFill>
                  <a:schemeClr val="bg2">
                    <a:lumMod val="25000"/>
                  </a:schemeClr>
                </a:solidFill>
                <a:ea typeface="+mn-lt"/>
                <a:cs typeface="+mn-lt"/>
              </a:rPr>
              <a:t>einer</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immer</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geringeren</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Zahl</a:t>
            </a:r>
            <a:endParaRPr lang="en-US" dirty="0">
              <a:solidFill>
                <a:schemeClr val="bg2">
                  <a:lumMod val="25000"/>
                </a:schemeClr>
              </a:solidFill>
              <a:ea typeface="+mn-lt"/>
              <a:cs typeface="+mn-lt"/>
            </a:endParaRPr>
          </a:p>
          <a:p>
            <a:pPr>
              <a:lnSpc>
                <a:spcPct val="100000"/>
              </a:lnSpc>
              <a:spcBef>
                <a:spcPts val="0"/>
              </a:spcBef>
              <a:buNone/>
            </a:pPr>
            <a:r>
              <a:rPr lang="it-IT" dirty="0">
                <a:solidFill>
                  <a:schemeClr val="bg2">
                    <a:lumMod val="25000"/>
                  </a:schemeClr>
                </a:solidFill>
                <a:ea typeface="+mn-lt"/>
                <a:cs typeface="+mn-lt"/>
              </a:rPr>
              <a:t>von </a:t>
            </a:r>
            <a:r>
              <a:rPr lang="it-IT" dirty="0" err="1">
                <a:solidFill>
                  <a:schemeClr val="bg2">
                    <a:lumMod val="25000"/>
                  </a:schemeClr>
                </a:solidFill>
                <a:ea typeface="+mn-lt"/>
                <a:cs typeface="+mn-lt"/>
              </a:rPr>
              <a:t>Kommunikationsbereichen</a:t>
            </a:r>
            <a:endParaRPr lang="en-US" dirty="0">
              <a:solidFill>
                <a:schemeClr val="bg2">
                  <a:lumMod val="25000"/>
                </a:schemeClr>
              </a:solidFill>
              <a:ea typeface="+mn-lt"/>
              <a:cs typeface="+mn-lt"/>
            </a:endParaRPr>
          </a:p>
          <a:p>
            <a:pPr>
              <a:lnSpc>
                <a:spcPct val="100000"/>
              </a:lnSpc>
              <a:spcBef>
                <a:spcPts val="0"/>
              </a:spcBef>
              <a:buNone/>
            </a:pPr>
            <a:r>
              <a:rPr lang="it-IT" dirty="0" err="1">
                <a:solidFill>
                  <a:schemeClr val="bg2">
                    <a:lumMod val="25000"/>
                  </a:schemeClr>
                </a:solidFill>
                <a:ea typeface="+mn-lt"/>
                <a:cs typeface="+mn-lt"/>
              </a:rPr>
              <a:t>verwendet</a:t>
            </a:r>
            <a:r>
              <a:rPr lang="it-IT" dirty="0">
                <a:solidFill>
                  <a:schemeClr val="bg2">
                    <a:lumMod val="25000"/>
                  </a:schemeClr>
                </a:solidFill>
                <a:ea typeface="+mn-lt"/>
                <a:cs typeface="+mn-lt"/>
              </a:rPr>
              <a:t> </a:t>
            </a:r>
            <a:r>
              <a:rPr lang="it-IT" dirty="0" err="1">
                <a:solidFill>
                  <a:schemeClr val="bg2">
                    <a:lumMod val="25000"/>
                  </a:schemeClr>
                </a:solidFill>
                <a:ea typeface="+mn-lt"/>
                <a:cs typeface="+mn-lt"/>
              </a:rPr>
              <a:t>wird</a:t>
            </a:r>
            <a:r>
              <a:rPr lang="it-IT" dirty="0">
                <a:solidFill>
                  <a:schemeClr val="bg2">
                    <a:lumMod val="25000"/>
                  </a:schemeClr>
                </a:solidFill>
                <a:ea typeface="+mn-lt"/>
                <a:cs typeface="+mn-lt"/>
              </a:rPr>
              <a:t>. </a:t>
            </a:r>
            <a:br>
              <a:rPr lang="it-IT" dirty="0">
                <a:ea typeface="+mn-lt"/>
                <a:cs typeface="+mn-lt"/>
              </a:rPr>
            </a:br>
            <a:endParaRPr lang="it-IT" dirty="0">
              <a:solidFill>
                <a:schemeClr val="accent6"/>
              </a:solidFill>
            </a:endParaRPr>
          </a:p>
          <a:p>
            <a:pPr marL="0" indent="0">
              <a:buNone/>
            </a:pPr>
            <a:r>
              <a:rPr lang="it-IT" sz="1800" dirty="0" err="1">
                <a:ea typeface="+mn-lt"/>
                <a:cs typeface="+mn-lt"/>
              </a:rPr>
              <a:t>Das</a:t>
            </a:r>
            <a:r>
              <a:rPr lang="it-IT" sz="1800" dirty="0">
                <a:ea typeface="+mn-lt"/>
                <a:cs typeface="+mn-lt"/>
              </a:rPr>
              <a:t> </a:t>
            </a:r>
            <a:r>
              <a:rPr lang="it-IT" sz="1800" dirty="0" err="1">
                <a:ea typeface="+mn-lt"/>
                <a:cs typeface="+mn-lt"/>
              </a:rPr>
              <a:t>nebenstehende</a:t>
            </a:r>
            <a:r>
              <a:rPr lang="it-IT" sz="1800" dirty="0">
                <a:ea typeface="+mn-lt"/>
                <a:cs typeface="+mn-lt"/>
              </a:rPr>
              <a:t> Foto </a:t>
            </a:r>
            <a:r>
              <a:rPr lang="it-IT" sz="1800" dirty="0" err="1">
                <a:ea typeface="+mn-lt"/>
                <a:cs typeface="+mn-lt"/>
              </a:rPr>
              <a:t>zeigt</a:t>
            </a:r>
            <a:r>
              <a:rPr lang="it-IT" sz="1800" dirty="0">
                <a:ea typeface="+mn-lt"/>
                <a:cs typeface="+mn-lt"/>
              </a:rPr>
              <a:t> die </a:t>
            </a:r>
            <a:r>
              <a:rPr lang="it-IT" sz="1800" dirty="0" err="1">
                <a:ea typeface="+mn-lt"/>
                <a:cs typeface="+mn-lt"/>
              </a:rPr>
              <a:t>Anzahl</a:t>
            </a:r>
            <a:r>
              <a:rPr lang="it-IT" sz="1800" dirty="0">
                <a:ea typeface="+mn-lt"/>
                <a:cs typeface="+mn-lt"/>
              </a:rPr>
              <a:t> </a:t>
            </a:r>
            <a:r>
              <a:rPr lang="it-IT" sz="1800" dirty="0" err="1">
                <a:ea typeface="+mn-lt"/>
                <a:cs typeface="+mn-lt"/>
              </a:rPr>
              <a:t>der</a:t>
            </a:r>
            <a:r>
              <a:rPr lang="it-IT" sz="1800" dirty="0">
                <a:ea typeface="+mn-lt"/>
                <a:cs typeface="+mn-lt"/>
              </a:rPr>
              <a:t> </a:t>
            </a:r>
            <a:r>
              <a:rPr lang="it-IT" sz="1800" dirty="0" err="1">
                <a:ea typeface="+mn-lt"/>
                <a:cs typeface="+mn-lt"/>
              </a:rPr>
              <a:t>bedrohten</a:t>
            </a:r>
            <a:r>
              <a:rPr lang="it-IT" sz="1800" dirty="0">
                <a:ea typeface="+mn-lt"/>
                <a:cs typeface="+mn-lt"/>
              </a:rPr>
              <a:t> </a:t>
            </a:r>
            <a:r>
              <a:rPr lang="it-IT" sz="1800" dirty="0" err="1">
                <a:ea typeface="+mn-lt"/>
                <a:cs typeface="+mn-lt"/>
              </a:rPr>
              <a:t>Sprachen</a:t>
            </a:r>
            <a:r>
              <a:rPr lang="it-IT" sz="1800" dirty="0">
                <a:ea typeface="+mn-lt"/>
                <a:cs typeface="+mn-lt"/>
              </a:rPr>
              <a:t> in Europa. Die </a:t>
            </a:r>
            <a:r>
              <a:rPr lang="it-IT" sz="1800" dirty="0" err="1">
                <a:ea typeface="+mn-lt"/>
                <a:cs typeface="+mn-lt"/>
              </a:rPr>
              <a:t>roten</a:t>
            </a:r>
            <a:r>
              <a:rPr lang="it-IT" sz="1800" dirty="0">
                <a:ea typeface="+mn-lt"/>
                <a:cs typeface="+mn-lt"/>
              </a:rPr>
              <a:t> </a:t>
            </a:r>
            <a:r>
              <a:rPr lang="it-IT" sz="1800" dirty="0" err="1">
                <a:ea typeface="+mn-lt"/>
                <a:cs typeface="+mn-lt"/>
              </a:rPr>
              <a:t>Punkte</a:t>
            </a:r>
            <a:r>
              <a:rPr lang="it-IT" sz="1800" dirty="0">
                <a:ea typeface="+mn-lt"/>
                <a:cs typeface="+mn-lt"/>
              </a:rPr>
              <a:t> </a:t>
            </a:r>
            <a:r>
              <a:rPr lang="it-IT" sz="1800" dirty="0" err="1">
                <a:ea typeface="+mn-lt"/>
                <a:cs typeface="+mn-lt"/>
              </a:rPr>
              <a:t>kennzeichnen</a:t>
            </a:r>
            <a:r>
              <a:rPr lang="it-IT" sz="1800" dirty="0">
                <a:ea typeface="+mn-lt"/>
                <a:cs typeface="+mn-lt"/>
              </a:rPr>
              <a:t> </a:t>
            </a:r>
            <a:r>
              <a:rPr lang="it-IT" sz="1800" dirty="0" err="1">
                <a:ea typeface="+mn-lt"/>
                <a:cs typeface="+mn-lt"/>
              </a:rPr>
              <a:t>Sprachen</a:t>
            </a:r>
            <a:r>
              <a:rPr lang="it-IT" sz="1800" dirty="0">
                <a:ea typeface="+mn-lt"/>
                <a:cs typeface="+mn-lt"/>
              </a:rPr>
              <a:t>, die </a:t>
            </a:r>
            <a:r>
              <a:rPr lang="it-IT" sz="1800" dirty="0" err="1">
                <a:ea typeface="+mn-lt"/>
                <a:cs typeface="+mn-lt"/>
              </a:rPr>
              <a:t>vom</a:t>
            </a:r>
            <a:r>
              <a:rPr lang="it-IT" sz="1800" dirty="0">
                <a:ea typeface="+mn-lt"/>
                <a:cs typeface="+mn-lt"/>
              </a:rPr>
              <a:t> </a:t>
            </a:r>
            <a:r>
              <a:rPr lang="it-IT" sz="1800" dirty="0" err="1">
                <a:ea typeface="+mn-lt"/>
                <a:cs typeface="+mn-lt"/>
              </a:rPr>
              <a:t>Aussterben</a:t>
            </a:r>
            <a:r>
              <a:rPr lang="it-IT" sz="1800" dirty="0">
                <a:ea typeface="+mn-lt"/>
                <a:cs typeface="+mn-lt"/>
              </a:rPr>
              <a:t> </a:t>
            </a:r>
            <a:r>
              <a:rPr lang="it-IT" sz="1800" dirty="0" err="1">
                <a:ea typeface="+mn-lt"/>
                <a:cs typeface="+mn-lt"/>
              </a:rPr>
              <a:t>bedroht</a:t>
            </a:r>
            <a:r>
              <a:rPr lang="it-IT" sz="1800" dirty="0">
                <a:ea typeface="+mn-lt"/>
                <a:cs typeface="+mn-lt"/>
              </a:rPr>
              <a:t> </a:t>
            </a:r>
            <a:r>
              <a:rPr lang="it-IT" sz="1800" dirty="0" err="1">
                <a:ea typeface="+mn-lt"/>
                <a:cs typeface="+mn-lt"/>
              </a:rPr>
              <a:t>sind</a:t>
            </a:r>
            <a:r>
              <a:rPr lang="it-IT" sz="1800" dirty="0">
                <a:ea typeface="+mn-lt"/>
                <a:cs typeface="+mn-lt"/>
              </a:rPr>
              <a:t>. </a:t>
            </a:r>
          </a:p>
        </p:txBody>
      </p:sp>
      <p:sp>
        <p:nvSpPr>
          <p:cNvPr id="5" name="CasellaDiTesto 4">
            <a:extLst>
              <a:ext uri="{FF2B5EF4-FFF2-40B4-BE49-F238E27FC236}">
                <a16:creationId xmlns:a16="http://schemas.microsoft.com/office/drawing/2014/main" id="{C0B0BE7C-7169-1F83-7D4A-6612BB705C47}"/>
              </a:ext>
            </a:extLst>
          </p:cNvPr>
          <p:cNvSpPr txBox="1"/>
          <p:nvPr/>
        </p:nvSpPr>
        <p:spPr>
          <a:xfrm>
            <a:off x="647838" y="5874023"/>
            <a:ext cx="4168002" cy="400110"/>
          </a:xfrm>
          <a:prstGeom prst="rect">
            <a:avLst/>
          </a:prstGeom>
          <a:noFill/>
        </p:spPr>
        <p:txBody>
          <a:bodyPr wrap="square">
            <a:spAutoFit/>
          </a:bodyPr>
          <a:lstStyle/>
          <a:p>
            <a:r>
              <a:rPr lang="en-IT" sz="1000">
                <a:solidFill>
                  <a:schemeClr val="accent6"/>
                </a:solidFill>
                <a:hlinkClick r:id="rId2">
                  <a:extLst>
                    <a:ext uri="{A12FA001-AC4F-418D-AE19-62706E023703}">
                      <ahyp:hlinkClr xmlns:ahyp="http://schemas.microsoft.com/office/drawing/2018/hyperlinkcolor" val="tx"/>
                    </a:ext>
                  </a:extLst>
                </a:hlinkClick>
              </a:rPr>
              <a:t>https://www.endangeredlanguages.com/#/3/7.822/24.835/0/100000/0/low/mid/high/dormant/awakening/unknown</a:t>
            </a:r>
            <a:r>
              <a:rPr lang="en-IT" sz="1000">
                <a:solidFill>
                  <a:schemeClr val="accent6"/>
                </a:solidFill>
              </a:rPr>
              <a:t> </a:t>
            </a:r>
            <a:endParaRPr lang="en-IT" sz="1000" dirty="0">
              <a:solidFill>
                <a:schemeClr val="accent6"/>
              </a:solidFill>
            </a:endParaRPr>
          </a:p>
        </p:txBody>
      </p:sp>
      <p:pic>
        <p:nvPicPr>
          <p:cNvPr id="6" name="Picture 10" descr="A map of europe with red dots&#10;&#10;Description automatically generated">
            <a:extLst>
              <a:ext uri="{FF2B5EF4-FFF2-40B4-BE49-F238E27FC236}">
                <a16:creationId xmlns:a16="http://schemas.microsoft.com/office/drawing/2014/main" id="{9CB2348C-AD28-0871-23E8-FBBF03A783DB}"/>
              </a:ext>
            </a:extLst>
          </p:cNvPr>
          <p:cNvPicPr>
            <a:picLocks noChangeAspect="1"/>
          </p:cNvPicPr>
          <p:nvPr/>
        </p:nvPicPr>
        <p:blipFill>
          <a:blip r:embed="rId3"/>
          <a:stretch>
            <a:fillRect/>
          </a:stretch>
        </p:blipFill>
        <p:spPr>
          <a:xfrm>
            <a:off x="735213" y="862185"/>
            <a:ext cx="5286974" cy="4744720"/>
          </a:xfrm>
          <a:prstGeom prst="rect">
            <a:avLst/>
          </a:prstGeom>
        </p:spPr>
      </p:pic>
      <p:sp>
        <p:nvSpPr>
          <p:cNvPr id="9" name="Ovale 8">
            <a:extLst>
              <a:ext uri="{FF2B5EF4-FFF2-40B4-BE49-F238E27FC236}">
                <a16:creationId xmlns:a16="http://schemas.microsoft.com/office/drawing/2014/main" id="{04B1A9F4-8B84-BE09-1820-951E420B9F4E}"/>
              </a:ext>
            </a:extLst>
          </p:cNvPr>
          <p:cNvSpPr/>
          <p:nvPr/>
        </p:nvSpPr>
        <p:spPr>
          <a:xfrm>
            <a:off x="11065395" y="387124"/>
            <a:ext cx="752355" cy="752355"/>
          </a:xfrm>
          <a:prstGeom prst="ellipse">
            <a:avLst/>
          </a:prstGeom>
          <a:solidFill>
            <a:srgbClr val="9EA9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2811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A8297-B3E9-08B4-D50D-9FE993F5C235}"/>
            </a:ext>
          </a:extLst>
        </p:cNvPr>
        <p:cNvGrpSpPr/>
        <p:nvPr/>
      </p:nvGrpSpPr>
      <p:grpSpPr>
        <a:xfrm>
          <a:off x="0" y="0"/>
          <a:ext cx="0" cy="0"/>
          <a:chOff x="0" y="0"/>
          <a:chExt cx="0" cy="0"/>
        </a:xfrm>
      </p:grpSpPr>
      <p:sp>
        <p:nvSpPr>
          <p:cNvPr id="2" name="Fumetto 3 1">
            <a:extLst>
              <a:ext uri="{FF2B5EF4-FFF2-40B4-BE49-F238E27FC236}">
                <a16:creationId xmlns:a16="http://schemas.microsoft.com/office/drawing/2014/main" id="{2A911572-E08A-B2EE-5650-BF0A76097A64}"/>
              </a:ext>
            </a:extLst>
          </p:cNvPr>
          <p:cNvSpPr/>
          <p:nvPr/>
        </p:nvSpPr>
        <p:spPr>
          <a:xfrm>
            <a:off x="3090440" y="423186"/>
            <a:ext cx="5622091" cy="5559248"/>
          </a:xfrm>
          <a:prstGeom prst="wedgeEllipseCallout">
            <a:avLst>
              <a:gd name="adj1" fmla="val 45773"/>
              <a:gd name="adj2" fmla="val 442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Welche Sprache wird aktuell als die älteste </a:t>
            </a:r>
          </a:p>
          <a:p>
            <a:pPr algn="ctr"/>
            <a:r>
              <a:rPr lang="de-DE" sz="3600" dirty="0"/>
              <a:t>     gesprochene Sprache in Europa angesehen?</a:t>
            </a:r>
          </a:p>
        </p:txBody>
      </p:sp>
      <p:pic>
        <p:nvPicPr>
          <p:cNvPr id="3" name="Immagine 2">
            <a:extLst>
              <a:ext uri="{FF2B5EF4-FFF2-40B4-BE49-F238E27FC236}">
                <a16:creationId xmlns:a16="http://schemas.microsoft.com/office/drawing/2014/main" id="{FF6E1C0B-95A2-DAEA-3A02-04DD8F4D37E8}"/>
              </a:ext>
            </a:extLst>
          </p:cNvPr>
          <p:cNvPicPr>
            <a:picLocks noChangeAspect="1"/>
          </p:cNvPicPr>
          <p:nvPr/>
        </p:nvPicPr>
        <p:blipFill>
          <a:blip r:embed="rId2"/>
          <a:stretch>
            <a:fillRect/>
          </a:stretch>
        </p:blipFill>
        <p:spPr>
          <a:xfrm>
            <a:off x="8712531" y="4869475"/>
            <a:ext cx="797820" cy="797820"/>
          </a:xfrm>
          <a:prstGeom prst="rect">
            <a:avLst/>
          </a:prstGeom>
        </p:spPr>
      </p:pic>
    </p:spTree>
    <p:extLst>
      <p:ext uri="{BB962C8B-B14F-4D97-AF65-F5344CB8AC3E}">
        <p14:creationId xmlns:p14="http://schemas.microsoft.com/office/powerpoint/2010/main" val="3515298572"/>
      </p:ext>
    </p:extLst>
  </p:cSld>
  <p:clrMapOvr>
    <a:masterClrMapping/>
  </p:clrMapOvr>
</p:sld>
</file>

<file path=ppt/theme/theme1.xml><?xml version="1.0" encoding="utf-8"?>
<a:theme xmlns:a="http://schemas.openxmlformats.org/drawingml/2006/main" name="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30E9AFBA-4249-CD49-8824-C19402B17437}"/>
    </a:ext>
  </a:extLst>
</a:theme>
</file>

<file path=ppt/theme/theme2.xml><?xml version="1.0" encoding="utf-8"?>
<a:theme xmlns:a="http://schemas.openxmlformats.org/drawingml/2006/main" name="Imag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9B1C51AE-E13B-0C49-A3BE-25E6DBA5F7CF}"/>
    </a:ext>
  </a:extLst>
</a:theme>
</file>

<file path=ppt/theme/theme3.xml><?xml version="1.0" encoding="utf-8"?>
<a:theme xmlns:a="http://schemas.openxmlformats.org/drawingml/2006/main" name="1_Simple Cover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C18DA24E-491E-E54E-940E-3FBDC843BE3E}"/>
    </a:ext>
  </a:extLst>
</a:theme>
</file>

<file path=ppt/theme/theme4.xml><?xml version="1.0" encoding="utf-8"?>
<a:theme xmlns:a="http://schemas.openxmlformats.org/drawingml/2006/main" name="Chapters title">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D80F77D7-B981-5C47-9905-A63BED455DC8}"/>
    </a:ext>
  </a:extLst>
</a:theme>
</file>

<file path=ppt/theme/theme5.xml><?xml version="1.0" encoding="utf-8"?>
<a:theme xmlns:a="http://schemas.openxmlformats.org/drawingml/2006/main" name="Contents Slides">
  <a:themeElements>
    <a:clrScheme name="EURAC">
      <a:dk1>
        <a:srgbClr val="000000"/>
      </a:dk1>
      <a:lt1>
        <a:srgbClr val="FFFFFF"/>
      </a:lt1>
      <a:dk2>
        <a:srgbClr val="000000"/>
      </a:dk2>
      <a:lt2>
        <a:srgbClr val="D7DADA"/>
      </a:lt2>
      <a:accent1>
        <a:srgbClr val="DE1A11"/>
      </a:accent1>
      <a:accent2>
        <a:srgbClr val="D7DADA"/>
      </a:accent2>
      <a:accent3>
        <a:srgbClr val="DE1A11"/>
      </a:accent3>
      <a:accent4>
        <a:srgbClr val="8C9091"/>
      </a:accent4>
      <a:accent5>
        <a:srgbClr val="DE1A11"/>
      </a:accent5>
      <a:accent6>
        <a:srgbClr val="535859"/>
      </a:accent6>
      <a:hlink>
        <a:srgbClr val="2A6D8C"/>
      </a:hlink>
      <a:folHlink>
        <a:srgbClr val="67839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9" id="{D4216A81-C607-454D-B616-EBB279713031}" vid="{F98C3A76-2E4D-8741-B96A-69140F03CAE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59b2276-3855-41ed-87fa-2a7abe6a582a">
      <UserInfo>
        <DisplayName>Sparber Wolfram</DisplayName>
        <AccountId>26</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CACBF6F64A7B24C8FC41F52F21BA73D" ma:contentTypeVersion="12" ma:contentTypeDescription="Creare un nuovo documento." ma:contentTypeScope="" ma:versionID="03eafbe2aa9f77a6fbb4339320f8ad0e">
  <xsd:schema xmlns:xsd="http://www.w3.org/2001/XMLSchema" xmlns:xs="http://www.w3.org/2001/XMLSchema" xmlns:p="http://schemas.microsoft.com/office/2006/metadata/properties" xmlns:ns2="d50c8c2c-af25-4f0d-b4c4-bb032624f243" xmlns:ns3="359b2276-3855-41ed-87fa-2a7abe6a582a" targetNamespace="http://schemas.microsoft.com/office/2006/metadata/properties" ma:root="true" ma:fieldsID="6c6119ac60ae8991e6ae6182329fc1f6" ns2:_="" ns3:_="">
    <xsd:import namespace="d50c8c2c-af25-4f0d-b4c4-bb032624f243"/>
    <xsd:import namespace="359b2276-3855-41ed-87fa-2a7abe6a582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0c8c2c-af25-4f0d-b4c4-bb032624f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9b2276-3855-41ed-87fa-2a7abe6a582a" elementFormDefault="qualified">
    <xsd:import namespace="http://schemas.microsoft.com/office/2006/documentManagement/types"/>
    <xsd:import namespace="http://schemas.microsoft.com/office/infopath/2007/PartnerControls"/>
    <xsd:element name="SharedWithUsers" ma:index="10"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Condiviso con dettagl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6A7F354-E7AE-4DB2-A7E2-A063A697F835}">
  <ds:schemaRefs>
    <ds:schemaRef ds:uri="http://schemas.microsoft.com/office/2006/metadata/properties"/>
    <ds:schemaRef ds:uri="http://schemas.microsoft.com/office/2006/documentManagement/types"/>
    <ds:schemaRef ds:uri="http://schemas.microsoft.com/office/infopath/2007/PartnerControls"/>
    <ds:schemaRef ds:uri="359b2276-3855-41ed-87fa-2a7abe6a582a"/>
    <ds:schemaRef ds:uri="http://purl.org/dc/dcmitype/"/>
    <ds:schemaRef ds:uri="http://purl.org/dc/elements/1.1/"/>
    <ds:schemaRef ds:uri="d50c8c2c-af25-4f0d-b4c4-bb032624f243"/>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E2DC7EC8-74F1-4E1D-84CE-A15B07E8A5C8}">
  <ds:schemaRefs>
    <ds:schemaRef ds:uri="http://schemas.microsoft.com/sharepoint/v3/contenttype/forms"/>
  </ds:schemaRefs>
</ds:datastoreItem>
</file>

<file path=customXml/itemProps3.xml><?xml version="1.0" encoding="utf-8"?>
<ds:datastoreItem xmlns:ds="http://schemas.openxmlformats.org/officeDocument/2006/customXml" ds:itemID="{3D3C5175-602D-42C1-93DD-686F05E0AC8D}">
  <ds:schemaRefs>
    <ds:schemaRef ds:uri="359b2276-3855-41ed-87fa-2a7abe6a582a"/>
    <ds:schemaRef ds:uri="d50c8c2c-af25-4f0d-b4c4-bb032624f2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Simple Covers</Template>
  <TotalTime>226</TotalTime>
  <Words>1836</Words>
  <Application>Microsoft Macintosh PowerPoint</Application>
  <PresentationFormat>Widescreen</PresentationFormat>
  <Paragraphs>208</Paragraphs>
  <Slides>44</Slides>
  <Notes>1</Notes>
  <HiddenSlides>0</HiddenSlides>
  <MMClips>0</MMClips>
  <ScaleCrop>false</ScaleCrop>
  <HeadingPairs>
    <vt:vector size="6" baseType="variant">
      <vt:variant>
        <vt:lpstr>Caratteri utilizzati</vt:lpstr>
      </vt:variant>
      <vt:variant>
        <vt:i4>8</vt:i4>
      </vt:variant>
      <vt:variant>
        <vt:lpstr>Tema</vt:lpstr>
      </vt:variant>
      <vt:variant>
        <vt:i4>5</vt:i4>
      </vt:variant>
      <vt:variant>
        <vt:lpstr>Titoli diapositive</vt:lpstr>
      </vt:variant>
      <vt:variant>
        <vt:i4>44</vt:i4>
      </vt:variant>
    </vt:vector>
  </HeadingPairs>
  <TitlesOfParts>
    <vt:vector size="57" baseType="lpstr">
      <vt:lpstr>adobe-clean</vt:lpstr>
      <vt:lpstr>Aptos</vt:lpstr>
      <vt:lpstr>Arial</vt:lpstr>
      <vt:lpstr>Calibri</vt:lpstr>
      <vt:lpstr>Calibri Light</vt:lpstr>
      <vt:lpstr>Segoe UI</vt:lpstr>
      <vt:lpstr>Times New Roman</vt:lpstr>
      <vt:lpstr>Trade Gothic Next</vt:lpstr>
      <vt:lpstr>Simple Covers</vt:lpstr>
      <vt:lpstr>Image Covers</vt:lpstr>
      <vt:lpstr>1_Simple Covers</vt:lpstr>
      <vt:lpstr>Chapters title</vt:lpstr>
      <vt:lpstr>Contents Slides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Mariz Chiara</dc:creator>
  <cp:keywords/>
  <dc:description/>
  <cp:lastModifiedBy>Mariz Chiara</cp:lastModifiedBy>
  <cp:revision>15</cp:revision>
  <cp:lastPrinted>2017-03-09T08:39:52Z</cp:lastPrinted>
  <dcterms:created xsi:type="dcterms:W3CDTF">2025-01-22T09:51:14Z</dcterms:created>
  <dcterms:modified xsi:type="dcterms:W3CDTF">2025-09-22T12:55:34Z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0x0101001CACBF6F64A7B24C8FC41F52F21BA73D</vt:lpwstr>
  </property>
</Properties>
</file>