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7" r:id="rId4"/>
    <p:sldMasterId id="2147483717" r:id="rId5"/>
    <p:sldMasterId id="2147483733" r:id="rId6"/>
    <p:sldMasterId id="2147483724" r:id="rId7"/>
    <p:sldMasterId id="2147483648" r:id="rId8"/>
  </p:sldMasterIdLst>
  <p:notesMasterIdLst>
    <p:notesMasterId r:id="rId46"/>
  </p:notesMasterIdLst>
  <p:sldIdLst>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422" r:id="rId22"/>
    <p:sldId id="423" r:id="rId23"/>
    <p:sldId id="393" r:id="rId24"/>
    <p:sldId id="394" r:id="rId25"/>
    <p:sldId id="395" r:id="rId26"/>
    <p:sldId id="396" r:id="rId27"/>
    <p:sldId id="397" r:id="rId28"/>
    <p:sldId id="398" r:id="rId29"/>
    <p:sldId id="400" r:id="rId30"/>
    <p:sldId id="401" r:id="rId31"/>
    <p:sldId id="399" r:id="rId32"/>
    <p:sldId id="402" r:id="rId33"/>
    <p:sldId id="403" r:id="rId34"/>
    <p:sldId id="404" r:id="rId35"/>
    <p:sldId id="405" r:id="rId36"/>
    <p:sldId id="406" r:id="rId37"/>
    <p:sldId id="424" r:id="rId38"/>
    <p:sldId id="408" r:id="rId39"/>
    <p:sldId id="409" r:id="rId40"/>
    <p:sldId id="410" r:id="rId41"/>
    <p:sldId id="346" r:id="rId42"/>
    <p:sldId id="416" r:id="rId43"/>
    <p:sldId id="411" r:id="rId44"/>
    <p:sldId id="42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19" pos="37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gata Amy" initials="SA" lastIdx="18" clrIdx="0">
    <p:extLst>
      <p:ext uri="{19B8F6BF-5375-455C-9EA6-DF929625EA0E}">
        <p15:presenceInfo xmlns:p15="http://schemas.microsoft.com/office/powerpoint/2012/main" userId="S::asegata@eurac.edu::88b1605c-63c6-404b-b6ca-9d179f0568a6" providerId="AD"/>
      </p:ext>
    </p:extLst>
  </p:cmAuthor>
  <p:cmAuthor id="2" name="Forlin Lorenzo" initials="FL" lastIdx="3" clrIdx="1">
    <p:extLst>
      <p:ext uri="{19B8F6BF-5375-455C-9EA6-DF929625EA0E}">
        <p15:presenceInfo xmlns:p15="http://schemas.microsoft.com/office/powerpoint/2012/main" userId="S::lforlin@eurac.edu::c5c6e9dc-4dc5-4941-8e74-687cc9286a36" providerId="AD"/>
      </p:ext>
    </p:extLst>
  </p:cmAuthor>
  <p:cmAuthor id="3" name="Barbieri Alessandra" initials="BA" lastIdx="1" clrIdx="2">
    <p:extLst>
      <p:ext uri="{19B8F6BF-5375-455C-9EA6-DF929625EA0E}">
        <p15:presenceInfo xmlns:p15="http://schemas.microsoft.com/office/powerpoint/2012/main" userId="S::abarbieri@eurac.edu::b9b093c3-b5ed-403e-880c-8e4eade98b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61B3"/>
    <a:srgbClr val="F36E8E"/>
    <a:srgbClr val="70307C"/>
    <a:srgbClr val="9EA950"/>
    <a:srgbClr val="EFC14B"/>
    <a:srgbClr val="6BAEE2"/>
    <a:srgbClr val="DF1B12"/>
    <a:srgbClr val="99C96F"/>
    <a:srgbClr val="404648"/>
    <a:srgbClr val="DFE8E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08"/>
    <p:restoredTop sz="96327" autoAdjust="0"/>
  </p:normalViewPr>
  <p:slideViewPr>
    <p:cSldViewPr snapToGrid="0">
      <p:cViewPr varScale="1">
        <p:scale>
          <a:sx n="110" d="100"/>
          <a:sy n="110" d="100"/>
        </p:scale>
        <p:origin x="1648" y="472"/>
      </p:cViewPr>
      <p:guideLst>
        <p:guide orient="horz" pos="2160"/>
        <p:guide pos="3704"/>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90C9-C857-DA40-BC90-D1B83876DBA2}" type="datetimeFigureOut">
              <a:rPr lang="en-US" smtClean="0"/>
              <a:t>9/22/25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5BFB8-AAEF-9846-B079-971A2147A234}" type="slidenum">
              <a:rPr lang="en-US" smtClean="0"/>
              <a:t>‹N›</a:t>
            </a:fld>
            <a:endParaRPr lang="en-US"/>
          </a:p>
        </p:txBody>
      </p:sp>
    </p:spTree>
    <p:extLst>
      <p:ext uri="{BB962C8B-B14F-4D97-AF65-F5344CB8AC3E}">
        <p14:creationId xmlns:p14="http://schemas.microsoft.com/office/powerpoint/2010/main" val="15682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26D5BFB8-AAEF-9846-B079-971A2147A234}" type="slidenum">
              <a:rPr lang="en-US" smtClean="0"/>
              <a:t>36</a:t>
            </a:fld>
            <a:endParaRPr lang="en-US"/>
          </a:p>
        </p:txBody>
      </p:sp>
    </p:spTree>
    <p:extLst>
      <p:ext uri="{BB962C8B-B14F-4D97-AF65-F5344CB8AC3E}">
        <p14:creationId xmlns:p14="http://schemas.microsoft.com/office/powerpoint/2010/main" val="4184879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35198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Image Cover Title ">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0C698A80-66AF-2A4E-8EC3-FC8F814D7E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801059" cy="648000"/>
          </a:xfrm>
          <a:prstGeom prst="rect">
            <a:avLst/>
          </a:prstGeom>
        </p:spPr>
      </p:pic>
      <p:sp>
        <p:nvSpPr>
          <p:cNvPr id="10" name="Text Placeholder 4">
            <a:extLst>
              <a:ext uri="{FF2B5EF4-FFF2-40B4-BE49-F238E27FC236}">
                <a16:creationId xmlns:a16="http://schemas.microsoft.com/office/drawing/2014/main" id="{E661B63A-13C2-1647-B400-A0B2C532E95D}"/>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76C0574E-534E-0841-BCB5-F0DCBF137F1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DE999179-7388-1342-80DA-D110931765D8}"/>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DC33C235-D510-E440-A7E8-ADAACA41AB6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078EC6D8-A894-C54E-8156-1FCC250D08A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Tree>
    <p:extLst>
      <p:ext uri="{BB962C8B-B14F-4D97-AF65-F5344CB8AC3E}">
        <p14:creationId xmlns:p14="http://schemas.microsoft.com/office/powerpoint/2010/main" val="268948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ed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chemeClr val="accent1"/>
              </a:solidFill>
            </a:endParaRPr>
          </a:p>
        </p:txBody>
      </p:sp>
      <p:pic>
        <p:nvPicPr>
          <p:cNvPr id="11" name="Grafik 7" descr="Ein Bild, das Text, Geschirr, ClipArt, Teller enthält.&#10;&#10;Automatisch generierte Beschreibung">
            <a:extLst>
              <a:ext uri="{FF2B5EF4-FFF2-40B4-BE49-F238E27FC236}">
                <a16:creationId xmlns:a16="http://schemas.microsoft.com/office/drawing/2014/main" id="{CCD78E8B-05B7-CF4A-BFD8-19EC64A675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13" name="Text Placeholder 4">
            <a:extLst>
              <a:ext uri="{FF2B5EF4-FFF2-40B4-BE49-F238E27FC236}">
                <a16:creationId xmlns:a16="http://schemas.microsoft.com/office/drawing/2014/main" id="{7B07D0DE-C7DD-9A48-962F-2C34E24DFC5C}"/>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A2E1A3CE-DA6B-2345-A64C-EE95FD4B981B}"/>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5" name="Text Placeholder 4">
            <a:extLst>
              <a:ext uri="{FF2B5EF4-FFF2-40B4-BE49-F238E27FC236}">
                <a16:creationId xmlns:a16="http://schemas.microsoft.com/office/drawing/2014/main" id="{1FB8854F-485C-1D4D-95D1-C1455848EBB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6" name="Text Placeholder 4">
            <a:extLst>
              <a:ext uri="{FF2B5EF4-FFF2-40B4-BE49-F238E27FC236}">
                <a16:creationId xmlns:a16="http://schemas.microsoft.com/office/drawing/2014/main" id="{BF935293-5F03-9648-9F34-3494C692B1BD}"/>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20" name="Picture Placeholder 7">
            <a:extLst>
              <a:ext uri="{FF2B5EF4-FFF2-40B4-BE49-F238E27FC236}">
                <a16:creationId xmlns:a16="http://schemas.microsoft.com/office/drawing/2014/main" id="{B6459ED3-2FF5-0548-A1DB-E4AA83208509}"/>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Tree>
    <p:extLst>
      <p:ext uri="{BB962C8B-B14F-4D97-AF65-F5344CB8AC3E}">
        <p14:creationId xmlns:p14="http://schemas.microsoft.com/office/powerpoint/2010/main" val="228571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y Image Cover Title ">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9AE6C42C-FF0E-1447-A180-A38172CF830F}"/>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07C0BAC5-1ACC-B840-9539-4137BF3B03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9" name="Text Placeholder 4">
            <a:extLst>
              <a:ext uri="{FF2B5EF4-FFF2-40B4-BE49-F238E27FC236}">
                <a16:creationId xmlns:a16="http://schemas.microsoft.com/office/drawing/2014/main" id="{C69B5201-7BD6-0D45-AAA2-6759DEB8B370}"/>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56334B7A-7117-5946-8A9C-540BFE1C79D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1" name="Text Placeholder 4">
            <a:extLst>
              <a:ext uri="{FF2B5EF4-FFF2-40B4-BE49-F238E27FC236}">
                <a16:creationId xmlns:a16="http://schemas.microsoft.com/office/drawing/2014/main" id="{37893150-EFD5-0648-9336-1A49B413D8D1}"/>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A13289A2-96BE-8342-97B9-7822CF1E7B2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73CE07F7-1FC7-2B47-A983-28996537A26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Tree>
    <p:extLst>
      <p:ext uri="{BB962C8B-B14F-4D97-AF65-F5344CB8AC3E}">
        <p14:creationId xmlns:p14="http://schemas.microsoft.com/office/powerpoint/2010/main" val="401492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White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8" name="Picture Placeholder 7">
            <a:extLst>
              <a:ext uri="{FF2B5EF4-FFF2-40B4-BE49-F238E27FC236}">
                <a16:creationId xmlns:a16="http://schemas.microsoft.com/office/drawing/2014/main" id="{30AF5E05-6C20-594B-9395-961A62B01121}"/>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pic>
        <p:nvPicPr>
          <p:cNvPr id="2" name="Picture 1" descr="A black background with red text&#10;&#10;Description automatically generated">
            <a:extLst>
              <a:ext uri="{FF2B5EF4-FFF2-40B4-BE49-F238E27FC236}">
                <a16:creationId xmlns:a16="http://schemas.microsoft.com/office/drawing/2014/main" id="{C27795C7-3D3F-AD89-850C-36857B14B8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418300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White Cover without Title">
    <p:spTree>
      <p:nvGrpSpPr>
        <p:cNvPr id="1" name=""/>
        <p:cNvGrpSpPr/>
        <p:nvPr/>
      </p:nvGrpSpPr>
      <p:grpSpPr>
        <a:xfrm>
          <a:off x="0" y="0"/>
          <a:ext cx="0" cy="0"/>
          <a:chOff x="0" y="0"/>
          <a:chExt cx="0" cy="0"/>
        </a:xfrm>
      </p:grpSpPr>
      <p:sp>
        <p:nvSpPr>
          <p:cNvPr id="11" name="Rechteck 5">
            <a:extLst>
              <a:ext uri="{FF2B5EF4-FFF2-40B4-BE49-F238E27FC236}">
                <a16:creationId xmlns:a16="http://schemas.microsoft.com/office/drawing/2014/main" id="{107E39AA-AC3D-9945-8D70-9BCEAE18B209}"/>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13" name="Picture Placeholder 7">
            <a:extLst>
              <a:ext uri="{FF2B5EF4-FFF2-40B4-BE49-F238E27FC236}">
                <a16:creationId xmlns:a16="http://schemas.microsoft.com/office/drawing/2014/main" id="{D51C654E-47F5-E745-91D4-F89B8DDEF878}"/>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pic>
        <p:nvPicPr>
          <p:cNvPr id="2" name="Picture 1" descr="A black and white sign with white text&#10;&#10;Description automatically generated">
            <a:extLst>
              <a:ext uri="{FF2B5EF4-FFF2-40B4-BE49-F238E27FC236}">
                <a16:creationId xmlns:a16="http://schemas.microsoft.com/office/drawing/2014/main" id="{8030FF6A-DDEB-B3FD-BEDB-8BC1A20F85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411909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F5A3D0C7-A724-8D41-BB12-922F5DF9C656}"/>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9" name="Picture Placeholder 7">
            <a:extLst>
              <a:ext uri="{FF2B5EF4-FFF2-40B4-BE49-F238E27FC236}">
                <a16:creationId xmlns:a16="http://schemas.microsoft.com/office/drawing/2014/main" id="{3183B43C-BEE9-6B4B-B322-5AECFDBDC24C}"/>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pic>
        <p:nvPicPr>
          <p:cNvPr id="2" name="Picture 1" descr="A black and white sign with white text&#10;&#10;Description automatically generated">
            <a:extLst>
              <a:ext uri="{FF2B5EF4-FFF2-40B4-BE49-F238E27FC236}">
                <a16:creationId xmlns:a16="http://schemas.microsoft.com/office/drawing/2014/main" id="{3D66A3E5-85D0-5C7B-4618-88B368329B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9214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1282294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2661531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1557679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804401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710858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30941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115108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2" name="Picture 1" descr="A black background with red text&#10;&#10;Description automatically generated">
            <a:extLst>
              <a:ext uri="{FF2B5EF4-FFF2-40B4-BE49-F238E27FC236}">
                <a16:creationId xmlns:a16="http://schemas.microsoft.com/office/drawing/2014/main" id="{69CB2D3E-CDF1-F5DA-D858-AFB80F6041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402319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3" name="Picture 2" descr="A black and white sign with white text&#10;&#10;Description automatically generated">
            <a:extLst>
              <a:ext uri="{FF2B5EF4-FFF2-40B4-BE49-F238E27FC236}">
                <a16:creationId xmlns:a16="http://schemas.microsoft.com/office/drawing/2014/main" id="{FA0DC452-8EB5-825F-75A2-6D937CA30F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15761373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2" name="Picture 1" descr="A black and white sign with white text&#10;&#10;Description automatically generated">
            <a:extLst>
              <a:ext uri="{FF2B5EF4-FFF2-40B4-BE49-F238E27FC236}">
                <a16:creationId xmlns:a16="http://schemas.microsoft.com/office/drawing/2014/main" id="{57853FCF-62D1-5F5E-01C0-A544CCD7C7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99718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Chapter Title">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005960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 Chapter">
    <p:bg>
      <p:bgPr>
        <a:solidFill>
          <a:schemeClr val="accent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358B90C8-CF8F-6E40-9CAD-CDB30FA8247B}"/>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pic>
        <p:nvPicPr>
          <p:cNvPr id="2" name="Immagine 1">
            <a:extLst>
              <a:ext uri="{FF2B5EF4-FFF2-40B4-BE49-F238E27FC236}">
                <a16:creationId xmlns:a16="http://schemas.microsoft.com/office/drawing/2014/main" id="{614AE54C-005E-2F1B-59E7-49EC83DCA977}"/>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2317192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y Chapter">
    <p:bg>
      <p:bgPr>
        <a:solidFill>
          <a:schemeClr val="accent6">
            <a:lumMod val="75000"/>
          </a:schemeClr>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AC3EC7B-1F0B-6943-A1EB-808BEDE36983}"/>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192960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Chapter Title text">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767DFA12-E548-F3B5-68F1-878EB0CB4DF8}"/>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844084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Chapter Title text">
    <p:bg>
      <p:bgPr>
        <a:solidFill>
          <a:schemeClr val="accent1"/>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51CAC1BE-E53A-26BB-4828-9E68BD1CA395}"/>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pic>
        <p:nvPicPr>
          <p:cNvPr id="3" name="Immagine 2">
            <a:extLst>
              <a:ext uri="{FF2B5EF4-FFF2-40B4-BE49-F238E27FC236}">
                <a16:creationId xmlns:a16="http://schemas.microsoft.com/office/drawing/2014/main" id="{5B4943DC-4F4E-0AEE-C501-8A8D9AC00A0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1924873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2069035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y Chapter Title text">
    <p:bg>
      <p:bgPr>
        <a:solidFill>
          <a:schemeClr val="accent6">
            <a:lumMod val="75000"/>
          </a:schemeClr>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287F9BF1-1906-4DA0-BD2A-3650DF2DB989}"/>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340943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5" name="Text Placeholder 4">
            <a:extLst>
              <a:ext uri="{FF2B5EF4-FFF2-40B4-BE49-F238E27FC236}">
                <a16:creationId xmlns:a16="http://schemas.microsoft.com/office/drawing/2014/main" id="{E13436CE-6184-C648-B941-9232D2DD42D2}"/>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679750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1694754"/>
            <a:ext cx="12192000" cy="5163246"/>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10" name="Text Placeholder 4">
            <a:extLst>
              <a:ext uri="{FF2B5EF4-FFF2-40B4-BE49-F238E27FC236}">
                <a16:creationId xmlns:a16="http://schemas.microsoft.com/office/drawing/2014/main" id="{F629B8D1-A09D-3A4D-AB96-350B209A26A5}"/>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11" name="Text Placeholder 4">
            <a:extLst>
              <a:ext uri="{FF2B5EF4-FFF2-40B4-BE49-F238E27FC236}">
                <a16:creationId xmlns:a16="http://schemas.microsoft.com/office/drawing/2014/main" id="{3363A9F2-792D-C544-9BF2-927D2485E731}"/>
              </a:ext>
            </a:extLst>
          </p:cNvPr>
          <p:cNvSpPr>
            <a:spLocks noGrp="1"/>
          </p:cNvSpPr>
          <p:nvPr>
            <p:ph type="body" sz="quarter" idx="11" hasCustomPrompt="1"/>
          </p:nvPr>
        </p:nvSpPr>
        <p:spPr>
          <a:xfrm>
            <a:off x="467999" y="490769"/>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36905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full picture with 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51DADE-4F7A-D247-A101-6C7ABEB012E1}"/>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Picture Placeholder 7">
            <a:extLst>
              <a:ext uri="{FF2B5EF4-FFF2-40B4-BE49-F238E27FC236}">
                <a16:creationId xmlns:a16="http://schemas.microsoft.com/office/drawing/2014/main" id="{DC00F457-CF8D-EE47-A30D-89ED0EAE1215}"/>
              </a:ext>
            </a:extLst>
          </p:cNvPr>
          <p:cNvSpPr>
            <a:spLocks noGrp="1"/>
          </p:cNvSpPr>
          <p:nvPr>
            <p:ph type="pic" sz="quarter" idx="10"/>
          </p:nvPr>
        </p:nvSpPr>
        <p:spPr>
          <a:xfrm>
            <a:off x="0" y="1588576"/>
            <a:ext cx="12192000" cy="5269424"/>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9" name="Text Placeholder 4">
            <a:extLst>
              <a:ext uri="{FF2B5EF4-FFF2-40B4-BE49-F238E27FC236}">
                <a16:creationId xmlns:a16="http://schemas.microsoft.com/office/drawing/2014/main" id="{D8E28282-27AB-DA42-BE93-12AE33D0E1A7}"/>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14822363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full pictur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9A29951-9C9E-DC40-AF79-1DB30AAE86D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5" name="Text Placeholder 4">
            <a:extLst>
              <a:ext uri="{FF2B5EF4-FFF2-40B4-BE49-F238E27FC236}">
                <a16:creationId xmlns:a16="http://schemas.microsoft.com/office/drawing/2014/main" id="{36205849-4EBB-E444-830B-B96C892DA206}"/>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58529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horizontal with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EF0176C-AFED-F34F-8DA2-AF5ADC468A6C}"/>
              </a:ext>
            </a:extLst>
          </p:cNvPr>
          <p:cNvSpPr>
            <a:spLocks noGrp="1"/>
          </p:cNvSpPr>
          <p:nvPr>
            <p:ph type="pic" sz="quarter" idx="10"/>
          </p:nvPr>
        </p:nvSpPr>
        <p:spPr>
          <a:xfrm>
            <a:off x="0" y="2354270"/>
            <a:ext cx="12192000" cy="4503729"/>
          </a:xfrm>
          <a:prstGeom prst="rect">
            <a:avLst/>
          </a:prstGeom>
          <a:solidFill>
            <a:schemeClr val="bg1">
              <a:lumMod val="85000"/>
            </a:schemeClr>
          </a:solidFill>
        </p:spPr>
        <p:txBody>
          <a:bodyPr/>
          <a:lstStyle>
            <a:lvl1pPr marL="0" indent="0">
              <a:buFontTx/>
              <a:buNone/>
              <a:defRPr sz="1400"/>
            </a:lvl1pPr>
          </a:lstStyle>
          <a:p>
            <a:r>
              <a:rPr lang="it-IT"/>
              <a:t>Fare clic sull'icona per inserire un'immagine</a:t>
            </a:r>
            <a:endParaRPr lang="en-US"/>
          </a:p>
        </p:txBody>
      </p:sp>
      <p:sp>
        <p:nvSpPr>
          <p:cNvPr id="9" name="Text Placeholder 4">
            <a:extLst>
              <a:ext uri="{FF2B5EF4-FFF2-40B4-BE49-F238E27FC236}">
                <a16:creationId xmlns:a16="http://schemas.microsoft.com/office/drawing/2014/main" id="{16165009-DB62-3D4C-9808-AD8435781CDC}"/>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B49AC84-7391-802D-3D97-C710FB26D93C}"/>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57317555-064E-E15B-8775-548785F64561}"/>
              </a:ext>
            </a:extLst>
          </p:cNvPr>
          <p:cNvSpPr>
            <a:spLocks noGrp="1"/>
          </p:cNvSpPr>
          <p:nvPr>
            <p:ph type="body" sz="quarter" idx="29" hasCustomPrompt="1"/>
          </p:nvPr>
        </p:nvSpPr>
        <p:spPr>
          <a:xfrm>
            <a:off x="467998" y="1153577"/>
            <a:ext cx="11252945" cy="822458"/>
          </a:xfrm>
          <a:prstGeom prst="rect">
            <a:avLst/>
          </a:prstGeom>
        </p:spPr>
        <p:txBody>
          <a:bodyPr/>
          <a:lstStyle>
            <a:lvl1pPr marL="0" indent="0">
              <a:buClr>
                <a:schemeClr val="accent5"/>
              </a:buClr>
              <a:buFont typeface="Arial" panose="020B0604020202020204" pitchFamily="34" charset="0"/>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a:solidFill>
                  <a:schemeClr val="tx1">
                    <a:lumMod val="50000"/>
                    <a:lumOff val="50000"/>
                  </a:schemeClr>
                </a:solidFill>
              </a:defRPr>
            </a:lvl2pPr>
            <a:lvl3pPr>
              <a:buClr>
                <a:schemeClr val="accent5"/>
              </a:buClr>
              <a:defRPr>
                <a:solidFill>
                  <a:schemeClr val="tx1">
                    <a:lumMod val="50000"/>
                    <a:lumOff val="50000"/>
                  </a:schemeClr>
                </a:solidFill>
              </a:defRPr>
            </a:lvl3pPr>
            <a:lvl4pPr>
              <a:buClr>
                <a:schemeClr val="accent5"/>
              </a:buClr>
              <a:defRPr>
                <a:solidFill>
                  <a:schemeClr val="tx1">
                    <a:lumMod val="50000"/>
                    <a:lumOff val="50000"/>
                  </a:schemeClr>
                </a:solidFill>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4577220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horizontal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5EB02A7-4B63-2A47-BBBC-2B34E777C17C}"/>
              </a:ext>
            </a:extLst>
          </p:cNvPr>
          <p:cNvSpPr>
            <a:spLocks noGrp="1"/>
          </p:cNvSpPr>
          <p:nvPr>
            <p:ph type="pic" sz="quarter" idx="10"/>
          </p:nvPr>
        </p:nvSpPr>
        <p:spPr>
          <a:xfrm>
            <a:off x="0" y="2517328"/>
            <a:ext cx="12192000" cy="4340672"/>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5" name="Text Placeholder 4">
            <a:extLst>
              <a:ext uri="{FF2B5EF4-FFF2-40B4-BE49-F238E27FC236}">
                <a16:creationId xmlns:a16="http://schemas.microsoft.com/office/drawing/2014/main" id="{A66DE073-2459-8A4D-814B-24E1C134D239}"/>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Segnaposto testo 10">
            <a:extLst>
              <a:ext uri="{FF2B5EF4-FFF2-40B4-BE49-F238E27FC236}">
                <a16:creationId xmlns:a16="http://schemas.microsoft.com/office/drawing/2014/main" id="{D2A215BF-743E-085F-5690-A3135D0C5A13}"/>
              </a:ext>
            </a:extLst>
          </p:cNvPr>
          <p:cNvSpPr>
            <a:spLocks noGrp="1"/>
          </p:cNvSpPr>
          <p:nvPr>
            <p:ph type="body" sz="quarter" idx="29" hasCustomPrompt="1"/>
          </p:nvPr>
        </p:nvSpPr>
        <p:spPr>
          <a:xfrm>
            <a:off x="439127" y="407988"/>
            <a:ext cx="11368942" cy="1795462"/>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1708282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vertica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80094" y="1"/>
            <a:ext cx="6111906" cy="6857998"/>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6" name="Text Placeholder 4">
            <a:extLst>
              <a:ext uri="{FF2B5EF4-FFF2-40B4-BE49-F238E27FC236}">
                <a16:creationId xmlns:a16="http://schemas.microsoft.com/office/drawing/2014/main" id="{01F662A4-3F2A-3544-A042-7233337DCD74}"/>
              </a:ext>
            </a:extLst>
          </p:cNvPr>
          <p:cNvSpPr>
            <a:spLocks noGrp="1"/>
          </p:cNvSpPr>
          <p:nvPr>
            <p:ph type="body" sz="quarter" idx="12" hasCustomPrompt="1"/>
          </p:nvPr>
        </p:nvSpPr>
        <p:spPr>
          <a:xfrm>
            <a:off x="6080092" y="6569999"/>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3096187-5EAF-74AA-1FB3-71A12EC415F7}"/>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08F91E0-24F5-28CD-A9A0-59CA40E9DB61}"/>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37585240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llage slide vertical">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CAA346E-6D6F-0E47-9B77-07553FD40768}"/>
              </a:ext>
            </a:extLst>
          </p:cNvPr>
          <p:cNvSpPr>
            <a:spLocks noGrp="1"/>
          </p:cNvSpPr>
          <p:nvPr>
            <p:ph type="pic" sz="quarter" idx="14"/>
          </p:nvPr>
        </p:nvSpPr>
        <p:spPr>
          <a:xfrm>
            <a:off x="6080094" y="-12700"/>
            <a:ext cx="6111906" cy="3938814"/>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9" name="Picture Placeholder 12">
            <a:extLst>
              <a:ext uri="{FF2B5EF4-FFF2-40B4-BE49-F238E27FC236}">
                <a16:creationId xmlns:a16="http://schemas.microsoft.com/office/drawing/2014/main" id="{675F3F35-DBB1-0C4D-95B8-1FA8AE37625C}"/>
              </a:ext>
            </a:extLst>
          </p:cNvPr>
          <p:cNvSpPr>
            <a:spLocks noGrp="1"/>
          </p:cNvSpPr>
          <p:nvPr>
            <p:ph type="pic" sz="quarter" idx="15"/>
          </p:nvPr>
        </p:nvSpPr>
        <p:spPr>
          <a:xfrm>
            <a:off x="6080094" y="3926114"/>
            <a:ext cx="2435225" cy="2919350"/>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0" name="Picture Placeholder 14">
            <a:extLst>
              <a:ext uri="{FF2B5EF4-FFF2-40B4-BE49-F238E27FC236}">
                <a16:creationId xmlns:a16="http://schemas.microsoft.com/office/drawing/2014/main" id="{D3AD0918-F270-3E4E-BD45-491A6AA9823D}"/>
              </a:ext>
            </a:extLst>
          </p:cNvPr>
          <p:cNvSpPr>
            <a:spLocks noGrp="1"/>
          </p:cNvSpPr>
          <p:nvPr>
            <p:ph type="pic" sz="quarter" idx="16"/>
          </p:nvPr>
        </p:nvSpPr>
        <p:spPr>
          <a:xfrm>
            <a:off x="8515319" y="3926114"/>
            <a:ext cx="3676681" cy="2919350"/>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2" name="Text Placeholder 4">
            <a:extLst>
              <a:ext uri="{FF2B5EF4-FFF2-40B4-BE49-F238E27FC236}">
                <a16:creationId xmlns:a16="http://schemas.microsoft.com/office/drawing/2014/main" id="{71BAAB8B-0AAF-CF9E-9583-D9CE612425C4}"/>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7AF2E55A-6A50-3D77-FC25-18A56A84201A}"/>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22709720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vertical lis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r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9" name="Picture Placeholder 7">
            <a:extLst>
              <a:ext uri="{FF2B5EF4-FFF2-40B4-BE49-F238E27FC236}">
                <a16:creationId xmlns:a16="http://schemas.microsoft.com/office/drawing/2014/main" id="{113B02D9-EAB4-BC4E-A264-85D77C749024}"/>
              </a:ext>
            </a:extLst>
          </p:cNvPr>
          <p:cNvSpPr>
            <a:spLocks noGrp="1"/>
          </p:cNvSpPr>
          <p:nvPr>
            <p:ph type="pic" sz="quarter" idx="10"/>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10" name="Text Placeholder 4">
            <a:extLst>
              <a:ext uri="{FF2B5EF4-FFF2-40B4-BE49-F238E27FC236}">
                <a16:creationId xmlns:a16="http://schemas.microsoft.com/office/drawing/2014/main" id="{5A5D1C88-12C5-1B4F-ABC8-2F7FCA919FFF}"/>
              </a:ext>
            </a:extLst>
          </p:cNvPr>
          <p:cNvSpPr>
            <a:spLocks noGrp="1"/>
          </p:cNvSpPr>
          <p:nvPr>
            <p:ph type="body" sz="quarter" idx="12" hasCustomPrompt="1"/>
          </p:nvPr>
        </p:nvSpPr>
        <p:spPr>
          <a:xfrm>
            <a:off x="6080092" y="6570000"/>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8" name="Segnaposto testo 7">
            <a:extLst>
              <a:ext uri="{FF2B5EF4-FFF2-40B4-BE49-F238E27FC236}">
                <a16:creationId xmlns:a16="http://schemas.microsoft.com/office/drawing/2014/main" id="{F8563EB8-3430-00DA-412C-BE638D1ECBCB}"/>
              </a:ext>
            </a:extLst>
          </p:cNvPr>
          <p:cNvSpPr>
            <a:spLocks noGrp="1"/>
          </p:cNvSpPr>
          <p:nvPr>
            <p:ph type="body" sz="quarter" idx="16" hasCustomPrompt="1"/>
          </p:nvPr>
        </p:nvSpPr>
        <p:spPr>
          <a:xfrm>
            <a:off x="468144" y="1263679"/>
            <a:ext cx="4849812" cy="4826000"/>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1783006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478533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full">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8514756-2119-89A7-63C7-01195379C6FB}"/>
              </a:ext>
            </a:extLst>
          </p:cNvPr>
          <p:cNvSpPr>
            <a:spLocks noGrp="1"/>
          </p:cNvSpPr>
          <p:nvPr>
            <p:ph type="body" sz="quarter" idx="29" hasCustomPrompt="1"/>
          </p:nvPr>
        </p:nvSpPr>
        <p:spPr>
          <a:xfrm>
            <a:off x="467998" y="1257300"/>
            <a:ext cx="11252947" cy="4747039"/>
          </a:xfrm>
          <a:prstGeom prst="rect">
            <a:avLst/>
          </a:prstGeom>
        </p:spPr>
        <p:txBody>
          <a:bodyPr anchor="ctr"/>
          <a:lstStyle>
            <a:lvl1pPr marL="0" indent="0">
              <a:buClr>
                <a:schemeClr val="accent5"/>
              </a:buClr>
              <a:buFontTx/>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40861511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full lists">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67D088FA-357B-6F4D-94E3-C860347D58C3}"/>
              </a:ext>
            </a:extLst>
          </p:cNvPr>
          <p:cNvSpPr>
            <a:spLocks noGrp="1"/>
          </p:cNvSpPr>
          <p:nvPr>
            <p:ph type="body" sz="quarter" idx="11" hasCustomPrompt="1"/>
          </p:nvPr>
        </p:nvSpPr>
        <p:spPr>
          <a:xfrm>
            <a:off x="467998" y="490769"/>
            <a:ext cx="11256005"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5" name="Segnaposto testo 7">
            <a:extLst>
              <a:ext uri="{FF2B5EF4-FFF2-40B4-BE49-F238E27FC236}">
                <a16:creationId xmlns:a16="http://schemas.microsoft.com/office/drawing/2014/main" id="{F0990DD2-A0E4-DF23-19F6-433A35424A7D}"/>
              </a:ext>
            </a:extLst>
          </p:cNvPr>
          <p:cNvSpPr>
            <a:spLocks noGrp="1"/>
          </p:cNvSpPr>
          <p:nvPr>
            <p:ph type="body" sz="quarter" idx="16" hasCustomPrompt="1"/>
          </p:nvPr>
        </p:nvSpPr>
        <p:spPr>
          <a:xfrm>
            <a:off x="468001" y="1587159"/>
            <a:ext cx="5366418" cy="4502519"/>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
        <p:nvSpPr>
          <p:cNvPr id="9" name="Segnaposto testo 7">
            <a:extLst>
              <a:ext uri="{FF2B5EF4-FFF2-40B4-BE49-F238E27FC236}">
                <a16:creationId xmlns:a16="http://schemas.microsoft.com/office/drawing/2014/main" id="{DC46CAED-A630-7B5C-A7B7-C23ED7889B83}"/>
              </a:ext>
            </a:extLst>
          </p:cNvPr>
          <p:cNvSpPr>
            <a:spLocks noGrp="1"/>
          </p:cNvSpPr>
          <p:nvPr>
            <p:ph type="body" sz="quarter" idx="17" hasCustomPrompt="1"/>
          </p:nvPr>
        </p:nvSpPr>
        <p:spPr>
          <a:xfrm>
            <a:off x="6357581" y="1587158"/>
            <a:ext cx="5366418" cy="4502519"/>
          </a:xfrm>
          <a:prstGeom prst="rect">
            <a:avLst/>
          </a:prstGeom>
        </p:spPr>
        <p:txBody>
          <a:bodyPr/>
          <a:lstStyle>
            <a:lvl1pPr marL="457200" indent="-457200">
              <a:spcBef>
                <a:spcPts val="300"/>
              </a:spcBef>
              <a:spcAft>
                <a:spcPts val="300"/>
              </a:spcAft>
              <a:buClr>
                <a:schemeClr val="accent5"/>
              </a:buClr>
              <a:buFont typeface="+mj-lt"/>
              <a:buAutoNum type="arabicPeriod"/>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9144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3716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8288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2860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38742900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2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47626"/>
            <a:ext cx="5264136"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Picture Placeholder 21">
            <a:extLst>
              <a:ext uri="{FF2B5EF4-FFF2-40B4-BE49-F238E27FC236}">
                <a16:creationId xmlns:a16="http://schemas.microsoft.com/office/drawing/2014/main" id="{CC54DE15-FB93-8C40-8853-A940207D983A}"/>
              </a:ext>
            </a:extLst>
          </p:cNvPr>
          <p:cNvSpPr>
            <a:spLocks noGrp="1"/>
          </p:cNvSpPr>
          <p:nvPr>
            <p:ph type="pic" sz="quarter" idx="12"/>
          </p:nvPr>
        </p:nvSpPr>
        <p:spPr>
          <a:xfrm>
            <a:off x="6461760" y="1547626"/>
            <a:ext cx="5159958"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8" name="Text Placeholder 4">
            <a:extLst>
              <a:ext uri="{FF2B5EF4-FFF2-40B4-BE49-F238E27FC236}">
                <a16:creationId xmlns:a16="http://schemas.microsoft.com/office/drawing/2014/main" id="{79F9253B-C43E-4E4F-979C-22B6517C648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95F963F2-9D54-EA3D-124D-8AE44AC42A98}"/>
              </a:ext>
            </a:extLst>
          </p:cNvPr>
          <p:cNvSpPr>
            <a:spLocks noGrp="1"/>
          </p:cNvSpPr>
          <p:nvPr>
            <p:ph type="body" sz="quarter" idx="30" hasCustomPrompt="1"/>
          </p:nvPr>
        </p:nvSpPr>
        <p:spPr>
          <a:xfrm>
            <a:off x="6345193" y="4438022"/>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52B042B-7012-8A1F-397B-E543CF9AFABC}"/>
              </a:ext>
            </a:extLst>
          </p:cNvPr>
          <p:cNvSpPr>
            <a:spLocks noGrp="1"/>
          </p:cNvSpPr>
          <p:nvPr>
            <p:ph type="body" sz="quarter" idx="31" hasCustomPrompt="1"/>
          </p:nvPr>
        </p:nvSpPr>
        <p:spPr>
          <a:xfrm>
            <a:off x="470084" y="4448307"/>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784005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3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3436620"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0" name="Picture Placeholder 21">
            <a:extLst>
              <a:ext uri="{FF2B5EF4-FFF2-40B4-BE49-F238E27FC236}">
                <a16:creationId xmlns:a16="http://schemas.microsoft.com/office/drawing/2014/main" id="{61AA7F59-F31D-904C-BEC6-2DD961C14FD9}"/>
              </a:ext>
            </a:extLst>
          </p:cNvPr>
          <p:cNvSpPr>
            <a:spLocks noGrp="1"/>
          </p:cNvSpPr>
          <p:nvPr>
            <p:ph type="pic" sz="quarter" idx="16"/>
          </p:nvPr>
        </p:nvSpPr>
        <p:spPr>
          <a:xfrm>
            <a:off x="4377690" y="1569143"/>
            <a:ext cx="3436620"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1" name="Picture Placeholder 21">
            <a:extLst>
              <a:ext uri="{FF2B5EF4-FFF2-40B4-BE49-F238E27FC236}">
                <a16:creationId xmlns:a16="http://schemas.microsoft.com/office/drawing/2014/main" id="{3B587F68-13AF-2741-9409-F38E164F6C30}"/>
              </a:ext>
            </a:extLst>
          </p:cNvPr>
          <p:cNvSpPr>
            <a:spLocks noGrp="1"/>
          </p:cNvSpPr>
          <p:nvPr>
            <p:ph type="pic" sz="quarter" idx="17"/>
          </p:nvPr>
        </p:nvSpPr>
        <p:spPr>
          <a:xfrm>
            <a:off x="8185098" y="1569143"/>
            <a:ext cx="3436620"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Text Placeholder 4">
            <a:extLst>
              <a:ext uri="{FF2B5EF4-FFF2-40B4-BE49-F238E27FC236}">
                <a16:creationId xmlns:a16="http://schemas.microsoft.com/office/drawing/2014/main" id="{BEA4CF7E-B438-FC40-9E88-BB08B99E00F2}"/>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54AC54E-8DC6-70EB-7619-322A7B30A567}"/>
              </a:ext>
            </a:extLst>
          </p:cNvPr>
          <p:cNvSpPr>
            <a:spLocks noGrp="1"/>
          </p:cNvSpPr>
          <p:nvPr>
            <p:ph type="body" sz="quarter" idx="31" hasCustomPrompt="1"/>
          </p:nvPr>
        </p:nvSpPr>
        <p:spPr>
          <a:xfrm>
            <a:off x="468000" y="4431782"/>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DAB5DA71-795D-F447-AB65-021F89ACADC5}"/>
              </a:ext>
            </a:extLst>
          </p:cNvPr>
          <p:cNvSpPr>
            <a:spLocks noGrp="1"/>
          </p:cNvSpPr>
          <p:nvPr>
            <p:ph type="body" sz="quarter" idx="32" hasCustomPrompt="1"/>
          </p:nvPr>
        </p:nvSpPr>
        <p:spPr>
          <a:xfrm>
            <a:off x="4275407" y="4430454"/>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EC9EFD61-38EE-67E8-BB3D-7DC25ABF502A}"/>
              </a:ext>
            </a:extLst>
          </p:cNvPr>
          <p:cNvSpPr>
            <a:spLocks noGrp="1"/>
          </p:cNvSpPr>
          <p:nvPr>
            <p:ph type="body" sz="quarter" idx="33" hasCustomPrompt="1"/>
          </p:nvPr>
        </p:nvSpPr>
        <p:spPr>
          <a:xfrm>
            <a:off x="8082814" y="4420829"/>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6165553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4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020953"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6204062"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3387172" y="1569143"/>
            <a:ext cx="2600765"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1" name="Text Placeholder 4">
            <a:extLst>
              <a:ext uri="{FF2B5EF4-FFF2-40B4-BE49-F238E27FC236}">
                <a16:creationId xmlns:a16="http://schemas.microsoft.com/office/drawing/2014/main" id="{689AB5D5-D523-BE4F-8C47-3B8702E0186F}"/>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8F22D877-A5AD-9D93-181F-659827893789}"/>
              </a:ext>
            </a:extLst>
          </p:cNvPr>
          <p:cNvSpPr>
            <a:spLocks noGrp="1"/>
          </p:cNvSpPr>
          <p:nvPr>
            <p:ph type="body" sz="quarter" idx="31" hasCustomPrompt="1"/>
          </p:nvPr>
        </p:nvSpPr>
        <p:spPr>
          <a:xfrm>
            <a:off x="46799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9B42C4E-94BA-DB4D-4111-361694A9120F}"/>
              </a:ext>
            </a:extLst>
          </p:cNvPr>
          <p:cNvSpPr>
            <a:spLocks noGrp="1"/>
          </p:cNvSpPr>
          <p:nvPr>
            <p:ph type="body" sz="quarter" idx="32" hasCustomPrompt="1"/>
          </p:nvPr>
        </p:nvSpPr>
        <p:spPr>
          <a:xfrm>
            <a:off x="328488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F3F31D80-8371-AFDC-A1DD-3A2FDB16ECCC}"/>
              </a:ext>
            </a:extLst>
          </p:cNvPr>
          <p:cNvSpPr>
            <a:spLocks noGrp="1"/>
          </p:cNvSpPr>
          <p:nvPr>
            <p:ph type="body" sz="quarter" idx="33" hasCustomPrompt="1"/>
          </p:nvPr>
        </p:nvSpPr>
        <p:spPr>
          <a:xfrm>
            <a:off x="6095015" y="4410309"/>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5" name="Segnaposto testo 10">
            <a:extLst>
              <a:ext uri="{FF2B5EF4-FFF2-40B4-BE49-F238E27FC236}">
                <a16:creationId xmlns:a16="http://schemas.microsoft.com/office/drawing/2014/main" id="{585E7128-5CFC-069D-78D4-584EB825FD8B}"/>
              </a:ext>
            </a:extLst>
          </p:cNvPr>
          <p:cNvSpPr>
            <a:spLocks noGrp="1"/>
          </p:cNvSpPr>
          <p:nvPr>
            <p:ph type="body" sz="quarter" idx="34" hasCustomPrompt="1"/>
          </p:nvPr>
        </p:nvSpPr>
        <p:spPr>
          <a:xfrm>
            <a:off x="8918669" y="4422116"/>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9279859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5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0"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816099"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4908050"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2454025"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10" name="Picture Placeholder 21">
            <a:extLst>
              <a:ext uri="{FF2B5EF4-FFF2-40B4-BE49-F238E27FC236}">
                <a16:creationId xmlns:a16="http://schemas.microsoft.com/office/drawing/2014/main" id="{2BA57746-3916-9049-94A7-55A4BCF3E83E}"/>
              </a:ext>
            </a:extLst>
          </p:cNvPr>
          <p:cNvSpPr>
            <a:spLocks noGrp="1"/>
          </p:cNvSpPr>
          <p:nvPr>
            <p:ph type="pic" sz="quarter" idx="21"/>
          </p:nvPr>
        </p:nvSpPr>
        <p:spPr>
          <a:xfrm>
            <a:off x="7362075" y="1579900"/>
            <a:ext cx="2375901" cy="2651806"/>
          </a:xfrm>
          <a:prstGeom prst="rect">
            <a:avLst/>
          </a:prstGeom>
          <a:solidFill>
            <a:schemeClr val="bg1">
              <a:lumMod val="85000"/>
            </a:schemeClr>
          </a:solidFill>
        </p:spPr>
        <p:txBody>
          <a:bodyPr/>
          <a:lstStyle>
            <a:lvl1pPr marL="0" indent="0">
              <a:buNone/>
              <a:defRPr sz="1200"/>
            </a:lvl1pPr>
          </a:lstStyle>
          <a:p>
            <a:r>
              <a:rPr lang="it-IT"/>
              <a:t>Fare clic sull'icona per inserire un'immagine</a:t>
            </a:r>
            <a:endParaRPr lang="en-US"/>
          </a:p>
        </p:txBody>
      </p:sp>
      <p:sp>
        <p:nvSpPr>
          <p:cNvPr id="9" name="Text Placeholder 4">
            <a:extLst>
              <a:ext uri="{FF2B5EF4-FFF2-40B4-BE49-F238E27FC236}">
                <a16:creationId xmlns:a16="http://schemas.microsoft.com/office/drawing/2014/main" id="{1E1CD6D0-8AB8-1648-9589-31AE4BCDE755}"/>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B984A3A-AB1A-37AF-9F83-32AE89FFD0D5}"/>
              </a:ext>
            </a:extLst>
          </p:cNvPr>
          <p:cNvSpPr>
            <a:spLocks noGrp="1"/>
          </p:cNvSpPr>
          <p:nvPr>
            <p:ph type="body" sz="quarter" idx="31" hasCustomPrompt="1"/>
          </p:nvPr>
        </p:nvSpPr>
        <p:spPr>
          <a:xfrm>
            <a:off x="467997" y="4430771"/>
            <a:ext cx="6815953"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108906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A44FD37-3491-B94F-8715-8D54316F66E0}"/>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524848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aption">
    <p:spTree>
      <p:nvGrpSpPr>
        <p:cNvPr id="1" name=""/>
        <p:cNvGrpSpPr/>
        <p:nvPr/>
      </p:nvGrpSpPr>
      <p:grpSpPr>
        <a:xfrm>
          <a:off x="0" y="0"/>
          <a:ext cx="0" cy="0"/>
          <a:chOff x="0" y="0"/>
          <a:chExt cx="0" cy="0"/>
        </a:xfrm>
      </p:grpSpPr>
      <p:sp>
        <p:nvSpPr>
          <p:cNvPr id="2" name="Segnaposto testo 10">
            <a:extLst>
              <a:ext uri="{FF2B5EF4-FFF2-40B4-BE49-F238E27FC236}">
                <a16:creationId xmlns:a16="http://schemas.microsoft.com/office/drawing/2014/main" id="{EEF55ECE-D8D7-728B-A1F0-2586A59D55DD}"/>
              </a:ext>
            </a:extLst>
          </p:cNvPr>
          <p:cNvSpPr>
            <a:spLocks noGrp="1"/>
          </p:cNvSpPr>
          <p:nvPr>
            <p:ph type="body" sz="quarter" idx="32" hasCustomPrompt="1"/>
          </p:nvPr>
        </p:nvSpPr>
        <p:spPr>
          <a:xfrm>
            <a:off x="467999" y="514482"/>
            <a:ext cx="7242408" cy="5420038"/>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26634452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0BD64A9-F6A3-C742-9D6B-F07936A38699}"/>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6" name="Text Placeholder 4">
            <a:extLst>
              <a:ext uri="{FF2B5EF4-FFF2-40B4-BE49-F238E27FC236}">
                <a16:creationId xmlns:a16="http://schemas.microsoft.com/office/drawing/2014/main" id="{7C85FEB1-A2B5-7F44-9E56-CD38965356A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15299610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3">
    <p:bg>
      <p:bgPr>
        <a:solidFill>
          <a:schemeClr val="bg1">
            <a:alpha val="60000"/>
          </a:schemeClr>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EC441A4-1B39-77B4-630E-EED54A0E9F4D}"/>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Text Placeholder 4">
            <a:extLst>
              <a:ext uri="{FF2B5EF4-FFF2-40B4-BE49-F238E27FC236}">
                <a16:creationId xmlns:a16="http://schemas.microsoft.com/office/drawing/2014/main" id="{536F7348-59A2-4294-9B4A-C73BAB4FCAA0}"/>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4" name="Segnaposto testo 10">
            <a:extLst>
              <a:ext uri="{FF2B5EF4-FFF2-40B4-BE49-F238E27FC236}">
                <a16:creationId xmlns:a16="http://schemas.microsoft.com/office/drawing/2014/main" id="{B35CFD7F-A706-F5C6-BE5A-B5F5DD2088AE}"/>
              </a:ext>
            </a:extLst>
          </p:cNvPr>
          <p:cNvSpPr>
            <a:spLocks noGrp="1"/>
          </p:cNvSpPr>
          <p:nvPr>
            <p:ph type="body" sz="quarter" idx="32" hasCustomPrompt="1"/>
          </p:nvPr>
        </p:nvSpPr>
        <p:spPr>
          <a:xfrm>
            <a:off x="467999" y="2093120"/>
            <a:ext cx="7242408" cy="3936704"/>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743444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029543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acts and pictur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4011386" cy="1631216"/>
          </a:xfrm>
          <a:prstGeom prst="rect">
            <a:avLst/>
          </a:prstGeom>
        </p:spPr>
        <p:txBody>
          <a:bodyPr/>
          <a:lstStyle>
            <a:lvl1pPr marL="0" indent="0">
              <a:lnSpc>
                <a:spcPct val="100000"/>
              </a:lnSpc>
              <a:spcBef>
                <a:spcPts val="0"/>
              </a:spcBef>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070887"/>
            <a:ext cx="4019271" cy="391887"/>
          </a:xfrm>
          <a:prstGeom prst="rect">
            <a:avLst/>
          </a:prstGeom>
        </p:spPr>
        <p:txBody>
          <a:bodyPr/>
          <a:lstStyle>
            <a:lvl1pPr marL="0" indent="0">
              <a:buNone/>
              <a:defRPr sz="24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462774"/>
            <a:ext cx="4011387" cy="1077218"/>
          </a:xfrm>
          <a:prstGeom prst="rect">
            <a:avLst/>
          </a:prstGeom>
        </p:spPr>
        <p:txBody>
          <a:bodyPr/>
          <a:lstStyle>
            <a:lvl1pPr marL="0" indent="0">
              <a:lnSpc>
                <a:spcPct val="100000"/>
              </a:lnSpc>
              <a:spcBef>
                <a:spcPts val="0"/>
              </a:spcBef>
              <a:spcAft>
                <a:spcPts val="0"/>
              </a:spcAft>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Institute for </a:t>
            </a:r>
            <a:r>
              <a:rPr lang="en-US" dirty="0" err="1"/>
              <a:t>xxxxxxx</a:t>
            </a:r>
            <a:endParaRPr lang="en-US" dirty="0"/>
          </a:p>
          <a:p>
            <a:pPr lvl="0"/>
            <a:r>
              <a:rPr lang="en-US" dirty="0" err="1"/>
              <a:t>xxxxxx@eurac.edu</a:t>
            </a:r>
            <a:endParaRPr lang="en-US" dirty="0"/>
          </a:p>
        </p:txBody>
      </p:sp>
      <p:sp>
        <p:nvSpPr>
          <p:cNvPr id="12" name="TextBox 6">
            <a:extLst>
              <a:ext uri="{FF2B5EF4-FFF2-40B4-BE49-F238E27FC236}">
                <a16:creationId xmlns:a16="http://schemas.microsoft.com/office/drawing/2014/main" id="{25C2E3AF-A08C-0048-A93B-611655D0CC7B}"/>
              </a:ext>
            </a:extLst>
          </p:cNvPr>
          <p:cNvSpPr txBox="1"/>
          <p:nvPr userDrawn="1"/>
        </p:nvSpPr>
        <p:spPr>
          <a:xfrm>
            <a:off x="467730" y="4988141"/>
            <a:ext cx="4019271" cy="584775"/>
          </a:xfrm>
          <a:prstGeom prst="rect">
            <a:avLst/>
          </a:prstGeom>
          <a:noFill/>
        </p:spPr>
        <p:txBody>
          <a:bodyPr wrap="square" rtlCol="0" anchor="b">
            <a:spAutoFit/>
          </a:bodyPr>
          <a:lstStyle/>
          <a:p>
            <a:r>
              <a:rPr lang="en-US" sz="3200" b="1" i="0" u="none"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Picture Placeholder 7">
            <a:extLst>
              <a:ext uri="{FF2B5EF4-FFF2-40B4-BE49-F238E27FC236}">
                <a16:creationId xmlns:a16="http://schemas.microsoft.com/office/drawing/2014/main" id="{D09B9E67-4D9E-294D-9D5E-D1606A070FB3}"/>
              </a:ext>
            </a:extLst>
          </p:cNvPr>
          <p:cNvSpPr>
            <a:spLocks noGrp="1"/>
          </p:cNvSpPr>
          <p:nvPr>
            <p:ph type="pic" sz="quarter" idx="13"/>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a:t>Fare clic sull'icona per inserire un'immagine</a:t>
            </a:r>
            <a:endParaRPr lang="en-US"/>
          </a:p>
        </p:txBody>
      </p:sp>
      <p:sp>
        <p:nvSpPr>
          <p:cNvPr id="11" name="Text Placeholder 4">
            <a:extLst>
              <a:ext uri="{FF2B5EF4-FFF2-40B4-BE49-F238E27FC236}">
                <a16:creationId xmlns:a16="http://schemas.microsoft.com/office/drawing/2014/main" id="{C3A82811-B2D7-144F-9AD9-D4598366D9B8}"/>
              </a:ext>
            </a:extLst>
          </p:cNvPr>
          <p:cNvSpPr>
            <a:spLocks noGrp="1"/>
          </p:cNvSpPr>
          <p:nvPr>
            <p:ph type="body" sz="quarter" idx="16" hasCustomPrompt="1"/>
          </p:nvPr>
        </p:nvSpPr>
        <p:spPr>
          <a:xfrm>
            <a:off x="475614" y="5595084"/>
            <a:ext cx="4011387"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www.noi.bz.it</a:t>
            </a:r>
            <a:endParaRPr lang="en-US" dirty="0"/>
          </a:p>
          <a:p>
            <a:pPr lvl="0"/>
            <a:endParaRPr lang="en-US" dirty="0"/>
          </a:p>
        </p:txBody>
      </p:sp>
    </p:spTree>
    <p:extLst>
      <p:ext uri="{BB962C8B-B14F-4D97-AF65-F5344CB8AC3E}">
        <p14:creationId xmlns:p14="http://schemas.microsoft.com/office/powerpoint/2010/main" val="11289973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452688D9-3F89-5946-8929-30FF29475366}"/>
              </a:ext>
            </a:extLst>
          </p:cNvPr>
          <p:cNvSpPr txBox="1"/>
          <p:nvPr userDrawn="1"/>
        </p:nvSpPr>
        <p:spPr>
          <a:xfrm>
            <a:off x="475616" y="4782079"/>
            <a:ext cx="9237034" cy="584775"/>
          </a:xfrm>
          <a:prstGeom prst="rect">
            <a:avLst/>
          </a:prstGeom>
          <a:noFill/>
        </p:spPr>
        <p:txBody>
          <a:bodyPr wrap="square" rtlCol="0">
            <a:spAutoFit/>
          </a:bodyPr>
          <a:lstStyle/>
          <a:p>
            <a:r>
              <a:rPr lang="en-US" sz="3200" b="1" i="0"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7946800" cy="1631216"/>
          </a:xfrm>
          <a:prstGeom prst="rect">
            <a:avLst/>
          </a:prstGeom>
        </p:spPr>
        <p:txBody>
          <a:bodyPr/>
          <a:lstStyle>
            <a:lvl1pPr marL="0" indent="0">
              <a:lnSpc>
                <a:spcPct val="100000"/>
              </a:lnSpc>
              <a:spcBef>
                <a:spcPts val="0"/>
              </a:spcBef>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429000"/>
            <a:ext cx="7946801"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975474"/>
            <a:ext cx="7946801" cy="512701"/>
          </a:xfrm>
          <a:prstGeom prst="rect">
            <a:avLst/>
          </a:prstGeom>
        </p:spPr>
        <p:txBody>
          <a:bodyPr/>
          <a:lstStyle>
            <a:lvl1pPr marL="0" indent="0">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email@eurac.edu</a:t>
            </a:r>
            <a:endParaRPr lang="en-US" dirty="0"/>
          </a:p>
        </p:txBody>
      </p:sp>
    </p:spTree>
    <p:extLst>
      <p:ext uri="{BB962C8B-B14F-4D97-AF65-F5344CB8AC3E}">
        <p14:creationId xmlns:p14="http://schemas.microsoft.com/office/powerpoint/2010/main" val="21916842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act Address Bloc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076AA1-28D4-A40A-95B0-7381701BD769}"/>
              </a:ext>
            </a:extLst>
          </p:cNvPr>
          <p:cNvSpPr txBox="1"/>
          <p:nvPr userDrawn="1"/>
        </p:nvSpPr>
        <p:spPr>
          <a:xfrm>
            <a:off x="491534" y="1336119"/>
            <a:ext cx="9237034" cy="418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i="0">
                <a:solidFill>
                  <a:schemeClr val="accent5"/>
                </a:solidFill>
                <a:latin typeface="+mj-lt"/>
                <a:cs typeface="Calibri" panose="020F0502020204030204" pitchFamily="34" charset="0"/>
              </a:rPr>
              <a:t>Contact us</a:t>
            </a:r>
          </a:p>
          <a:p>
            <a:endParaRPr lang="en-US" sz="2400" b="1">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b="1">
              <a:solidFill>
                <a:schemeClr val="tx1">
                  <a:lumMod val="50000"/>
                  <a:lumOff val="50000"/>
                </a:schemeClr>
              </a:solidFill>
              <a:latin typeface="Calibri"/>
              <a:ea typeface="Open Sans" panose="020B0606030504020204" pitchFamily="34" charset="0"/>
              <a:cs typeface="Open Sans" panose="020B0606030504020204" pitchFamily="34" charset="0"/>
            </a:endParaRPr>
          </a:p>
          <a:p>
            <a:r>
              <a:rPr lang="en-US" sz="2400" b="1" err="1">
                <a:solidFill>
                  <a:schemeClr val="tx1">
                    <a:lumMod val="50000"/>
                    <a:lumOff val="50000"/>
                  </a:schemeClr>
                </a:solidFill>
                <a:latin typeface="Calibri"/>
                <a:ea typeface="Open Sans" panose="020B0606030504020204" pitchFamily="34" charset="0"/>
                <a:cs typeface="Open Sans" panose="020B0606030504020204" pitchFamily="34" charset="0"/>
              </a:rPr>
              <a:t>Eurac</a:t>
            </a:r>
            <a:r>
              <a:rPr lang="en-US" sz="2400" b="1">
                <a:solidFill>
                  <a:schemeClr val="tx1">
                    <a:lumMod val="50000"/>
                    <a:lumOff val="50000"/>
                  </a:schemeClr>
                </a:solidFill>
                <a:latin typeface="Calibri"/>
                <a:ea typeface="Open Sans" panose="020B0606030504020204" pitchFamily="34" charset="0"/>
                <a:cs typeface="Open Sans" panose="020B0606030504020204" pitchFamily="34" charset="0"/>
              </a:rPr>
              <a:t> Research</a:t>
            </a:r>
          </a:p>
          <a:p>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Drususallee</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a:t>
            </a:r>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Viale</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a:t>
            </a:r>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Druso</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1</a:t>
            </a:r>
          </a:p>
          <a:p>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39100 </a:t>
            </a:r>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Bozen</a:t>
            </a:r>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/Bolzano</a:t>
            </a:r>
          </a:p>
          <a:p>
            <a:r>
              <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T +39 0471 055 055</a:t>
            </a:r>
          </a:p>
          <a:p>
            <a:r>
              <a:rPr lang="en-US" sz="2400" b="0" i="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info@eurac.edu</a:t>
            </a:r>
            <a:endParaRPr lang="en-US" sz="2400" b="0" i="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endParaRPr>
          </a:p>
          <a:p>
            <a:r>
              <a:rPr lang="en-US" sz="2400" b="1" err="1">
                <a:solidFill>
                  <a:schemeClr val="tx1">
                    <a:lumMod val="50000"/>
                    <a:lumOff val="50000"/>
                  </a:schemeClr>
                </a:solidFill>
                <a:latin typeface="Calibri"/>
                <a:ea typeface="Open Sans" panose="020B0606030504020204" pitchFamily="34" charset="0"/>
                <a:cs typeface="Open Sans" panose="020B0606030504020204" pitchFamily="34" charset="0"/>
              </a:rPr>
              <a:t>www.eurac.edu</a:t>
            </a:r>
            <a:endParaRPr lang="en-US" sz="2400" b="1">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a:solidFill>
                <a:schemeClr val="tx1">
                  <a:lumMod val="50000"/>
                  <a:lumOff val="50000"/>
                </a:schemeClr>
              </a:solidFill>
              <a:latin typeface="Calibri"/>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83645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ure 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08C3190-9387-0640-B12B-C7F7E509651E}"/>
              </a:ext>
            </a:extLst>
          </p:cNvPr>
          <p:cNvSpPr>
            <a:spLocks noGrp="1"/>
          </p:cNvSpPr>
          <p:nvPr>
            <p:ph type="body" sz="quarter" idx="11" hasCustomPrompt="1"/>
          </p:nvPr>
        </p:nvSpPr>
        <p:spPr>
          <a:xfrm>
            <a:off x="467999" y="2843271"/>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Thank you</a:t>
            </a:r>
          </a:p>
        </p:txBody>
      </p:sp>
    </p:spTree>
    <p:extLst>
      <p:ext uri="{BB962C8B-B14F-4D97-AF65-F5344CB8AC3E}">
        <p14:creationId xmlns:p14="http://schemas.microsoft.com/office/powerpoint/2010/main" val="11309981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669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4624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4" name="Picture 3" descr="A black background with red text&#10;&#10;Description automatically generated">
            <a:extLst>
              <a:ext uri="{FF2B5EF4-FFF2-40B4-BE49-F238E27FC236}">
                <a16:creationId xmlns:a16="http://schemas.microsoft.com/office/drawing/2014/main" id="{994C4B42-587B-4736-9239-C88B47FD6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354663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3" name="Picture 2" descr="A black and white sign with white text&#10;&#10;Description automatically generated">
            <a:extLst>
              <a:ext uri="{FF2B5EF4-FFF2-40B4-BE49-F238E27FC236}">
                <a16:creationId xmlns:a16="http://schemas.microsoft.com/office/drawing/2014/main" id="{977340D1-59AA-4743-D213-2B239AB43A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3692450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a:p>
        </p:txBody>
      </p:sp>
      <p:pic>
        <p:nvPicPr>
          <p:cNvPr id="2" name="Picture 1" descr="A black and white sign with white text&#10;&#10;Description automatically generated">
            <a:extLst>
              <a:ext uri="{FF2B5EF4-FFF2-40B4-BE49-F238E27FC236}">
                <a16:creationId xmlns:a16="http://schemas.microsoft.com/office/drawing/2014/main" id="{C621A5E5-4374-FC95-6B06-D74A92AA94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1345108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5.pn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5.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theme" Target="../theme/theme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25859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2" r:id="rId4"/>
    <p:sldLayoutId id="2147483709" r:id="rId5"/>
    <p:sldLayoutId id="2147483710" r:id="rId6"/>
    <p:sldLayoutId id="2147483705" r:id="rId7"/>
    <p:sldLayoutId id="2147483704" r:id="rId8"/>
    <p:sldLayoutId id="214748370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746701"/>
      </p:ext>
    </p:extLst>
  </p:cSld>
  <p:clrMap bg1="lt1" tx1="dk1" bg2="lt2" tx2="dk2" accent1="accent1" accent2="accent2" accent3="accent3" accent4="accent4" accent5="accent5" accent6="accent6" hlink="hlink" folHlink="folHlink"/>
  <p:sldLayoutIdLst>
    <p:sldLayoutId id="2147483718" r:id="rId1"/>
    <p:sldLayoutId id="2147483713" r:id="rId2"/>
    <p:sldLayoutId id="2147483720" r:id="rId3"/>
    <p:sldLayoutId id="2147483707" r:id="rId4"/>
    <p:sldLayoutId id="2147483722" r:id="rId5"/>
    <p:sldLayoutId id="214748372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20452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CBBC0FA-8A97-67DE-B1AD-1F75475DFB5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2931544703"/>
      </p:ext>
    </p:extLst>
  </p:cSld>
  <p:clrMap bg1="lt1" tx1="dk1" bg2="lt2" tx2="dk2" accent1="accent1" accent2="accent2" accent3="accent3" accent4="accent4" accent5="accent5" accent6="accent6" hlink="hlink" folHlink="folHlink"/>
  <p:sldLayoutIdLst>
    <p:sldLayoutId id="2147483725" r:id="rId1"/>
    <p:sldLayoutId id="2147483651" r:id="rId2"/>
    <p:sldLayoutId id="2147483716" r:id="rId3"/>
    <p:sldLayoutId id="2147483730" r:id="rId4"/>
    <p:sldLayoutId id="2147483731" r:id="rId5"/>
    <p:sldLayoutId id="2147483732" r:id="rId6"/>
    <p:sldLayoutId id="2147483729" r:id="rId7"/>
    <p:sldLayoutId id="2147483728" r:id="rId8"/>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1E6E1B2-C535-24EC-F122-452E635629A0}"/>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3733961100"/>
      </p:ext>
    </p:extLst>
  </p:cSld>
  <p:clrMap bg1="lt1" tx1="dk1" bg2="lt2" tx2="dk2" accent1="accent1" accent2="accent2" accent3="accent3" accent4="accent4" accent5="accent5" accent6="accent6" hlink="hlink" folHlink="folHlink"/>
  <p:sldLayoutIdLst>
    <p:sldLayoutId id="2147483675" r:id="rId1"/>
    <p:sldLayoutId id="2147483691" r:id="rId2"/>
    <p:sldLayoutId id="2147483676" r:id="rId3"/>
    <p:sldLayoutId id="2147483686" r:id="rId4"/>
    <p:sldLayoutId id="2147483677" r:id="rId5"/>
    <p:sldLayoutId id="2147483694" r:id="rId6"/>
    <p:sldLayoutId id="2147483678" r:id="rId7"/>
    <p:sldLayoutId id="2147483679" r:id="rId8"/>
    <p:sldLayoutId id="2147483680" r:id="rId9"/>
    <p:sldLayoutId id="2147483652" r:id="rId10"/>
    <p:sldLayoutId id="2147483682" r:id="rId11"/>
    <p:sldLayoutId id="2147483683" r:id="rId12"/>
    <p:sldLayoutId id="2147483684" r:id="rId13"/>
    <p:sldLayoutId id="2147483649" r:id="rId14"/>
    <p:sldLayoutId id="2147483687" r:id="rId15"/>
    <p:sldLayoutId id="2147483688" r:id="rId16"/>
    <p:sldLayoutId id="2147483685" r:id="rId17"/>
    <p:sldLayoutId id="2147483692" r:id="rId18"/>
    <p:sldLayoutId id="2147483689" r:id="rId19"/>
    <p:sldLayoutId id="2147483703" r:id="rId20"/>
    <p:sldLayoutId id="2147483690" r:id="rId21"/>
    <p:sldLayoutId id="2147483695"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hyperlink" Target="https://youtu.be/suK34prc56o?si=PAO5Ghe8vPg5WU-V" TargetMode="External"/><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3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3" Type="http://schemas.openxmlformats.org/officeDocument/2006/relationships/hyperlink" Target="https://commons.wikimedia.org/wiki/File:Celtic_languages_distribution_map.svg" TargetMode="External"/><Relationship Id="rId2" Type="http://schemas.openxmlformats.org/officeDocument/2006/relationships/hyperlink" Target="https://en.wikipedia.org/wiki/User:Shikku27316" TargetMode="External"/><Relationship Id="rId1" Type="http://schemas.openxmlformats.org/officeDocument/2006/relationships/slideLayout" Target="../slideLayouts/slideLayout54.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hyperlink" Target="https://www.youtube.com/watch?v=MSFRi698O9I" TargetMode="External"/><Relationship Id="rId1" Type="http://schemas.openxmlformats.org/officeDocument/2006/relationships/slideLayout" Target="../slideLayouts/slideLayout54.xml"/><Relationship Id="rId4" Type="http://schemas.openxmlformats.org/officeDocument/2006/relationships/image" Target="../media/image13.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iWDKsHm6gTA?si=qbbXE5GjyhJQXVj7" TargetMode="External"/><Relationship Id="rId2" Type="http://schemas.openxmlformats.org/officeDocument/2006/relationships/notesSlide" Target="../notesSlides/notesSlide1.xml"/><Relationship Id="rId1" Type="http://schemas.openxmlformats.org/officeDocument/2006/relationships/slideLayout" Target="../slideLayouts/slideLayout54.xml"/><Relationship Id="rId4" Type="http://schemas.openxmlformats.org/officeDocument/2006/relationships/image" Target="../media/image13.emf"/></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eurac.edu/de/institutes-centers/institut-fuer-angewandte-sprachforschung/projects/sms-20" TargetMode="External"/><Relationship Id="rId1" Type="http://schemas.openxmlformats.org/officeDocument/2006/relationships/slideLayout" Target="../slideLayouts/slideLayout54.xml"/><Relationship Id="rId4" Type="http://schemas.openxmlformats.org/officeDocument/2006/relationships/hyperlink" Target="http://creativecommons.org/licenses/by/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172EF040-7D8D-F40E-49DB-3F675CA87017}"/>
              </a:ext>
            </a:extLst>
          </p:cNvPr>
          <p:cNvSpPr>
            <a:spLocks noGrp="1"/>
          </p:cNvSpPr>
          <p:nvPr>
            <p:ph type="body" sz="quarter" idx="10"/>
          </p:nvPr>
        </p:nvSpPr>
        <p:spPr>
          <a:xfrm>
            <a:off x="5462394" y="4424275"/>
            <a:ext cx="6228884" cy="1639797"/>
          </a:xfrm>
        </p:spPr>
        <p:txBody>
          <a:bodyPr/>
          <a:lstStyle/>
          <a:p>
            <a:r>
              <a:rPr lang="en-US" dirty="0" err="1"/>
              <a:t>Sprachenvielfalt</a:t>
            </a:r>
            <a:br>
              <a:rPr lang="en-US" dirty="0"/>
            </a:br>
            <a:r>
              <a:rPr lang="en-US" dirty="0"/>
              <a:t>in Europa</a:t>
            </a:r>
            <a:endParaRPr lang="it-IT" dirty="0"/>
          </a:p>
        </p:txBody>
      </p:sp>
      <p:pic>
        <p:nvPicPr>
          <p:cNvPr id="9" name="Picture 3" descr="A logo of a school&#10;&#10;Description automatically generated">
            <a:extLst>
              <a:ext uri="{FF2B5EF4-FFF2-40B4-BE49-F238E27FC236}">
                <a16:creationId xmlns:a16="http://schemas.microsoft.com/office/drawing/2014/main" id="{52A94A83-280C-7705-BC76-12175554E0DD}"/>
              </a:ext>
            </a:extLst>
          </p:cNvPr>
          <p:cNvPicPr>
            <a:picLocks noChangeAspect="1"/>
          </p:cNvPicPr>
          <p:nvPr/>
        </p:nvPicPr>
        <p:blipFill>
          <a:blip r:embed="rId2"/>
          <a:stretch>
            <a:fillRect/>
          </a:stretch>
        </p:blipFill>
        <p:spPr>
          <a:xfrm>
            <a:off x="10044987" y="767288"/>
            <a:ext cx="1646291" cy="1280697"/>
          </a:xfrm>
          <a:prstGeom prst="rect">
            <a:avLst/>
          </a:prstGeom>
        </p:spPr>
      </p:pic>
      <p:pic>
        <p:nvPicPr>
          <p:cNvPr id="10" name="Segnaposto immagine 9" descr="Immagine che contiene Policromia, clipart, cerchio, Elementi grafici&#10;&#10;Il contenuto generato dall'IA potrebbe non essere corretto.">
            <a:extLst>
              <a:ext uri="{FF2B5EF4-FFF2-40B4-BE49-F238E27FC236}">
                <a16:creationId xmlns:a16="http://schemas.microsoft.com/office/drawing/2014/main" id="{73657416-EF51-C67C-2085-8A89D9B69C97}"/>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t="91" b="91"/>
          <a:stretch>
            <a:fillRect/>
          </a:stretch>
        </p:blipFill>
        <p:spPr>
          <a:solidFill>
            <a:schemeClr val="bg1"/>
          </a:solidFill>
        </p:spPr>
      </p:pic>
    </p:spTree>
    <p:extLst>
      <p:ext uri="{BB962C8B-B14F-4D97-AF65-F5344CB8AC3E}">
        <p14:creationId xmlns:p14="http://schemas.microsoft.com/office/powerpoint/2010/main" val="3169161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B836A-0D42-E592-BEAB-EA195CC933F9}"/>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D2426DD7-1D2C-5B0A-2BE5-15FADB4CB82A}"/>
              </a:ext>
            </a:extLst>
          </p:cNvPr>
          <p:cNvSpPr txBox="1"/>
          <p:nvPr/>
        </p:nvSpPr>
        <p:spPr>
          <a:xfrm>
            <a:off x="5106112" y="2144900"/>
            <a:ext cx="7282198" cy="461665"/>
          </a:xfrm>
          <a:prstGeom prst="rect">
            <a:avLst/>
          </a:prstGeom>
          <a:noFill/>
        </p:spPr>
        <p:txBody>
          <a:bodyPr wrap="square">
            <a:spAutoFit/>
          </a:bodyPr>
          <a:lstStyle/>
          <a:p>
            <a:r>
              <a:rPr lang="en-US" sz="2400" dirty="0">
                <a:solidFill>
                  <a:schemeClr val="tx1">
                    <a:lumMod val="75000"/>
                    <a:lumOff val="25000"/>
                  </a:schemeClr>
                </a:solidFill>
              </a:rPr>
              <a:t>Deutsch</a:t>
            </a:r>
            <a:endParaRPr lang="en-IT" sz="2400" dirty="0">
              <a:solidFill>
                <a:schemeClr val="tx1">
                  <a:lumMod val="75000"/>
                  <a:lumOff val="25000"/>
                </a:schemeClr>
              </a:solidFill>
            </a:endParaRPr>
          </a:p>
        </p:txBody>
      </p:sp>
      <p:sp>
        <p:nvSpPr>
          <p:cNvPr id="3" name="TextBox 14">
            <a:extLst>
              <a:ext uri="{FF2B5EF4-FFF2-40B4-BE49-F238E27FC236}">
                <a16:creationId xmlns:a16="http://schemas.microsoft.com/office/drawing/2014/main" id="{C4870740-C991-911D-B9F2-B7770997556C}"/>
              </a:ext>
            </a:extLst>
          </p:cNvPr>
          <p:cNvSpPr txBox="1"/>
          <p:nvPr/>
        </p:nvSpPr>
        <p:spPr>
          <a:xfrm>
            <a:off x="5106112" y="3255856"/>
            <a:ext cx="6604461" cy="461665"/>
          </a:xfrm>
          <a:prstGeom prst="rect">
            <a:avLst/>
          </a:prstGeom>
          <a:noFill/>
        </p:spPr>
        <p:txBody>
          <a:bodyPr wrap="square">
            <a:spAutoFit/>
          </a:bodyPr>
          <a:lstStyle/>
          <a:p>
            <a:r>
              <a:rPr lang="it-IT" sz="2400" dirty="0" err="1">
                <a:solidFill>
                  <a:schemeClr val="tx1">
                    <a:lumMod val="75000"/>
                    <a:lumOff val="25000"/>
                  </a:schemeClr>
                </a:solidFill>
              </a:rPr>
              <a:t>Spanisch</a:t>
            </a:r>
            <a:endParaRPr lang="en-IT"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33AB72F4-543A-8F31-9AC2-29764F2A9F52}"/>
              </a:ext>
            </a:extLst>
          </p:cNvPr>
          <p:cNvSpPr txBox="1"/>
          <p:nvPr/>
        </p:nvSpPr>
        <p:spPr>
          <a:xfrm>
            <a:off x="5106112" y="4348913"/>
            <a:ext cx="6209606" cy="461665"/>
          </a:xfrm>
          <a:prstGeom prst="rect">
            <a:avLst/>
          </a:prstGeom>
          <a:noFill/>
        </p:spPr>
        <p:txBody>
          <a:bodyPr wrap="square">
            <a:spAutoFit/>
          </a:bodyPr>
          <a:lstStyle/>
          <a:p>
            <a:r>
              <a:rPr lang="it-IT" sz="2400" dirty="0" err="1">
                <a:solidFill>
                  <a:schemeClr val="tx1">
                    <a:lumMod val="75000"/>
                    <a:lumOff val="25000"/>
                  </a:schemeClr>
                </a:solidFill>
              </a:rPr>
              <a:t>Englisch</a:t>
            </a:r>
            <a:endParaRPr lang="it-IT" sz="2400" dirty="0">
              <a:solidFill>
                <a:schemeClr val="tx1">
                  <a:lumMod val="75000"/>
                  <a:lumOff val="25000"/>
                </a:schemeClr>
              </a:solidFill>
            </a:endParaRPr>
          </a:p>
        </p:txBody>
      </p:sp>
      <p:sp>
        <p:nvSpPr>
          <p:cNvPr id="5" name="TextBox 18">
            <a:extLst>
              <a:ext uri="{FF2B5EF4-FFF2-40B4-BE49-F238E27FC236}">
                <a16:creationId xmlns:a16="http://schemas.microsoft.com/office/drawing/2014/main" id="{2E22BF8A-1524-4AC9-4541-3774C417C9C8}"/>
              </a:ext>
            </a:extLst>
          </p:cNvPr>
          <p:cNvSpPr txBox="1"/>
          <p:nvPr/>
        </p:nvSpPr>
        <p:spPr>
          <a:xfrm>
            <a:off x="5106112" y="5417550"/>
            <a:ext cx="6209606" cy="461665"/>
          </a:xfrm>
          <a:prstGeom prst="rect">
            <a:avLst/>
          </a:prstGeom>
          <a:noFill/>
        </p:spPr>
        <p:txBody>
          <a:bodyPr wrap="square">
            <a:spAutoFit/>
          </a:bodyPr>
          <a:lstStyle/>
          <a:p>
            <a:r>
              <a:rPr lang="it-IT" sz="2400" dirty="0" err="1">
                <a:solidFill>
                  <a:schemeClr val="tx1">
                    <a:lumMod val="75000"/>
                    <a:lumOff val="25000"/>
                  </a:schemeClr>
                </a:solidFill>
              </a:rPr>
              <a:t>Russisch</a:t>
            </a:r>
            <a:endParaRPr lang="it-IT"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6B834EFD-A8C8-9E4B-B29F-2619DACD0E24}"/>
              </a:ext>
            </a:extLst>
          </p:cNvPr>
          <p:cNvSpPr txBox="1"/>
          <p:nvPr/>
        </p:nvSpPr>
        <p:spPr>
          <a:xfrm>
            <a:off x="645140" y="804386"/>
            <a:ext cx="6970222" cy="830997"/>
          </a:xfrm>
          <a:prstGeom prst="rect">
            <a:avLst/>
          </a:prstGeom>
          <a:noFill/>
        </p:spPr>
        <p:txBody>
          <a:bodyPr wrap="square">
            <a:spAutoFit/>
          </a:bodyPr>
          <a:lstStyle/>
          <a:p>
            <a:r>
              <a:rPr lang="en-US" sz="2400" b="1" dirty="0">
                <a:solidFill>
                  <a:schemeClr val="accent6"/>
                </a:solidFill>
                <a:ea typeface="+mj-lt"/>
                <a:cs typeface="+mj-lt"/>
              </a:rPr>
              <a:t>In Europa - in seiner </a:t>
            </a:r>
            <a:r>
              <a:rPr lang="en-US" sz="2400" b="1" dirty="0" err="1">
                <a:solidFill>
                  <a:schemeClr val="accent6"/>
                </a:solidFill>
                <a:ea typeface="+mj-lt"/>
                <a:cs typeface="+mj-lt"/>
              </a:rPr>
              <a:t>geografischen</a:t>
            </a:r>
            <a:r>
              <a:rPr lang="en-US" sz="2400" b="1" dirty="0">
                <a:solidFill>
                  <a:schemeClr val="accent6"/>
                </a:solidFill>
                <a:ea typeface="+mj-lt"/>
                <a:cs typeface="+mj-lt"/>
              </a:rPr>
              <a:t> Definition – </a:t>
            </a:r>
            <a:br>
              <a:rPr lang="en-US" sz="2400" b="1" dirty="0">
                <a:solidFill>
                  <a:schemeClr val="accent6"/>
                </a:solidFill>
                <a:ea typeface="+mj-lt"/>
                <a:cs typeface="+mj-lt"/>
              </a:rPr>
            </a:br>
            <a:r>
              <a:rPr lang="en-US" sz="2400" b="1" dirty="0" err="1">
                <a:solidFill>
                  <a:schemeClr val="accent6"/>
                </a:solidFill>
                <a:ea typeface="+mj-lt"/>
                <a:cs typeface="+mj-lt"/>
              </a:rPr>
              <a:t>ist</a:t>
            </a:r>
            <a:r>
              <a:rPr lang="en-US" sz="2400" b="1" dirty="0">
                <a:solidFill>
                  <a:schemeClr val="accent6"/>
                </a:solidFill>
                <a:ea typeface="+mj-lt"/>
                <a:cs typeface="+mj-lt"/>
              </a:rPr>
              <a:t> die am </a:t>
            </a:r>
            <a:r>
              <a:rPr lang="en-US" sz="2400" b="1" dirty="0" err="1">
                <a:solidFill>
                  <a:schemeClr val="accent6"/>
                </a:solidFill>
                <a:ea typeface="+mj-lt"/>
                <a:cs typeface="+mj-lt"/>
              </a:rPr>
              <a:t>weitesten</a:t>
            </a:r>
            <a:r>
              <a:rPr lang="en-US" sz="2400" b="1" dirty="0">
                <a:solidFill>
                  <a:schemeClr val="accent6"/>
                </a:solidFill>
                <a:ea typeface="+mj-lt"/>
                <a:cs typeface="+mj-lt"/>
              </a:rPr>
              <a:t> </a:t>
            </a:r>
            <a:r>
              <a:rPr lang="en-US" sz="2400" b="1" dirty="0" err="1">
                <a:solidFill>
                  <a:schemeClr val="accent6"/>
                </a:solidFill>
                <a:ea typeface="+mj-lt"/>
                <a:cs typeface="+mj-lt"/>
              </a:rPr>
              <a:t>verbreitete</a:t>
            </a:r>
            <a:r>
              <a:rPr lang="en-US" sz="2400" b="1" dirty="0">
                <a:solidFill>
                  <a:schemeClr val="accent6"/>
                </a:solidFill>
                <a:ea typeface="+mj-lt"/>
                <a:cs typeface="+mj-lt"/>
              </a:rPr>
              <a:t> </a:t>
            </a:r>
            <a:r>
              <a:rPr lang="en-US" sz="2400" b="1" dirty="0" err="1">
                <a:solidFill>
                  <a:schemeClr val="accent6"/>
                </a:solidFill>
                <a:ea typeface="+mj-lt"/>
                <a:cs typeface="+mj-lt"/>
              </a:rPr>
              <a:t>Sprache</a:t>
            </a:r>
            <a:r>
              <a:rPr lang="en-US" sz="2400" b="1" dirty="0">
                <a:solidFill>
                  <a:schemeClr val="accent6"/>
                </a:solidFill>
                <a:ea typeface="+mj-lt"/>
                <a:cs typeface="+mj-lt"/>
              </a:rPr>
              <a:t>:</a:t>
            </a:r>
            <a:endParaRPr lang="en-IT" sz="2400" b="1" dirty="0">
              <a:solidFill>
                <a:schemeClr val="accent6"/>
              </a:solidFill>
            </a:endParaRPr>
          </a:p>
        </p:txBody>
      </p:sp>
      <p:sp>
        <p:nvSpPr>
          <p:cNvPr id="7" name="Ovale 6">
            <a:extLst>
              <a:ext uri="{FF2B5EF4-FFF2-40B4-BE49-F238E27FC236}">
                <a16:creationId xmlns:a16="http://schemas.microsoft.com/office/drawing/2014/main" id="{6DB2CB0A-B08D-BE17-2DB7-374EC9DC3FE3}"/>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9644A5C2-C9B1-6B10-0C0B-95B4E977B088}"/>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C5B5D36B-330E-2420-668A-502F55600F7D}"/>
              </a:ext>
            </a:extLst>
          </p:cNvPr>
          <p:cNvSpPr/>
          <p:nvPr/>
        </p:nvSpPr>
        <p:spPr>
          <a:xfrm>
            <a:off x="414373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1D054C35-D73E-8BB2-4B90-CAFFC7D06D23}"/>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48812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A1D58-8944-E285-10B3-9D0D71A34EB0}"/>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BF06F93E-69A1-79E7-CCCD-D73D3DC1E3B6}"/>
              </a:ext>
            </a:extLst>
          </p:cNvPr>
          <p:cNvSpPr txBox="1">
            <a:spLocks/>
          </p:cNvSpPr>
          <p:nvPr/>
        </p:nvSpPr>
        <p:spPr>
          <a:xfrm>
            <a:off x="1310433" y="659757"/>
            <a:ext cx="9571133" cy="531286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lumMod val="75000"/>
                    <a:lumOff val="25000"/>
                  </a:schemeClr>
                </a:solidFill>
              </a:rPr>
              <a:t>Die </a:t>
            </a:r>
            <a:r>
              <a:rPr lang="en-US" b="1" dirty="0" err="1">
                <a:solidFill>
                  <a:schemeClr val="tx1">
                    <a:lumMod val="75000"/>
                    <a:lumOff val="25000"/>
                  </a:schemeClr>
                </a:solidFill>
              </a:rPr>
              <a:t>richtige</a:t>
            </a:r>
            <a:r>
              <a:rPr lang="en-US" b="1" dirty="0">
                <a:solidFill>
                  <a:schemeClr val="tx1">
                    <a:lumMod val="75000"/>
                    <a:lumOff val="25000"/>
                  </a:schemeClr>
                </a:solidFill>
              </a:rPr>
              <a:t> </a:t>
            </a:r>
            <a:r>
              <a:rPr lang="en-US" b="1" dirty="0" err="1">
                <a:solidFill>
                  <a:schemeClr val="tx1">
                    <a:lumMod val="75000"/>
                    <a:lumOff val="25000"/>
                  </a:schemeClr>
                </a:solidFill>
              </a:rPr>
              <a:t>Antwort</a:t>
            </a:r>
            <a:r>
              <a:rPr lang="en-US" b="1" dirty="0">
                <a:solidFill>
                  <a:schemeClr val="tx1">
                    <a:lumMod val="75000"/>
                    <a:lumOff val="25000"/>
                  </a:schemeClr>
                </a:solidFill>
              </a:rPr>
              <a:t> </a:t>
            </a:r>
            <a:r>
              <a:rPr lang="en-US" b="1" dirty="0" err="1">
                <a:solidFill>
                  <a:schemeClr val="tx1">
                    <a:lumMod val="75000"/>
                    <a:lumOff val="25000"/>
                  </a:schemeClr>
                </a:solidFill>
              </a:rPr>
              <a:t>ist</a:t>
            </a:r>
            <a:r>
              <a:rPr lang="en-US" b="1" dirty="0">
                <a:solidFill>
                  <a:schemeClr val="tx1">
                    <a:lumMod val="75000"/>
                    <a:lumOff val="25000"/>
                  </a:schemeClr>
                </a:solidFill>
              </a:rPr>
              <a:t> ...</a:t>
            </a:r>
          </a:p>
          <a:p>
            <a:pPr marL="0" indent="0">
              <a:buNone/>
            </a:pPr>
            <a:endParaRPr lang="en-US" b="1" dirty="0">
              <a:solidFill>
                <a:schemeClr val="tx1">
                  <a:lumMod val="75000"/>
                  <a:lumOff val="25000"/>
                </a:schemeClr>
              </a:solidFill>
            </a:endParaRPr>
          </a:p>
          <a:p>
            <a:pPr marL="0" indent="0">
              <a:buNone/>
            </a:pPr>
            <a:r>
              <a:rPr lang="de-DE" b="1" dirty="0">
                <a:solidFill>
                  <a:schemeClr val="tx1">
                    <a:lumMod val="75000"/>
                    <a:lumOff val="25000"/>
                  </a:schemeClr>
                </a:solidFill>
              </a:rPr>
              <a:t>Russisch</a:t>
            </a:r>
            <a:r>
              <a:rPr lang="de-DE" dirty="0">
                <a:solidFill>
                  <a:schemeClr val="tx1">
                    <a:lumMod val="75000"/>
                    <a:lumOff val="25000"/>
                  </a:schemeClr>
                </a:solidFill>
              </a:rPr>
              <a:t> - wenn wir über die am weitesten verbreitete Erstsprache (L1) sprechen. Mehr als 100 Millionen Menschen russischer Muttersprache leben in Europa, hauptsächlich in der Russischen Föderation, aber auch in einigen anderen Ländern wie Weißrussland, der Ukraine oder Estland.</a:t>
            </a:r>
          </a:p>
          <a:p>
            <a:pPr marL="0" indent="0">
              <a:buNone/>
            </a:pPr>
            <a:br>
              <a:rPr lang="de-DE" dirty="0">
                <a:solidFill>
                  <a:schemeClr val="tx1">
                    <a:lumMod val="75000"/>
                    <a:lumOff val="25000"/>
                  </a:schemeClr>
                </a:solidFill>
              </a:rPr>
            </a:br>
            <a:r>
              <a:rPr lang="de-DE" dirty="0">
                <a:solidFill>
                  <a:schemeClr val="tx1">
                    <a:lumMod val="75000"/>
                    <a:lumOff val="25000"/>
                  </a:schemeClr>
                </a:solidFill>
              </a:rPr>
              <a:t>Wenn wir nur von der Europäischen Union sprechen, ist die am weitesten verbreitete Sprache </a:t>
            </a:r>
            <a:r>
              <a:rPr lang="de-DE" b="1" dirty="0">
                <a:solidFill>
                  <a:schemeClr val="tx1">
                    <a:lumMod val="75000"/>
                    <a:lumOff val="25000"/>
                  </a:schemeClr>
                </a:solidFill>
              </a:rPr>
              <a:t>Deutsch</a:t>
            </a:r>
            <a:r>
              <a:rPr lang="de-DE" dirty="0">
                <a:solidFill>
                  <a:schemeClr val="tx1">
                    <a:lumMod val="75000"/>
                    <a:lumOff val="25000"/>
                  </a:schemeClr>
                </a:solidFill>
              </a:rPr>
              <a:t> mit etwa 90 Millionen Sprecherinnen und Sprechern, hauptsächlich in Deutschland, Österreich und Teilen der Schweiz.</a:t>
            </a:r>
          </a:p>
        </p:txBody>
      </p:sp>
      <p:sp>
        <p:nvSpPr>
          <p:cNvPr id="8" name="Ovale 7">
            <a:extLst>
              <a:ext uri="{FF2B5EF4-FFF2-40B4-BE49-F238E27FC236}">
                <a16:creationId xmlns:a16="http://schemas.microsoft.com/office/drawing/2014/main" id="{38053AE3-0D83-2062-0DF6-CDB38048BD5A}"/>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40169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7B412-539A-4082-A102-BA9257F741C0}"/>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647C6403-C557-31F1-2BC8-67D11DFB1301}"/>
              </a:ext>
            </a:extLst>
          </p:cNvPr>
          <p:cNvSpPr/>
          <p:nvPr/>
        </p:nvSpPr>
        <p:spPr>
          <a:xfrm>
            <a:off x="3637982" y="878282"/>
            <a:ext cx="4916035" cy="4861084"/>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dirty="0">
              <a:ea typeface="+mn-lt"/>
              <a:cs typeface="+mn-lt"/>
            </a:endParaRPr>
          </a:p>
          <a:p>
            <a:pPr algn="ctr"/>
            <a:r>
              <a:rPr lang="en-US" sz="3600" dirty="0">
                <a:ea typeface="+mn-lt"/>
                <a:cs typeface="+mn-lt"/>
              </a:rPr>
              <a:t>Wie </a:t>
            </a:r>
            <a:r>
              <a:rPr lang="en-US" sz="3600" dirty="0" err="1">
                <a:ea typeface="+mn-lt"/>
                <a:cs typeface="+mn-lt"/>
              </a:rPr>
              <a:t>viele</a:t>
            </a:r>
            <a:r>
              <a:rPr lang="en-US" sz="3600" dirty="0">
                <a:ea typeface="+mn-lt"/>
                <a:cs typeface="+mn-lt"/>
              </a:rPr>
              <a:t> </a:t>
            </a:r>
            <a:r>
              <a:rPr lang="en-US" sz="3600" dirty="0" err="1">
                <a:ea typeface="+mn-lt"/>
                <a:cs typeface="+mn-lt"/>
              </a:rPr>
              <a:t>Sprachfamilien</a:t>
            </a:r>
            <a:r>
              <a:rPr lang="en-US" sz="3600" dirty="0">
                <a:ea typeface="+mn-lt"/>
                <a:cs typeface="+mn-lt"/>
              </a:rPr>
              <a:t> </a:t>
            </a:r>
            <a:r>
              <a:rPr lang="en-US" sz="3600" dirty="0" err="1">
                <a:ea typeface="+mn-lt"/>
                <a:cs typeface="+mn-lt"/>
              </a:rPr>
              <a:t>gibt</a:t>
            </a:r>
            <a:r>
              <a:rPr lang="en-US" sz="3600" dirty="0">
                <a:ea typeface="+mn-lt"/>
                <a:cs typeface="+mn-lt"/>
              </a:rPr>
              <a:t> es in Europa</a:t>
            </a:r>
            <a:r>
              <a:rPr lang="en-US" sz="3200" dirty="0">
                <a:ea typeface="+mn-lt"/>
                <a:cs typeface="+mn-lt"/>
              </a:rPr>
              <a:t>?</a:t>
            </a:r>
            <a:endParaRPr lang="en-US" sz="3200" dirty="0"/>
          </a:p>
          <a:p>
            <a:pPr algn="ctr"/>
            <a:endParaRPr lang="en-US" sz="3600" dirty="0">
              <a:latin typeface="Trade Gothic Next" panose="020B0503040303020004" pitchFamily="34" charset="0"/>
            </a:endParaRPr>
          </a:p>
        </p:txBody>
      </p:sp>
      <p:pic>
        <p:nvPicPr>
          <p:cNvPr id="3" name="Immagine 2">
            <a:extLst>
              <a:ext uri="{FF2B5EF4-FFF2-40B4-BE49-F238E27FC236}">
                <a16:creationId xmlns:a16="http://schemas.microsoft.com/office/drawing/2014/main" id="{5E44A4C7-54B2-152C-97F9-6F4CCFF58B4E}"/>
              </a:ext>
            </a:extLst>
          </p:cNvPr>
          <p:cNvPicPr>
            <a:picLocks noChangeAspect="1"/>
          </p:cNvPicPr>
          <p:nvPr/>
        </p:nvPicPr>
        <p:blipFill>
          <a:blip r:embed="rId2"/>
          <a:stretch>
            <a:fillRect/>
          </a:stretch>
        </p:blipFill>
        <p:spPr>
          <a:xfrm>
            <a:off x="8554017" y="4739530"/>
            <a:ext cx="797820" cy="797820"/>
          </a:xfrm>
          <a:prstGeom prst="rect">
            <a:avLst/>
          </a:prstGeom>
        </p:spPr>
      </p:pic>
    </p:spTree>
    <p:extLst>
      <p:ext uri="{BB962C8B-B14F-4D97-AF65-F5344CB8AC3E}">
        <p14:creationId xmlns:p14="http://schemas.microsoft.com/office/powerpoint/2010/main" val="21730061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62F4-815D-1D2B-CFB8-6D102F0A64B6}"/>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D3F6C0C9-50ED-0A8A-7329-3F06AF2AB572}"/>
              </a:ext>
            </a:extLst>
          </p:cNvPr>
          <p:cNvSpPr txBox="1"/>
          <p:nvPr/>
        </p:nvSpPr>
        <p:spPr>
          <a:xfrm>
            <a:off x="5106112" y="2144900"/>
            <a:ext cx="7282198" cy="461665"/>
          </a:xfrm>
          <a:prstGeom prst="rect">
            <a:avLst/>
          </a:prstGeom>
          <a:noFill/>
        </p:spPr>
        <p:txBody>
          <a:bodyPr wrap="square">
            <a:spAutoFit/>
          </a:bodyPr>
          <a:lstStyle/>
          <a:p>
            <a:r>
              <a:rPr lang="en-US" sz="2400" dirty="0">
                <a:solidFill>
                  <a:schemeClr val="tx1">
                    <a:lumMod val="75000"/>
                    <a:lumOff val="25000"/>
                  </a:schemeClr>
                </a:solidFill>
              </a:rPr>
              <a:t>2 </a:t>
            </a:r>
            <a:r>
              <a:rPr lang="en-US" sz="2400" dirty="0" err="1">
                <a:solidFill>
                  <a:schemeClr val="tx1">
                    <a:lumMod val="75000"/>
                    <a:lumOff val="25000"/>
                  </a:schemeClr>
                </a:solidFill>
              </a:rPr>
              <a:t>Sprachfamilien</a:t>
            </a:r>
            <a:endParaRPr lang="en-US" sz="2400" dirty="0">
              <a:solidFill>
                <a:schemeClr val="tx1">
                  <a:lumMod val="75000"/>
                  <a:lumOff val="25000"/>
                </a:schemeClr>
              </a:solidFill>
            </a:endParaRPr>
          </a:p>
        </p:txBody>
      </p:sp>
      <p:sp>
        <p:nvSpPr>
          <p:cNvPr id="3" name="TextBox 14">
            <a:extLst>
              <a:ext uri="{FF2B5EF4-FFF2-40B4-BE49-F238E27FC236}">
                <a16:creationId xmlns:a16="http://schemas.microsoft.com/office/drawing/2014/main" id="{590013C5-DF7E-2676-2ACC-FE6125C9A11A}"/>
              </a:ext>
            </a:extLst>
          </p:cNvPr>
          <p:cNvSpPr txBox="1"/>
          <p:nvPr/>
        </p:nvSpPr>
        <p:spPr>
          <a:xfrm>
            <a:off x="5106112" y="3255856"/>
            <a:ext cx="6604461" cy="461665"/>
          </a:xfrm>
          <a:prstGeom prst="rect">
            <a:avLst/>
          </a:prstGeom>
          <a:noFill/>
        </p:spPr>
        <p:txBody>
          <a:bodyPr wrap="square">
            <a:spAutoFit/>
          </a:bodyPr>
          <a:lstStyle/>
          <a:p>
            <a:r>
              <a:rPr lang="en-US" sz="2400" dirty="0">
                <a:solidFill>
                  <a:schemeClr val="tx1">
                    <a:lumMod val="75000"/>
                    <a:lumOff val="25000"/>
                  </a:schemeClr>
                </a:solidFill>
              </a:rPr>
              <a:t>5 </a:t>
            </a:r>
            <a:r>
              <a:rPr lang="en-US" sz="2400" dirty="0" err="1">
                <a:solidFill>
                  <a:schemeClr val="tx1">
                    <a:lumMod val="75000"/>
                    <a:lumOff val="25000"/>
                  </a:schemeClr>
                </a:solidFill>
              </a:rPr>
              <a:t>Sprachfamilien</a:t>
            </a:r>
            <a:endParaRPr lang="en-US"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F3477D08-3DF4-06C9-7D74-BEF301B760CF}"/>
              </a:ext>
            </a:extLst>
          </p:cNvPr>
          <p:cNvSpPr txBox="1"/>
          <p:nvPr/>
        </p:nvSpPr>
        <p:spPr>
          <a:xfrm>
            <a:off x="5106112" y="4348913"/>
            <a:ext cx="6209606" cy="461665"/>
          </a:xfrm>
          <a:prstGeom prst="rect">
            <a:avLst/>
          </a:prstGeom>
          <a:noFill/>
        </p:spPr>
        <p:txBody>
          <a:bodyPr wrap="square">
            <a:spAutoFit/>
          </a:bodyPr>
          <a:lstStyle/>
          <a:p>
            <a:r>
              <a:rPr lang="en-US" sz="2400" dirty="0">
                <a:solidFill>
                  <a:schemeClr val="tx1">
                    <a:lumMod val="75000"/>
                    <a:lumOff val="25000"/>
                  </a:schemeClr>
                </a:solidFill>
              </a:rPr>
              <a:t>4 </a:t>
            </a:r>
            <a:r>
              <a:rPr lang="en-US" sz="2400" dirty="0" err="1">
                <a:solidFill>
                  <a:schemeClr val="tx1">
                    <a:lumMod val="75000"/>
                    <a:lumOff val="25000"/>
                  </a:schemeClr>
                </a:solidFill>
              </a:rPr>
              <a:t>Sprachfamilien</a:t>
            </a:r>
            <a:endParaRPr lang="en-US" sz="2400" dirty="0">
              <a:solidFill>
                <a:schemeClr val="tx1">
                  <a:lumMod val="75000"/>
                  <a:lumOff val="25000"/>
                </a:schemeClr>
              </a:solidFill>
            </a:endParaRPr>
          </a:p>
        </p:txBody>
      </p:sp>
      <p:sp>
        <p:nvSpPr>
          <p:cNvPr id="5" name="TextBox 18">
            <a:extLst>
              <a:ext uri="{FF2B5EF4-FFF2-40B4-BE49-F238E27FC236}">
                <a16:creationId xmlns:a16="http://schemas.microsoft.com/office/drawing/2014/main" id="{4D61ECFF-4E7B-9DB3-848C-10166DB4993B}"/>
              </a:ext>
            </a:extLst>
          </p:cNvPr>
          <p:cNvSpPr txBox="1"/>
          <p:nvPr/>
        </p:nvSpPr>
        <p:spPr>
          <a:xfrm>
            <a:off x="5106112" y="5417550"/>
            <a:ext cx="6209606" cy="461665"/>
          </a:xfrm>
          <a:prstGeom prst="rect">
            <a:avLst/>
          </a:prstGeom>
          <a:noFill/>
        </p:spPr>
        <p:txBody>
          <a:bodyPr wrap="square">
            <a:spAutoFit/>
          </a:bodyPr>
          <a:lstStyle/>
          <a:p>
            <a:r>
              <a:rPr lang="en-US" sz="2400" dirty="0">
                <a:solidFill>
                  <a:schemeClr val="tx1">
                    <a:lumMod val="75000"/>
                    <a:lumOff val="25000"/>
                  </a:schemeClr>
                </a:solidFill>
              </a:rPr>
              <a:t>3 </a:t>
            </a:r>
            <a:r>
              <a:rPr lang="en-US" sz="2400" dirty="0" err="1">
                <a:solidFill>
                  <a:schemeClr val="tx1">
                    <a:lumMod val="75000"/>
                    <a:lumOff val="25000"/>
                  </a:schemeClr>
                </a:solidFill>
              </a:rPr>
              <a:t>Sprachfamilien</a:t>
            </a:r>
            <a:endParaRPr lang="en-US"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3327105E-64B8-C5D8-5F7B-0D544F5FCC29}"/>
              </a:ext>
            </a:extLst>
          </p:cNvPr>
          <p:cNvSpPr txBox="1"/>
          <p:nvPr/>
        </p:nvSpPr>
        <p:spPr>
          <a:xfrm>
            <a:off x="645140" y="804386"/>
            <a:ext cx="6970222" cy="461665"/>
          </a:xfrm>
          <a:prstGeom prst="rect">
            <a:avLst/>
          </a:prstGeom>
          <a:noFill/>
        </p:spPr>
        <p:txBody>
          <a:bodyPr wrap="square">
            <a:spAutoFit/>
          </a:bodyPr>
          <a:lstStyle/>
          <a:p>
            <a:r>
              <a:rPr lang="en-US" sz="2400" b="1" dirty="0">
                <a:solidFill>
                  <a:schemeClr val="accent6"/>
                </a:solidFill>
              </a:rPr>
              <a:t>In Europa </a:t>
            </a:r>
            <a:r>
              <a:rPr lang="en-US" sz="2400" b="1" dirty="0" err="1">
                <a:solidFill>
                  <a:schemeClr val="accent6"/>
                </a:solidFill>
              </a:rPr>
              <a:t>gibt</a:t>
            </a:r>
            <a:r>
              <a:rPr lang="en-US" sz="2400" b="1" dirty="0">
                <a:solidFill>
                  <a:schemeClr val="accent6"/>
                </a:solidFill>
              </a:rPr>
              <a:t> es ...</a:t>
            </a:r>
            <a:endParaRPr lang="en-IT" sz="2400" b="1" dirty="0">
              <a:solidFill>
                <a:schemeClr val="accent6"/>
              </a:solidFill>
            </a:endParaRPr>
          </a:p>
        </p:txBody>
      </p:sp>
      <p:sp>
        <p:nvSpPr>
          <p:cNvPr id="7" name="Ovale 6">
            <a:extLst>
              <a:ext uri="{FF2B5EF4-FFF2-40B4-BE49-F238E27FC236}">
                <a16:creationId xmlns:a16="http://schemas.microsoft.com/office/drawing/2014/main" id="{32063BC4-84BA-1D4B-5B11-90265553F61C}"/>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71FD5D47-F58A-B897-36BE-855BBD329756}"/>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4281B732-3408-59BB-679F-011C87EDB123}"/>
              </a:ext>
            </a:extLst>
          </p:cNvPr>
          <p:cNvSpPr/>
          <p:nvPr/>
        </p:nvSpPr>
        <p:spPr>
          <a:xfrm>
            <a:off x="414373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FA5F11BD-FBA7-4EF7-BC33-A572C68BBDA4}"/>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2838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3AB62-0285-C889-C4A9-AC217CEB2949}"/>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BA55D3C-EABD-0CE0-2738-BF5D9740C30D}"/>
              </a:ext>
            </a:extLst>
          </p:cNvPr>
          <p:cNvSpPr txBox="1">
            <a:spLocks/>
          </p:cNvSpPr>
          <p:nvPr/>
        </p:nvSpPr>
        <p:spPr>
          <a:xfrm>
            <a:off x="1494262" y="1457253"/>
            <a:ext cx="8854069" cy="411025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lumMod val="75000"/>
                    <a:lumOff val="25000"/>
                  </a:schemeClr>
                </a:solidFill>
              </a:rPr>
              <a:t>Die </a:t>
            </a:r>
            <a:r>
              <a:rPr lang="en-US" b="1" dirty="0" err="1">
                <a:solidFill>
                  <a:schemeClr val="tx1">
                    <a:lumMod val="75000"/>
                    <a:lumOff val="25000"/>
                  </a:schemeClr>
                </a:solidFill>
              </a:rPr>
              <a:t>richtige</a:t>
            </a:r>
            <a:r>
              <a:rPr lang="en-US" b="1" dirty="0">
                <a:solidFill>
                  <a:schemeClr val="tx1">
                    <a:lumMod val="75000"/>
                    <a:lumOff val="25000"/>
                  </a:schemeClr>
                </a:solidFill>
              </a:rPr>
              <a:t> </a:t>
            </a:r>
            <a:r>
              <a:rPr lang="en-US" b="1" dirty="0" err="1">
                <a:solidFill>
                  <a:schemeClr val="tx1">
                    <a:lumMod val="75000"/>
                    <a:lumOff val="25000"/>
                  </a:schemeClr>
                </a:solidFill>
              </a:rPr>
              <a:t>Antwort</a:t>
            </a:r>
            <a:r>
              <a:rPr lang="en-US" b="1" dirty="0">
                <a:solidFill>
                  <a:schemeClr val="tx1">
                    <a:lumMod val="75000"/>
                    <a:lumOff val="25000"/>
                  </a:schemeClr>
                </a:solidFill>
              </a:rPr>
              <a:t> </a:t>
            </a:r>
            <a:r>
              <a:rPr lang="en-US" b="1" dirty="0" err="1">
                <a:solidFill>
                  <a:schemeClr val="tx1">
                    <a:lumMod val="75000"/>
                    <a:lumOff val="25000"/>
                  </a:schemeClr>
                </a:solidFill>
              </a:rPr>
              <a:t>ist</a:t>
            </a:r>
            <a:r>
              <a:rPr lang="en-US" b="1" dirty="0">
                <a:solidFill>
                  <a:schemeClr val="tx1">
                    <a:lumMod val="75000"/>
                    <a:lumOff val="25000"/>
                  </a:schemeClr>
                </a:solidFill>
              </a:rPr>
              <a:t> … </a:t>
            </a:r>
          </a:p>
          <a:p>
            <a:pPr marL="0" indent="0">
              <a:buNone/>
            </a:pPr>
            <a:endParaRPr lang="en-US" b="1" dirty="0">
              <a:solidFill>
                <a:schemeClr val="tx1">
                  <a:lumMod val="75000"/>
                  <a:lumOff val="25000"/>
                </a:schemeClr>
              </a:solidFill>
              <a:ea typeface="+mn-lt"/>
              <a:cs typeface="+mn-lt"/>
            </a:endParaRPr>
          </a:p>
          <a:p>
            <a:pPr marL="0" indent="0">
              <a:buNone/>
            </a:pPr>
            <a:r>
              <a:rPr lang="de-DE" b="1" dirty="0">
                <a:solidFill>
                  <a:schemeClr val="tx1">
                    <a:lumMod val="75000"/>
                    <a:lumOff val="25000"/>
                  </a:schemeClr>
                </a:solidFill>
                <a:ea typeface="+mn-lt"/>
                <a:cs typeface="+mn-lt"/>
              </a:rPr>
              <a:t>3 Sprachfamilien</a:t>
            </a:r>
            <a:r>
              <a:rPr lang="de-DE" dirty="0">
                <a:solidFill>
                  <a:schemeClr val="tx1">
                    <a:lumMod val="75000"/>
                    <a:lumOff val="25000"/>
                  </a:schemeClr>
                </a:solidFill>
                <a:ea typeface="+mn-lt"/>
                <a:cs typeface="+mn-lt"/>
              </a:rPr>
              <a:t>. Die größte Familie ist die indoeuropäische, zu der die germanischen, keltischen, neulateinischen, baltischen, slawischen Sprachen sowie Albanisch, Griechisch und Armenisch gehören. Die zweite Gruppe bilden die </a:t>
            </a:r>
            <a:r>
              <a:rPr lang="de-DE" dirty="0" err="1">
                <a:solidFill>
                  <a:schemeClr val="tx1">
                    <a:lumMod val="75000"/>
                    <a:lumOff val="25000"/>
                  </a:schemeClr>
                </a:solidFill>
                <a:ea typeface="+mn-lt"/>
                <a:cs typeface="+mn-lt"/>
              </a:rPr>
              <a:t>finno</a:t>
            </a:r>
            <a:r>
              <a:rPr lang="de-DE" dirty="0">
                <a:solidFill>
                  <a:schemeClr val="tx1">
                    <a:lumMod val="75000"/>
                    <a:lumOff val="25000"/>
                  </a:schemeClr>
                </a:solidFill>
                <a:ea typeface="+mn-lt"/>
                <a:cs typeface="+mn-lt"/>
              </a:rPr>
              <a:t>-ugrischen Sprachen, zu denen Finnisch und Ungarisch gehören. Die dritte Sprachfamilie schließlich hat Türkisch als Hauptsprache.</a:t>
            </a:r>
            <a:endParaRPr lang="en-US" dirty="0">
              <a:solidFill>
                <a:schemeClr val="tx1">
                  <a:lumMod val="75000"/>
                  <a:lumOff val="25000"/>
                </a:schemeClr>
              </a:solidFill>
            </a:endParaRPr>
          </a:p>
        </p:txBody>
      </p:sp>
      <p:sp>
        <p:nvSpPr>
          <p:cNvPr id="8" name="Ovale 7">
            <a:extLst>
              <a:ext uri="{FF2B5EF4-FFF2-40B4-BE49-F238E27FC236}">
                <a16:creationId xmlns:a16="http://schemas.microsoft.com/office/drawing/2014/main" id="{BC6B9E88-2466-58B3-F7A4-8D620D14DF70}"/>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86806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tree with many green circles&#10;&#10;AI-generated content may be incorrect.">
            <a:extLst>
              <a:ext uri="{FF2B5EF4-FFF2-40B4-BE49-F238E27FC236}">
                <a16:creationId xmlns:a16="http://schemas.microsoft.com/office/drawing/2014/main" id="{5EC2F1A7-55ED-609A-8078-1F261FCE904D}"/>
              </a:ext>
            </a:extLst>
          </p:cNvPr>
          <p:cNvPicPr>
            <a:picLocks noChangeAspect="1"/>
          </p:cNvPicPr>
          <p:nvPr/>
        </p:nvPicPr>
        <p:blipFill>
          <a:blip r:embed="rId2"/>
          <a:stretch>
            <a:fillRect/>
          </a:stretch>
        </p:blipFill>
        <p:spPr>
          <a:xfrm>
            <a:off x="0" y="-5647"/>
            <a:ext cx="9756233" cy="6878144"/>
          </a:xfrm>
          <a:prstGeom prst="rect">
            <a:avLst/>
          </a:prstGeom>
        </p:spPr>
      </p:pic>
      <p:sp>
        <p:nvSpPr>
          <p:cNvPr id="2" name="Fumetto 3 1">
            <a:extLst>
              <a:ext uri="{FF2B5EF4-FFF2-40B4-BE49-F238E27FC236}">
                <a16:creationId xmlns:a16="http://schemas.microsoft.com/office/drawing/2014/main" id="{F4163748-0302-7861-F650-6B3A1B52B76F}"/>
              </a:ext>
            </a:extLst>
          </p:cNvPr>
          <p:cNvSpPr/>
          <p:nvPr/>
        </p:nvSpPr>
        <p:spPr>
          <a:xfrm>
            <a:off x="9921794" y="2299856"/>
            <a:ext cx="2082289" cy="2059013"/>
          </a:xfrm>
          <a:prstGeom prst="wedgeEllipseCallout">
            <a:avLst>
              <a:gd name="adj1" fmla="val -52220"/>
              <a:gd name="adj2" fmla="val -35989"/>
            </a:avLst>
          </a:prstGeom>
          <a:solidFill>
            <a:schemeClr val="bg1"/>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200" dirty="0" err="1">
                <a:solidFill>
                  <a:schemeClr val="accent5"/>
                </a:solidFill>
                <a:ea typeface="+mn-lt"/>
                <a:cs typeface="+mn-lt"/>
              </a:rPr>
              <a:t>Scanne</a:t>
            </a:r>
            <a:r>
              <a:rPr lang="it-IT" sz="1200" dirty="0">
                <a:solidFill>
                  <a:schemeClr val="accent5"/>
                </a:solidFill>
                <a:ea typeface="+mn-lt"/>
                <a:cs typeface="+mn-lt"/>
              </a:rPr>
              <a:t> </a:t>
            </a:r>
            <a:r>
              <a:rPr lang="it-IT" sz="1200" dirty="0" err="1">
                <a:solidFill>
                  <a:schemeClr val="accent5"/>
                </a:solidFill>
                <a:ea typeface="+mn-lt"/>
                <a:cs typeface="+mn-lt"/>
              </a:rPr>
              <a:t>den</a:t>
            </a:r>
            <a:r>
              <a:rPr lang="it-IT" sz="1200" dirty="0">
                <a:solidFill>
                  <a:schemeClr val="accent5"/>
                </a:solidFill>
                <a:ea typeface="+mn-lt"/>
                <a:cs typeface="+mn-lt"/>
              </a:rPr>
              <a:t> QR-Code und </a:t>
            </a:r>
            <a:r>
              <a:rPr lang="it-IT" sz="1200" dirty="0" err="1">
                <a:solidFill>
                  <a:schemeClr val="accent5"/>
                </a:solidFill>
                <a:ea typeface="+mn-lt"/>
                <a:cs typeface="+mn-lt"/>
              </a:rPr>
              <a:t>schau</a:t>
            </a:r>
            <a:r>
              <a:rPr lang="it-IT" sz="1200" dirty="0">
                <a:solidFill>
                  <a:schemeClr val="accent5"/>
                </a:solidFill>
                <a:ea typeface="+mn-lt"/>
                <a:cs typeface="+mn-lt"/>
              </a:rPr>
              <a:t> dir </a:t>
            </a:r>
            <a:r>
              <a:rPr lang="it-IT" sz="1200" dirty="0" err="1">
                <a:solidFill>
                  <a:schemeClr val="accent5"/>
                </a:solidFill>
                <a:ea typeface="+mn-lt"/>
                <a:cs typeface="+mn-lt"/>
              </a:rPr>
              <a:t>weitere</a:t>
            </a:r>
            <a:r>
              <a:rPr lang="it-IT" sz="1200" dirty="0">
                <a:solidFill>
                  <a:schemeClr val="accent5"/>
                </a:solidFill>
                <a:ea typeface="+mn-lt"/>
                <a:cs typeface="+mn-lt"/>
              </a:rPr>
              <a:t> </a:t>
            </a:r>
            <a:r>
              <a:rPr lang="it-IT" sz="1200" dirty="0" err="1">
                <a:solidFill>
                  <a:schemeClr val="accent5"/>
                </a:solidFill>
                <a:ea typeface="+mn-lt"/>
                <a:cs typeface="+mn-lt"/>
              </a:rPr>
              <a:t>Inhalte</a:t>
            </a:r>
            <a:r>
              <a:rPr lang="it-IT" sz="1200" dirty="0">
                <a:solidFill>
                  <a:schemeClr val="accent5"/>
                </a:solidFill>
                <a:ea typeface="+mn-lt"/>
                <a:cs typeface="+mn-lt"/>
              </a:rPr>
              <a:t> </a:t>
            </a:r>
            <a:r>
              <a:rPr lang="it-IT" sz="1200" dirty="0" err="1">
                <a:solidFill>
                  <a:schemeClr val="accent5"/>
                </a:solidFill>
                <a:ea typeface="+mn-lt"/>
                <a:cs typeface="+mn-lt"/>
              </a:rPr>
              <a:t>des</a:t>
            </a:r>
            <a:r>
              <a:rPr lang="it-IT" sz="1200" dirty="0">
                <a:solidFill>
                  <a:schemeClr val="accent5"/>
                </a:solidFill>
                <a:ea typeface="+mn-lt"/>
                <a:cs typeface="+mn-lt"/>
              </a:rPr>
              <a:t> </a:t>
            </a:r>
            <a:r>
              <a:rPr lang="it-IT" sz="1200" dirty="0" err="1">
                <a:solidFill>
                  <a:schemeClr val="accent5"/>
                </a:solidFill>
                <a:ea typeface="+mn-lt"/>
                <a:cs typeface="+mn-lt"/>
              </a:rPr>
              <a:t>Europarates</a:t>
            </a:r>
            <a:r>
              <a:rPr lang="it-IT" sz="1200" dirty="0">
                <a:solidFill>
                  <a:schemeClr val="accent5"/>
                </a:solidFill>
                <a:ea typeface="+mn-lt"/>
                <a:cs typeface="+mn-lt"/>
              </a:rPr>
              <a:t> zur </a:t>
            </a:r>
            <a:r>
              <a:rPr lang="it-IT" sz="1200" dirty="0" err="1">
                <a:solidFill>
                  <a:schemeClr val="accent5"/>
                </a:solidFill>
                <a:ea typeface="+mn-lt"/>
                <a:cs typeface="+mn-lt"/>
              </a:rPr>
              <a:t>sprachlichen</a:t>
            </a:r>
            <a:r>
              <a:rPr lang="it-IT" sz="1200" dirty="0">
                <a:solidFill>
                  <a:schemeClr val="accent5"/>
                </a:solidFill>
                <a:ea typeface="+mn-lt"/>
                <a:cs typeface="+mn-lt"/>
              </a:rPr>
              <a:t> </a:t>
            </a:r>
            <a:r>
              <a:rPr lang="it-IT" sz="1200" dirty="0" err="1">
                <a:solidFill>
                  <a:schemeClr val="accent5"/>
                </a:solidFill>
                <a:ea typeface="+mn-lt"/>
                <a:cs typeface="+mn-lt"/>
              </a:rPr>
              <a:t>Vielfalt</a:t>
            </a:r>
            <a:r>
              <a:rPr lang="it-IT" sz="1200" dirty="0">
                <a:solidFill>
                  <a:schemeClr val="accent5"/>
                </a:solidFill>
                <a:ea typeface="+mn-lt"/>
                <a:cs typeface="+mn-lt"/>
              </a:rPr>
              <a:t> an!</a:t>
            </a:r>
            <a:endParaRPr lang="en-US" sz="1200" dirty="0">
              <a:solidFill>
                <a:schemeClr val="accent5"/>
              </a:solidFill>
            </a:endParaRPr>
          </a:p>
        </p:txBody>
      </p:sp>
    </p:spTree>
    <p:extLst>
      <p:ext uri="{BB962C8B-B14F-4D97-AF65-F5344CB8AC3E}">
        <p14:creationId xmlns:p14="http://schemas.microsoft.com/office/powerpoint/2010/main" val="511944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89310-0E3D-4DFB-7723-267E2FE19D98}"/>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A95B4DEE-6923-7707-44E0-0D76EFD8EDA6}"/>
              </a:ext>
            </a:extLst>
          </p:cNvPr>
          <p:cNvSpPr/>
          <p:nvPr/>
        </p:nvSpPr>
        <p:spPr>
          <a:xfrm>
            <a:off x="3637982" y="878282"/>
            <a:ext cx="4916035" cy="4861084"/>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dirty="0">
              <a:ea typeface="+mn-lt"/>
              <a:cs typeface="+mn-lt"/>
            </a:endParaRPr>
          </a:p>
          <a:p>
            <a:pPr algn="ctr"/>
            <a:r>
              <a:rPr lang="en-US" sz="3600" dirty="0">
                <a:ea typeface="+mn-lt"/>
                <a:cs typeface="+mn-lt"/>
              </a:rPr>
              <a:t>Was </a:t>
            </a:r>
            <a:r>
              <a:rPr lang="en-US" sz="3600" dirty="0" err="1">
                <a:ea typeface="+mn-lt"/>
                <a:cs typeface="+mn-lt"/>
              </a:rPr>
              <a:t>ist</a:t>
            </a:r>
            <a:r>
              <a:rPr lang="en-US" sz="3600" dirty="0">
                <a:ea typeface="+mn-lt"/>
                <a:cs typeface="+mn-lt"/>
              </a:rPr>
              <a:t> </a:t>
            </a:r>
            <a:r>
              <a:rPr lang="en-US" sz="3600" dirty="0" err="1">
                <a:ea typeface="+mn-lt"/>
                <a:cs typeface="+mn-lt"/>
              </a:rPr>
              <a:t>eine</a:t>
            </a:r>
            <a:r>
              <a:rPr lang="en-US" sz="3600" dirty="0">
                <a:ea typeface="+mn-lt"/>
                <a:cs typeface="+mn-lt"/>
              </a:rPr>
              <a:t> </a:t>
            </a:r>
            <a:r>
              <a:rPr lang="en-US" sz="3600" dirty="0" err="1">
                <a:ea typeface="+mn-lt"/>
                <a:cs typeface="+mn-lt"/>
              </a:rPr>
              <a:t>isolierte</a:t>
            </a:r>
            <a:r>
              <a:rPr lang="en-US" sz="3600" dirty="0">
                <a:ea typeface="+mn-lt"/>
                <a:cs typeface="+mn-lt"/>
              </a:rPr>
              <a:t> </a:t>
            </a:r>
            <a:r>
              <a:rPr lang="en-US" sz="3600" dirty="0" err="1">
                <a:ea typeface="+mn-lt"/>
                <a:cs typeface="+mn-lt"/>
              </a:rPr>
              <a:t>Sprache</a:t>
            </a:r>
            <a:r>
              <a:rPr lang="en-US" sz="3600" dirty="0">
                <a:ea typeface="+mn-lt"/>
                <a:cs typeface="+mn-lt"/>
              </a:rPr>
              <a:t>?</a:t>
            </a:r>
            <a:endParaRPr lang="en-US" sz="3200" dirty="0"/>
          </a:p>
          <a:p>
            <a:pPr algn="ctr"/>
            <a:endParaRPr lang="en-US" sz="3600" dirty="0">
              <a:latin typeface="Trade Gothic Next" panose="020B0503040303020004" pitchFamily="34" charset="0"/>
            </a:endParaRPr>
          </a:p>
        </p:txBody>
      </p:sp>
      <p:pic>
        <p:nvPicPr>
          <p:cNvPr id="3" name="Immagine 2">
            <a:extLst>
              <a:ext uri="{FF2B5EF4-FFF2-40B4-BE49-F238E27FC236}">
                <a16:creationId xmlns:a16="http://schemas.microsoft.com/office/drawing/2014/main" id="{1BAA638C-3B2A-F358-B7AF-52BE2F516F37}"/>
              </a:ext>
            </a:extLst>
          </p:cNvPr>
          <p:cNvPicPr>
            <a:picLocks noChangeAspect="1"/>
          </p:cNvPicPr>
          <p:nvPr/>
        </p:nvPicPr>
        <p:blipFill>
          <a:blip r:embed="rId2"/>
          <a:stretch>
            <a:fillRect/>
          </a:stretch>
        </p:blipFill>
        <p:spPr>
          <a:xfrm>
            <a:off x="8554017" y="4739530"/>
            <a:ext cx="797820" cy="797820"/>
          </a:xfrm>
          <a:prstGeom prst="rect">
            <a:avLst/>
          </a:prstGeom>
        </p:spPr>
      </p:pic>
    </p:spTree>
    <p:extLst>
      <p:ext uri="{BB962C8B-B14F-4D97-AF65-F5344CB8AC3E}">
        <p14:creationId xmlns:p14="http://schemas.microsoft.com/office/powerpoint/2010/main" val="1774527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9CC7-B03C-6B29-0BCE-AA36B7E1FA0D}"/>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FEE65E95-FCB5-0878-FF4B-B48FD6D16850}"/>
              </a:ext>
            </a:extLst>
          </p:cNvPr>
          <p:cNvSpPr txBox="1"/>
          <p:nvPr/>
        </p:nvSpPr>
        <p:spPr>
          <a:xfrm>
            <a:off x="2775297" y="1976484"/>
            <a:ext cx="7282198" cy="830997"/>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eine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Sprache</a:t>
            </a:r>
            <a:r>
              <a:rPr lang="en-US" sz="2400" dirty="0">
                <a:solidFill>
                  <a:schemeClr val="tx1">
                    <a:lumMod val="75000"/>
                    <a:lumOff val="25000"/>
                  </a:schemeClr>
                </a:solidFill>
                <a:ea typeface="+mn-lt"/>
                <a:cs typeface="+mn-lt"/>
              </a:rPr>
              <a:t>, die in </a:t>
            </a:r>
            <a:r>
              <a:rPr lang="en-US" sz="2400" dirty="0" err="1">
                <a:solidFill>
                  <a:schemeClr val="tx1">
                    <a:lumMod val="75000"/>
                    <a:lumOff val="25000"/>
                  </a:schemeClr>
                </a:solidFill>
                <a:ea typeface="+mn-lt"/>
                <a:cs typeface="+mn-lt"/>
              </a:rPr>
              <a:t>isolierten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schwer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zugänglichen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Ländern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gesprochen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wird</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3" name="TextBox 14">
            <a:extLst>
              <a:ext uri="{FF2B5EF4-FFF2-40B4-BE49-F238E27FC236}">
                <a16:creationId xmlns:a16="http://schemas.microsoft.com/office/drawing/2014/main" id="{0A3F4C9B-E4AB-5332-CBF3-AF0C6D73BF03}"/>
              </a:ext>
            </a:extLst>
          </p:cNvPr>
          <p:cNvSpPr txBox="1"/>
          <p:nvPr/>
        </p:nvSpPr>
        <p:spPr>
          <a:xfrm>
            <a:off x="2775297" y="3104154"/>
            <a:ext cx="7476391" cy="830997"/>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eine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Sprache</a:t>
            </a:r>
            <a:r>
              <a:rPr lang="en-US" sz="2400" dirty="0">
                <a:solidFill>
                  <a:schemeClr val="tx1">
                    <a:lumMod val="75000"/>
                    <a:lumOff val="25000"/>
                  </a:schemeClr>
                </a:solidFill>
                <a:ea typeface="+mn-lt"/>
                <a:cs typeface="+mn-lt"/>
              </a:rPr>
              <a:t>, die </a:t>
            </a:r>
            <a:r>
              <a:rPr lang="en-US" sz="2400" dirty="0" err="1">
                <a:solidFill>
                  <a:schemeClr val="tx1">
                    <a:lumMod val="75000"/>
                    <a:lumOff val="25000"/>
                  </a:schemeClr>
                </a:solidFill>
                <a:ea typeface="+mn-lt"/>
                <a:cs typeface="+mn-lt"/>
              </a:rPr>
              <a:t>keiner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anderen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Sprache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ähnelt</a:t>
            </a:r>
            <a:r>
              <a:rPr lang="en-US" sz="2400" dirty="0">
                <a:solidFill>
                  <a:schemeClr val="tx1">
                    <a:lumMod val="75000"/>
                    <a:lumOff val="25000"/>
                  </a:schemeClr>
                </a:solidFill>
                <a:ea typeface="+mn-lt"/>
                <a:cs typeface="+mn-lt"/>
              </a:rPr>
              <a:t> und </a:t>
            </a:r>
            <a:r>
              <a:rPr lang="en-US" sz="2400" dirty="0" err="1">
                <a:solidFill>
                  <a:schemeClr val="tx1">
                    <a:lumMod val="75000"/>
                    <a:lumOff val="25000"/>
                  </a:schemeClr>
                </a:solidFill>
                <a:ea typeface="+mn-lt"/>
                <a:cs typeface="+mn-lt"/>
              </a:rPr>
              <a:t>nicht</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zu</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einer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Sprachfamilie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gehört</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A9C993F2-08CC-0611-9DB2-84810572EBDD}"/>
              </a:ext>
            </a:extLst>
          </p:cNvPr>
          <p:cNvSpPr txBox="1"/>
          <p:nvPr/>
        </p:nvSpPr>
        <p:spPr>
          <a:xfrm>
            <a:off x="2775296" y="4348913"/>
            <a:ext cx="7097249" cy="830997"/>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eine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Sprache</a:t>
            </a:r>
            <a:r>
              <a:rPr lang="en-US" sz="2400" dirty="0">
                <a:solidFill>
                  <a:schemeClr val="tx1">
                    <a:lumMod val="75000"/>
                    <a:lumOff val="25000"/>
                  </a:schemeClr>
                </a:solidFill>
                <a:ea typeface="+mn-lt"/>
                <a:cs typeface="+mn-lt"/>
              </a:rPr>
              <a:t>, die auf den </a:t>
            </a:r>
            <a:r>
              <a:rPr lang="en-US" sz="2400" dirty="0" err="1">
                <a:solidFill>
                  <a:schemeClr val="tx1">
                    <a:lumMod val="75000"/>
                    <a:lumOff val="25000"/>
                  </a:schemeClr>
                </a:solidFill>
                <a:ea typeface="+mn-lt"/>
                <a:cs typeface="+mn-lt"/>
              </a:rPr>
              <a:t>Inseln</a:t>
            </a:r>
            <a:r>
              <a:rPr lang="en-US" sz="2400" dirty="0">
                <a:solidFill>
                  <a:schemeClr val="tx1">
                    <a:lumMod val="75000"/>
                    <a:lumOff val="25000"/>
                  </a:schemeClr>
                </a:solidFill>
                <a:ea typeface="+mn-lt"/>
                <a:cs typeface="+mn-lt"/>
              </a:rPr>
              <a:t> der </a:t>
            </a:r>
            <a:r>
              <a:rPr lang="en-US" sz="2400" dirty="0" err="1">
                <a:solidFill>
                  <a:schemeClr val="tx1">
                    <a:lumMod val="75000"/>
                    <a:lumOff val="25000"/>
                  </a:schemeClr>
                </a:solidFill>
                <a:ea typeface="+mn-lt"/>
                <a:cs typeface="+mn-lt"/>
              </a:rPr>
              <a:t>Ostsee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gesprochen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wird</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5" name="TextBox 18">
            <a:extLst>
              <a:ext uri="{FF2B5EF4-FFF2-40B4-BE49-F238E27FC236}">
                <a16:creationId xmlns:a16="http://schemas.microsoft.com/office/drawing/2014/main" id="{CADB31F7-A411-5AE4-5F82-167CF54CB675}"/>
              </a:ext>
            </a:extLst>
          </p:cNvPr>
          <p:cNvSpPr txBox="1"/>
          <p:nvPr/>
        </p:nvSpPr>
        <p:spPr>
          <a:xfrm>
            <a:off x="2775297" y="5417550"/>
            <a:ext cx="6209606"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eine</a:t>
            </a:r>
            <a:r>
              <a:rPr lang="en-US" sz="2400" dirty="0">
                <a:solidFill>
                  <a:schemeClr val="tx1">
                    <a:lumMod val="75000"/>
                    <a:lumOff val="25000"/>
                  </a:schemeClr>
                </a:solidFill>
                <a:ea typeface="+mn-lt"/>
                <a:cs typeface="+mn-lt"/>
              </a:rPr>
              <a:t> tote </a:t>
            </a:r>
            <a:r>
              <a:rPr lang="en-US" sz="2400" dirty="0" err="1">
                <a:solidFill>
                  <a:schemeClr val="tx1">
                    <a:lumMod val="75000"/>
                    <a:lumOff val="25000"/>
                  </a:schemeClr>
                </a:solidFill>
                <a:ea typeface="+mn-lt"/>
                <a:cs typeface="+mn-lt"/>
              </a:rPr>
              <a:t>Sprache</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2A90AD53-59C8-8BEC-351D-FE31856429EC}"/>
              </a:ext>
            </a:extLst>
          </p:cNvPr>
          <p:cNvSpPr txBox="1"/>
          <p:nvPr/>
        </p:nvSpPr>
        <p:spPr>
          <a:xfrm>
            <a:off x="645140" y="804386"/>
            <a:ext cx="6970222" cy="461665"/>
          </a:xfrm>
          <a:prstGeom prst="rect">
            <a:avLst/>
          </a:prstGeom>
          <a:noFill/>
        </p:spPr>
        <p:txBody>
          <a:bodyPr wrap="square">
            <a:spAutoFit/>
          </a:bodyPr>
          <a:lstStyle/>
          <a:p>
            <a:r>
              <a:rPr lang="en-US" sz="2400" b="1" dirty="0">
                <a:solidFill>
                  <a:schemeClr val="accent6"/>
                </a:solidFill>
              </a:rPr>
              <a:t>Eine </a:t>
            </a:r>
            <a:r>
              <a:rPr lang="en-US" sz="2400" b="1" dirty="0" err="1">
                <a:solidFill>
                  <a:schemeClr val="accent6"/>
                </a:solidFill>
              </a:rPr>
              <a:t>isolierte</a:t>
            </a:r>
            <a:r>
              <a:rPr lang="en-US" sz="2400" b="1" dirty="0">
                <a:solidFill>
                  <a:schemeClr val="accent6"/>
                </a:solidFill>
              </a:rPr>
              <a:t> </a:t>
            </a:r>
            <a:r>
              <a:rPr lang="en-US" sz="2400" b="1" dirty="0" err="1">
                <a:solidFill>
                  <a:schemeClr val="accent6"/>
                </a:solidFill>
              </a:rPr>
              <a:t>Sprache</a:t>
            </a:r>
            <a:r>
              <a:rPr lang="en-US" sz="2400" b="1" dirty="0">
                <a:solidFill>
                  <a:schemeClr val="accent6"/>
                </a:solidFill>
              </a:rPr>
              <a:t> </a:t>
            </a:r>
            <a:r>
              <a:rPr lang="en-US" sz="2400" b="1" dirty="0" err="1">
                <a:solidFill>
                  <a:schemeClr val="accent6"/>
                </a:solidFill>
              </a:rPr>
              <a:t>ist</a:t>
            </a:r>
            <a:r>
              <a:rPr lang="en-US" sz="2400" b="1" dirty="0">
                <a:solidFill>
                  <a:schemeClr val="accent6"/>
                </a:solidFill>
              </a:rPr>
              <a:t> ...</a:t>
            </a:r>
            <a:endParaRPr lang="en-IT" sz="2400" b="1" dirty="0">
              <a:solidFill>
                <a:schemeClr val="accent6"/>
              </a:solidFill>
            </a:endParaRPr>
          </a:p>
        </p:txBody>
      </p:sp>
      <p:sp>
        <p:nvSpPr>
          <p:cNvPr id="7" name="Ovale 6">
            <a:extLst>
              <a:ext uri="{FF2B5EF4-FFF2-40B4-BE49-F238E27FC236}">
                <a16:creationId xmlns:a16="http://schemas.microsoft.com/office/drawing/2014/main" id="{E6B2F99D-3891-DD5A-81DB-A0495BE75C37}"/>
              </a:ext>
            </a:extLst>
          </p:cNvPr>
          <p:cNvSpPr/>
          <p:nvPr/>
        </p:nvSpPr>
        <p:spPr>
          <a:xfrm>
            <a:off x="1812921"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761414B5-EB96-D70F-1C65-8CB4A17C8AFB}"/>
              </a:ext>
            </a:extLst>
          </p:cNvPr>
          <p:cNvSpPr/>
          <p:nvPr/>
        </p:nvSpPr>
        <p:spPr>
          <a:xfrm>
            <a:off x="1812921"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A6643A1E-A9B3-084F-B67B-60D7500155C1}"/>
              </a:ext>
            </a:extLst>
          </p:cNvPr>
          <p:cNvSpPr/>
          <p:nvPr/>
        </p:nvSpPr>
        <p:spPr>
          <a:xfrm>
            <a:off x="1812921"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5"/>
              </a:solidFill>
            </a:endParaRPr>
          </a:p>
        </p:txBody>
      </p:sp>
      <p:sp>
        <p:nvSpPr>
          <p:cNvPr id="10" name="Ovale 9">
            <a:extLst>
              <a:ext uri="{FF2B5EF4-FFF2-40B4-BE49-F238E27FC236}">
                <a16:creationId xmlns:a16="http://schemas.microsoft.com/office/drawing/2014/main" id="{D4273DA5-E5AA-C053-0523-9155E6D8E5FE}"/>
              </a:ext>
            </a:extLst>
          </p:cNvPr>
          <p:cNvSpPr/>
          <p:nvPr/>
        </p:nvSpPr>
        <p:spPr>
          <a:xfrm>
            <a:off x="1812921"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77451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70B2D-995E-46FA-B2F3-C1FE1A71C83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FC9F9F4-F13D-1B9C-02A1-DC3FEA35457E}"/>
              </a:ext>
            </a:extLst>
          </p:cNvPr>
          <p:cNvSpPr txBox="1">
            <a:spLocks/>
          </p:cNvSpPr>
          <p:nvPr/>
        </p:nvSpPr>
        <p:spPr>
          <a:xfrm>
            <a:off x="966768" y="704772"/>
            <a:ext cx="10258463" cy="398599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1">
                    <a:lumMod val="75000"/>
                    <a:lumOff val="25000"/>
                  </a:schemeClr>
                </a:solidFill>
              </a:rPr>
              <a:t>Die </a:t>
            </a:r>
            <a:r>
              <a:rPr lang="en-US" sz="2400" b="1" dirty="0" err="1">
                <a:solidFill>
                  <a:schemeClr val="tx1">
                    <a:lumMod val="75000"/>
                    <a:lumOff val="25000"/>
                  </a:schemeClr>
                </a:solidFill>
              </a:rPr>
              <a:t>richtige</a:t>
            </a:r>
            <a:r>
              <a:rPr lang="en-US" sz="2400" b="1" dirty="0">
                <a:solidFill>
                  <a:schemeClr val="tx1">
                    <a:lumMod val="75000"/>
                    <a:lumOff val="25000"/>
                  </a:schemeClr>
                </a:solidFill>
              </a:rPr>
              <a:t> </a:t>
            </a:r>
            <a:r>
              <a:rPr lang="en-US" sz="2400" b="1" dirty="0" err="1">
                <a:solidFill>
                  <a:schemeClr val="tx1">
                    <a:lumMod val="75000"/>
                    <a:lumOff val="25000"/>
                  </a:schemeClr>
                </a:solidFill>
              </a:rPr>
              <a:t>Antwort</a:t>
            </a:r>
            <a:r>
              <a:rPr lang="en-US" sz="2400" b="1" dirty="0">
                <a:solidFill>
                  <a:schemeClr val="tx1">
                    <a:lumMod val="75000"/>
                    <a:lumOff val="25000"/>
                  </a:schemeClr>
                </a:solidFill>
              </a:rPr>
              <a:t> </a:t>
            </a:r>
            <a:r>
              <a:rPr lang="en-US" sz="2400" b="1" dirty="0" err="1">
                <a:solidFill>
                  <a:schemeClr val="tx1">
                    <a:lumMod val="75000"/>
                    <a:lumOff val="25000"/>
                  </a:schemeClr>
                </a:solidFill>
              </a:rPr>
              <a:t>ist</a:t>
            </a:r>
            <a:r>
              <a:rPr lang="en-US" sz="2400" b="1" dirty="0">
                <a:solidFill>
                  <a:schemeClr val="tx1">
                    <a:lumMod val="75000"/>
                    <a:lumOff val="25000"/>
                  </a:schemeClr>
                </a:solidFill>
              </a:rPr>
              <a:t>...</a:t>
            </a:r>
          </a:p>
          <a:p>
            <a:pPr marL="0" indent="0">
              <a:buNone/>
            </a:pPr>
            <a:r>
              <a:rPr lang="de-DE" sz="2400" dirty="0">
                <a:solidFill>
                  <a:schemeClr val="tx1">
                    <a:lumMod val="75000"/>
                    <a:lumOff val="25000"/>
                  </a:schemeClr>
                </a:solidFill>
                <a:ea typeface="+mn-lt"/>
                <a:cs typeface="+mn-lt"/>
              </a:rPr>
              <a:t>eine Sprache, die keiner anderen Sprache ähnelt und nicht zu einer Sprachfamilie gehört: Isolierte Sprachen haben keine sprachlichen oder historischen Beziehungen zu anderen Sprachfamilien. In manchen Fällen werden Sprachen als isoliert eingestuft, weil wenig über ihren Ursprung bekannt ist. Das bedeutet, dass die Verwandtschaft mit anderen Sprachfamilien nicht festgestellt werden kann, weil vielleicht Sprachen mit demselben Ursprung ausgestorben sind. </a:t>
            </a:r>
          </a:p>
          <a:p>
            <a:pPr marL="0" indent="0">
              <a:buNone/>
            </a:pPr>
            <a:r>
              <a:rPr lang="de-DE" sz="2400" dirty="0">
                <a:solidFill>
                  <a:schemeClr val="tx1">
                    <a:lumMod val="75000"/>
                    <a:lumOff val="25000"/>
                  </a:schemeClr>
                </a:solidFill>
                <a:ea typeface="+mn-lt"/>
                <a:cs typeface="+mn-lt"/>
              </a:rPr>
              <a:t>Ein Beispiel für eine isolierte Sprache ist </a:t>
            </a:r>
            <a:r>
              <a:rPr lang="de-DE" sz="2400" b="1" dirty="0">
                <a:solidFill>
                  <a:schemeClr val="tx1">
                    <a:lumMod val="75000"/>
                    <a:lumOff val="25000"/>
                  </a:schemeClr>
                </a:solidFill>
                <a:ea typeface="+mn-lt"/>
                <a:cs typeface="+mn-lt"/>
              </a:rPr>
              <a:t>Baskisch</a:t>
            </a:r>
            <a:r>
              <a:rPr lang="de-DE" sz="2400" dirty="0">
                <a:solidFill>
                  <a:schemeClr val="tx1">
                    <a:lumMod val="75000"/>
                    <a:lumOff val="25000"/>
                  </a:schemeClr>
                </a:solidFill>
                <a:ea typeface="+mn-lt"/>
                <a:cs typeface="+mn-lt"/>
              </a:rPr>
              <a:t> oder </a:t>
            </a:r>
            <a:r>
              <a:rPr lang="de-DE" sz="2400" b="1" dirty="0" err="1">
                <a:solidFill>
                  <a:schemeClr val="tx1">
                    <a:lumMod val="75000"/>
                    <a:lumOff val="25000"/>
                  </a:schemeClr>
                </a:solidFill>
                <a:ea typeface="+mn-lt"/>
                <a:cs typeface="+mn-lt"/>
              </a:rPr>
              <a:t>Euskera</a:t>
            </a:r>
            <a:r>
              <a:rPr lang="de-DE" sz="2400" dirty="0">
                <a:solidFill>
                  <a:schemeClr val="tx1">
                    <a:lumMod val="75000"/>
                    <a:lumOff val="25000"/>
                  </a:schemeClr>
                </a:solidFill>
                <a:ea typeface="+mn-lt"/>
                <a:cs typeface="+mn-lt"/>
              </a:rPr>
              <a:t>, eine Sprache, die in Spanien und in Frankreich gesprochen wird, aber nichts mit dem Spanischen oder den Sprachen der Nachbarländer zu tun hat.</a:t>
            </a:r>
            <a:endParaRPr lang="en-US" sz="2400" dirty="0">
              <a:solidFill>
                <a:schemeClr val="tx1">
                  <a:lumMod val="75000"/>
                  <a:lumOff val="25000"/>
                </a:schemeClr>
              </a:solidFill>
            </a:endParaRPr>
          </a:p>
        </p:txBody>
      </p:sp>
      <p:sp>
        <p:nvSpPr>
          <p:cNvPr id="4" name="Ovale 3">
            <a:extLst>
              <a:ext uri="{FF2B5EF4-FFF2-40B4-BE49-F238E27FC236}">
                <a16:creationId xmlns:a16="http://schemas.microsoft.com/office/drawing/2014/main" id="{6F88F8E6-7653-E7F8-6272-38BA57751795}"/>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TextBox 13">
            <a:extLst>
              <a:ext uri="{FF2B5EF4-FFF2-40B4-BE49-F238E27FC236}">
                <a16:creationId xmlns:a16="http://schemas.microsoft.com/office/drawing/2014/main" id="{502EAB1B-45F0-1CBC-B2E9-A1D543EB38A8}"/>
              </a:ext>
            </a:extLst>
          </p:cNvPr>
          <p:cNvSpPr txBox="1"/>
          <p:nvPr/>
        </p:nvSpPr>
        <p:spPr>
          <a:xfrm>
            <a:off x="2901379" y="5378964"/>
            <a:ext cx="4626913" cy="307777"/>
          </a:xfrm>
          <a:prstGeom prst="rect">
            <a:avLst/>
          </a:prstGeom>
          <a:noFill/>
        </p:spPr>
        <p:txBody>
          <a:bodyPr wrap="square">
            <a:spAutoFit/>
          </a:bodyPr>
          <a:lstStyle/>
          <a:p>
            <a:r>
              <a:rPr lang="en-GB" sz="1400" dirty="0">
                <a:solidFill>
                  <a:schemeClr val="accent1"/>
                </a:solidFill>
                <a:cs typeface="Arial" panose="020B0604020202020204" pitchFamily="34" charset="0"/>
                <a:hlinkClick r:id="rId2">
                  <a:extLst>
                    <a:ext uri="{A12FA001-AC4F-418D-AE19-62706E023703}">
                      <ahyp:hlinkClr xmlns:ahyp="http://schemas.microsoft.com/office/drawing/2018/hyperlinkcolor" val="tx"/>
                    </a:ext>
                  </a:extLst>
                </a:hlinkClick>
              </a:rPr>
              <a:t>https://youtu.be/suK34prc56o?si=PAO5Ghe8vPg5WU-V</a:t>
            </a:r>
            <a:r>
              <a:rPr lang="en-GB" sz="1400" dirty="0">
                <a:solidFill>
                  <a:schemeClr val="accent1"/>
                </a:solidFill>
                <a:cs typeface="Arial" panose="020B0604020202020204" pitchFamily="34" charset="0"/>
              </a:rPr>
              <a:t> </a:t>
            </a:r>
          </a:p>
        </p:txBody>
      </p:sp>
      <p:sp>
        <p:nvSpPr>
          <p:cNvPr id="8" name="CasellaDiTesto 7">
            <a:extLst>
              <a:ext uri="{FF2B5EF4-FFF2-40B4-BE49-F238E27FC236}">
                <a16:creationId xmlns:a16="http://schemas.microsoft.com/office/drawing/2014/main" id="{1BC706CF-2636-BC17-8033-B007B5EA6A75}"/>
              </a:ext>
            </a:extLst>
          </p:cNvPr>
          <p:cNvSpPr txBox="1"/>
          <p:nvPr/>
        </p:nvSpPr>
        <p:spPr>
          <a:xfrm>
            <a:off x="2886511" y="5070585"/>
            <a:ext cx="6096000" cy="369332"/>
          </a:xfrm>
          <a:prstGeom prst="rect">
            <a:avLst/>
          </a:prstGeom>
          <a:noFill/>
        </p:spPr>
        <p:txBody>
          <a:bodyPr wrap="square">
            <a:spAutoFit/>
          </a:bodyPr>
          <a:lstStyle/>
          <a:p>
            <a:r>
              <a:rPr lang="en-US" dirty="0" err="1">
                <a:ea typeface="+mj-lt"/>
                <a:cs typeface="+mj-lt"/>
              </a:rPr>
              <a:t>Beispiel</a:t>
            </a:r>
            <a:r>
              <a:rPr lang="en-US" dirty="0">
                <a:ea typeface="+mj-lt"/>
                <a:cs typeface="+mj-lt"/>
              </a:rPr>
              <a:t> für </a:t>
            </a:r>
            <a:r>
              <a:rPr lang="en-US" dirty="0" err="1">
                <a:ea typeface="+mj-lt"/>
                <a:cs typeface="+mj-lt"/>
              </a:rPr>
              <a:t>eine</a:t>
            </a:r>
            <a:r>
              <a:rPr lang="en-US" dirty="0">
                <a:ea typeface="+mj-lt"/>
                <a:cs typeface="+mj-lt"/>
              </a:rPr>
              <a:t> </a:t>
            </a:r>
            <a:r>
              <a:rPr lang="en-US" dirty="0" err="1">
                <a:ea typeface="+mj-lt"/>
                <a:cs typeface="+mj-lt"/>
              </a:rPr>
              <a:t>isolierte</a:t>
            </a:r>
            <a:r>
              <a:rPr lang="en-US" dirty="0">
                <a:ea typeface="+mj-lt"/>
                <a:cs typeface="+mj-lt"/>
              </a:rPr>
              <a:t> </a:t>
            </a:r>
            <a:r>
              <a:rPr lang="en-US" dirty="0" err="1">
                <a:ea typeface="+mj-lt"/>
                <a:cs typeface="+mj-lt"/>
              </a:rPr>
              <a:t>Sprache</a:t>
            </a:r>
            <a:r>
              <a:rPr lang="en-US" dirty="0">
                <a:ea typeface="+mj-lt"/>
                <a:cs typeface="+mj-lt"/>
              </a:rPr>
              <a:t>: Baskisch</a:t>
            </a:r>
            <a:endParaRPr lang="en-IT" sz="4800" dirty="0">
              <a:solidFill>
                <a:schemeClr val="bg2">
                  <a:lumMod val="25000"/>
                </a:schemeClr>
              </a:solidFill>
            </a:endParaRPr>
          </a:p>
        </p:txBody>
      </p:sp>
      <p:pic>
        <p:nvPicPr>
          <p:cNvPr id="3" name="Immagine 2">
            <a:extLst>
              <a:ext uri="{FF2B5EF4-FFF2-40B4-BE49-F238E27FC236}">
                <a16:creationId xmlns:a16="http://schemas.microsoft.com/office/drawing/2014/main" id="{80631E92-AC8C-891C-1937-C57DC350F449}"/>
              </a:ext>
            </a:extLst>
          </p:cNvPr>
          <p:cNvPicPr>
            <a:picLocks noChangeAspect="1"/>
          </p:cNvPicPr>
          <p:nvPr/>
        </p:nvPicPr>
        <p:blipFill>
          <a:blip r:embed="rId3"/>
          <a:stretch>
            <a:fillRect/>
          </a:stretch>
        </p:blipFill>
        <p:spPr>
          <a:xfrm>
            <a:off x="1101346" y="4937594"/>
            <a:ext cx="1501822" cy="1405961"/>
          </a:xfrm>
          <a:prstGeom prst="rect">
            <a:avLst/>
          </a:prstGeom>
        </p:spPr>
      </p:pic>
    </p:spTree>
    <p:extLst>
      <p:ext uri="{BB962C8B-B14F-4D97-AF65-F5344CB8AC3E}">
        <p14:creationId xmlns:p14="http://schemas.microsoft.com/office/powerpoint/2010/main" val="3128321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A8297-B3E9-08B4-D50D-9FE993F5C235}"/>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2A911572-E08A-B2EE-5650-BF0A76097A64}"/>
              </a:ext>
            </a:extLst>
          </p:cNvPr>
          <p:cNvSpPr/>
          <p:nvPr/>
        </p:nvSpPr>
        <p:spPr>
          <a:xfrm>
            <a:off x="3457152" y="1033135"/>
            <a:ext cx="4845896" cy="4791729"/>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dirty="0">
              <a:ea typeface="+mn-lt"/>
              <a:cs typeface="+mn-lt"/>
            </a:endParaRPr>
          </a:p>
          <a:p>
            <a:pPr algn="ctr"/>
            <a:endParaRPr lang="en-US" sz="3600" dirty="0">
              <a:ea typeface="+mn-lt"/>
              <a:cs typeface="+mn-lt"/>
            </a:endParaRPr>
          </a:p>
          <a:p>
            <a:pPr algn="ctr"/>
            <a:r>
              <a:rPr lang="en-US" sz="3600" dirty="0">
                <a:ea typeface="+mn-lt"/>
                <a:cs typeface="+mn-lt"/>
              </a:rPr>
              <a:t>Wie </a:t>
            </a:r>
            <a:r>
              <a:rPr lang="en-US" sz="3600" dirty="0" err="1">
                <a:ea typeface="+mn-lt"/>
                <a:cs typeface="+mn-lt"/>
              </a:rPr>
              <a:t>viele</a:t>
            </a:r>
            <a:r>
              <a:rPr lang="en-US" sz="3600" dirty="0">
                <a:ea typeface="+mn-lt"/>
                <a:cs typeface="+mn-lt"/>
              </a:rPr>
              <a:t> und </a:t>
            </a:r>
            <a:r>
              <a:rPr lang="en-US" sz="3600" dirty="0" err="1">
                <a:ea typeface="+mn-lt"/>
                <a:cs typeface="+mn-lt"/>
              </a:rPr>
              <a:t>welche</a:t>
            </a:r>
            <a:r>
              <a:rPr lang="en-US" sz="3600" dirty="0">
                <a:ea typeface="+mn-lt"/>
                <a:cs typeface="+mn-lt"/>
              </a:rPr>
              <a:t> </a:t>
            </a:r>
            <a:r>
              <a:rPr lang="en-US" sz="3600" dirty="0" err="1">
                <a:ea typeface="+mn-lt"/>
                <a:cs typeface="+mn-lt"/>
              </a:rPr>
              <a:t>Alphabete</a:t>
            </a:r>
            <a:r>
              <a:rPr lang="en-US" sz="3600" dirty="0">
                <a:ea typeface="+mn-lt"/>
                <a:cs typeface="+mn-lt"/>
              </a:rPr>
              <a:t> </a:t>
            </a:r>
            <a:r>
              <a:rPr lang="en-US" sz="3600" dirty="0" err="1">
                <a:ea typeface="+mn-lt"/>
                <a:cs typeface="+mn-lt"/>
              </a:rPr>
              <a:t>gibt</a:t>
            </a:r>
            <a:r>
              <a:rPr lang="en-US" sz="3600" dirty="0">
                <a:ea typeface="+mn-lt"/>
                <a:cs typeface="+mn-lt"/>
              </a:rPr>
              <a:t> es in Europa?</a:t>
            </a:r>
          </a:p>
          <a:p>
            <a:pPr algn="ctr"/>
            <a:endParaRPr lang="en-US" sz="3600" dirty="0"/>
          </a:p>
          <a:p>
            <a:pPr algn="ctr"/>
            <a:endParaRPr lang="en-US" sz="3600" dirty="0">
              <a:latin typeface="Trade Gothic Next" panose="020B0503040303020004" pitchFamily="34" charset="0"/>
            </a:endParaRPr>
          </a:p>
        </p:txBody>
      </p:sp>
      <p:pic>
        <p:nvPicPr>
          <p:cNvPr id="3" name="Immagine 2">
            <a:extLst>
              <a:ext uri="{FF2B5EF4-FFF2-40B4-BE49-F238E27FC236}">
                <a16:creationId xmlns:a16="http://schemas.microsoft.com/office/drawing/2014/main" id="{FF6E1C0B-95A2-DAEA-3A02-04DD8F4D37E8}"/>
              </a:ext>
            </a:extLst>
          </p:cNvPr>
          <p:cNvPicPr>
            <a:picLocks noChangeAspect="1"/>
          </p:cNvPicPr>
          <p:nvPr/>
        </p:nvPicPr>
        <p:blipFill>
          <a:blip r:embed="rId2"/>
          <a:stretch>
            <a:fillRect/>
          </a:stretch>
        </p:blipFill>
        <p:spPr>
          <a:xfrm>
            <a:off x="8300226" y="4780265"/>
            <a:ext cx="797820" cy="797820"/>
          </a:xfrm>
          <a:prstGeom prst="rect">
            <a:avLst/>
          </a:prstGeom>
        </p:spPr>
      </p:pic>
    </p:spTree>
    <p:extLst>
      <p:ext uri="{BB962C8B-B14F-4D97-AF65-F5344CB8AC3E}">
        <p14:creationId xmlns:p14="http://schemas.microsoft.com/office/powerpoint/2010/main" val="3515298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A02E8C9E-C14C-029A-CE14-D8CF230039C8}"/>
              </a:ext>
            </a:extLst>
          </p:cNvPr>
          <p:cNvPicPr>
            <a:picLocks noChangeAspect="1"/>
          </p:cNvPicPr>
          <p:nvPr/>
        </p:nvPicPr>
        <p:blipFill>
          <a:blip r:embed="rId2"/>
          <a:srcRect l="23500" t="41912" r="-5911" b="737"/>
          <a:stretch>
            <a:fillRect/>
          </a:stretch>
        </p:blipFill>
        <p:spPr>
          <a:xfrm>
            <a:off x="0" y="0"/>
            <a:ext cx="10087200" cy="7020000"/>
          </a:xfrm>
          <a:prstGeom prst="rect">
            <a:avLst/>
          </a:prstGeom>
        </p:spPr>
      </p:pic>
      <p:sp>
        <p:nvSpPr>
          <p:cNvPr id="4" name="Segnaposto testo 3">
            <a:extLst>
              <a:ext uri="{FF2B5EF4-FFF2-40B4-BE49-F238E27FC236}">
                <a16:creationId xmlns:a16="http://schemas.microsoft.com/office/drawing/2014/main" id="{B6BC5B21-AA2C-6A17-18F1-D1008A27050A}"/>
              </a:ext>
            </a:extLst>
          </p:cNvPr>
          <p:cNvSpPr>
            <a:spLocks noGrp="1"/>
          </p:cNvSpPr>
          <p:nvPr>
            <p:ph type="body" sz="quarter" idx="11"/>
          </p:nvPr>
        </p:nvSpPr>
        <p:spPr>
          <a:xfrm>
            <a:off x="1472662" y="1679961"/>
            <a:ext cx="10476792" cy="3062659"/>
          </a:xfrm>
        </p:spPr>
        <p:txBody>
          <a:bodyPr>
            <a:noAutofit/>
          </a:bodyPr>
          <a:lstStyle/>
          <a:p>
            <a:r>
              <a:rPr lang="en-US" sz="4800" dirty="0"/>
              <a:t>Du </a:t>
            </a:r>
            <a:r>
              <a:rPr lang="en-US" sz="4800" dirty="0" err="1"/>
              <a:t>unternimmst</a:t>
            </a:r>
            <a:r>
              <a:rPr lang="en-US" sz="4800" dirty="0"/>
              <a:t> </a:t>
            </a:r>
            <a:r>
              <a:rPr lang="en-US" sz="4800" dirty="0" err="1"/>
              <a:t>eine</a:t>
            </a:r>
            <a:r>
              <a:rPr lang="en-US" sz="4800" dirty="0"/>
              <a:t> Reise </a:t>
            </a:r>
            <a:r>
              <a:rPr lang="en-US" sz="4800" dirty="0" err="1"/>
              <a:t>durch</a:t>
            </a:r>
            <a:r>
              <a:rPr lang="en-US" sz="4800" dirty="0"/>
              <a:t> Europa.</a:t>
            </a:r>
          </a:p>
          <a:p>
            <a:r>
              <a:rPr lang="en-US" sz="4800" dirty="0"/>
              <a:t>Wie </a:t>
            </a:r>
            <a:r>
              <a:rPr lang="en-US" sz="4800" dirty="0" err="1"/>
              <a:t>viel</a:t>
            </a:r>
            <a:r>
              <a:rPr lang="en-US" sz="4800" dirty="0"/>
              <a:t> </a:t>
            </a:r>
            <a:r>
              <a:rPr lang="en-US" sz="4800" dirty="0" err="1"/>
              <a:t>weißt</a:t>
            </a:r>
            <a:r>
              <a:rPr lang="en-US" sz="4800" dirty="0"/>
              <a:t> du </a:t>
            </a:r>
            <a:br>
              <a:rPr lang="en-US" sz="4800" dirty="0"/>
            </a:br>
            <a:r>
              <a:rPr lang="en-US" sz="4800" dirty="0" err="1"/>
              <a:t>über</a:t>
            </a:r>
            <a:r>
              <a:rPr lang="en-US" sz="4800" dirty="0"/>
              <a:t> </a:t>
            </a:r>
            <a:r>
              <a:rPr lang="en-US" sz="4800" dirty="0" err="1"/>
              <a:t>europäische</a:t>
            </a:r>
            <a:r>
              <a:rPr lang="en-US" sz="4800" dirty="0"/>
              <a:t> </a:t>
            </a:r>
            <a:r>
              <a:rPr lang="en-US" sz="4800" dirty="0" err="1"/>
              <a:t>Sprachen</a:t>
            </a:r>
            <a:r>
              <a:rPr lang="en-US" sz="4800" dirty="0"/>
              <a:t>?</a:t>
            </a:r>
          </a:p>
        </p:txBody>
      </p:sp>
      <p:grpSp>
        <p:nvGrpSpPr>
          <p:cNvPr id="5" name="Gruppo 4">
            <a:extLst>
              <a:ext uri="{FF2B5EF4-FFF2-40B4-BE49-F238E27FC236}">
                <a16:creationId xmlns:a16="http://schemas.microsoft.com/office/drawing/2014/main" id="{83F45245-E4B5-DD87-B389-7CC2489854FF}"/>
              </a:ext>
            </a:extLst>
          </p:cNvPr>
          <p:cNvGrpSpPr/>
          <p:nvPr/>
        </p:nvGrpSpPr>
        <p:grpSpPr>
          <a:xfrm>
            <a:off x="8824140" y="4941466"/>
            <a:ext cx="2808417" cy="711200"/>
            <a:chOff x="6485673" y="5172299"/>
            <a:chExt cx="2808417" cy="711200"/>
          </a:xfrm>
        </p:grpSpPr>
        <p:pic>
          <p:nvPicPr>
            <p:cNvPr id="2" name="Immagine 1">
              <a:extLst>
                <a:ext uri="{FF2B5EF4-FFF2-40B4-BE49-F238E27FC236}">
                  <a16:creationId xmlns:a16="http://schemas.microsoft.com/office/drawing/2014/main" id="{39A2145C-5A75-3668-744E-20841E0F10C2}"/>
                </a:ext>
              </a:extLst>
            </p:cNvPr>
            <p:cNvPicPr>
              <a:picLocks noChangeAspect="1"/>
            </p:cNvPicPr>
            <p:nvPr/>
          </p:nvPicPr>
          <p:blipFill>
            <a:blip r:embed="rId3"/>
            <a:stretch>
              <a:fillRect/>
            </a:stretch>
          </p:blipFill>
          <p:spPr>
            <a:xfrm>
              <a:off x="6485673" y="5172299"/>
              <a:ext cx="1168400" cy="711200"/>
            </a:xfrm>
            <a:prstGeom prst="rect">
              <a:avLst/>
            </a:prstGeom>
          </p:spPr>
        </p:pic>
        <p:sp>
          <p:nvSpPr>
            <p:cNvPr id="3" name="TextBox 12">
              <a:extLst>
                <a:ext uri="{FF2B5EF4-FFF2-40B4-BE49-F238E27FC236}">
                  <a16:creationId xmlns:a16="http://schemas.microsoft.com/office/drawing/2014/main" id="{B9502AE7-3882-2A49-C50A-AC16707165F0}"/>
                </a:ext>
              </a:extLst>
            </p:cNvPr>
            <p:cNvSpPr txBox="1"/>
            <p:nvPr/>
          </p:nvSpPr>
          <p:spPr>
            <a:xfrm>
              <a:off x="7730366" y="5297066"/>
              <a:ext cx="1563724" cy="461665"/>
            </a:xfrm>
            <a:prstGeom prst="rect">
              <a:avLst/>
            </a:prstGeom>
            <a:noFill/>
          </p:spPr>
          <p:txBody>
            <a:bodyPr wrap="square">
              <a:spAutoFit/>
            </a:bodyPr>
            <a:lstStyle/>
            <a:p>
              <a:r>
                <a:rPr lang="it-IT" sz="2400" b="1" dirty="0">
                  <a:solidFill>
                    <a:schemeClr val="accent1"/>
                  </a:solidFill>
                </a:rPr>
                <a:t>QUIZTIME</a:t>
              </a:r>
              <a:endParaRPr lang="en-IT" sz="2400" b="1">
                <a:solidFill>
                  <a:schemeClr val="accent1"/>
                </a:solidFill>
              </a:endParaRPr>
            </a:p>
          </p:txBody>
        </p:sp>
      </p:grpSp>
      <p:pic>
        <p:nvPicPr>
          <p:cNvPr id="8" name="Immagine 7" descr="Immagine che contiene simbolo, logo, Carattere, Elementi grafici&#10;&#10;Il contenuto generato dall'IA potrebbe non essere corretto.">
            <a:extLst>
              <a:ext uri="{FF2B5EF4-FFF2-40B4-BE49-F238E27FC236}">
                <a16:creationId xmlns:a16="http://schemas.microsoft.com/office/drawing/2014/main" id="{D383F63B-B8E9-0D00-4FBF-E428E67E74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4907" y="382781"/>
            <a:ext cx="1386840" cy="842010"/>
          </a:xfrm>
          <a:prstGeom prst="rect">
            <a:avLst/>
          </a:prstGeom>
        </p:spPr>
      </p:pic>
    </p:spTree>
    <p:extLst>
      <p:ext uri="{BB962C8B-B14F-4D97-AF65-F5344CB8AC3E}">
        <p14:creationId xmlns:p14="http://schemas.microsoft.com/office/powerpoint/2010/main" val="1137620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9F60-4DD3-7891-E81E-46517D1EB803}"/>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DB2F17E8-0AA3-0E6F-8C7E-4F67189FBC56}"/>
              </a:ext>
            </a:extLst>
          </p:cNvPr>
          <p:cNvSpPr txBox="1"/>
          <p:nvPr/>
        </p:nvSpPr>
        <p:spPr>
          <a:xfrm>
            <a:off x="5106112" y="2144900"/>
            <a:ext cx="7282198" cy="461665"/>
          </a:xfrm>
          <a:prstGeom prst="rect">
            <a:avLst/>
          </a:prstGeom>
          <a:noFill/>
        </p:spPr>
        <p:txBody>
          <a:bodyPr wrap="square">
            <a:spAutoFit/>
          </a:bodyPr>
          <a:lstStyle/>
          <a:p>
            <a:r>
              <a:rPr lang="en-US" sz="2400" dirty="0">
                <a:solidFill>
                  <a:schemeClr val="tx1">
                    <a:lumMod val="75000"/>
                    <a:lumOff val="25000"/>
                  </a:schemeClr>
                </a:solidFill>
              </a:rPr>
              <a:t>1 </a:t>
            </a:r>
            <a:r>
              <a:rPr lang="en-US" sz="2400" dirty="0">
                <a:solidFill>
                  <a:schemeClr val="tx1">
                    <a:lumMod val="75000"/>
                    <a:lumOff val="25000"/>
                  </a:schemeClr>
                </a:solidFill>
                <a:ea typeface="+mj-lt"/>
                <a:cs typeface="+mj-lt"/>
              </a:rPr>
              <a:t>Alphabet</a:t>
            </a:r>
            <a:endParaRPr lang="en-US" sz="2400" dirty="0">
              <a:solidFill>
                <a:schemeClr val="tx1">
                  <a:lumMod val="75000"/>
                  <a:lumOff val="25000"/>
                </a:schemeClr>
              </a:solidFill>
            </a:endParaRPr>
          </a:p>
        </p:txBody>
      </p:sp>
      <p:sp>
        <p:nvSpPr>
          <p:cNvPr id="3" name="TextBox 14">
            <a:extLst>
              <a:ext uri="{FF2B5EF4-FFF2-40B4-BE49-F238E27FC236}">
                <a16:creationId xmlns:a16="http://schemas.microsoft.com/office/drawing/2014/main" id="{2E1CC74B-490E-8E3A-98E1-2034359AB7C5}"/>
              </a:ext>
            </a:extLst>
          </p:cNvPr>
          <p:cNvSpPr txBox="1"/>
          <p:nvPr/>
        </p:nvSpPr>
        <p:spPr>
          <a:xfrm>
            <a:off x="5106112" y="3255856"/>
            <a:ext cx="6604461" cy="461665"/>
          </a:xfrm>
          <a:prstGeom prst="rect">
            <a:avLst/>
          </a:prstGeom>
          <a:noFill/>
        </p:spPr>
        <p:txBody>
          <a:bodyPr wrap="square">
            <a:spAutoFit/>
          </a:bodyPr>
          <a:lstStyle/>
          <a:p>
            <a:r>
              <a:rPr lang="en-US" sz="2400" dirty="0">
                <a:solidFill>
                  <a:schemeClr val="tx1">
                    <a:lumMod val="75000"/>
                    <a:lumOff val="25000"/>
                  </a:schemeClr>
                </a:solidFill>
              </a:rPr>
              <a:t>5 </a:t>
            </a:r>
            <a:r>
              <a:rPr lang="en-US" sz="2400" dirty="0" err="1">
                <a:solidFill>
                  <a:schemeClr val="tx1">
                    <a:lumMod val="75000"/>
                    <a:lumOff val="25000"/>
                  </a:schemeClr>
                </a:solidFill>
                <a:ea typeface="+mj-lt"/>
                <a:cs typeface="+mj-lt"/>
              </a:rPr>
              <a:t>Alphabete</a:t>
            </a:r>
            <a:endParaRPr lang="en-US"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874284A3-57D1-7285-9C1D-C644B811A935}"/>
              </a:ext>
            </a:extLst>
          </p:cNvPr>
          <p:cNvSpPr txBox="1"/>
          <p:nvPr/>
        </p:nvSpPr>
        <p:spPr>
          <a:xfrm>
            <a:off x="5106112" y="4348913"/>
            <a:ext cx="6209606" cy="461665"/>
          </a:xfrm>
          <a:prstGeom prst="rect">
            <a:avLst/>
          </a:prstGeom>
          <a:noFill/>
        </p:spPr>
        <p:txBody>
          <a:bodyPr wrap="square">
            <a:spAutoFit/>
          </a:bodyPr>
          <a:lstStyle/>
          <a:p>
            <a:r>
              <a:rPr lang="en-US" sz="2400" dirty="0">
                <a:solidFill>
                  <a:schemeClr val="tx1">
                    <a:lumMod val="75000"/>
                    <a:lumOff val="25000"/>
                  </a:schemeClr>
                </a:solidFill>
              </a:rPr>
              <a:t>12 </a:t>
            </a:r>
            <a:r>
              <a:rPr lang="en-US" sz="2400" dirty="0" err="1">
                <a:solidFill>
                  <a:schemeClr val="tx1">
                    <a:lumMod val="75000"/>
                    <a:lumOff val="25000"/>
                  </a:schemeClr>
                </a:solidFill>
                <a:ea typeface="+mj-lt"/>
                <a:cs typeface="+mj-lt"/>
              </a:rPr>
              <a:t>Alphabete</a:t>
            </a:r>
            <a:endParaRPr lang="en-US" sz="2400" dirty="0">
              <a:solidFill>
                <a:schemeClr val="tx1">
                  <a:lumMod val="75000"/>
                  <a:lumOff val="25000"/>
                </a:schemeClr>
              </a:solidFill>
            </a:endParaRPr>
          </a:p>
        </p:txBody>
      </p:sp>
      <p:sp>
        <p:nvSpPr>
          <p:cNvPr id="5" name="TextBox 18">
            <a:extLst>
              <a:ext uri="{FF2B5EF4-FFF2-40B4-BE49-F238E27FC236}">
                <a16:creationId xmlns:a16="http://schemas.microsoft.com/office/drawing/2014/main" id="{0C88FAD9-7658-5797-171A-B5EB6D8BF861}"/>
              </a:ext>
            </a:extLst>
          </p:cNvPr>
          <p:cNvSpPr txBox="1"/>
          <p:nvPr/>
        </p:nvSpPr>
        <p:spPr>
          <a:xfrm>
            <a:off x="5106112" y="5417550"/>
            <a:ext cx="6209606" cy="461665"/>
          </a:xfrm>
          <a:prstGeom prst="rect">
            <a:avLst/>
          </a:prstGeom>
          <a:noFill/>
        </p:spPr>
        <p:txBody>
          <a:bodyPr wrap="square">
            <a:spAutoFit/>
          </a:bodyPr>
          <a:lstStyle/>
          <a:p>
            <a:r>
              <a:rPr lang="en-US" sz="2400" dirty="0">
                <a:solidFill>
                  <a:schemeClr val="tx1">
                    <a:lumMod val="75000"/>
                    <a:lumOff val="25000"/>
                  </a:schemeClr>
                </a:solidFill>
              </a:rPr>
              <a:t>23 </a:t>
            </a:r>
            <a:r>
              <a:rPr lang="en-US" sz="2400" dirty="0" err="1">
                <a:solidFill>
                  <a:schemeClr val="tx1">
                    <a:lumMod val="75000"/>
                    <a:lumOff val="25000"/>
                  </a:schemeClr>
                </a:solidFill>
                <a:ea typeface="+mj-lt"/>
                <a:cs typeface="+mj-lt"/>
              </a:rPr>
              <a:t>Alphabete</a:t>
            </a:r>
            <a:endParaRPr lang="en-US"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B77FE00D-FF0B-4B8B-AB8A-8EEFA951571B}"/>
              </a:ext>
            </a:extLst>
          </p:cNvPr>
          <p:cNvSpPr txBox="1"/>
          <p:nvPr/>
        </p:nvSpPr>
        <p:spPr>
          <a:xfrm>
            <a:off x="645140" y="804386"/>
            <a:ext cx="6970222" cy="461665"/>
          </a:xfrm>
          <a:prstGeom prst="rect">
            <a:avLst/>
          </a:prstGeom>
          <a:noFill/>
        </p:spPr>
        <p:txBody>
          <a:bodyPr wrap="square">
            <a:spAutoFit/>
          </a:bodyPr>
          <a:lstStyle/>
          <a:p>
            <a:r>
              <a:rPr lang="en-US" sz="2400" b="1" dirty="0">
                <a:solidFill>
                  <a:schemeClr val="accent6"/>
                </a:solidFill>
                <a:ea typeface="+mj-lt"/>
                <a:cs typeface="+mj-lt"/>
              </a:rPr>
              <a:t>Wie </a:t>
            </a:r>
            <a:r>
              <a:rPr lang="en-US" sz="2400" b="1" dirty="0" err="1">
                <a:solidFill>
                  <a:schemeClr val="accent6"/>
                </a:solidFill>
                <a:ea typeface="+mj-lt"/>
                <a:cs typeface="+mj-lt"/>
              </a:rPr>
              <a:t>viele</a:t>
            </a:r>
            <a:r>
              <a:rPr lang="en-US" sz="2400" b="1" dirty="0">
                <a:solidFill>
                  <a:schemeClr val="accent6"/>
                </a:solidFill>
                <a:ea typeface="+mj-lt"/>
                <a:cs typeface="+mj-lt"/>
              </a:rPr>
              <a:t> und </a:t>
            </a:r>
            <a:r>
              <a:rPr lang="en-US" sz="2400" b="1" dirty="0" err="1">
                <a:solidFill>
                  <a:schemeClr val="accent6"/>
                </a:solidFill>
                <a:ea typeface="+mj-lt"/>
                <a:cs typeface="+mj-lt"/>
              </a:rPr>
              <a:t>welche</a:t>
            </a:r>
            <a:r>
              <a:rPr lang="en-US" sz="2400" b="1" dirty="0">
                <a:solidFill>
                  <a:schemeClr val="accent6"/>
                </a:solidFill>
                <a:ea typeface="+mj-lt"/>
                <a:cs typeface="+mj-lt"/>
              </a:rPr>
              <a:t> </a:t>
            </a:r>
            <a:r>
              <a:rPr lang="en-US" sz="2400" b="1" dirty="0" err="1">
                <a:solidFill>
                  <a:schemeClr val="accent6"/>
                </a:solidFill>
                <a:ea typeface="+mj-lt"/>
                <a:cs typeface="+mj-lt"/>
              </a:rPr>
              <a:t>Alphabete</a:t>
            </a:r>
            <a:r>
              <a:rPr lang="en-US" sz="2400" b="1" dirty="0">
                <a:solidFill>
                  <a:schemeClr val="accent6"/>
                </a:solidFill>
                <a:ea typeface="+mj-lt"/>
                <a:cs typeface="+mj-lt"/>
              </a:rPr>
              <a:t> </a:t>
            </a:r>
            <a:r>
              <a:rPr lang="en-US" sz="2400" b="1" dirty="0" err="1">
                <a:solidFill>
                  <a:schemeClr val="accent6"/>
                </a:solidFill>
                <a:ea typeface="+mj-lt"/>
                <a:cs typeface="+mj-lt"/>
              </a:rPr>
              <a:t>gibt</a:t>
            </a:r>
            <a:r>
              <a:rPr lang="en-US" sz="2400" b="1" dirty="0">
                <a:solidFill>
                  <a:schemeClr val="accent6"/>
                </a:solidFill>
                <a:ea typeface="+mj-lt"/>
                <a:cs typeface="+mj-lt"/>
              </a:rPr>
              <a:t> es in Europa? </a:t>
            </a:r>
            <a:endParaRPr lang="it-IT" sz="2400" b="1" dirty="0">
              <a:solidFill>
                <a:schemeClr val="accent6"/>
              </a:solidFill>
            </a:endParaRPr>
          </a:p>
        </p:txBody>
      </p:sp>
      <p:sp>
        <p:nvSpPr>
          <p:cNvPr id="7" name="Ovale 6">
            <a:extLst>
              <a:ext uri="{FF2B5EF4-FFF2-40B4-BE49-F238E27FC236}">
                <a16:creationId xmlns:a16="http://schemas.microsoft.com/office/drawing/2014/main" id="{B20FE634-C647-CD52-14B7-8297464AA49C}"/>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643B4D84-E986-2EF0-537F-11813E4544DB}"/>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51AB59A-B105-A6C7-0186-2B0F8ED0F004}"/>
              </a:ext>
            </a:extLst>
          </p:cNvPr>
          <p:cNvSpPr/>
          <p:nvPr/>
        </p:nvSpPr>
        <p:spPr>
          <a:xfrm>
            <a:off x="414373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D44E4975-A014-1CDF-D27E-008A5EDCFB15}"/>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277753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51260-D419-053E-B016-412B8D6D0335}"/>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C08A6DB6-66EF-972A-FFCD-CF491E4D5BDB}"/>
              </a:ext>
            </a:extLst>
          </p:cNvPr>
          <p:cNvSpPr txBox="1">
            <a:spLocks/>
          </p:cNvSpPr>
          <p:nvPr/>
        </p:nvSpPr>
        <p:spPr>
          <a:xfrm>
            <a:off x="1732157" y="1457253"/>
            <a:ext cx="10085594" cy="4008196"/>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en-US" b="1" dirty="0">
                <a:solidFill>
                  <a:schemeClr val="tx1">
                    <a:lumMod val="75000"/>
                    <a:lumOff val="25000"/>
                  </a:schemeClr>
                </a:solidFill>
              </a:rPr>
              <a:t>Die </a:t>
            </a:r>
            <a:r>
              <a:rPr lang="en-US" b="1" dirty="0" err="1">
                <a:solidFill>
                  <a:schemeClr val="tx1">
                    <a:lumMod val="75000"/>
                    <a:lumOff val="25000"/>
                  </a:schemeClr>
                </a:solidFill>
              </a:rPr>
              <a:t>richitige</a:t>
            </a:r>
            <a:r>
              <a:rPr lang="en-US" b="1" dirty="0">
                <a:solidFill>
                  <a:schemeClr val="tx1">
                    <a:lumMod val="75000"/>
                    <a:lumOff val="25000"/>
                  </a:schemeClr>
                </a:solidFill>
              </a:rPr>
              <a:t> </a:t>
            </a:r>
            <a:r>
              <a:rPr lang="en-US" b="1" dirty="0" err="1">
                <a:solidFill>
                  <a:schemeClr val="tx1">
                    <a:lumMod val="75000"/>
                    <a:lumOff val="25000"/>
                  </a:schemeClr>
                </a:solidFill>
              </a:rPr>
              <a:t>Antowrt</a:t>
            </a:r>
            <a:r>
              <a:rPr lang="en-US" b="1" dirty="0">
                <a:solidFill>
                  <a:schemeClr val="tx1">
                    <a:lumMod val="75000"/>
                    <a:lumOff val="25000"/>
                  </a:schemeClr>
                </a:solidFill>
              </a:rPr>
              <a:t> </a:t>
            </a:r>
            <a:r>
              <a:rPr lang="en-US" b="1" dirty="0" err="1">
                <a:solidFill>
                  <a:schemeClr val="tx1">
                    <a:lumMod val="75000"/>
                    <a:lumOff val="25000"/>
                  </a:schemeClr>
                </a:solidFill>
              </a:rPr>
              <a:t>ist</a:t>
            </a:r>
            <a:r>
              <a:rPr lang="en-US" b="1" dirty="0">
                <a:solidFill>
                  <a:schemeClr val="tx1">
                    <a:lumMod val="75000"/>
                    <a:lumOff val="25000"/>
                  </a:schemeClr>
                </a:solidFill>
              </a:rPr>
              <a:t>: 5 </a:t>
            </a:r>
            <a:r>
              <a:rPr lang="en-US" b="1" dirty="0" err="1">
                <a:solidFill>
                  <a:schemeClr val="tx1">
                    <a:lumMod val="75000"/>
                    <a:lumOff val="25000"/>
                  </a:schemeClr>
                </a:solidFill>
              </a:rPr>
              <a:t>Alphabete</a:t>
            </a:r>
            <a:r>
              <a:rPr lang="en-US" b="1" dirty="0">
                <a:solidFill>
                  <a:schemeClr val="tx1">
                    <a:lumMod val="75000"/>
                    <a:lumOff val="25000"/>
                  </a:schemeClr>
                </a:solidFill>
              </a:rPr>
              <a:t> </a:t>
            </a:r>
          </a:p>
          <a:p>
            <a:pPr marL="0" indent="0" fontAlgn="base">
              <a:buNone/>
            </a:pPr>
            <a:r>
              <a:rPr lang="en-US" dirty="0">
                <a:solidFill>
                  <a:schemeClr val="tx1">
                    <a:lumMod val="75000"/>
                    <a:lumOff val="25000"/>
                  </a:schemeClr>
                </a:solidFill>
              </a:rPr>
              <a:t>Das </a:t>
            </a:r>
            <a:r>
              <a:rPr lang="en-US" dirty="0" err="1">
                <a:solidFill>
                  <a:schemeClr val="tx1">
                    <a:lumMod val="75000"/>
                    <a:lumOff val="25000"/>
                  </a:schemeClr>
                </a:solidFill>
              </a:rPr>
              <a:t>lateinische</a:t>
            </a:r>
            <a:r>
              <a:rPr lang="en-US" dirty="0">
                <a:solidFill>
                  <a:schemeClr val="tx1">
                    <a:lumMod val="75000"/>
                    <a:lumOff val="25000"/>
                  </a:schemeClr>
                </a:solidFill>
              </a:rPr>
              <a:t> Alphabet: </a:t>
            </a:r>
            <a:r>
              <a:rPr lang="it-IT" dirty="0">
                <a:solidFill>
                  <a:srgbClr val="4472C4"/>
                </a:solidFill>
              </a:rPr>
              <a:t>Buongiorno</a:t>
            </a:r>
            <a:r>
              <a:rPr lang="en-US" dirty="0">
                <a:solidFill>
                  <a:srgbClr val="000000"/>
                </a:solidFill>
              </a:rPr>
              <a:t>​</a:t>
            </a:r>
          </a:p>
          <a:p>
            <a:pPr marL="0" indent="0" fontAlgn="base">
              <a:buNone/>
            </a:pPr>
            <a:r>
              <a:rPr lang="en-US" dirty="0">
                <a:solidFill>
                  <a:schemeClr val="tx1">
                    <a:lumMod val="75000"/>
                    <a:lumOff val="25000"/>
                  </a:schemeClr>
                </a:solidFill>
              </a:rPr>
              <a:t>Das </a:t>
            </a:r>
            <a:r>
              <a:rPr lang="en-US" dirty="0" err="1">
                <a:solidFill>
                  <a:schemeClr val="tx1">
                    <a:lumMod val="75000"/>
                    <a:lumOff val="25000"/>
                  </a:schemeClr>
                </a:solidFill>
              </a:rPr>
              <a:t>kyrillische</a:t>
            </a:r>
            <a:r>
              <a:rPr lang="en-US" dirty="0">
                <a:solidFill>
                  <a:schemeClr val="tx1">
                    <a:lumMod val="75000"/>
                    <a:lumOff val="25000"/>
                  </a:schemeClr>
                </a:solidFill>
              </a:rPr>
              <a:t> Alphabet: </a:t>
            </a:r>
            <a:r>
              <a:rPr lang="it-IT" dirty="0">
                <a:solidFill>
                  <a:schemeClr val="tx1">
                    <a:lumMod val="75000"/>
                    <a:lumOff val="25000"/>
                  </a:schemeClr>
                </a:solidFill>
              </a:rPr>
              <a:t>: </a:t>
            </a:r>
            <a:r>
              <a:rPr lang="ru-RU" dirty="0">
                <a:solidFill>
                  <a:srgbClr val="FF0000"/>
                </a:solidFill>
                <a:latin typeface="Arial" panose="020B0604020202020204" pitchFamily="34" charset="0"/>
              </a:rPr>
              <a:t>доброе утро</a:t>
            </a:r>
            <a:r>
              <a:rPr lang="de-DE" dirty="0">
                <a:solidFill>
                  <a:srgbClr val="FF0000"/>
                </a:solidFill>
                <a:latin typeface="Trade Gothic Next" panose="020B0503040303020004" pitchFamily="34" charset="0"/>
              </a:rPr>
              <a:t> </a:t>
            </a:r>
            <a:r>
              <a:rPr lang="de-DE" dirty="0">
                <a:solidFill>
                  <a:srgbClr val="FF0000"/>
                </a:solidFill>
              </a:rPr>
              <a:t>(</a:t>
            </a:r>
            <a:r>
              <a:rPr lang="de-DE" dirty="0" err="1">
                <a:solidFill>
                  <a:srgbClr val="FF0000"/>
                </a:solidFill>
              </a:rPr>
              <a:t>dobroye</a:t>
            </a:r>
            <a:r>
              <a:rPr lang="de-DE" dirty="0">
                <a:solidFill>
                  <a:srgbClr val="FF0000"/>
                </a:solidFill>
              </a:rPr>
              <a:t> </a:t>
            </a:r>
            <a:r>
              <a:rPr lang="de-DE" dirty="0" err="1">
                <a:solidFill>
                  <a:srgbClr val="FF0000"/>
                </a:solidFill>
              </a:rPr>
              <a:t>utro</a:t>
            </a:r>
            <a:r>
              <a:rPr lang="de-DE" dirty="0">
                <a:solidFill>
                  <a:srgbClr val="FF0000"/>
                </a:solidFill>
              </a:rPr>
              <a:t>)</a:t>
            </a:r>
            <a:r>
              <a:rPr lang="it-IT" dirty="0">
                <a:solidFill>
                  <a:srgbClr val="000000"/>
                </a:solidFill>
              </a:rPr>
              <a:t>​</a:t>
            </a:r>
          </a:p>
          <a:p>
            <a:pPr marL="0" indent="0" fontAlgn="base">
              <a:buNone/>
            </a:pPr>
            <a:r>
              <a:rPr lang="en-US" dirty="0">
                <a:solidFill>
                  <a:schemeClr val="tx1">
                    <a:lumMod val="75000"/>
                    <a:lumOff val="25000"/>
                  </a:schemeClr>
                </a:solidFill>
              </a:rPr>
              <a:t>Das </a:t>
            </a:r>
            <a:r>
              <a:rPr lang="en-US" dirty="0" err="1">
                <a:solidFill>
                  <a:schemeClr val="tx1">
                    <a:lumMod val="75000"/>
                    <a:lumOff val="25000"/>
                  </a:schemeClr>
                </a:solidFill>
              </a:rPr>
              <a:t>griechische</a:t>
            </a:r>
            <a:r>
              <a:rPr lang="en-US" dirty="0">
                <a:solidFill>
                  <a:schemeClr val="tx1">
                    <a:lumMod val="75000"/>
                    <a:lumOff val="25000"/>
                  </a:schemeClr>
                </a:solidFill>
              </a:rPr>
              <a:t> Alphabet: </a:t>
            </a:r>
            <a:r>
              <a:rPr lang="el-GR" dirty="0">
                <a:solidFill>
                  <a:srgbClr val="70AD47"/>
                </a:solidFill>
                <a:latin typeface="Arial" panose="020B0604020202020204" pitchFamily="34" charset="0"/>
              </a:rPr>
              <a:t>καλημέρα</a:t>
            </a:r>
            <a:r>
              <a:rPr lang="de-DE" dirty="0">
                <a:solidFill>
                  <a:srgbClr val="70AD47"/>
                </a:solidFill>
                <a:latin typeface="Trade Gothic Next" panose="020B0503040303020004" pitchFamily="34" charset="0"/>
              </a:rPr>
              <a:t> (</a:t>
            </a:r>
            <a:r>
              <a:rPr lang="de-DE" dirty="0" err="1">
                <a:solidFill>
                  <a:srgbClr val="70AD47"/>
                </a:solidFill>
                <a:latin typeface="Trade Gothic Next" panose="020B0503040303020004" pitchFamily="34" charset="0"/>
              </a:rPr>
              <a:t>kaliméra</a:t>
            </a:r>
            <a:r>
              <a:rPr lang="de-DE" dirty="0">
                <a:solidFill>
                  <a:srgbClr val="70AD47"/>
                </a:solidFill>
                <a:latin typeface="Trade Gothic Next" panose="020B0503040303020004" pitchFamily="34" charset="0"/>
              </a:rPr>
              <a:t>)</a:t>
            </a:r>
            <a:r>
              <a:rPr lang="en-US" dirty="0">
                <a:solidFill>
                  <a:srgbClr val="000000"/>
                </a:solidFill>
                <a:latin typeface="Trade Gothic Next" panose="020B0503040303020004" pitchFamily="34" charset="0"/>
              </a:rPr>
              <a:t>​</a:t>
            </a:r>
          </a:p>
          <a:p>
            <a:pPr marL="0" indent="0" fontAlgn="base">
              <a:buNone/>
            </a:pPr>
            <a:r>
              <a:rPr lang="en-US" dirty="0">
                <a:solidFill>
                  <a:schemeClr val="tx1">
                    <a:lumMod val="75000"/>
                    <a:lumOff val="25000"/>
                  </a:schemeClr>
                </a:solidFill>
              </a:rPr>
              <a:t>Das </a:t>
            </a:r>
            <a:r>
              <a:rPr lang="en-US" dirty="0" err="1">
                <a:solidFill>
                  <a:schemeClr val="tx1">
                    <a:lumMod val="75000"/>
                    <a:lumOff val="25000"/>
                  </a:schemeClr>
                </a:solidFill>
              </a:rPr>
              <a:t>georgische</a:t>
            </a:r>
            <a:r>
              <a:rPr lang="en-US" dirty="0">
                <a:solidFill>
                  <a:schemeClr val="tx1">
                    <a:lumMod val="75000"/>
                    <a:lumOff val="25000"/>
                  </a:schemeClr>
                </a:solidFill>
              </a:rPr>
              <a:t> Alphabet: </a:t>
            </a:r>
            <a:r>
              <a:rPr lang="ka-GE" dirty="0">
                <a:solidFill>
                  <a:srgbClr val="70307C"/>
                </a:solidFill>
              </a:rPr>
              <a:t>დილა</a:t>
            </a:r>
            <a:r>
              <a:rPr lang="de-DE" dirty="0">
                <a:solidFill>
                  <a:srgbClr val="70307C"/>
                </a:solidFill>
                <a:latin typeface="Trade Gothic Next" panose="020B0503040303020004" pitchFamily="34" charset="0"/>
              </a:rPr>
              <a:t> (</a:t>
            </a:r>
            <a:r>
              <a:rPr lang="de-DE" dirty="0" err="1">
                <a:solidFill>
                  <a:srgbClr val="70307C"/>
                </a:solidFill>
                <a:latin typeface="Trade Gothic Next" panose="020B0503040303020004" pitchFamily="34" charset="0"/>
              </a:rPr>
              <a:t>dila</a:t>
            </a:r>
            <a:r>
              <a:rPr lang="de-DE" dirty="0">
                <a:solidFill>
                  <a:srgbClr val="70307C"/>
                </a:solidFill>
                <a:latin typeface="Trade Gothic Next" panose="020B0503040303020004" pitchFamily="34" charset="0"/>
              </a:rPr>
              <a:t>)</a:t>
            </a:r>
            <a:r>
              <a:rPr lang="it-IT" dirty="0">
                <a:solidFill>
                  <a:srgbClr val="70307C"/>
                </a:solidFill>
                <a:latin typeface="Trade Gothic Next" panose="020B0503040303020004" pitchFamily="34" charset="0"/>
              </a:rPr>
              <a:t>​</a:t>
            </a:r>
          </a:p>
          <a:p>
            <a:pPr marL="0" indent="0" fontAlgn="base">
              <a:buNone/>
            </a:pPr>
            <a:r>
              <a:rPr lang="en-US" dirty="0">
                <a:solidFill>
                  <a:schemeClr val="tx1">
                    <a:lumMod val="75000"/>
                    <a:lumOff val="25000"/>
                  </a:schemeClr>
                </a:solidFill>
              </a:rPr>
              <a:t>Das </a:t>
            </a:r>
            <a:r>
              <a:rPr lang="en-US" dirty="0" err="1">
                <a:solidFill>
                  <a:schemeClr val="tx1">
                    <a:lumMod val="75000"/>
                    <a:lumOff val="25000"/>
                  </a:schemeClr>
                </a:solidFill>
              </a:rPr>
              <a:t>armenische</a:t>
            </a:r>
            <a:r>
              <a:rPr lang="en-US" dirty="0">
                <a:solidFill>
                  <a:schemeClr val="tx1">
                    <a:lumMod val="75000"/>
                    <a:lumOff val="25000"/>
                  </a:schemeClr>
                </a:solidFill>
              </a:rPr>
              <a:t> Alphabet: </a:t>
            </a:r>
            <a:r>
              <a:rPr lang="hy-AM" dirty="0">
                <a:solidFill>
                  <a:srgbClr val="FFC000"/>
                </a:solidFill>
                <a:latin typeface="Arial" panose="020B0604020202020204" pitchFamily="34" charset="0"/>
              </a:rPr>
              <a:t>Բարի լույս</a:t>
            </a:r>
            <a:r>
              <a:rPr lang="de-DE" dirty="0">
                <a:solidFill>
                  <a:srgbClr val="FFC000"/>
                </a:solidFill>
                <a:latin typeface="Trade Gothic Next" panose="020B0503040303020004" pitchFamily="34" charset="0"/>
              </a:rPr>
              <a:t> (</a:t>
            </a:r>
            <a:r>
              <a:rPr lang="de-DE" dirty="0" err="1">
                <a:solidFill>
                  <a:srgbClr val="FFC000"/>
                </a:solidFill>
                <a:latin typeface="Trade Gothic Next" panose="020B0503040303020004" pitchFamily="34" charset="0"/>
              </a:rPr>
              <a:t>bari</a:t>
            </a:r>
            <a:r>
              <a:rPr lang="de-DE" dirty="0">
                <a:solidFill>
                  <a:srgbClr val="FFC000"/>
                </a:solidFill>
                <a:latin typeface="Trade Gothic Next" panose="020B0503040303020004" pitchFamily="34" charset="0"/>
              </a:rPr>
              <a:t> </a:t>
            </a:r>
            <a:r>
              <a:rPr lang="de-DE" dirty="0" err="1">
                <a:solidFill>
                  <a:srgbClr val="FFC000"/>
                </a:solidFill>
                <a:latin typeface="Trade Gothic Next" panose="020B0503040303020004" pitchFamily="34" charset="0"/>
              </a:rPr>
              <a:t>luys</a:t>
            </a:r>
            <a:r>
              <a:rPr lang="de-DE" dirty="0">
                <a:solidFill>
                  <a:srgbClr val="FFC000"/>
                </a:solidFill>
                <a:latin typeface="Trade Gothic Next" panose="020B0503040303020004" pitchFamily="34" charset="0"/>
              </a:rPr>
              <a:t>)</a:t>
            </a:r>
            <a:endParaRPr lang="it-IT" dirty="0">
              <a:solidFill>
                <a:srgbClr val="000000"/>
              </a:solidFill>
              <a:latin typeface="Trade Gothic Next" panose="020B0503040303020004" pitchFamily="34" charset="0"/>
            </a:endParaRPr>
          </a:p>
        </p:txBody>
      </p:sp>
      <p:sp>
        <p:nvSpPr>
          <p:cNvPr id="3" name="Ovale 2">
            <a:extLst>
              <a:ext uri="{FF2B5EF4-FFF2-40B4-BE49-F238E27FC236}">
                <a16:creationId xmlns:a16="http://schemas.microsoft.com/office/drawing/2014/main" id="{6DF921DA-05DD-6967-2443-108B4E2CE1A5}"/>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62441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B9AE0-542A-DFE2-EA90-CBC9A2731B00}"/>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E096FBB1-040D-C457-55F6-4E070EF20CAE}"/>
              </a:ext>
            </a:extLst>
          </p:cNvPr>
          <p:cNvSpPr/>
          <p:nvPr/>
        </p:nvSpPr>
        <p:spPr>
          <a:xfrm>
            <a:off x="3637982" y="878282"/>
            <a:ext cx="4916035" cy="4861084"/>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ea typeface="+mn-lt"/>
                <a:cs typeface="+mn-lt"/>
              </a:rPr>
              <a:t>Wie </a:t>
            </a:r>
            <a:r>
              <a:rPr lang="en-US" sz="3600" dirty="0" err="1">
                <a:ea typeface="+mn-lt"/>
                <a:cs typeface="+mn-lt"/>
              </a:rPr>
              <a:t>viele</a:t>
            </a:r>
            <a:r>
              <a:rPr lang="en-US" sz="3600" dirty="0">
                <a:ea typeface="+mn-lt"/>
                <a:cs typeface="+mn-lt"/>
              </a:rPr>
              <a:t> </a:t>
            </a:r>
            <a:r>
              <a:rPr lang="en-US" sz="3600" dirty="0" err="1">
                <a:ea typeface="+mn-lt"/>
                <a:cs typeface="+mn-lt"/>
              </a:rPr>
              <a:t>keltische</a:t>
            </a:r>
            <a:r>
              <a:rPr lang="en-US" sz="3600" dirty="0">
                <a:ea typeface="+mn-lt"/>
                <a:cs typeface="+mn-lt"/>
              </a:rPr>
              <a:t> </a:t>
            </a:r>
            <a:r>
              <a:rPr lang="en-US" sz="3600" dirty="0" err="1">
                <a:ea typeface="+mn-lt"/>
                <a:cs typeface="+mn-lt"/>
              </a:rPr>
              <a:t>Sprachen</a:t>
            </a:r>
            <a:r>
              <a:rPr lang="en-US" sz="3600" dirty="0">
                <a:ea typeface="+mn-lt"/>
                <a:cs typeface="+mn-lt"/>
              </a:rPr>
              <a:t> </a:t>
            </a:r>
            <a:r>
              <a:rPr lang="en-US" sz="3600" dirty="0" err="1">
                <a:ea typeface="+mn-lt"/>
                <a:cs typeface="+mn-lt"/>
              </a:rPr>
              <a:t>werden</a:t>
            </a:r>
            <a:r>
              <a:rPr lang="en-US" sz="3600" dirty="0">
                <a:ea typeface="+mn-lt"/>
                <a:cs typeface="+mn-lt"/>
              </a:rPr>
              <a:t> </a:t>
            </a:r>
            <a:r>
              <a:rPr lang="en-US" sz="3600" dirty="0" err="1">
                <a:ea typeface="+mn-lt"/>
                <a:cs typeface="+mn-lt"/>
              </a:rPr>
              <a:t>noch</a:t>
            </a:r>
            <a:r>
              <a:rPr lang="en-US" sz="3600" dirty="0">
                <a:ea typeface="+mn-lt"/>
                <a:cs typeface="+mn-lt"/>
              </a:rPr>
              <a:t> </a:t>
            </a:r>
            <a:r>
              <a:rPr lang="en-US" sz="3600" dirty="0" err="1">
                <a:ea typeface="+mn-lt"/>
                <a:cs typeface="+mn-lt"/>
              </a:rPr>
              <a:t>gesprochen</a:t>
            </a:r>
            <a:r>
              <a:rPr lang="en-US" sz="3600" dirty="0">
                <a:ea typeface="+mn-lt"/>
                <a:cs typeface="+mn-lt"/>
              </a:rPr>
              <a:t>?</a:t>
            </a:r>
            <a:endParaRPr lang="en-US" sz="4000" dirty="0">
              <a:latin typeface="Trade Gothic Next" panose="020B0503040303020004" pitchFamily="34" charset="0"/>
            </a:endParaRPr>
          </a:p>
        </p:txBody>
      </p:sp>
      <p:pic>
        <p:nvPicPr>
          <p:cNvPr id="3" name="Immagine 2">
            <a:extLst>
              <a:ext uri="{FF2B5EF4-FFF2-40B4-BE49-F238E27FC236}">
                <a16:creationId xmlns:a16="http://schemas.microsoft.com/office/drawing/2014/main" id="{FE29ECB8-CBBD-FA81-46FB-C24D76F7C353}"/>
              </a:ext>
            </a:extLst>
          </p:cNvPr>
          <p:cNvPicPr>
            <a:picLocks noChangeAspect="1"/>
          </p:cNvPicPr>
          <p:nvPr/>
        </p:nvPicPr>
        <p:blipFill>
          <a:blip r:embed="rId2"/>
          <a:stretch>
            <a:fillRect/>
          </a:stretch>
        </p:blipFill>
        <p:spPr>
          <a:xfrm>
            <a:off x="8554017" y="4710501"/>
            <a:ext cx="797820" cy="797820"/>
          </a:xfrm>
          <a:prstGeom prst="rect">
            <a:avLst/>
          </a:prstGeom>
        </p:spPr>
      </p:pic>
    </p:spTree>
    <p:extLst>
      <p:ext uri="{BB962C8B-B14F-4D97-AF65-F5344CB8AC3E}">
        <p14:creationId xmlns:p14="http://schemas.microsoft.com/office/powerpoint/2010/main" val="21584176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FFE-A7B3-3D9E-AD9A-270CB862F17B}"/>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0DEFC39D-A82B-3D6E-C5EE-A7ADB96F0BC6}"/>
              </a:ext>
            </a:extLst>
          </p:cNvPr>
          <p:cNvSpPr txBox="1"/>
          <p:nvPr/>
        </p:nvSpPr>
        <p:spPr>
          <a:xfrm>
            <a:off x="5715960" y="1957819"/>
            <a:ext cx="1517464" cy="461665"/>
          </a:xfrm>
          <a:prstGeom prst="rect">
            <a:avLst/>
          </a:prstGeom>
          <a:noFill/>
        </p:spPr>
        <p:txBody>
          <a:bodyPr wrap="square">
            <a:spAutoFit/>
          </a:bodyPr>
          <a:lstStyle/>
          <a:p>
            <a:r>
              <a:rPr lang="it-IT" sz="2400" dirty="0">
                <a:solidFill>
                  <a:schemeClr val="bg2">
                    <a:lumMod val="25000"/>
                  </a:schemeClr>
                </a:solidFill>
              </a:rPr>
              <a:t>6</a:t>
            </a:r>
            <a:endParaRPr lang="en-IT" sz="3200" dirty="0">
              <a:solidFill>
                <a:schemeClr val="bg2">
                  <a:lumMod val="25000"/>
                </a:schemeClr>
              </a:solidFill>
            </a:endParaRPr>
          </a:p>
        </p:txBody>
      </p:sp>
      <p:sp>
        <p:nvSpPr>
          <p:cNvPr id="3" name="TextBox 14">
            <a:extLst>
              <a:ext uri="{FF2B5EF4-FFF2-40B4-BE49-F238E27FC236}">
                <a16:creationId xmlns:a16="http://schemas.microsoft.com/office/drawing/2014/main" id="{A0B9AC96-E301-4A70-E480-52B45A130FA4}"/>
              </a:ext>
            </a:extLst>
          </p:cNvPr>
          <p:cNvSpPr txBox="1"/>
          <p:nvPr/>
        </p:nvSpPr>
        <p:spPr>
          <a:xfrm>
            <a:off x="5715960" y="3221624"/>
            <a:ext cx="1899402" cy="461665"/>
          </a:xfrm>
          <a:prstGeom prst="rect">
            <a:avLst/>
          </a:prstGeom>
          <a:noFill/>
        </p:spPr>
        <p:txBody>
          <a:bodyPr wrap="square">
            <a:spAutoFit/>
          </a:bodyPr>
          <a:lstStyle/>
          <a:p>
            <a:r>
              <a:rPr lang="it-IT" sz="2400" dirty="0">
                <a:solidFill>
                  <a:schemeClr val="bg2">
                    <a:lumMod val="25000"/>
                  </a:schemeClr>
                </a:solidFill>
              </a:rPr>
              <a:t>0</a:t>
            </a:r>
            <a:endParaRPr lang="en-IT" sz="3200" dirty="0">
              <a:solidFill>
                <a:schemeClr val="bg2">
                  <a:lumMod val="25000"/>
                </a:schemeClr>
              </a:solidFill>
            </a:endParaRPr>
          </a:p>
        </p:txBody>
      </p:sp>
      <p:sp>
        <p:nvSpPr>
          <p:cNvPr id="4" name="TextBox 16">
            <a:extLst>
              <a:ext uri="{FF2B5EF4-FFF2-40B4-BE49-F238E27FC236}">
                <a16:creationId xmlns:a16="http://schemas.microsoft.com/office/drawing/2014/main" id="{E3A23513-A6FF-19FB-DC9B-02682722FA4D}"/>
              </a:ext>
            </a:extLst>
          </p:cNvPr>
          <p:cNvSpPr txBox="1"/>
          <p:nvPr/>
        </p:nvSpPr>
        <p:spPr>
          <a:xfrm>
            <a:off x="5715960" y="4392793"/>
            <a:ext cx="1517464" cy="461665"/>
          </a:xfrm>
          <a:prstGeom prst="rect">
            <a:avLst/>
          </a:prstGeom>
          <a:noFill/>
        </p:spPr>
        <p:txBody>
          <a:bodyPr wrap="square">
            <a:spAutoFit/>
          </a:bodyPr>
          <a:lstStyle/>
          <a:p>
            <a:r>
              <a:rPr lang="it-IT" sz="2400" dirty="0">
                <a:solidFill>
                  <a:schemeClr val="bg2">
                    <a:lumMod val="25000"/>
                  </a:schemeClr>
                </a:solidFill>
              </a:rPr>
              <a:t>23</a:t>
            </a:r>
            <a:endParaRPr lang="en-IT" sz="3200" dirty="0">
              <a:solidFill>
                <a:schemeClr val="bg2">
                  <a:lumMod val="25000"/>
                </a:schemeClr>
              </a:solidFill>
            </a:endParaRPr>
          </a:p>
        </p:txBody>
      </p:sp>
      <p:sp>
        <p:nvSpPr>
          <p:cNvPr id="5" name="TextBox 18">
            <a:extLst>
              <a:ext uri="{FF2B5EF4-FFF2-40B4-BE49-F238E27FC236}">
                <a16:creationId xmlns:a16="http://schemas.microsoft.com/office/drawing/2014/main" id="{4D1C4938-AE16-7D73-E7ED-4CFBB26114D6}"/>
              </a:ext>
            </a:extLst>
          </p:cNvPr>
          <p:cNvSpPr txBox="1"/>
          <p:nvPr/>
        </p:nvSpPr>
        <p:spPr>
          <a:xfrm>
            <a:off x="5715960" y="5461430"/>
            <a:ext cx="1899402" cy="461665"/>
          </a:xfrm>
          <a:prstGeom prst="rect">
            <a:avLst/>
          </a:prstGeom>
          <a:noFill/>
        </p:spPr>
        <p:txBody>
          <a:bodyPr wrap="square">
            <a:spAutoFit/>
          </a:bodyPr>
          <a:lstStyle/>
          <a:p>
            <a:r>
              <a:rPr lang="it-IT" sz="2400" dirty="0">
                <a:solidFill>
                  <a:schemeClr val="bg2">
                    <a:lumMod val="25000"/>
                  </a:schemeClr>
                </a:solidFill>
              </a:rPr>
              <a:t>1</a:t>
            </a:r>
            <a:endParaRPr lang="en-IT" sz="3200" dirty="0">
              <a:solidFill>
                <a:schemeClr val="bg2">
                  <a:lumMod val="25000"/>
                </a:schemeClr>
              </a:solidFill>
            </a:endParaRPr>
          </a:p>
        </p:txBody>
      </p:sp>
      <p:sp>
        <p:nvSpPr>
          <p:cNvPr id="6" name="TextBox 20">
            <a:extLst>
              <a:ext uri="{FF2B5EF4-FFF2-40B4-BE49-F238E27FC236}">
                <a16:creationId xmlns:a16="http://schemas.microsoft.com/office/drawing/2014/main" id="{1BACE168-0418-74A8-6A6C-5AF864C5B2BC}"/>
              </a:ext>
            </a:extLst>
          </p:cNvPr>
          <p:cNvSpPr txBox="1"/>
          <p:nvPr/>
        </p:nvSpPr>
        <p:spPr>
          <a:xfrm>
            <a:off x="645139" y="804386"/>
            <a:ext cx="8915549" cy="461665"/>
          </a:xfrm>
          <a:prstGeom prst="rect">
            <a:avLst/>
          </a:prstGeom>
          <a:noFill/>
        </p:spPr>
        <p:txBody>
          <a:bodyPr wrap="square">
            <a:spAutoFit/>
          </a:bodyPr>
          <a:lstStyle/>
          <a:p>
            <a:r>
              <a:rPr lang="en-US" sz="2400" b="1" dirty="0">
                <a:solidFill>
                  <a:schemeClr val="accent6"/>
                </a:solidFill>
              </a:rPr>
              <a:t>Heute </a:t>
            </a:r>
            <a:r>
              <a:rPr lang="en-US" sz="2400" b="1" dirty="0" err="1">
                <a:solidFill>
                  <a:schemeClr val="accent6"/>
                </a:solidFill>
              </a:rPr>
              <a:t>werden</a:t>
            </a:r>
            <a:r>
              <a:rPr lang="en-US" sz="2400" b="1" dirty="0">
                <a:solidFill>
                  <a:schemeClr val="accent6"/>
                </a:solidFill>
              </a:rPr>
              <a:t> </a:t>
            </a:r>
            <a:r>
              <a:rPr lang="en-US" sz="2400" b="1" dirty="0" err="1">
                <a:solidFill>
                  <a:schemeClr val="accent6"/>
                </a:solidFill>
              </a:rPr>
              <a:t>noch</a:t>
            </a:r>
            <a:r>
              <a:rPr lang="en-US" sz="2400" b="1" dirty="0">
                <a:solidFill>
                  <a:schemeClr val="accent6"/>
                </a:solidFill>
              </a:rPr>
              <a:t> … </a:t>
            </a:r>
            <a:r>
              <a:rPr lang="en-US" sz="2400" b="1" dirty="0" err="1">
                <a:solidFill>
                  <a:schemeClr val="accent6"/>
                </a:solidFill>
              </a:rPr>
              <a:t>keltische</a:t>
            </a:r>
            <a:r>
              <a:rPr lang="en-US" sz="2400" b="1" dirty="0">
                <a:solidFill>
                  <a:schemeClr val="accent6"/>
                </a:solidFill>
              </a:rPr>
              <a:t> </a:t>
            </a:r>
            <a:r>
              <a:rPr lang="en-US" sz="2400" b="1" dirty="0" err="1">
                <a:solidFill>
                  <a:schemeClr val="accent6"/>
                </a:solidFill>
              </a:rPr>
              <a:t>Sprachen</a:t>
            </a:r>
            <a:r>
              <a:rPr lang="en-US" sz="2400" b="1" dirty="0">
                <a:solidFill>
                  <a:schemeClr val="accent6"/>
                </a:solidFill>
              </a:rPr>
              <a:t> </a:t>
            </a:r>
            <a:r>
              <a:rPr lang="en-US" sz="2400" b="1" dirty="0" err="1">
                <a:solidFill>
                  <a:schemeClr val="accent6"/>
                </a:solidFill>
              </a:rPr>
              <a:t>gesprochen</a:t>
            </a:r>
            <a:r>
              <a:rPr lang="en-US" sz="2400" b="1" dirty="0">
                <a:solidFill>
                  <a:schemeClr val="accent6"/>
                </a:solidFill>
              </a:rPr>
              <a:t>.</a:t>
            </a:r>
            <a:endParaRPr lang="it-IT" sz="2400" b="1" dirty="0">
              <a:solidFill>
                <a:schemeClr val="accent6"/>
              </a:solidFill>
            </a:endParaRPr>
          </a:p>
        </p:txBody>
      </p:sp>
      <p:sp>
        <p:nvSpPr>
          <p:cNvPr id="7" name="Ovale 6">
            <a:extLst>
              <a:ext uri="{FF2B5EF4-FFF2-40B4-BE49-F238E27FC236}">
                <a16:creationId xmlns:a16="http://schemas.microsoft.com/office/drawing/2014/main" id="{A91BAE45-24FE-C46A-C76E-8F0ED6A7D3BF}"/>
              </a:ext>
            </a:extLst>
          </p:cNvPr>
          <p:cNvSpPr/>
          <p:nvPr/>
        </p:nvSpPr>
        <p:spPr>
          <a:xfrm>
            <a:off x="4753584" y="1812475"/>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CD91BD9E-7A65-AFD9-FBDE-554CD3D51C05}"/>
              </a:ext>
            </a:extLst>
          </p:cNvPr>
          <p:cNvSpPr/>
          <p:nvPr/>
        </p:nvSpPr>
        <p:spPr>
          <a:xfrm>
            <a:off x="4753584"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E1C4C1A0-9B63-5F60-B791-BBFAB4FCE03F}"/>
              </a:ext>
            </a:extLst>
          </p:cNvPr>
          <p:cNvSpPr/>
          <p:nvPr/>
        </p:nvSpPr>
        <p:spPr>
          <a:xfrm>
            <a:off x="4753584" y="4247449"/>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5DDA660A-12E2-4D96-9963-3689FF766347}"/>
              </a:ext>
            </a:extLst>
          </p:cNvPr>
          <p:cNvSpPr/>
          <p:nvPr/>
        </p:nvSpPr>
        <p:spPr>
          <a:xfrm>
            <a:off x="4753584" y="5316086"/>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44593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1512-AD43-D283-2833-15AAB193E3BF}"/>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06D84C5E-3A1B-AF03-A73F-8CF6393FB49C}"/>
              </a:ext>
            </a:extLst>
          </p:cNvPr>
          <p:cNvSpPr txBox="1">
            <a:spLocks/>
          </p:cNvSpPr>
          <p:nvPr/>
        </p:nvSpPr>
        <p:spPr>
          <a:xfrm>
            <a:off x="5092392" y="1139479"/>
            <a:ext cx="5902712" cy="415373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a:solidFill>
                  <a:schemeClr val="tx1">
                    <a:lumMod val="75000"/>
                    <a:lumOff val="25000"/>
                  </a:schemeClr>
                </a:solidFill>
              </a:rPr>
              <a:t>Die richtige Antwort ist: </a:t>
            </a:r>
          </a:p>
          <a:p>
            <a:pPr marL="0" indent="0">
              <a:buNone/>
            </a:pPr>
            <a:endParaRPr lang="de-DE" sz="2400" b="1" dirty="0">
              <a:solidFill>
                <a:schemeClr val="tx1">
                  <a:lumMod val="75000"/>
                  <a:lumOff val="25000"/>
                </a:schemeClr>
              </a:solidFill>
            </a:endParaRPr>
          </a:p>
          <a:p>
            <a:pPr marL="0" indent="0">
              <a:buNone/>
            </a:pPr>
            <a:r>
              <a:rPr lang="de-DE" sz="2400" dirty="0">
                <a:solidFill>
                  <a:schemeClr val="tx1">
                    <a:lumMod val="75000"/>
                    <a:lumOff val="25000"/>
                  </a:schemeClr>
                </a:solidFill>
              </a:rPr>
              <a:t>Es gibt 6 keltische Sprachen, die in zwei Gruppen unterteilt werden:</a:t>
            </a:r>
            <a:br>
              <a:rPr lang="de-DE" sz="2400" dirty="0">
                <a:solidFill>
                  <a:schemeClr val="tx1">
                    <a:lumMod val="75000"/>
                    <a:lumOff val="25000"/>
                  </a:schemeClr>
                </a:solidFill>
              </a:rPr>
            </a:br>
            <a:r>
              <a:rPr lang="de-DE" sz="2400" dirty="0">
                <a:solidFill>
                  <a:schemeClr val="tx1">
                    <a:lumMod val="75000"/>
                    <a:lumOff val="25000"/>
                  </a:schemeClr>
                </a:solidFill>
              </a:rPr>
              <a:t>Gälisch und Bretonisch.</a:t>
            </a:r>
            <a:br>
              <a:rPr lang="de-DE" sz="2400" dirty="0">
                <a:solidFill>
                  <a:schemeClr val="tx1">
                    <a:lumMod val="75000"/>
                    <a:lumOff val="25000"/>
                  </a:schemeClr>
                </a:solidFill>
              </a:rPr>
            </a:br>
            <a:r>
              <a:rPr lang="de-DE" sz="2400" dirty="0">
                <a:solidFill>
                  <a:schemeClr val="tx1">
                    <a:lumMod val="75000"/>
                    <a:lumOff val="25000"/>
                  </a:schemeClr>
                </a:solidFill>
              </a:rPr>
              <a:t>Zur ersten Gruppe gehören Irisch, </a:t>
            </a:r>
            <a:r>
              <a:rPr lang="de-DE" sz="2400" dirty="0" err="1">
                <a:solidFill>
                  <a:schemeClr val="tx1">
                    <a:lumMod val="75000"/>
                    <a:lumOff val="25000"/>
                  </a:schemeClr>
                </a:solidFill>
              </a:rPr>
              <a:t>Manx</a:t>
            </a:r>
            <a:r>
              <a:rPr lang="de-DE" sz="2400" dirty="0">
                <a:solidFill>
                  <a:schemeClr val="tx1">
                    <a:lumMod val="75000"/>
                    <a:lumOff val="25000"/>
                  </a:schemeClr>
                </a:solidFill>
              </a:rPr>
              <a:t> (von der Isle </a:t>
            </a:r>
            <a:r>
              <a:rPr lang="de-DE" sz="2400" dirty="0" err="1">
                <a:solidFill>
                  <a:schemeClr val="tx1">
                    <a:lumMod val="75000"/>
                    <a:lumOff val="25000"/>
                  </a:schemeClr>
                </a:solidFill>
              </a:rPr>
              <a:t>of</a:t>
            </a:r>
            <a:r>
              <a:rPr lang="de-DE" sz="2400" dirty="0">
                <a:solidFill>
                  <a:schemeClr val="tx1">
                    <a:lumMod val="75000"/>
                    <a:lumOff val="25000"/>
                  </a:schemeClr>
                </a:solidFill>
              </a:rPr>
              <a:t> Man) und Schottisch-Gälisch.</a:t>
            </a:r>
            <a:br>
              <a:rPr lang="de-DE" sz="2400" dirty="0">
                <a:solidFill>
                  <a:schemeClr val="tx1">
                    <a:lumMod val="75000"/>
                    <a:lumOff val="25000"/>
                  </a:schemeClr>
                </a:solidFill>
              </a:rPr>
            </a:br>
            <a:r>
              <a:rPr lang="de-DE" sz="2400" dirty="0">
                <a:solidFill>
                  <a:schemeClr val="tx1">
                    <a:lumMod val="75000"/>
                    <a:lumOff val="25000"/>
                  </a:schemeClr>
                </a:solidFill>
              </a:rPr>
              <a:t>Zur zweiten Gruppe gehören Walisisch, </a:t>
            </a:r>
            <a:r>
              <a:rPr lang="de-DE" sz="2400" dirty="0" err="1">
                <a:solidFill>
                  <a:schemeClr val="tx1">
                    <a:lumMod val="75000"/>
                    <a:lumOff val="25000"/>
                  </a:schemeClr>
                </a:solidFill>
              </a:rPr>
              <a:t>Cornisch</a:t>
            </a:r>
            <a:r>
              <a:rPr lang="de-DE" sz="2400" dirty="0">
                <a:solidFill>
                  <a:schemeClr val="tx1">
                    <a:lumMod val="75000"/>
                    <a:lumOff val="25000"/>
                  </a:schemeClr>
                </a:solidFill>
              </a:rPr>
              <a:t> und Bretonisch.</a:t>
            </a:r>
            <a:endParaRPr lang="en-IT" sz="2400" dirty="0">
              <a:solidFill>
                <a:schemeClr val="tx1">
                  <a:lumMod val="75000"/>
                  <a:lumOff val="25000"/>
                </a:schemeClr>
              </a:solidFill>
            </a:endParaRPr>
          </a:p>
        </p:txBody>
      </p:sp>
      <p:sp>
        <p:nvSpPr>
          <p:cNvPr id="5" name="CasellaDiTesto 4">
            <a:extLst>
              <a:ext uri="{FF2B5EF4-FFF2-40B4-BE49-F238E27FC236}">
                <a16:creationId xmlns:a16="http://schemas.microsoft.com/office/drawing/2014/main" id="{C0B0BE7C-7169-1F83-7D4A-6612BB705C47}"/>
              </a:ext>
            </a:extLst>
          </p:cNvPr>
          <p:cNvSpPr txBox="1"/>
          <p:nvPr/>
        </p:nvSpPr>
        <p:spPr>
          <a:xfrm>
            <a:off x="863428" y="5732775"/>
            <a:ext cx="4697313" cy="400110"/>
          </a:xfrm>
          <a:prstGeom prst="rect">
            <a:avLst/>
          </a:prstGeom>
          <a:noFill/>
        </p:spPr>
        <p:txBody>
          <a:bodyPr wrap="square">
            <a:spAutoFit/>
          </a:bodyPr>
          <a:lstStyle/>
          <a:p>
            <a:r>
              <a:rPr lang="en-US" sz="1000" dirty="0">
                <a:solidFill>
                  <a:schemeClr val="accent6"/>
                </a:solidFill>
                <a:hlinkClick r:id="rId2" tooltip="en:User:Shikku27316">
                  <a:extLst>
                    <a:ext uri="{A12FA001-AC4F-418D-AE19-62706E023703}">
                      <ahyp:hlinkClr xmlns:ahyp="http://schemas.microsoft.com/office/drawing/2018/hyperlinkcolor" val="tx"/>
                    </a:ext>
                  </a:extLst>
                </a:hlinkClick>
              </a:rPr>
              <a:t>Foto di Shikku27316</a:t>
            </a:r>
            <a:r>
              <a:rPr lang="en-US" sz="1000" dirty="0">
                <a:solidFill>
                  <a:schemeClr val="accent6"/>
                </a:solidFill>
              </a:rPr>
              <a:t> </a:t>
            </a:r>
            <a:r>
              <a:rPr lang="en-US" sz="1000" dirty="0" err="1">
                <a:solidFill>
                  <a:schemeClr val="accent6"/>
                </a:solidFill>
              </a:rPr>
              <a:t>su</a:t>
            </a:r>
            <a:r>
              <a:rPr lang="en-US" sz="1000" dirty="0">
                <a:solidFill>
                  <a:schemeClr val="accent6"/>
                </a:solidFill>
              </a:rPr>
              <a:t> </a:t>
            </a:r>
            <a:r>
              <a:rPr lang="en-US" sz="1000" dirty="0">
                <a:solidFill>
                  <a:schemeClr val="accent6"/>
                </a:solidFill>
                <a:hlinkClick r:id="rId3">
                  <a:extLst>
                    <a:ext uri="{A12FA001-AC4F-418D-AE19-62706E023703}">
                      <ahyp:hlinkClr xmlns:ahyp="http://schemas.microsoft.com/office/drawing/2018/hyperlinkcolor" val="tx"/>
                    </a:ext>
                  </a:extLst>
                </a:hlinkClick>
              </a:rPr>
              <a:t>https://commons.wikimedia.org/wiki/File:Celtic_languages_distribution_map.svg</a:t>
            </a:r>
            <a:r>
              <a:rPr lang="en-US" sz="1000" dirty="0">
                <a:solidFill>
                  <a:schemeClr val="accent6"/>
                </a:solidFill>
              </a:rPr>
              <a:t> </a:t>
            </a:r>
            <a:endParaRPr lang="en-IT" sz="1000" dirty="0">
              <a:solidFill>
                <a:schemeClr val="accent6"/>
              </a:solidFill>
            </a:endParaRPr>
          </a:p>
        </p:txBody>
      </p:sp>
      <p:sp>
        <p:nvSpPr>
          <p:cNvPr id="9" name="Ovale 8">
            <a:extLst>
              <a:ext uri="{FF2B5EF4-FFF2-40B4-BE49-F238E27FC236}">
                <a16:creationId xmlns:a16="http://schemas.microsoft.com/office/drawing/2014/main" id="{04B1A9F4-8B84-BE09-1820-951E420B9F4E}"/>
              </a:ext>
            </a:extLst>
          </p:cNvPr>
          <p:cNvSpPr/>
          <p:nvPr/>
        </p:nvSpPr>
        <p:spPr>
          <a:xfrm>
            <a:off x="11065395" y="38712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Picture 8" descr="A map of different countries/regions&#10;&#10;AI-generated content may be incorrect.">
            <a:extLst>
              <a:ext uri="{FF2B5EF4-FFF2-40B4-BE49-F238E27FC236}">
                <a16:creationId xmlns:a16="http://schemas.microsoft.com/office/drawing/2014/main" id="{66FF12E6-5A2A-009C-0E6E-B195BA02F4A9}"/>
              </a:ext>
            </a:extLst>
          </p:cNvPr>
          <p:cNvPicPr>
            <a:picLocks noChangeAspect="1"/>
          </p:cNvPicPr>
          <p:nvPr/>
        </p:nvPicPr>
        <p:blipFill>
          <a:blip r:embed="rId4"/>
          <a:stretch>
            <a:fillRect/>
          </a:stretch>
        </p:blipFill>
        <p:spPr>
          <a:xfrm>
            <a:off x="947306" y="1210741"/>
            <a:ext cx="3642355" cy="4082473"/>
          </a:xfrm>
          <a:prstGeom prst="rect">
            <a:avLst/>
          </a:prstGeom>
        </p:spPr>
      </p:pic>
    </p:spTree>
    <p:extLst>
      <p:ext uri="{BB962C8B-B14F-4D97-AF65-F5344CB8AC3E}">
        <p14:creationId xmlns:p14="http://schemas.microsoft.com/office/powerpoint/2010/main" val="392811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13D4-E518-14CA-1ACE-558EF04C9D27}"/>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F3BBB9EC-F5C9-7079-B71B-E0FBDF930D1E}"/>
              </a:ext>
            </a:extLst>
          </p:cNvPr>
          <p:cNvSpPr/>
          <p:nvPr/>
        </p:nvSpPr>
        <p:spPr>
          <a:xfrm>
            <a:off x="3565003" y="816795"/>
            <a:ext cx="4794315" cy="4740725"/>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ea typeface="+mn-lt"/>
                <a:cs typeface="+mn-lt"/>
              </a:rPr>
              <a:t>Wo </a:t>
            </a:r>
            <a:r>
              <a:rPr lang="en-US" sz="3600" dirty="0" err="1">
                <a:ea typeface="+mn-lt"/>
                <a:cs typeface="+mn-lt"/>
              </a:rPr>
              <a:t>wird</a:t>
            </a:r>
            <a:r>
              <a:rPr lang="en-US" sz="3600" dirty="0">
                <a:ea typeface="+mn-lt"/>
                <a:cs typeface="+mn-lt"/>
              </a:rPr>
              <a:t> die Romani-</a:t>
            </a:r>
            <a:r>
              <a:rPr lang="en-US" sz="3600" dirty="0" err="1">
                <a:ea typeface="+mn-lt"/>
                <a:cs typeface="+mn-lt"/>
              </a:rPr>
              <a:t>Sprache</a:t>
            </a:r>
            <a:r>
              <a:rPr lang="en-US" sz="3600" dirty="0">
                <a:ea typeface="+mn-lt"/>
                <a:cs typeface="+mn-lt"/>
              </a:rPr>
              <a:t> </a:t>
            </a:r>
            <a:r>
              <a:rPr lang="en-US" sz="3600" dirty="0" err="1">
                <a:ea typeface="+mn-lt"/>
                <a:cs typeface="+mn-lt"/>
              </a:rPr>
              <a:t>gesprochen</a:t>
            </a:r>
            <a:r>
              <a:rPr lang="en-US" sz="3600" dirty="0">
                <a:ea typeface="+mn-lt"/>
                <a:cs typeface="+mn-lt"/>
              </a:rPr>
              <a:t>?</a:t>
            </a:r>
            <a:endParaRPr lang="en-US" sz="3600" dirty="0"/>
          </a:p>
        </p:txBody>
      </p:sp>
      <p:pic>
        <p:nvPicPr>
          <p:cNvPr id="3" name="Immagine 2">
            <a:extLst>
              <a:ext uri="{FF2B5EF4-FFF2-40B4-BE49-F238E27FC236}">
                <a16:creationId xmlns:a16="http://schemas.microsoft.com/office/drawing/2014/main" id="{9D610877-215A-95D8-5EA3-9510247F8BC6}"/>
              </a:ext>
            </a:extLst>
          </p:cNvPr>
          <p:cNvPicPr>
            <a:picLocks noChangeAspect="1"/>
          </p:cNvPicPr>
          <p:nvPr/>
        </p:nvPicPr>
        <p:blipFill>
          <a:blip r:embed="rId2"/>
          <a:stretch>
            <a:fillRect/>
          </a:stretch>
        </p:blipFill>
        <p:spPr>
          <a:xfrm>
            <a:off x="8359318" y="4550844"/>
            <a:ext cx="797820" cy="797820"/>
          </a:xfrm>
          <a:prstGeom prst="rect">
            <a:avLst/>
          </a:prstGeom>
        </p:spPr>
      </p:pic>
    </p:spTree>
    <p:extLst>
      <p:ext uri="{BB962C8B-B14F-4D97-AF65-F5344CB8AC3E}">
        <p14:creationId xmlns:p14="http://schemas.microsoft.com/office/powerpoint/2010/main" val="31733578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9144-64C4-EB3C-C189-C511FBE06400}"/>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2DFCEF07-616E-878E-84C3-AD67A33C91C2}"/>
              </a:ext>
            </a:extLst>
          </p:cNvPr>
          <p:cNvSpPr txBox="1"/>
          <p:nvPr/>
        </p:nvSpPr>
        <p:spPr>
          <a:xfrm>
            <a:off x="3936473" y="2132214"/>
            <a:ext cx="7920552" cy="461665"/>
          </a:xfrm>
          <a:prstGeom prst="rect">
            <a:avLst/>
          </a:prstGeom>
          <a:noFill/>
        </p:spPr>
        <p:txBody>
          <a:bodyPr wrap="square">
            <a:spAutoFit/>
          </a:bodyPr>
          <a:lstStyle/>
          <a:p>
            <a:r>
              <a:rPr lang="en-US" sz="2400" dirty="0">
                <a:solidFill>
                  <a:schemeClr val="tx1">
                    <a:lumMod val="75000"/>
                    <a:lumOff val="25000"/>
                  </a:schemeClr>
                </a:solidFill>
              </a:rPr>
              <a:t>   … in </a:t>
            </a:r>
            <a:r>
              <a:rPr lang="en-US" sz="2400" dirty="0" err="1">
                <a:solidFill>
                  <a:schemeClr val="tx1">
                    <a:lumMod val="75000"/>
                    <a:lumOff val="25000"/>
                  </a:schemeClr>
                </a:solidFill>
              </a:rPr>
              <a:t>Rumänien</a:t>
            </a:r>
            <a:r>
              <a:rPr lang="en-US" sz="2400" dirty="0">
                <a:solidFill>
                  <a:schemeClr val="tx1">
                    <a:lumMod val="75000"/>
                    <a:lumOff val="25000"/>
                  </a:schemeClr>
                </a:solidFill>
              </a:rPr>
              <a:t>.</a:t>
            </a:r>
          </a:p>
        </p:txBody>
      </p:sp>
      <p:sp>
        <p:nvSpPr>
          <p:cNvPr id="3" name="TextBox 14">
            <a:extLst>
              <a:ext uri="{FF2B5EF4-FFF2-40B4-BE49-F238E27FC236}">
                <a16:creationId xmlns:a16="http://schemas.microsoft.com/office/drawing/2014/main" id="{2CC397A3-4AE7-721E-935F-E8FD171BA280}"/>
              </a:ext>
            </a:extLst>
          </p:cNvPr>
          <p:cNvSpPr txBox="1"/>
          <p:nvPr/>
        </p:nvSpPr>
        <p:spPr>
          <a:xfrm>
            <a:off x="3936473" y="3127047"/>
            <a:ext cx="8599728"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in </a:t>
            </a:r>
            <a:r>
              <a:rPr lang="en-US" sz="2400" dirty="0" err="1">
                <a:solidFill>
                  <a:schemeClr val="tx1">
                    <a:lumMod val="75000"/>
                    <a:lumOff val="25000"/>
                  </a:schemeClr>
                </a:solidFill>
                <a:ea typeface="+mn-lt"/>
                <a:cs typeface="+mn-lt"/>
              </a:rPr>
              <a:t>ganz</a:t>
            </a:r>
            <a:r>
              <a:rPr lang="en-US" sz="2400" dirty="0">
                <a:solidFill>
                  <a:schemeClr val="tx1">
                    <a:lumMod val="75000"/>
                    <a:lumOff val="25000"/>
                  </a:schemeClr>
                </a:solidFill>
                <a:ea typeface="+mn-lt"/>
                <a:cs typeface="+mn-lt"/>
              </a:rPr>
              <a:t> Europa von </a:t>
            </a:r>
            <a:r>
              <a:rPr lang="en-US" sz="2400" dirty="0" err="1">
                <a:solidFill>
                  <a:schemeClr val="tx1">
                    <a:lumMod val="75000"/>
                    <a:lumOff val="25000"/>
                  </a:schemeClr>
                </a:solidFill>
                <a:ea typeface="+mn-lt"/>
                <a:cs typeface="+mn-lt"/>
              </a:rPr>
              <a:t>etwa</a:t>
            </a:r>
            <a:r>
              <a:rPr lang="en-US" sz="2400" dirty="0">
                <a:solidFill>
                  <a:schemeClr val="tx1">
                    <a:lumMod val="75000"/>
                    <a:lumOff val="25000"/>
                  </a:schemeClr>
                </a:solidFill>
                <a:ea typeface="+mn-lt"/>
                <a:cs typeface="+mn-lt"/>
              </a:rPr>
              <a:t> 4 </a:t>
            </a:r>
            <a:r>
              <a:rPr lang="en-US" sz="2400" dirty="0" err="1">
                <a:solidFill>
                  <a:schemeClr val="tx1">
                    <a:lumMod val="75000"/>
                    <a:lumOff val="25000"/>
                  </a:schemeClr>
                </a:solidFill>
                <a:ea typeface="+mn-lt"/>
                <a:cs typeface="+mn-lt"/>
              </a:rPr>
              <a:t>Millionen</a:t>
            </a:r>
            <a:r>
              <a:rPr lang="en-US" sz="2400" dirty="0">
                <a:solidFill>
                  <a:schemeClr val="tx1">
                    <a:lumMod val="75000"/>
                    <a:lumOff val="25000"/>
                  </a:schemeClr>
                </a:solidFill>
                <a:ea typeface="+mn-lt"/>
                <a:cs typeface="+mn-lt"/>
              </a:rPr>
              <a:t> Menschen.</a:t>
            </a:r>
            <a:endParaRPr lang="en-IT"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4A01C78E-16AC-8E92-1536-E3C367FE6A24}"/>
              </a:ext>
            </a:extLst>
          </p:cNvPr>
          <p:cNvSpPr txBox="1"/>
          <p:nvPr/>
        </p:nvSpPr>
        <p:spPr>
          <a:xfrm>
            <a:off x="3936473" y="3976534"/>
            <a:ext cx="6209606" cy="830997"/>
          </a:xfrm>
          <a:prstGeom prst="rect">
            <a:avLst/>
          </a:prstGeom>
          <a:noFill/>
        </p:spPr>
        <p:txBody>
          <a:bodyPr wrap="square">
            <a:spAutoFit/>
          </a:bodyPr>
          <a:lstStyle/>
          <a:p>
            <a:r>
              <a:rPr lang="en-US" sz="2400" dirty="0">
                <a:solidFill>
                  <a:schemeClr val="tx1">
                    <a:lumMod val="75000"/>
                    <a:lumOff val="25000"/>
                  </a:schemeClr>
                </a:solidFill>
                <a:ea typeface="+mn-lt"/>
                <a:cs typeface="+mn-lt"/>
              </a:rPr>
              <a:t>… von </a:t>
            </a:r>
            <a:r>
              <a:rPr lang="en-US" sz="2400" dirty="0" err="1">
                <a:solidFill>
                  <a:schemeClr val="tx1">
                    <a:lumMod val="75000"/>
                    <a:lumOff val="25000"/>
                  </a:schemeClr>
                </a:solidFill>
                <a:ea typeface="+mn-lt"/>
                <a:cs typeface="+mn-lt"/>
              </a:rPr>
              <a:t>einem</a:t>
            </a:r>
            <a:r>
              <a:rPr lang="en-US" sz="2400" dirty="0">
                <a:solidFill>
                  <a:schemeClr val="tx1">
                    <a:lumMod val="75000"/>
                    <a:lumOff val="25000"/>
                  </a:schemeClr>
                </a:solidFill>
                <a:ea typeface="+mn-lt"/>
                <a:cs typeface="+mn-lt"/>
              </a:rPr>
              <a:t> Volk, das </a:t>
            </a:r>
            <a:r>
              <a:rPr lang="en-US" sz="2400" dirty="0" err="1">
                <a:solidFill>
                  <a:schemeClr val="tx1">
                    <a:lumMod val="75000"/>
                    <a:lumOff val="25000"/>
                  </a:schemeClr>
                </a:solidFill>
                <a:ea typeface="+mn-lt"/>
                <a:cs typeface="+mn-lt"/>
              </a:rPr>
              <a:t>vor</a:t>
            </a:r>
            <a:r>
              <a:rPr lang="en-US" sz="2400" dirty="0">
                <a:solidFill>
                  <a:schemeClr val="tx1">
                    <a:lumMod val="75000"/>
                    <a:lumOff val="25000"/>
                  </a:schemeClr>
                </a:solidFill>
                <a:ea typeface="+mn-lt"/>
                <a:cs typeface="+mn-lt"/>
              </a:rPr>
              <a:t> den </a:t>
            </a:r>
            <a:r>
              <a:rPr lang="en-US" sz="2400" dirty="0" err="1">
                <a:solidFill>
                  <a:schemeClr val="tx1">
                    <a:lumMod val="75000"/>
                    <a:lumOff val="25000"/>
                  </a:schemeClr>
                </a:solidFill>
                <a:ea typeface="+mn-lt"/>
                <a:cs typeface="+mn-lt"/>
              </a:rPr>
              <a:t>Römern</a:t>
            </a:r>
            <a:r>
              <a:rPr lang="en-US" sz="2400" dirty="0">
                <a:solidFill>
                  <a:schemeClr val="tx1">
                    <a:lumMod val="75000"/>
                    <a:lumOff val="25000"/>
                  </a:schemeClr>
                </a:solidFill>
                <a:ea typeface="+mn-lt"/>
                <a:cs typeface="+mn-lt"/>
              </a:rPr>
              <a:t> (2. </a:t>
            </a:r>
            <a:r>
              <a:rPr lang="en-US" sz="2400" dirty="0" err="1">
                <a:solidFill>
                  <a:schemeClr val="tx1">
                    <a:lumMod val="75000"/>
                    <a:lumOff val="25000"/>
                  </a:schemeClr>
                </a:solidFill>
                <a:ea typeface="+mn-lt"/>
                <a:cs typeface="+mn-lt"/>
              </a:rPr>
              <a:t>Jahrtausend</a:t>
            </a:r>
            <a:r>
              <a:rPr lang="en-US" sz="2400" dirty="0">
                <a:solidFill>
                  <a:schemeClr val="tx1">
                    <a:lumMod val="75000"/>
                    <a:lumOff val="25000"/>
                  </a:schemeClr>
                </a:solidFill>
                <a:ea typeface="+mn-lt"/>
                <a:cs typeface="+mn-lt"/>
              </a:rPr>
              <a:t> v. Chr.) in der </a:t>
            </a:r>
            <a:r>
              <a:rPr lang="en-US" sz="2400" dirty="0" err="1">
                <a:solidFill>
                  <a:schemeClr val="tx1">
                    <a:lumMod val="75000"/>
                    <a:lumOff val="25000"/>
                  </a:schemeClr>
                </a:solidFill>
                <a:ea typeface="+mn-lt"/>
                <a:cs typeface="+mn-lt"/>
              </a:rPr>
              <a:t>Toskana</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lebte</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5" name="TextBox 18">
            <a:extLst>
              <a:ext uri="{FF2B5EF4-FFF2-40B4-BE49-F238E27FC236}">
                <a16:creationId xmlns:a16="http://schemas.microsoft.com/office/drawing/2014/main" id="{41D1139D-070C-1705-C923-963E53A2C27F}"/>
              </a:ext>
            </a:extLst>
          </p:cNvPr>
          <p:cNvSpPr txBox="1"/>
          <p:nvPr/>
        </p:nvSpPr>
        <p:spPr>
          <a:xfrm>
            <a:off x="3936473" y="5269157"/>
            <a:ext cx="6903008"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im</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Stadtteil</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Trastevere</a:t>
            </a:r>
            <a:r>
              <a:rPr lang="en-US" sz="2400" dirty="0">
                <a:solidFill>
                  <a:schemeClr val="tx1">
                    <a:lumMod val="75000"/>
                    <a:lumOff val="25000"/>
                  </a:schemeClr>
                </a:solidFill>
                <a:ea typeface="+mn-lt"/>
                <a:cs typeface="+mn-lt"/>
              </a:rPr>
              <a:t> in Rom.</a:t>
            </a:r>
            <a:endParaRPr lang="en-US"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3E889FEE-C11B-1EDC-6651-B37CA5C6F621}"/>
              </a:ext>
            </a:extLst>
          </p:cNvPr>
          <p:cNvSpPr txBox="1"/>
          <p:nvPr/>
        </p:nvSpPr>
        <p:spPr>
          <a:xfrm>
            <a:off x="645140" y="804386"/>
            <a:ext cx="6970222" cy="830997"/>
          </a:xfrm>
          <a:prstGeom prst="rect">
            <a:avLst/>
          </a:prstGeom>
          <a:noFill/>
        </p:spPr>
        <p:txBody>
          <a:bodyPr wrap="square">
            <a:spAutoFit/>
          </a:bodyPr>
          <a:lstStyle/>
          <a:p>
            <a:r>
              <a:rPr lang="it-IT" sz="2400" b="1" dirty="0" err="1">
                <a:solidFill>
                  <a:schemeClr val="accent6"/>
                </a:solidFill>
                <a:ea typeface="+mj-lt"/>
                <a:cs typeface="+mj-lt"/>
              </a:rPr>
              <a:t>Wo</a:t>
            </a:r>
            <a:r>
              <a:rPr lang="it-IT" sz="2400" b="1" dirty="0">
                <a:solidFill>
                  <a:schemeClr val="accent6"/>
                </a:solidFill>
                <a:ea typeface="+mj-lt"/>
                <a:cs typeface="+mj-lt"/>
              </a:rPr>
              <a:t> </a:t>
            </a:r>
            <a:r>
              <a:rPr lang="it-IT" sz="2400" b="1" dirty="0" err="1">
                <a:solidFill>
                  <a:schemeClr val="accent6"/>
                </a:solidFill>
                <a:ea typeface="+mj-lt"/>
                <a:cs typeface="+mj-lt"/>
              </a:rPr>
              <a:t>wird</a:t>
            </a:r>
            <a:r>
              <a:rPr lang="it-IT" sz="2400" b="1" dirty="0">
                <a:solidFill>
                  <a:schemeClr val="accent6"/>
                </a:solidFill>
                <a:ea typeface="+mj-lt"/>
                <a:cs typeface="+mj-lt"/>
              </a:rPr>
              <a:t> die Romani-</a:t>
            </a:r>
            <a:r>
              <a:rPr lang="it-IT" sz="2400" b="1" dirty="0" err="1">
                <a:solidFill>
                  <a:schemeClr val="accent6"/>
                </a:solidFill>
                <a:ea typeface="+mj-lt"/>
                <a:cs typeface="+mj-lt"/>
              </a:rPr>
              <a:t>Sprache</a:t>
            </a:r>
            <a:r>
              <a:rPr lang="it-IT" sz="2400" b="1" dirty="0">
                <a:solidFill>
                  <a:schemeClr val="accent6"/>
                </a:solidFill>
                <a:ea typeface="+mj-lt"/>
                <a:cs typeface="+mj-lt"/>
              </a:rPr>
              <a:t> </a:t>
            </a:r>
            <a:r>
              <a:rPr lang="it-IT" sz="2400" b="1" dirty="0" err="1">
                <a:solidFill>
                  <a:schemeClr val="accent6"/>
                </a:solidFill>
                <a:ea typeface="+mj-lt"/>
                <a:cs typeface="+mj-lt"/>
              </a:rPr>
              <a:t>gesprochen</a:t>
            </a:r>
            <a:r>
              <a:rPr lang="it-IT" sz="2400" b="1" dirty="0">
                <a:solidFill>
                  <a:schemeClr val="accent6"/>
                </a:solidFill>
                <a:ea typeface="+mj-lt"/>
                <a:cs typeface="+mj-lt"/>
              </a:rPr>
              <a:t>?</a:t>
            </a:r>
            <a:br>
              <a:rPr lang="it-IT" sz="2400" b="1" dirty="0">
                <a:solidFill>
                  <a:schemeClr val="accent6"/>
                </a:solidFill>
                <a:ea typeface="+mj-lt"/>
                <a:cs typeface="+mj-lt"/>
              </a:rPr>
            </a:br>
            <a:r>
              <a:rPr lang="it-IT" sz="2400" b="1" dirty="0">
                <a:solidFill>
                  <a:schemeClr val="accent6"/>
                </a:solidFill>
                <a:ea typeface="+mj-lt"/>
                <a:cs typeface="+mj-lt"/>
              </a:rPr>
              <a:t>Die Romani-</a:t>
            </a:r>
            <a:r>
              <a:rPr lang="it-IT" sz="2400" b="1" dirty="0" err="1">
                <a:solidFill>
                  <a:schemeClr val="accent6"/>
                </a:solidFill>
                <a:ea typeface="+mj-lt"/>
                <a:cs typeface="+mj-lt"/>
              </a:rPr>
              <a:t>Sprache</a:t>
            </a:r>
            <a:r>
              <a:rPr lang="it-IT" sz="2400" b="1" dirty="0">
                <a:solidFill>
                  <a:schemeClr val="accent6"/>
                </a:solidFill>
                <a:ea typeface="+mj-lt"/>
                <a:cs typeface="+mj-lt"/>
              </a:rPr>
              <a:t> </a:t>
            </a:r>
            <a:r>
              <a:rPr lang="it-IT" sz="2400" b="1" dirty="0" err="1">
                <a:solidFill>
                  <a:schemeClr val="accent6"/>
                </a:solidFill>
                <a:ea typeface="+mj-lt"/>
                <a:cs typeface="+mj-lt"/>
              </a:rPr>
              <a:t>wird</a:t>
            </a:r>
            <a:r>
              <a:rPr lang="it-IT" sz="2400" b="1" dirty="0">
                <a:solidFill>
                  <a:schemeClr val="accent6"/>
                </a:solidFill>
                <a:ea typeface="+mj-lt"/>
                <a:cs typeface="+mj-lt"/>
              </a:rPr>
              <a:t> </a:t>
            </a:r>
            <a:r>
              <a:rPr lang="it-IT" sz="2400" b="1" dirty="0" err="1">
                <a:solidFill>
                  <a:schemeClr val="accent6"/>
                </a:solidFill>
                <a:ea typeface="+mj-lt"/>
                <a:cs typeface="+mj-lt"/>
              </a:rPr>
              <a:t>gesprochen</a:t>
            </a:r>
            <a:r>
              <a:rPr lang="it-IT" sz="2400" b="1" dirty="0">
                <a:solidFill>
                  <a:schemeClr val="accent6"/>
                </a:solidFill>
                <a:ea typeface="+mj-lt"/>
                <a:cs typeface="+mj-lt"/>
              </a:rPr>
              <a:t> … </a:t>
            </a:r>
            <a:endParaRPr lang="it-IT" sz="2400" b="1" dirty="0">
              <a:solidFill>
                <a:schemeClr val="accent6"/>
              </a:solidFill>
            </a:endParaRPr>
          </a:p>
        </p:txBody>
      </p:sp>
      <p:sp>
        <p:nvSpPr>
          <p:cNvPr id="7" name="Ovale 6">
            <a:extLst>
              <a:ext uri="{FF2B5EF4-FFF2-40B4-BE49-F238E27FC236}">
                <a16:creationId xmlns:a16="http://schemas.microsoft.com/office/drawing/2014/main" id="{56ECEA6F-88D6-80B9-1977-CCCFAD01D150}"/>
              </a:ext>
            </a:extLst>
          </p:cNvPr>
          <p:cNvSpPr/>
          <p:nvPr/>
        </p:nvSpPr>
        <p:spPr>
          <a:xfrm>
            <a:off x="2974097" y="1986870"/>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E250141D-F665-BED4-E63C-038D720FAA80}"/>
              </a:ext>
            </a:extLst>
          </p:cNvPr>
          <p:cNvSpPr/>
          <p:nvPr/>
        </p:nvSpPr>
        <p:spPr>
          <a:xfrm>
            <a:off x="2974097" y="303303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4B3F454E-E8E2-2DCE-C032-A69956AE9D30}"/>
              </a:ext>
            </a:extLst>
          </p:cNvPr>
          <p:cNvSpPr/>
          <p:nvPr/>
        </p:nvSpPr>
        <p:spPr>
          <a:xfrm>
            <a:off x="2974097" y="4055176"/>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0C85FA1F-8A97-E6FD-77F7-60CCE29C5B74}"/>
              </a:ext>
            </a:extLst>
          </p:cNvPr>
          <p:cNvSpPr/>
          <p:nvPr/>
        </p:nvSpPr>
        <p:spPr>
          <a:xfrm>
            <a:off x="2974097" y="5123813"/>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563034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3DB06-01EB-4D64-9F1D-DBEE56A59D7C}"/>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60EE31B-654F-9696-B9F5-9989E1426B06}"/>
              </a:ext>
            </a:extLst>
          </p:cNvPr>
          <p:cNvSpPr txBox="1">
            <a:spLocks/>
          </p:cNvSpPr>
          <p:nvPr/>
        </p:nvSpPr>
        <p:spPr>
          <a:xfrm>
            <a:off x="1666754" y="998464"/>
            <a:ext cx="8912507" cy="4891103"/>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solidFill>
                  <a:schemeClr val="tx1">
                    <a:lumMod val="75000"/>
                    <a:lumOff val="25000"/>
                  </a:schemeClr>
                </a:solidFill>
              </a:rPr>
              <a:t>Die richtige Antwort ist:</a:t>
            </a:r>
            <a:br>
              <a:rPr lang="de-DE" sz="2000" dirty="0">
                <a:solidFill>
                  <a:schemeClr val="tx1">
                    <a:lumMod val="75000"/>
                    <a:lumOff val="25000"/>
                  </a:schemeClr>
                </a:solidFill>
              </a:rPr>
            </a:br>
            <a:endParaRPr lang="en-US" sz="2000" dirty="0">
              <a:solidFill>
                <a:schemeClr val="tx1">
                  <a:lumMod val="75000"/>
                  <a:lumOff val="25000"/>
                </a:schemeClr>
              </a:solidFill>
            </a:endParaRPr>
          </a:p>
          <a:p>
            <a:pPr marL="0" indent="0">
              <a:buNone/>
            </a:pPr>
            <a:r>
              <a:rPr lang="en-US" sz="2000" dirty="0">
                <a:solidFill>
                  <a:schemeClr val="tx1">
                    <a:lumMod val="75000"/>
                    <a:lumOff val="25000"/>
                  </a:schemeClr>
                </a:solidFill>
                <a:ea typeface="+mj-lt"/>
                <a:cs typeface="+mj-lt"/>
              </a:rPr>
              <a:t>Die </a:t>
            </a:r>
            <a:r>
              <a:rPr lang="en-US" sz="2000" dirty="0" err="1">
                <a:solidFill>
                  <a:schemeClr val="tx1">
                    <a:lumMod val="75000"/>
                    <a:lumOff val="25000"/>
                  </a:schemeClr>
                </a:solidFill>
                <a:ea typeface="+mj-lt"/>
                <a:cs typeface="+mj-lt"/>
              </a:rPr>
              <a:t>Sprache</a:t>
            </a:r>
            <a:r>
              <a:rPr lang="en-US" sz="2000" dirty="0">
                <a:solidFill>
                  <a:schemeClr val="tx1">
                    <a:lumMod val="75000"/>
                    <a:lumOff val="25000"/>
                  </a:schemeClr>
                </a:solidFill>
                <a:ea typeface="+mj-lt"/>
                <a:cs typeface="+mj-lt"/>
              </a:rPr>
              <a:t> Romani </a:t>
            </a:r>
            <a:r>
              <a:rPr lang="en-US" sz="2000" dirty="0" err="1">
                <a:solidFill>
                  <a:schemeClr val="tx1">
                    <a:lumMod val="75000"/>
                    <a:lumOff val="25000"/>
                  </a:schemeClr>
                </a:solidFill>
                <a:ea typeface="+mj-lt"/>
                <a:cs typeface="+mj-lt"/>
              </a:rPr>
              <a:t>wird</a:t>
            </a:r>
            <a:r>
              <a:rPr lang="en-US" sz="2000" b="1" dirty="0">
                <a:solidFill>
                  <a:schemeClr val="tx1">
                    <a:lumMod val="75000"/>
                    <a:lumOff val="25000"/>
                  </a:schemeClr>
                </a:solidFill>
                <a:ea typeface="+mj-lt"/>
                <a:cs typeface="+mj-lt"/>
              </a:rPr>
              <a:t> in </a:t>
            </a:r>
            <a:r>
              <a:rPr lang="en-US" sz="2000" b="1" dirty="0" err="1">
                <a:solidFill>
                  <a:schemeClr val="tx1">
                    <a:lumMod val="75000"/>
                    <a:lumOff val="25000"/>
                  </a:schemeClr>
                </a:solidFill>
                <a:ea typeface="+mj-lt"/>
                <a:cs typeface="+mj-lt"/>
              </a:rPr>
              <a:t>ganz</a:t>
            </a:r>
            <a:r>
              <a:rPr lang="en-US" sz="2000" b="1" dirty="0">
                <a:solidFill>
                  <a:schemeClr val="tx1">
                    <a:lumMod val="75000"/>
                    <a:lumOff val="25000"/>
                  </a:schemeClr>
                </a:solidFill>
                <a:ea typeface="+mj-lt"/>
                <a:cs typeface="+mj-lt"/>
              </a:rPr>
              <a:t> Europa von </a:t>
            </a:r>
            <a:r>
              <a:rPr lang="en-US" sz="2000" b="1" dirty="0" err="1">
                <a:solidFill>
                  <a:schemeClr val="tx1">
                    <a:lumMod val="75000"/>
                    <a:lumOff val="25000"/>
                  </a:schemeClr>
                </a:solidFill>
                <a:ea typeface="+mj-lt"/>
                <a:cs typeface="+mj-lt"/>
              </a:rPr>
              <a:t>rund</a:t>
            </a:r>
            <a:r>
              <a:rPr lang="en-US" sz="2000" b="1" dirty="0">
                <a:solidFill>
                  <a:schemeClr val="tx1">
                    <a:lumMod val="75000"/>
                    <a:lumOff val="25000"/>
                  </a:schemeClr>
                </a:solidFill>
                <a:ea typeface="+mj-lt"/>
                <a:cs typeface="+mj-lt"/>
              </a:rPr>
              <a:t> 4 </a:t>
            </a:r>
            <a:r>
              <a:rPr lang="en-US" sz="2000" b="1" dirty="0" err="1">
                <a:solidFill>
                  <a:schemeClr val="tx1">
                    <a:lumMod val="75000"/>
                    <a:lumOff val="25000"/>
                  </a:schemeClr>
                </a:solidFill>
                <a:ea typeface="+mj-lt"/>
                <a:cs typeface="+mj-lt"/>
              </a:rPr>
              <a:t>Millionen</a:t>
            </a:r>
            <a:r>
              <a:rPr lang="en-US" sz="2000" b="1" dirty="0">
                <a:solidFill>
                  <a:schemeClr val="tx1">
                    <a:lumMod val="75000"/>
                    <a:lumOff val="25000"/>
                  </a:schemeClr>
                </a:solidFill>
                <a:ea typeface="+mj-lt"/>
                <a:cs typeface="+mj-lt"/>
              </a:rPr>
              <a:t> Menschen </a:t>
            </a:r>
            <a:r>
              <a:rPr lang="en-US" sz="2000" b="1" dirty="0" err="1">
                <a:solidFill>
                  <a:schemeClr val="tx1">
                    <a:lumMod val="75000"/>
                    <a:lumOff val="25000"/>
                  </a:schemeClr>
                </a:solidFill>
                <a:ea typeface="+mj-lt"/>
                <a:cs typeface="+mj-lt"/>
              </a:rPr>
              <a:t>gesprochen</a:t>
            </a:r>
            <a:r>
              <a:rPr lang="en-US" sz="2000" dirty="0">
                <a:solidFill>
                  <a:schemeClr val="tx1">
                    <a:lumMod val="75000"/>
                    <a:lumOff val="25000"/>
                  </a:schemeClr>
                </a:solidFill>
                <a:ea typeface="+mj-lt"/>
                <a:cs typeface="+mj-lt"/>
              </a:rPr>
              <a:t>, die </a:t>
            </a:r>
            <a:r>
              <a:rPr lang="en-US" sz="2000" dirty="0" err="1">
                <a:solidFill>
                  <a:schemeClr val="tx1">
                    <a:lumMod val="75000"/>
                    <a:lumOff val="25000"/>
                  </a:schemeClr>
                </a:solidFill>
                <a:ea typeface="+mj-lt"/>
                <a:cs typeface="+mj-lt"/>
              </a:rPr>
              <a:t>zur</a:t>
            </a:r>
            <a:r>
              <a:rPr lang="en-US" sz="2000" dirty="0">
                <a:solidFill>
                  <a:schemeClr val="tx1">
                    <a:lumMod val="75000"/>
                    <a:lumOff val="25000"/>
                  </a:schemeClr>
                </a:solidFill>
                <a:ea typeface="+mj-lt"/>
                <a:cs typeface="+mj-lt"/>
              </a:rPr>
              <a:t> Gruppe der Roma und Sinti </a:t>
            </a:r>
            <a:r>
              <a:rPr lang="en-US" sz="2000" dirty="0" err="1">
                <a:solidFill>
                  <a:schemeClr val="tx1">
                    <a:lumMod val="75000"/>
                    <a:lumOff val="25000"/>
                  </a:schemeClr>
                </a:solidFill>
                <a:ea typeface="+mj-lt"/>
                <a:cs typeface="+mj-lt"/>
              </a:rPr>
              <a:t>gehören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Zusammen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mit</a:t>
            </a:r>
            <a:r>
              <a:rPr lang="en-US" sz="2000" dirty="0">
                <a:solidFill>
                  <a:schemeClr val="tx1">
                    <a:lumMod val="75000"/>
                    <a:lumOff val="25000"/>
                  </a:schemeClr>
                </a:solidFill>
                <a:ea typeface="+mj-lt"/>
                <a:cs typeface="+mj-lt"/>
              </a:rPr>
              <a:t> Urdu und Hindi </a:t>
            </a:r>
            <a:r>
              <a:rPr lang="en-US" sz="2000" dirty="0" err="1">
                <a:solidFill>
                  <a:schemeClr val="tx1">
                    <a:lumMod val="75000"/>
                    <a:lumOff val="25000"/>
                  </a:schemeClr>
                </a:solidFill>
                <a:ea typeface="+mj-lt"/>
                <a:cs typeface="+mj-lt"/>
              </a:rPr>
              <a:t>gehört</a:t>
            </a:r>
            <a:r>
              <a:rPr lang="en-US" sz="2000" dirty="0">
                <a:solidFill>
                  <a:schemeClr val="tx1">
                    <a:lumMod val="75000"/>
                    <a:lumOff val="25000"/>
                  </a:schemeClr>
                </a:solidFill>
                <a:ea typeface="+mj-lt"/>
                <a:cs typeface="+mj-lt"/>
              </a:rPr>
              <a:t> Romani </a:t>
            </a:r>
            <a:r>
              <a:rPr lang="en-US" sz="2000" dirty="0" err="1">
                <a:solidFill>
                  <a:schemeClr val="tx1">
                    <a:lumMod val="75000"/>
                    <a:lumOff val="25000"/>
                  </a:schemeClr>
                </a:solidFill>
                <a:ea typeface="+mj-lt"/>
                <a:cs typeface="+mj-lt"/>
              </a:rPr>
              <a:t>zur</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indoarischen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Sprachgruppe</a:t>
            </a:r>
            <a:r>
              <a:rPr lang="en-US" sz="2000" dirty="0">
                <a:solidFill>
                  <a:schemeClr val="tx1">
                    <a:lumMod val="75000"/>
                    <a:lumOff val="25000"/>
                  </a:schemeClr>
                </a:solidFill>
                <a:ea typeface="+mj-lt"/>
                <a:cs typeface="+mj-lt"/>
              </a:rPr>
              <a:t>, die </a:t>
            </a:r>
            <a:r>
              <a:rPr lang="en-US" sz="2000" dirty="0" err="1">
                <a:solidFill>
                  <a:schemeClr val="tx1">
                    <a:lumMod val="75000"/>
                    <a:lumOff val="25000"/>
                  </a:schemeClr>
                </a:solidFill>
                <a:ea typeface="+mj-lt"/>
                <a:cs typeface="+mj-lt"/>
              </a:rPr>
              <a:t>wiederum</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aus</a:t>
            </a:r>
            <a:r>
              <a:rPr lang="en-US" sz="2000" dirty="0">
                <a:solidFill>
                  <a:schemeClr val="tx1">
                    <a:lumMod val="75000"/>
                    <a:lumOff val="25000"/>
                  </a:schemeClr>
                </a:solidFill>
                <a:ea typeface="+mj-lt"/>
                <a:cs typeface="+mj-lt"/>
              </a:rPr>
              <a:t> dem </a:t>
            </a:r>
            <a:r>
              <a:rPr lang="en-US" sz="2000" dirty="0" err="1">
                <a:solidFill>
                  <a:schemeClr val="tx1">
                    <a:lumMod val="75000"/>
                    <a:lumOff val="25000"/>
                  </a:schemeClr>
                </a:solidFill>
                <a:ea typeface="+mj-lt"/>
                <a:cs typeface="+mj-lt"/>
              </a:rPr>
              <a:t>Indogermanischen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hervorgegangen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ist</a:t>
            </a:r>
            <a:r>
              <a:rPr lang="en-US" sz="2000" dirty="0">
                <a:solidFill>
                  <a:schemeClr val="tx1">
                    <a:lumMod val="75000"/>
                    <a:lumOff val="25000"/>
                  </a:schemeClr>
                </a:solidFill>
                <a:ea typeface="+mj-lt"/>
                <a:cs typeface="+mj-lt"/>
              </a:rPr>
              <a:t>.</a:t>
            </a:r>
            <a:br>
              <a:rPr lang="en-US" sz="2000" dirty="0">
                <a:solidFill>
                  <a:schemeClr val="tx1">
                    <a:lumMod val="75000"/>
                    <a:lumOff val="25000"/>
                  </a:schemeClr>
                </a:solidFill>
                <a:ea typeface="+mj-lt"/>
                <a:cs typeface="+mj-lt"/>
              </a:rPr>
            </a:br>
            <a:endParaRPr lang="en-US" sz="2000" dirty="0">
              <a:solidFill>
                <a:schemeClr val="tx1">
                  <a:lumMod val="75000"/>
                  <a:lumOff val="25000"/>
                </a:schemeClr>
              </a:solidFill>
            </a:endParaRPr>
          </a:p>
          <a:p>
            <a:pPr marL="0" indent="0">
              <a:buNone/>
            </a:pPr>
            <a:r>
              <a:rPr lang="en-US" sz="2000" dirty="0">
                <a:solidFill>
                  <a:schemeClr val="tx1">
                    <a:lumMod val="75000"/>
                    <a:lumOff val="25000"/>
                  </a:schemeClr>
                </a:solidFill>
                <a:ea typeface="+mj-lt"/>
                <a:cs typeface="+mj-lt"/>
              </a:rPr>
              <a:t>In </a:t>
            </a:r>
            <a:r>
              <a:rPr lang="en-US" sz="2000" dirty="0" err="1">
                <a:solidFill>
                  <a:schemeClr val="tx1">
                    <a:lumMod val="75000"/>
                    <a:lumOff val="25000"/>
                  </a:schemeClr>
                </a:solidFill>
                <a:ea typeface="+mj-lt"/>
                <a:cs typeface="+mj-lt"/>
              </a:rPr>
              <a:t>mehreren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europäischen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Staaten</a:t>
            </a:r>
            <a:r>
              <a:rPr lang="en-US" sz="2000" dirty="0">
                <a:solidFill>
                  <a:schemeClr val="tx1">
                    <a:lumMod val="75000"/>
                    <a:lumOff val="25000"/>
                  </a:schemeClr>
                </a:solidFill>
                <a:ea typeface="+mj-lt"/>
                <a:cs typeface="+mj-lt"/>
              </a:rPr>
              <a:t> (z. B. Deutschland und Österreich) </a:t>
            </a:r>
            <a:r>
              <a:rPr lang="en-US" sz="2000" dirty="0" err="1">
                <a:solidFill>
                  <a:schemeClr val="tx1">
                    <a:lumMod val="75000"/>
                    <a:lumOff val="25000"/>
                  </a:schemeClr>
                </a:solidFill>
                <a:ea typeface="+mj-lt"/>
                <a:cs typeface="+mj-lt"/>
              </a:rPr>
              <a:t>ist</a:t>
            </a:r>
            <a:r>
              <a:rPr lang="en-US" sz="2000" dirty="0">
                <a:solidFill>
                  <a:schemeClr val="tx1">
                    <a:lumMod val="75000"/>
                    <a:lumOff val="25000"/>
                  </a:schemeClr>
                </a:solidFill>
                <a:ea typeface="+mj-lt"/>
                <a:cs typeface="+mj-lt"/>
              </a:rPr>
              <a:t> Romani </a:t>
            </a:r>
            <a:r>
              <a:rPr lang="en-US" sz="2000" dirty="0" err="1">
                <a:solidFill>
                  <a:schemeClr val="tx1">
                    <a:lumMod val="75000"/>
                    <a:lumOff val="25000"/>
                  </a:schemeClr>
                </a:solidFill>
                <a:ea typeface="+mj-lt"/>
                <a:cs typeface="+mj-lt"/>
              </a:rPr>
              <a:t>offiziell</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als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Minderheitensprache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gesetzlich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anerkannt</a:t>
            </a:r>
            <a:r>
              <a:rPr lang="en-US" sz="2000" dirty="0">
                <a:solidFill>
                  <a:schemeClr val="tx1">
                    <a:lumMod val="75000"/>
                    <a:lumOff val="25000"/>
                  </a:schemeClr>
                </a:solidFill>
                <a:ea typeface="+mj-lt"/>
                <a:cs typeface="+mj-lt"/>
              </a:rPr>
              <a:t>. Man </a:t>
            </a:r>
            <a:r>
              <a:rPr lang="en-US" sz="2000" dirty="0" err="1">
                <a:solidFill>
                  <a:schemeClr val="tx1">
                    <a:lumMod val="75000"/>
                    <a:lumOff val="25000"/>
                  </a:schemeClr>
                </a:solidFill>
                <a:ea typeface="+mj-lt"/>
                <a:cs typeface="+mj-lt"/>
              </a:rPr>
              <a:t>geht</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davon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aus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dass</a:t>
            </a:r>
            <a:r>
              <a:rPr lang="en-US" sz="2000" dirty="0">
                <a:solidFill>
                  <a:schemeClr val="tx1">
                    <a:lumMod val="75000"/>
                    <a:lumOff val="25000"/>
                  </a:schemeClr>
                </a:solidFill>
                <a:ea typeface="+mj-lt"/>
                <a:cs typeface="+mj-lt"/>
              </a:rPr>
              <a:t> die </a:t>
            </a:r>
            <a:r>
              <a:rPr lang="en-US" sz="2000" dirty="0" err="1">
                <a:solidFill>
                  <a:schemeClr val="tx1">
                    <a:lumMod val="75000"/>
                    <a:lumOff val="25000"/>
                  </a:schemeClr>
                </a:solidFill>
                <a:ea typeface="+mj-lt"/>
                <a:cs typeface="+mj-lt"/>
              </a:rPr>
              <a:t>nomadisch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lebenden</a:t>
            </a:r>
            <a:r>
              <a:rPr lang="en-US" sz="2000" dirty="0">
                <a:solidFill>
                  <a:schemeClr val="tx1">
                    <a:lumMod val="75000"/>
                    <a:lumOff val="25000"/>
                  </a:schemeClr>
                </a:solidFill>
                <a:ea typeface="+mj-lt"/>
                <a:cs typeface="+mj-lt"/>
              </a:rPr>
              <a:t> Romani-</a:t>
            </a:r>
            <a:r>
              <a:rPr lang="en-US" sz="2000" dirty="0" err="1">
                <a:solidFill>
                  <a:schemeClr val="tx1">
                    <a:lumMod val="75000"/>
                    <a:lumOff val="25000"/>
                  </a:schemeClr>
                </a:solidFill>
                <a:ea typeface="+mj-lt"/>
                <a:cs typeface="+mj-lt"/>
              </a:rPr>
              <a:t>sprechenden</a:t>
            </a:r>
            <a:r>
              <a:rPr lang="en-US" sz="2000" dirty="0">
                <a:solidFill>
                  <a:schemeClr val="tx1">
                    <a:lumMod val="75000"/>
                    <a:lumOff val="25000"/>
                  </a:schemeClr>
                </a:solidFill>
                <a:ea typeface="+mj-lt"/>
                <a:cs typeface="+mj-lt"/>
              </a:rPr>
              <a:t> Menschen </a:t>
            </a:r>
            <a:r>
              <a:rPr lang="en-US" sz="2000" dirty="0" err="1">
                <a:solidFill>
                  <a:schemeClr val="tx1">
                    <a:lumMod val="75000"/>
                    <a:lumOff val="25000"/>
                  </a:schemeClr>
                </a:solidFill>
                <a:ea typeface="+mj-lt"/>
                <a:cs typeface="+mj-lt"/>
              </a:rPr>
              <a:t>ihren</a:t>
            </a:r>
            <a:r>
              <a:rPr lang="en-US" sz="2000" dirty="0">
                <a:solidFill>
                  <a:schemeClr val="tx1">
                    <a:lumMod val="75000"/>
                    <a:lumOff val="25000"/>
                  </a:schemeClr>
                </a:solidFill>
                <a:ea typeface="+mj-lt"/>
                <a:cs typeface="+mj-lt"/>
              </a:rPr>
              <a:t> Ursprung in </a:t>
            </a:r>
            <a:r>
              <a:rPr lang="en-US" sz="2000" dirty="0" err="1">
                <a:solidFill>
                  <a:schemeClr val="tx1">
                    <a:lumMod val="75000"/>
                    <a:lumOff val="25000"/>
                  </a:schemeClr>
                </a:solidFill>
                <a:ea typeface="+mj-lt"/>
                <a:cs typeface="+mj-lt"/>
              </a:rPr>
              <a:t>Zentralasien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hatten</a:t>
            </a:r>
            <a:r>
              <a:rPr lang="en-US" sz="2000" dirty="0">
                <a:solidFill>
                  <a:schemeClr val="tx1">
                    <a:lumMod val="75000"/>
                    <a:lumOff val="25000"/>
                  </a:schemeClr>
                </a:solidFill>
                <a:ea typeface="+mj-lt"/>
                <a:cs typeface="+mj-lt"/>
              </a:rPr>
              <a:t>, den </a:t>
            </a:r>
            <a:r>
              <a:rPr lang="en-US" sz="2000" dirty="0" err="1">
                <a:solidFill>
                  <a:schemeClr val="tx1">
                    <a:lumMod val="75000"/>
                    <a:lumOff val="25000"/>
                  </a:schemeClr>
                </a:solidFill>
                <a:ea typeface="+mj-lt"/>
                <a:cs typeface="+mj-lt"/>
              </a:rPr>
              <a:t>Kaukasus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überquerten</a:t>
            </a:r>
            <a:r>
              <a:rPr lang="en-US" sz="2000" dirty="0">
                <a:solidFill>
                  <a:schemeClr val="tx1">
                    <a:lumMod val="75000"/>
                    <a:lumOff val="25000"/>
                  </a:schemeClr>
                </a:solidFill>
                <a:ea typeface="+mj-lt"/>
                <a:cs typeface="+mj-lt"/>
              </a:rPr>
              <a:t> und </a:t>
            </a:r>
            <a:r>
              <a:rPr lang="en-US" sz="2000" dirty="0" err="1">
                <a:solidFill>
                  <a:schemeClr val="tx1">
                    <a:lumMod val="75000"/>
                    <a:lumOff val="25000"/>
                  </a:schemeClr>
                </a:solidFill>
                <a:ea typeface="+mj-lt"/>
                <a:cs typeface="+mj-lt"/>
              </a:rPr>
              <a:t>nach</a:t>
            </a:r>
            <a:r>
              <a:rPr lang="en-US" sz="2000" dirty="0">
                <a:solidFill>
                  <a:schemeClr val="tx1">
                    <a:lumMod val="75000"/>
                    <a:lumOff val="25000"/>
                  </a:schemeClr>
                </a:solidFill>
                <a:ea typeface="+mj-lt"/>
                <a:cs typeface="+mj-lt"/>
              </a:rPr>
              <a:t> Europa </a:t>
            </a:r>
            <a:r>
              <a:rPr lang="en-US" sz="2000" dirty="0" err="1">
                <a:solidFill>
                  <a:schemeClr val="tx1">
                    <a:lumMod val="75000"/>
                    <a:lumOff val="25000"/>
                  </a:schemeClr>
                </a:solidFill>
                <a:ea typeface="+mj-lt"/>
                <a:cs typeface="+mj-lt"/>
              </a:rPr>
              <a:t>kamen</a:t>
            </a:r>
            <a:r>
              <a:rPr lang="en-US" sz="2000" dirty="0">
                <a:solidFill>
                  <a:schemeClr val="tx1">
                    <a:lumMod val="75000"/>
                    <a:lumOff val="25000"/>
                  </a:schemeClr>
                </a:solidFill>
                <a:ea typeface="+mj-lt"/>
                <a:cs typeface="+mj-lt"/>
              </a:rPr>
              <a:t>. So </a:t>
            </a:r>
            <a:r>
              <a:rPr lang="en-US" sz="2000" dirty="0" err="1">
                <a:solidFill>
                  <a:schemeClr val="tx1">
                    <a:lumMod val="75000"/>
                    <a:lumOff val="25000"/>
                  </a:schemeClr>
                </a:solidFill>
                <a:ea typeface="+mj-lt"/>
                <a:cs typeface="+mj-lt"/>
              </a:rPr>
              <a:t>trennte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sich</a:t>
            </a:r>
            <a:r>
              <a:rPr lang="en-US" sz="2000" dirty="0">
                <a:solidFill>
                  <a:schemeClr val="tx1">
                    <a:lumMod val="75000"/>
                    <a:lumOff val="25000"/>
                  </a:schemeClr>
                </a:solidFill>
                <a:ea typeface="+mj-lt"/>
                <a:cs typeface="+mj-lt"/>
              </a:rPr>
              <a:t> die Romani-</a:t>
            </a:r>
            <a:r>
              <a:rPr lang="en-US" sz="2000" dirty="0" err="1">
                <a:solidFill>
                  <a:schemeClr val="tx1">
                    <a:lumMod val="75000"/>
                    <a:lumOff val="25000"/>
                  </a:schemeClr>
                </a:solidFill>
                <a:ea typeface="+mj-lt"/>
                <a:cs typeface="+mj-lt"/>
              </a:rPr>
              <a:t>Sprache</a:t>
            </a:r>
            <a:r>
              <a:rPr lang="en-US" sz="2000" dirty="0">
                <a:solidFill>
                  <a:schemeClr val="tx1">
                    <a:lumMod val="75000"/>
                    <a:lumOff val="25000"/>
                  </a:schemeClr>
                </a:solidFill>
                <a:ea typeface="+mj-lt"/>
                <a:cs typeface="+mj-lt"/>
              </a:rPr>
              <a:t> von Hindi und Urdu und </a:t>
            </a:r>
            <a:r>
              <a:rPr lang="en-US" sz="2000" dirty="0" err="1">
                <a:solidFill>
                  <a:schemeClr val="tx1">
                    <a:lumMod val="75000"/>
                    <a:lumOff val="25000"/>
                  </a:schemeClr>
                </a:solidFill>
                <a:ea typeface="+mj-lt"/>
                <a:cs typeface="+mj-lt"/>
              </a:rPr>
              <a:t>begann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sich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unabhängig</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zu</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entwickeln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wobei</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sie</a:t>
            </a:r>
            <a:r>
              <a:rPr lang="en-US" sz="2000" dirty="0">
                <a:solidFill>
                  <a:schemeClr val="tx1">
                    <a:lumMod val="75000"/>
                    <a:lumOff val="25000"/>
                  </a:schemeClr>
                </a:solidFill>
                <a:ea typeface="+mj-lt"/>
                <a:cs typeface="+mj-lt"/>
              </a:rPr>
              <a:t> stark von den </a:t>
            </a:r>
            <a:r>
              <a:rPr lang="en-US" sz="2000" dirty="0" err="1">
                <a:solidFill>
                  <a:schemeClr val="tx1">
                    <a:lumMod val="75000"/>
                    <a:lumOff val="25000"/>
                  </a:schemeClr>
                </a:solidFill>
                <a:ea typeface="+mj-lt"/>
                <a:cs typeface="+mj-lt"/>
              </a:rPr>
              <a:t>Balkansprachen</a:t>
            </a:r>
            <a:r>
              <a:rPr lang="en-US" sz="2000" dirty="0">
                <a:solidFill>
                  <a:schemeClr val="tx1">
                    <a:lumMod val="75000"/>
                    <a:lumOff val="25000"/>
                  </a:schemeClr>
                </a:solidFill>
                <a:ea typeface="+mj-lt"/>
                <a:cs typeface="+mj-lt"/>
              </a:rPr>
              <a:t> und dem </a:t>
            </a:r>
            <a:r>
              <a:rPr lang="en-US" sz="2000" dirty="0" err="1">
                <a:solidFill>
                  <a:schemeClr val="tx1">
                    <a:lumMod val="75000"/>
                    <a:lumOff val="25000"/>
                  </a:schemeClr>
                </a:solidFill>
                <a:ea typeface="+mj-lt"/>
                <a:cs typeface="+mj-lt"/>
              </a:rPr>
              <a:t>byzantinischen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Griechisch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beeinflusst</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wurde</a:t>
            </a:r>
            <a:r>
              <a:rPr lang="en-US" sz="2000" dirty="0">
                <a:solidFill>
                  <a:schemeClr val="tx1">
                    <a:lumMod val="75000"/>
                    <a:lumOff val="25000"/>
                  </a:schemeClr>
                </a:solidFill>
                <a:ea typeface="+mj-lt"/>
                <a:cs typeface="+mj-lt"/>
              </a:rPr>
              <a:t>.</a:t>
            </a:r>
            <a:endParaRPr lang="en-US" sz="2000" dirty="0">
              <a:solidFill>
                <a:schemeClr val="tx1">
                  <a:lumMod val="75000"/>
                  <a:lumOff val="25000"/>
                </a:schemeClr>
              </a:solidFill>
            </a:endParaRPr>
          </a:p>
        </p:txBody>
      </p:sp>
      <p:sp>
        <p:nvSpPr>
          <p:cNvPr id="9" name="Ovale 8">
            <a:extLst>
              <a:ext uri="{FF2B5EF4-FFF2-40B4-BE49-F238E27FC236}">
                <a16:creationId xmlns:a16="http://schemas.microsoft.com/office/drawing/2014/main" id="{648E7AB1-3621-CF7F-8893-907EBD3BA06B}"/>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a:extLst>
              <a:ext uri="{FF2B5EF4-FFF2-40B4-BE49-F238E27FC236}">
                <a16:creationId xmlns:a16="http://schemas.microsoft.com/office/drawing/2014/main" id="{BD53BFCC-B64A-88E5-7F78-F484C6F0279E}"/>
              </a:ext>
            </a:extLst>
          </p:cNvPr>
          <p:cNvPicPr>
            <a:picLocks noChangeAspect="1"/>
          </p:cNvPicPr>
          <p:nvPr/>
        </p:nvPicPr>
        <p:blipFill>
          <a:blip r:embed="rId2"/>
          <a:stretch>
            <a:fillRect/>
          </a:stretch>
        </p:blipFill>
        <p:spPr>
          <a:xfrm>
            <a:off x="730025" y="5466764"/>
            <a:ext cx="776046" cy="698442"/>
          </a:xfrm>
          <a:prstGeom prst="rect">
            <a:avLst/>
          </a:prstGeom>
        </p:spPr>
      </p:pic>
    </p:spTree>
    <p:extLst>
      <p:ext uri="{BB962C8B-B14F-4D97-AF65-F5344CB8AC3E}">
        <p14:creationId xmlns:p14="http://schemas.microsoft.com/office/powerpoint/2010/main" val="3219637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ABD46-6487-0F04-EE1B-80DB5F17795F}"/>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ED4766EC-1017-30C0-5284-613CF0E13EC7}"/>
              </a:ext>
            </a:extLst>
          </p:cNvPr>
          <p:cNvSpPr/>
          <p:nvPr/>
        </p:nvSpPr>
        <p:spPr>
          <a:xfrm>
            <a:off x="3553428" y="914665"/>
            <a:ext cx="4805890" cy="4752171"/>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err="1">
                <a:ea typeface="+mn-lt"/>
                <a:cs typeface="+mn-lt"/>
              </a:rPr>
              <a:t>Welche</a:t>
            </a:r>
            <a:r>
              <a:rPr lang="en-US" sz="3600" dirty="0">
                <a:ea typeface="+mn-lt"/>
                <a:cs typeface="+mn-lt"/>
              </a:rPr>
              <a:t> </a:t>
            </a:r>
            <a:r>
              <a:rPr lang="en-US" sz="3600" dirty="0" err="1">
                <a:ea typeface="+mn-lt"/>
                <a:cs typeface="+mn-lt"/>
              </a:rPr>
              <a:t>Sprache</a:t>
            </a:r>
            <a:r>
              <a:rPr lang="en-US" sz="3600" dirty="0">
                <a:ea typeface="+mn-lt"/>
                <a:cs typeface="+mn-lt"/>
              </a:rPr>
              <a:t> hat das </a:t>
            </a:r>
            <a:r>
              <a:rPr lang="en-US" sz="3600" dirty="0" err="1">
                <a:ea typeface="+mn-lt"/>
                <a:cs typeface="+mn-lt"/>
              </a:rPr>
              <a:t>Englische</a:t>
            </a:r>
            <a:r>
              <a:rPr lang="en-US" sz="3600" dirty="0">
                <a:ea typeface="+mn-lt"/>
                <a:cs typeface="+mn-lt"/>
              </a:rPr>
              <a:t> am </a:t>
            </a:r>
            <a:r>
              <a:rPr lang="en-US" sz="3600" dirty="0" err="1">
                <a:ea typeface="+mn-lt"/>
                <a:cs typeface="+mn-lt"/>
              </a:rPr>
              <a:t>meisten</a:t>
            </a:r>
            <a:r>
              <a:rPr lang="en-US" sz="3600" dirty="0">
                <a:ea typeface="+mn-lt"/>
                <a:cs typeface="+mn-lt"/>
              </a:rPr>
              <a:t> </a:t>
            </a:r>
            <a:r>
              <a:rPr lang="en-US" sz="3600" dirty="0" err="1">
                <a:ea typeface="+mn-lt"/>
                <a:cs typeface="+mn-lt"/>
              </a:rPr>
              <a:t>beeinflusst</a:t>
            </a:r>
            <a:r>
              <a:rPr lang="en-US" sz="3600" dirty="0">
                <a:ea typeface="+mn-lt"/>
                <a:cs typeface="+mn-lt"/>
              </a:rPr>
              <a:t>?</a:t>
            </a:r>
            <a:endParaRPr lang="en-US" sz="3600" dirty="0"/>
          </a:p>
        </p:txBody>
      </p:sp>
      <p:pic>
        <p:nvPicPr>
          <p:cNvPr id="3" name="Immagine 2">
            <a:extLst>
              <a:ext uri="{FF2B5EF4-FFF2-40B4-BE49-F238E27FC236}">
                <a16:creationId xmlns:a16="http://schemas.microsoft.com/office/drawing/2014/main" id="{DC5D3791-29CC-6EFC-8FE8-8AB722655CCE}"/>
              </a:ext>
            </a:extLst>
          </p:cNvPr>
          <p:cNvPicPr>
            <a:picLocks noChangeAspect="1"/>
          </p:cNvPicPr>
          <p:nvPr/>
        </p:nvPicPr>
        <p:blipFill>
          <a:blip r:embed="rId2"/>
          <a:stretch>
            <a:fillRect/>
          </a:stretch>
        </p:blipFill>
        <p:spPr>
          <a:xfrm>
            <a:off x="8464135" y="4645646"/>
            <a:ext cx="797820" cy="797820"/>
          </a:xfrm>
          <a:prstGeom prst="rect">
            <a:avLst/>
          </a:prstGeom>
        </p:spPr>
      </p:pic>
    </p:spTree>
    <p:extLst>
      <p:ext uri="{BB962C8B-B14F-4D97-AF65-F5344CB8AC3E}">
        <p14:creationId xmlns:p14="http://schemas.microsoft.com/office/powerpoint/2010/main" val="323822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E817-E3AC-E92C-74F2-7E9E0D3B0584}"/>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A22E6D75-F43F-12AE-441A-CDA8EAFD60E0}"/>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accent6"/>
                </a:solidFill>
              </a:rPr>
              <a:t>Englisch wurde am meisten beeinflusst von:</a:t>
            </a:r>
            <a:endParaRPr lang="it-IT" sz="2400" b="1" dirty="0">
              <a:solidFill>
                <a:schemeClr val="accent6"/>
              </a:solidFill>
            </a:endParaRPr>
          </a:p>
        </p:txBody>
      </p:sp>
      <p:sp>
        <p:nvSpPr>
          <p:cNvPr id="11" name="TextBox 12">
            <a:extLst>
              <a:ext uri="{FF2B5EF4-FFF2-40B4-BE49-F238E27FC236}">
                <a16:creationId xmlns:a16="http://schemas.microsoft.com/office/drawing/2014/main" id="{B70F469C-61D0-1631-F1B4-1EDB9DEC426B}"/>
              </a:ext>
            </a:extLst>
          </p:cNvPr>
          <p:cNvSpPr txBox="1"/>
          <p:nvPr/>
        </p:nvSpPr>
        <p:spPr>
          <a:xfrm>
            <a:off x="5106112" y="2144900"/>
            <a:ext cx="7282198" cy="461665"/>
          </a:xfrm>
          <a:prstGeom prst="rect">
            <a:avLst/>
          </a:prstGeom>
          <a:noFill/>
        </p:spPr>
        <p:txBody>
          <a:bodyPr wrap="square">
            <a:spAutoFit/>
          </a:bodyPr>
          <a:lstStyle/>
          <a:p>
            <a:r>
              <a:rPr lang="en-US" sz="2400" dirty="0" err="1">
                <a:solidFill>
                  <a:schemeClr val="tx1">
                    <a:lumMod val="75000"/>
                    <a:lumOff val="25000"/>
                  </a:schemeClr>
                </a:solidFill>
              </a:rPr>
              <a:t>Latein</a:t>
            </a:r>
            <a:endParaRPr lang="en-IT" sz="3200" dirty="0">
              <a:solidFill>
                <a:schemeClr val="tx1">
                  <a:lumMod val="75000"/>
                  <a:lumOff val="25000"/>
                </a:schemeClr>
              </a:solidFill>
            </a:endParaRPr>
          </a:p>
        </p:txBody>
      </p:sp>
      <p:sp>
        <p:nvSpPr>
          <p:cNvPr id="12" name="TextBox 14">
            <a:extLst>
              <a:ext uri="{FF2B5EF4-FFF2-40B4-BE49-F238E27FC236}">
                <a16:creationId xmlns:a16="http://schemas.microsoft.com/office/drawing/2014/main" id="{D44CF6C6-F89F-31D2-9537-30A42DB5D165}"/>
              </a:ext>
            </a:extLst>
          </p:cNvPr>
          <p:cNvSpPr txBox="1"/>
          <p:nvPr/>
        </p:nvSpPr>
        <p:spPr>
          <a:xfrm>
            <a:off x="5106112" y="3255856"/>
            <a:ext cx="6604461" cy="461665"/>
          </a:xfrm>
          <a:prstGeom prst="rect">
            <a:avLst/>
          </a:prstGeom>
          <a:noFill/>
        </p:spPr>
        <p:txBody>
          <a:bodyPr wrap="square">
            <a:spAutoFit/>
          </a:bodyPr>
          <a:lstStyle/>
          <a:p>
            <a:r>
              <a:rPr lang="en-US" sz="2400" dirty="0" err="1">
                <a:solidFill>
                  <a:schemeClr val="tx1">
                    <a:lumMod val="75000"/>
                    <a:lumOff val="25000"/>
                  </a:schemeClr>
                </a:solidFill>
                <a:ea typeface="+mn-lt"/>
                <a:cs typeface="+mn-lt"/>
              </a:rPr>
              <a:t>Französisch</a:t>
            </a:r>
            <a:endParaRPr lang="en-IT" sz="3200" dirty="0">
              <a:solidFill>
                <a:schemeClr val="tx1">
                  <a:lumMod val="75000"/>
                  <a:lumOff val="25000"/>
                </a:schemeClr>
              </a:solidFill>
            </a:endParaRPr>
          </a:p>
        </p:txBody>
      </p:sp>
      <p:sp>
        <p:nvSpPr>
          <p:cNvPr id="13" name="TextBox 16">
            <a:extLst>
              <a:ext uri="{FF2B5EF4-FFF2-40B4-BE49-F238E27FC236}">
                <a16:creationId xmlns:a16="http://schemas.microsoft.com/office/drawing/2014/main" id="{83E5AC72-8087-FB43-86FF-50139B64C27E}"/>
              </a:ext>
            </a:extLst>
          </p:cNvPr>
          <p:cNvSpPr txBox="1"/>
          <p:nvPr/>
        </p:nvSpPr>
        <p:spPr>
          <a:xfrm>
            <a:off x="5106112" y="4348913"/>
            <a:ext cx="6209606" cy="461665"/>
          </a:xfrm>
          <a:prstGeom prst="rect">
            <a:avLst/>
          </a:prstGeom>
          <a:noFill/>
        </p:spPr>
        <p:txBody>
          <a:bodyPr wrap="square">
            <a:spAutoFit/>
          </a:bodyPr>
          <a:lstStyle/>
          <a:p>
            <a:r>
              <a:rPr lang="en-US" sz="2400" dirty="0" err="1">
                <a:solidFill>
                  <a:schemeClr val="tx1">
                    <a:lumMod val="75000"/>
                    <a:lumOff val="25000"/>
                  </a:schemeClr>
                </a:solidFill>
                <a:ea typeface="+mn-lt"/>
                <a:cs typeface="+mn-lt"/>
              </a:rPr>
              <a:t>Griechisch</a:t>
            </a:r>
            <a:endParaRPr lang="en-IT" sz="3200" dirty="0">
              <a:solidFill>
                <a:schemeClr val="tx1">
                  <a:lumMod val="75000"/>
                  <a:lumOff val="25000"/>
                </a:schemeClr>
              </a:solidFill>
            </a:endParaRPr>
          </a:p>
        </p:txBody>
      </p:sp>
      <p:sp>
        <p:nvSpPr>
          <p:cNvPr id="14" name="TextBox 18">
            <a:extLst>
              <a:ext uri="{FF2B5EF4-FFF2-40B4-BE49-F238E27FC236}">
                <a16:creationId xmlns:a16="http://schemas.microsoft.com/office/drawing/2014/main" id="{F69FD9E6-CEA8-4F2D-8043-3C80A6F77008}"/>
              </a:ext>
            </a:extLst>
          </p:cNvPr>
          <p:cNvSpPr txBox="1"/>
          <p:nvPr/>
        </p:nvSpPr>
        <p:spPr>
          <a:xfrm>
            <a:off x="5106112" y="5417550"/>
            <a:ext cx="6209606" cy="461665"/>
          </a:xfrm>
          <a:prstGeom prst="rect">
            <a:avLst/>
          </a:prstGeom>
          <a:noFill/>
        </p:spPr>
        <p:txBody>
          <a:bodyPr wrap="square">
            <a:spAutoFit/>
          </a:bodyPr>
          <a:lstStyle/>
          <a:p>
            <a:r>
              <a:rPr lang="en-US" sz="2400" dirty="0" err="1">
                <a:solidFill>
                  <a:schemeClr val="tx1">
                    <a:lumMod val="75000"/>
                    <a:lumOff val="25000"/>
                  </a:schemeClr>
                </a:solidFill>
                <a:ea typeface="+mn-lt"/>
                <a:cs typeface="+mn-lt"/>
              </a:rPr>
              <a:t>Bretonisch</a:t>
            </a:r>
            <a:endParaRPr lang="en-IT" sz="3200" dirty="0">
              <a:solidFill>
                <a:schemeClr val="tx1">
                  <a:lumMod val="75000"/>
                  <a:lumOff val="25000"/>
                </a:schemeClr>
              </a:solidFill>
            </a:endParaRPr>
          </a:p>
        </p:txBody>
      </p:sp>
      <p:sp>
        <p:nvSpPr>
          <p:cNvPr id="15" name="Ovale 14">
            <a:extLst>
              <a:ext uri="{FF2B5EF4-FFF2-40B4-BE49-F238E27FC236}">
                <a16:creationId xmlns:a16="http://schemas.microsoft.com/office/drawing/2014/main" id="{AB5F9CDE-C4D8-47C4-DFF9-4C132C5569F7}"/>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C0A31CAD-B9E7-E93B-D5AD-144B62BDCF68}"/>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5BBFD799-C88B-3D07-2769-F603989A0DA1}"/>
              </a:ext>
            </a:extLst>
          </p:cNvPr>
          <p:cNvSpPr/>
          <p:nvPr/>
        </p:nvSpPr>
        <p:spPr>
          <a:xfrm>
            <a:off x="4143736"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DC44E33C-EDDF-9130-C749-858BE5E0F5F5}"/>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4635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metto 3 2">
            <a:extLst>
              <a:ext uri="{FF2B5EF4-FFF2-40B4-BE49-F238E27FC236}">
                <a16:creationId xmlns:a16="http://schemas.microsoft.com/office/drawing/2014/main" id="{45DD2706-BCD7-5035-2F5B-970F4E1B4379}"/>
              </a:ext>
            </a:extLst>
          </p:cNvPr>
          <p:cNvSpPr/>
          <p:nvPr/>
        </p:nvSpPr>
        <p:spPr>
          <a:xfrm>
            <a:off x="3345084" y="744376"/>
            <a:ext cx="5157126" cy="5099480"/>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sz="3600"/>
              <a:t>Wie viele Sprachen werden in Europa gesprochen?</a:t>
            </a:r>
            <a:endParaRPr lang="en-US" sz="3600" dirty="0"/>
          </a:p>
        </p:txBody>
      </p:sp>
      <p:pic>
        <p:nvPicPr>
          <p:cNvPr id="4" name="Immagine 3">
            <a:extLst>
              <a:ext uri="{FF2B5EF4-FFF2-40B4-BE49-F238E27FC236}">
                <a16:creationId xmlns:a16="http://schemas.microsoft.com/office/drawing/2014/main" id="{9B74AC12-F909-57B9-1488-BF47601747BE}"/>
              </a:ext>
            </a:extLst>
          </p:cNvPr>
          <p:cNvPicPr>
            <a:picLocks noChangeAspect="1"/>
          </p:cNvPicPr>
          <p:nvPr/>
        </p:nvPicPr>
        <p:blipFill>
          <a:blip r:embed="rId2"/>
          <a:stretch>
            <a:fillRect/>
          </a:stretch>
        </p:blipFill>
        <p:spPr>
          <a:xfrm>
            <a:off x="8615034" y="5325651"/>
            <a:ext cx="797820" cy="797820"/>
          </a:xfrm>
          <a:prstGeom prst="rect">
            <a:avLst/>
          </a:prstGeom>
        </p:spPr>
      </p:pic>
    </p:spTree>
    <p:extLst>
      <p:ext uri="{BB962C8B-B14F-4D97-AF65-F5344CB8AC3E}">
        <p14:creationId xmlns:p14="http://schemas.microsoft.com/office/powerpoint/2010/main" val="464536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A77DC-A523-E60A-C958-BD44DC815857}"/>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58DDD08-D274-DDDF-6E09-B1D60B0006C9}"/>
              </a:ext>
            </a:extLst>
          </p:cNvPr>
          <p:cNvSpPr txBox="1">
            <a:spLocks/>
          </p:cNvSpPr>
          <p:nvPr/>
        </p:nvSpPr>
        <p:spPr>
          <a:xfrm>
            <a:off x="1881686" y="1047953"/>
            <a:ext cx="8727687" cy="4762094"/>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000" b="1" dirty="0">
                <a:solidFill>
                  <a:schemeClr val="tx1">
                    <a:lumMod val="75000"/>
                    <a:lumOff val="25000"/>
                  </a:schemeClr>
                </a:solidFill>
              </a:rPr>
              <a:t>Die richtige Antwort ist:</a:t>
            </a:r>
            <a:br>
              <a:rPr lang="de-DE" sz="2000" dirty="0">
                <a:solidFill>
                  <a:schemeClr val="tx1">
                    <a:lumMod val="75000"/>
                    <a:lumOff val="25000"/>
                  </a:schemeClr>
                </a:solidFill>
              </a:rPr>
            </a:br>
            <a:endParaRPr lang="en-US" sz="2000" dirty="0">
              <a:solidFill>
                <a:schemeClr val="tx1">
                  <a:lumMod val="75000"/>
                  <a:lumOff val="25000"/>
                </a:schemeClr>
              </a:solidFill>
            </a:endParaRPr>
          </a:p>
          <a:p>
            <a:pPr marL="0" indent="0">
              <a:buNone/>
            </a:pPr>
            <a:r>
              <a:rPr lang="en-US" sz="2000" b="1" dirty="0" err="1">
                <a:solidFill>
                  <a:schemeClr val="tx1">
                    <a:lumMod val="75000"/>
                    <a:lumOff val="25000"/>
                  </a:schemeClr>
                </a:solidFill>
                <a:ea typeface="+mj-lt"/>
                <a:cs typeface="+mj-lt"/>
              </a:rPr>
              <a:t>Französisch</a:t>
            </a:r>
            <a:r>
              <a:rPr lang="en-US" sz="2000" i="1"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hatte</a:t>
            </a:r>
            <a:r>
              <a:rPr lang="en-US" sz="2000" dirty="0">
                <a:solidFill>
                  <a:schemeClr val="tx1">
                    <a:lumMod val="75000"/>
                    <a:lumOff val="25000"/>
                  </a:schemeClr>
                </a:solidFill>
                <a:ea typeface="+mj-lt"/>
                <a:cs typeface="+mj-lt"/>
              </a:rPr>
              <a:t> den </a:t>
            </a:r>
            <a:r>
              <a:rPr lang="en-US" sz="2000" dirty="0" err="1">
                <a:solidFill>
                  <a:schemeClr val="tx1">
                    <a:lumMod val="75000"/>
                    <a:lumOff val="25000"/>
                  </a:schemeClr>
                </a:solidFill>
                <a:ea typeface="+mj-lt"/>
                <a:cs typeface="+mj-lt"/>
              </a:rPr>
              <a:t>stärksten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Einfluss</a:t>
            </a:r>
            <a:r>
              <a:rPr lang="en-US" sz="2000" dirty="0">
                <a:solidFill>
                  <a:schemeClr val="tx1">
                    <a:lumMod val="75000"/>
                    <a:lumOff val="25000"/>
                  </a:schemeClr>
                </a:solidFill>
                <a:ea typeface="+mj-lt"/>
                <a:cs typeface="+mj-lt"/>
              </a:rPr>
              <a:t> auf das </a:t>
            </a:r>
            <a:r>
              <a:rPr lang="en-US" sz="2000" dirty="0" err="1">
                <a:solidFill>
                  <a:schemeClr val="tx1">
                    <a:lumMod val="75000"/>
                    <a:lumOff val="25000"/>
                  </a:schemeClr>
                </a:solidFill>
                <a:ea typeface="+mj-lt"/>
                <a:cs typeface="+mj-lt"/>
              </a:rPr>
              <a:t>Englische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insbesondere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nach</a:t>
            </a:r>
            <a:r>
              <a:rPr lang="en-US" sz="2000" dirty="0">
                <a:solidFill>
                  <a:schemeClr val="tx1">
                    <a:lumMod val="75000"/>
                    <a:lumOff val="25000"/>
                  </a:schemeClr>
                </a:solidFill>
                <a:ea typeface="+mj-lt"/>
                <a:cs typeface="+mj-lt"/>
              </a:rPr>
              <a:t> der </a:t>
            </a:r>
            <a:r>
              <a:rPr lang="en-US" sz="2000" dirty="0" err="1">
                <a:solidFill>
                  <a:schemeClr val="tx1">
                    <a:lumMod val="75000"/>
                    <a:lumOff val="25000"/>
                  </a:schemeClr>
                </a:solidFill>
                <a:ea typeface="+mj-lt"/>
                <a:cs typeface="+mj-lt"/>
              </a:rPr>
              <a:t>normannischen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Eroberung</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Englands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im</a:t>
            </a:r>
            <a:r>
              <a:rPr lang="en-US" sz="2000" dirty="0">
                <a:solidFill>
                  <a:schemeClr val="tx1">
                    <a:lumMod val="75000"/>
                    <a:lumOff val="25000"/>
                  </a:schemeClr>
                </a:solidFill>
                <a:ea typeface="+mj-lt"/>
                <a:cs typeface="+mj-lt"/>
              </a:rPr>
              <a:t> Jahr 1066. Die </a:t>
            </a:r>
            <a:r>
              <a:rPr lang="en-US" sz="2000" dirty="0" err="1">
                <a:solidFill>
                  <a:schemeClr val="tx1">
                    <a:lumMod val="75000"/>
                    <a:lumOff val="25000"/>
                  </a:schemeClr>
                </a:solidFill>
                <a:ea typeface="+mj-lt"/>
                <a:cs typeface="+mj-lt"/>
              </a:rPr>
              <a:t>Eroberer</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sprachen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eine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Variante</a:t>
            </a:r>
            <a:r>
              <a:rPr lang="en-US" sz="2000" dirty="0">
                <a:solidFill>
                  <a:schemeClr val="tx1">
                    <a:lumMod val="75000"/>
                    <a:lumOff val="25000"/>
                  </a:schemeClr>
                </a:solidFill>
                <a:ea typeface="+mj-lt"/>
                <a:cs typeface="+mj-lt"/>
              </a:rPr>
              <a:t> des </a:t>
            </a:r>
            <a:r>
              <a:rPr lang="en-US" sz="2000" dirty="0" err="1">
                <a:solidFill>
                  <a:schemeClr val="tx1">
                    <a:lumMod val="75000"/>
                    <a:lumOff val="25000"/>
                  </a:schemeClr>
                </a:solidFill>
                <a:ea typeface="+mj-lt"/>
                <a:cs typeface="+mj-lt"/>
              </a:rPr>
              <a:t>Französischen</a:t>
            </a:r>
            <a:r>
              <a:rPr lang="en-US" sz="2000" dirty="0">
                <a:solidFill>
                  <a:schemeClr val="tx1">
                    <a:lumMod val="75000"/>
                    <a:lumOff val="25000"/>
                  </a:schemeClr>
                </a:solidFill>
                <a:ea typeface="+mj-lt"/>
                <a:cs typeface="+mj-lt"/>
              </a:rPr>
              <a:t> und </a:t>
            </a:r>
            <a:r>
              <a:rPr lang="en-US" sz="2000" dirty="0" err="1">
                <a:solidFill>
                  <a:schemeClr val="tx1">
                    <a:lumMod val="75000"/>
                    <a:lumOff val="25000"/>
                  </a:schemeClr>
                </a:solidFill>
                <a:ea typeface="+mj-lt"/>
                <a:cs typeface="+mj-lt"/>
              </a:rPr>
              <a:t>durch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sich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wechselnden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Machtdynamiken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eroberte</a:t>
            </a:r>
            <a:r>
              <a:rPr lang="en-US" sz="2000" dirty="0">
                <a:solidFill>
                  <a:schemeClr val="tx1">
                    <a:lumMod val="75000"/>
                    <a:lumOff val="25000"/>
                  </a:schemeClr>
                </a:solidFill>
                <a:ea typeface="+mj-lt"/>
                <a:cs typeface="+mj-lt"/>
              </a:rPr>
              <a:t> die </a:t>
            </a:r>
            <a:r>
              <a:rPr lang="en-US" sz="2000" dirty="0" err="1">
                <a:solidFill>
                  <a:schemeClr val="tx1">
                    <a:lumMod val="75000"/>
                    <a:lumOff val="25000"/>
                  </a:schemeClr>
                </a:solidFill>
                <a:ea typeface="+mj-lt"/>
                <a:cs typeface="+mj-lt"/>
              </a:rPr>
              <a:t>Sprache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auch</a:t>
            </a:r>
            <a:r>
              <a:rPr lang="en-US" sz="2000" dirty="0">
                <a:solidFill>
                  <a:schemeClr val="tx1">
                    <a:lumMod val="75000"/>
                    <a:lumOff val="25000"/>
                  </a:schemeClr>
                </a:solidFill>
                <a:ea typeface="+mj-lt"/>
                <a:cs typeface="+mj-lt"/>
              </a:rPr>
              <a:t> das </a:t>
            </a:r>
            <a:r>
              <a:rPr lang="en-US" sz="2000" dirty="0" err="1">
                <a:solidFill>
                  <a:schemeClr val="tx1">
                    <a:lumMod val="75000"/>
                    <a:lumOff val="25000"/>
                  </a:schemeClr>
                </a:solidFill>
                <a:ea typeface="+mj-lt"/>
                <a:cs typeface="+mj-lt"/>
              </a:rPr>
              <a:t>Rechtssystem</a:t>
            </a:r>
            <a:r>
              <a:rPr lang="en-US" sz="2000" dirty="0">
                <a:solidFill>
                  <a:schemeClr val="tx1">
                    <a:lumMod val="75000"/>
                    <a:lumOff val="25000"/>
                  </a:schemeClr>
                </a:solidFill>
                <a:ea typeface="+mj-lt"/>
                <a:cs typeface="+mj-lt"/>
              </a:rPr>
              <a:t> und die </a:t>
            </a:r>
            <a:r>
              <a:rPr lang="en-US" sz="2000" dirty="0" err="1">
                <a:solidFill>
                  <a:schemeClr val="tx1">
                    <a:lumMod val="75000"/>
                    <a:lumOff val="25000"/>
                  </a:schemeClr>
                </a:solidFill>
                <a:ea typeface="+mj-lt"/>
                <a:cs typeface="+mj-lt"/>
              </a:rPr>
              <a:t>herrschende</a:t>
            </a:r>
            <a:r>
              <a:rPr lang="en-US" sz="2000" dirty="0">
                <a:solidFill>
                  <a:schemeClr val="tx1">
                    <a:lumMod val="75000"/>
                    <a:lumOff val="25000"/>
                  </a:schemeClr>
                </a:solidFill>
                <a:ea typeface="+mj-lt"/>
                <a:cs typeface="+mj-lt"/>
              </a:rPr>
              <a:t> Elite, </a:t>
            </a:r>
            <a:r>
              <a:rPr lang="en-US" sz="2000" dirty="0" err="1">
                <a:solidFill>
                  <a:schemeClr val="tx1">
                    <a:lumMod val="75000"/>
                    <a:lumOff val="25000"/>
                  </a:schemeClr>
                </a:solidFill>
                <a:ea typeface="+mj-lt"/>
                <a:cs typeface="+mj-lt"/>
              </a:rPr>
              <a:t>während</a:t>
            </a:r>
            <a:r>
              <a:rPr lang="en-US" sz="2000" dirty="0">
                <a:solidFill>
                  <a:schemeClr val="tx1">
                    <a:lumMod val="75000"/>
                    <a:lumOff val="25000"/>
                  </a:schemeClr>
                </a:solidFill>
                <a:ea typeface="+mj-lt"/>
                <a:cs typeface="+mj-lt"/>
              </a:rPr>
              <a:t> die </a:t>
            </a:r>
            <a:r>
              <a:rPr lang="en-US" sz="2000" dirty="0" err="1">
                <a:solidFill>
                  <a:schemeClr val="tx1">
                    <a:lumMod val="75000"/>
                    <a:lumOff val="25000"/>
                  </a:schemeClr>
                </a:solidFill>
                <a:ea typeface="+mj-lt"/>
                <a:cs typeface="+mj-lt"/>
              </a:rPr>
              <a:t>Mehrheit</a:t>
            </a:r>
            <a:r>
              <a:rPr lang="en-US" sz="2000" dirty="0">
                <a:solidFill>
                  <a:schemeClr val="tx1">
                    <a:lumMod val="75000"/>
                    <a:lumOff val="25000"/>
                  </a:schemeClr>
                </a:solidFill>
                <a:ea typeface="+mj-lt"/>
                <a:cs typeface="+mj-lt"/>
              </a:rPr>
              <a:t> der </a:t>
            </a:r>
            <a:r>
              <a:rPr lang="en-US" sz="2000" dirty="0" err="1">
                <a:solidFill>
                  <a:schemeClr val="tx1">
                    <a:lumMod val="75000"/>
                    <a:lumOff val="25000"/>
                  </a:schemeClr>
                </a:solidFill>
                <a:ea typeface="+mj-lt"/>
                <a:cs typeface="+mj-lt"/>
              </a:rPr>
              <a:t>Bevölkerung</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Altenglisch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sprach</a:t>
            </a:r>
            <a:r>
              <a:rPr lang="en-US" sz="2000" dirty="0">
                <a:solidFill>
                  <a:schemeClr val="tx1">
                    <a:lumMod val="75000"/>
                    <a:lumOff val="25000"/>
                  </a:schemeClr>
                </a:solidFill>
                <a:ea typeface="+mj-lt"/>
                <a:cs typeface="+mj-lt"/>
              </a:rPr>
              <a:t>. Aus dem </a:t>
            </a:r>
            <a:r>
              <a:rPr lang="en-US" sz="2000" dirty="0" err="1">
                <a:solidFill>
                  <a:schemeClr val="tx1">
                    <a:lumMod val="75000"/>
                    <a:lumOff val="25000"/>
                  </a:schemeClr>
                </a:solidFill>
                <a:ea typeface="+mj-lt"/>
                <a:cs typeface="+mj-lt"/>
              </a:rPr>
              <a:t>Französischen</a:t>
            </a:r>
            <a:r>
              <a:rPr lang="en-US" sz="2000" dirty="0">
                <a:solidFill>
                  <a:schemeClr val="tx1">
                    <a:lumMod val="75000"/>
                    <a:lumOff val="25000"/>
                  </a:schemeClr>
                </a:solidFill>
                <a:ea typeface="+mj-lt"/>
                <a:cs typeface="+mj-lt"/>
              </a:rPr>
              <a:t> stamen </a:t>
            </a:r>
            <a:r>
              <a:rPr lang="en-US" sz="2000" dirty="0" err="1">
                <a:solidFill>
                  <a:schemeClr val="tx1">
                    <a:lumMod val="75000"/>
                    <a:lumOff val="25000"/>
                  </a:schemeClr>
                </a:solidFill>
                <a:ea typeface="+mj-lt"/>
                <a:cs typeface="+mj-lt"/>
              </a:rPr>
              <a:t>auch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viele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Begriffe</a:t>
            </a:r>
            <a:r>
              <a:rPr lang="en-US" sz="2000" dirty="0">
                <a:solidFill>
                  <a:schemeClr val="tx1">
                    <a:lumMod val="75000"/>
                    <a:lumOff val="25000"/>
                  </a:schemeClr>
                </a:solidFill>
                <a:ea typeface="+mj-lt"/>
                <a:cs typeface="+mj-lt"/>
              </a:rPr>
              <a:t> der Politik, Kunst und </a:t>
            </a:r>
            <a:r>
              <a:rPr lang="en-US" sz="2000" dirty="0" err="1">
                <a:solidFill>
                  <a:schemeClr val="tx1">
                    <a:lumMod val="75000"/>
                    <a:lumOff val="25000"/>
                  </a:schemeClr>
                </a:solidFill>
                <a:ea typeface="+mj-lt"/>
                <a:cs typeface="+mj-lt"/>
              </a:rPr>
              <a:t>Küche</a:t>
            </a:r>
            <a:r>
              <a:rPr lang="en-US" sz="2000" dirty="0">
                <a:solidFill>
                  <a:schemeClr val="tx1">
                    <a:lumMod val="75000"/>
                    <a:lumOff val="25000"/>
                  </a:schemeClr>
                </a:solidFill>
                <a:ea typeface="+mj-lt"/>
                <a:cs typeface="+mj-lt"/>
              </a:rPr>
              <a:t>. </a:t>
            </a:r>
            <a:endParaRPr lang="en-US" sz="2000" dirty="0">
              <a:solidFill>
                <a:schemeClr val="tx1">
                  <a:lumMod val="75000"/>
                  <a:lumOff val="25000"/>
                </a:schemeClr>
              </a:solidFill>
            </a:endParaRPr>
          </a:p>
          <a:p>
            <a:pPr marL="0" indent="0">
              <a:buNone/>
            </a:pPr>
            <a:endParaRPr lang="en-US" sz="2000" dirty="0">
              <a:solidFill>
                <a:schemeClr val="tx1">
                  <a:lumMod val="75000"/>
                  <a:lumOff val="25000"/>
                </a:schemeClr>
              </a:solidFill>
            </a:endParaRPr>
          </a:p>
          <a:p>
            <a:pPr marL="0" indent="0">
              <a:buNone/>
            </a:pPr>
            <a:r>
              <a:rPr lang="en-US" sz="2000" dirty="0">
                <a:solidFill>
                  <a:schemeClr val="tx1">
                    <a:lumMod val="75000"/>
                    <a:lumOff val="25000"/>
                  </a:schemeClr>
                </a:solidFill>
                <a:ea typeface="+mj-lt"/>
                <a:cs typeface="+mj-lt"/>
              </a:rPr>
              <a:t>Neben </a:t>
            </a:r>
            <a:r>
              <a:rPr lang="en-US" sz="2000" dirty="0" err="1">
                <a:solidFill>
                  <a:schemeClr val="tx1">
                    <a:lumMod val="75000"/>
                    <a:lumOff val="25000"/>
                  </a:schemeClr>
                </a:solidFill>
                <a:ea typeface="+mj-lt"/>
                <a:cs typeface="+mj-lt"/>
              </a:rPr>
              <a:t>Französisch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hatte</a:t>
            </a:r>
            <a:r>
              <a:rPr lang="en-US" sz="2000" dirty="0">
                <a:solidFill>
                  <a:schemeClr val="tx1">
                    <a:lumMod val="75000"/>
                    <a:lumOff val="25000"/>
                  </a:schemeClr>
                </a:solidFill>
                <a:ea typeface="+mj-lt"/>
                <a:cs typeface="+mj-lt"/>
              </a:rPr>
              <a:t> </a:t>
            </a:r>
            <a:r>
              <a:rPr lang="en-US" sz="2000" b="1" dirty="0" err="1">
                <a:solidFill>
                  <a:schemeClr val="tx1">
                    <a:lumMod val="75000"/>
                    <a:lumOff val="25000"/>
                  </a:schemeClr>
                </a:solidFill>
                <a:ea typeface="+mj-lt"/>
                <a:cs typeface="+mj-lt"/>
              </a:rPr>
              <a:t>auch</a:t>
            </a:r>
            <a:r>
              <a:rPr lang="en-US" sz="2000" b="1" dirty="0">
                <a:solidFill>
                  <a:schemeClr val="tx1">
                    <a:lumMod val="75000"/>
                    <a:lumOff val="25000"/>
                  </a:schemeClr>
                </a:solidFill>
                <a:ea typeface="+mj-lt"/>
                <a:cs typeface="+mj-lt"/>
              </a:rPr>
              <a:t> </a:t>
            </a:r>
            <a:r>
              <a:rPr lang="en-US" sz="2000" b="1" dirty="0" err="1">
                <a:solidFill>
                  <a:schemeClr val="tx1">
                    <a:lumMod val="75000"/>
                    <a:lumOff val="25000"/>
                  </a:schemeClr>
                </a:solidFill>
                <a:ea typeface="+mj-lt"/>
                <a:cs typeface="+mj-lt"/>
              </a:rPr>
              <a:t>Latein</a:t>
            </a:r>
            <a:r>
              <a:rPr lang="en-US" sz="2000" b="1"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einen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großen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Einfluss</a:t>
            </a:r>
            <a:r>
              <a:rPr lang="en-US" sz="2000" dirty="0">
                <a:solidFill>
                  <a:schemeClr val="tx1">
                    <a:lumMod val="75000"/>
                    <a:lumOff val="25000"/>
                  </a:schemeClr>
                </a:solidFill>
                <a:ea typeface="+mj-lt"/>
                <a:cs typeface="+mj-lt"/>
              </a:rPr>
              <a:t>, der </a:t>
            </a:r>
            <a:r>
              <a:rPr lang="en-US" sz="2000" dirty="0" err="1">
                <a:solidFill>
                  <a:schemeClr val="tx1">
                    <a:lumMod val="75000"/>
                    <a:lumOff val="25000"/>
                  </a:schemeClr>
                </a:solidFill>
                <a:ea typeface="+mj-lt"/>
                <a:cs typeface="+mj-lt"/>
              </a:rPr>
              <a:t>sich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im</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technischen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wissenschaftlichen</a:t>
            </a:r>
            <a:r>
              <a:rPr lang="en-US" sz="2000" dirty="0">
                <a:solidFill>
                  <a:schemeClr val="tx1">
                    <a:lumMod val="75000"/>
                    <a:lumOff val="25000"/>
                  </a:schemeClr>
                </a:solidFill>
                <a:ea typeface="+mj-lt"/>
                <a:cs typeface="+mj-lt"/>
              </a:rPr>
              <a:t> und </a:t>
            </a:r>
            <a:r>
              <a:rPr lang="en-US" sz="2000" dirty="0" err="1">
                <a:solidFill>
                  <a:schemeClr val="tx1">
                    <a:lumMod val="75000"/>
                    <a:lumOff val="25000"/>
                  </a:schemeClr>
                </a:solidFill>
                <a:ea typeface="+mj-lt"/>
                <a:cs typeface="+mj-lt"/>
              </a:rPr>
              <a:t>religiösen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Wortschatz</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sichtbar</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machte</a:t>
            </a:r>
            <a:r>
              <a:rPr lang="en-US" sz="2000" dirty="0">
                <a:solidFill>
                  <a:schemeClr val="tx1">
                    <a:lumMod val="75000"/>
                    <a:lumOff val="25000"/>
                  </a:schemeClr>
                </a:solidFill>
                <a:ea typeface="+mj-lt"/>
                <a:cs typeface="+mj-lt"/>
              </a:rPr>
              <a:t>, da es </a:t>
            </a:r>
            <a:r>
              <a:rPr lang="en-US" sz="2000" dirty="0" err="1">
                <a:solidFill>
                  <a:schemeClr val="tx1">
                    <a:lumMod val="75000"/>
                    <a:lumOff val="25000"/>
                  </a:schemeClr>
                </a:solidFill>
                <a:ea typeface="+mj-lt"/>
                <a:cs typeface="+mj-lt"/>
              </a:rPr>
              <a:t>sich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als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Sprache</a:t>
            </a:r>
            <a:r>
              <a:rPr lang="en-US" sz="2000" dirty="0">
                <a:solidFill>
                  <a:schemeClr val="tx1">
                    <a:lumMod val="75000"/>
                    <a:lumOff val="25000"/>
                  </a:schemeClr>
                </a:solidFill>
                <a:ea typeface="+mj-lt"/>
                <a:cs typeface="+mj-lt"/>
              </a:rPr>
              <a:t> der Kirche und des </a:t>
            </a:r>
            <a:r>
              <a:rPr lang="en-US" sz="2000" dirty="0" err="1">
                <a:solidFill>
                  <a:schemeClr val="tx1">
                    <a:lumMod val="75000"/>
                    <a:lumOff val="25000"/>
                  </a:schemeClr>
                </a:solidFill>
                <a:ea typeface="+mj-lt"/>
                <a:cs typeface="+mj-lt"/>
              </a:rPr>
              <a:t>Bildungswesens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verbreitete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Darüber</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hinaus</a:t>
            </a:r>
            <a:r>
              <a:rPr lang="en-US" sz="2000" dirty="0">
                <a:solidFill>
                  <a:schemeClr val="tx1">
                    <a:lumMod val="75000"/>
                    <a:lumOff val="25000"/>
                  </a:schemeClr>
                </a:solidFill>
                <a:ea typeface="+mj-lt"/>
                <a:cs typeface="+mj-lt"/>
              </a:rPr>
              <a:t> hat das </a:t>
            </a:r>
            <a:r>
              <a:rPr lang="en-US" sz="2000" dirty="0" err="1">
                <a:solidFill>
                  <a:schemeClr val="tx1">
                    <a:lumMod val="75000"/>
                    <a:lumOff val="25000"/>
                  </a:schemeClr>
                </a:solidFill>
                <a:ea typeface="+mj-lt"/>
                <a:cs typeface="+mj-lt"/>
              </a:rPr>
              <a:t>Englische</a:t>
            </a:r>
            <a:r>
              <a:rPr lang="en-US" sz="2000" dirty="0">
                <a:solidFill>
                  <a:schemeClr val="tx1">
                    <a:lumMod val="75000"/>
                    <a:lumOff val="25000"/>
                  </a:schemeClr>
                </a:solidFill>
                <a:ea typeface="+mj-lt"/>
                <a:cs typeface="+mj-lt"/>
              </a:rPr>
              <a:t> - </a:t>
            </a:r>
            <a:r>
              <a:rPr lang="en-US" sz="2000" dirty="0" err="1">
                <a:solidFill>
                  <a:schemeClr val="tx1">
                    <a:lumMod val="75000"/>
                    <a:lumOff val="25000"/>
                  </a:schemeClr>
                </a:solidFill>
                <a:ea typeface="+mj-lt"/>
                <a:cs typeface="+mj-lt"/>
              </a:rPr>
              <a:t>wie</a:t>
            </a:r>
            <a:r>
              <a:rPr lang="en-US" sz="2000" dirty="0">
                <a:solidFill>
                  <a:schemeClr val="tx1">
                    <a:lumMod val="75000"/>
                    <a:lumOff val="25000"/>
                  </a:schemeClr>
                </a:solidFill>
                <a:ea typeface="+mj-lt"/>
                <a:cs typeface="+mj-lt"/>
              </a:rPr>
              <a:t> alle </a:t>
            </a:r>
            <a:r>
              <a:rPr lang="en-US" sz="2000" dirty="0" err="1">
                <a:solidFill>
                  <a:schemeClr val="tx1">
                    <a:lumMod val="75000"/>
                    <a:lumOff val="25000"/>
                  </a:schemeClr>
                </a:solidFill>
                <a:ea typeface="+mj-lt"/>
                <a:cs typeface="+mj-lt"/>
              </a:rPr>
              <a:t>Sprachen</a:t>
            </a:r>
            <a:r>
              <a:rPr lang="en-US" sz="2000" dirty="0">
                <a:solidFill>
                  <a:schemeClr val="tx1">
                    <a:lumMod val="75000"/>
                    <a:lumOff val="25000"/>
                  </a:schemeClr>
                </a:solidFill>
                <a:ea typeface="+mj-lt"/>
                <a:cs typeface="+mj-lt"/>
              </a:rPr>
              <a:t> - </a:t>
            </a:r>
            <a:r>
              <a:rPr lang="en-US" sz="2000" dirty="0" err="1">
                <a:solidFill>
                  <a:schemeClr val="tx1">
                    <a:lumMod val="75000"/>
                    <a:lumOff val="25000"/>
                  </a:schemeClr>
                </a:solidFill>
                <a:ea typeface="+mj-lt"/>
                <a:cs typeface="+mj-lt"/>
              </a:rPr>
              <a:t>im</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Laufe</a:t>
            </a:r>
            <a:r>
              <a:rPr lang="en-US" sz="2000" dirty="0">
                <a:solidFill>
                  <a:schemeClr val="tx1">
                    <a:lumMod val="75000"/>
                    <a:lumOff val="25000"/>
                  </a:schemeClr>
                </a:solidFill>
                <a:ea typeface="+mj-lt"/>
                <a:cs typeface="+mj-lt"/>
              </a:rPr>
              <a:t> der </a:t>
            </a:r>
            <a:r>
              <a:rPr lang="en-US" sz="2000" dirty="0" err="1">
                <a:solidFill>
                  <a:schemeClr val="tx1">
                    <a:lumMod val="75000"/>
                    <a:lumOff val="25000"/>
                  </a:schemeClr>
                </a:solidFill>
                <a:ea typeface="+mj-lt"/>
                <a:cs typeface="+mj-lt"/>
              </a:rPr>
              <a:t>Jahrhunderte</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Wörter</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aus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vielen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anderen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Sprachen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entlehnt</a:t>
            </a:r>
            <a:r>
              <a:rPr lang="en-US" sz="2000" dirty="0">
                <a:solidFill>
                  <a:schemeClr val="tx1">
                    <a:lumMod val="75000"/>
                    <a:lumOff val="25000"/>
                  </a:schemeClr>
                </a:solidFill>
                <a:ea typeface="+mj-lt"/>
                <a:cs typeface="+mj-lt"/>
              </a:rPr>
              <a:t>, z. B. </a:t>
            </a:r>
            <a:r>
              <a:rPr lang="en-US" sz="2000" dirty="0" err="1">
                <a:solidFill>
                  <a:schemeClr val="tx1">
                    <a:lumMod val="75000"/>
                    <a:lumOff val="25000"/>
                  </a:schemeClr>
                </a:solidFill>
                <a:ea typeface="+mj-lt"/>
                <a:cs typeface="+mj-lt"/>
              </a:rPr>
              <a:t>aus</a:t>
            </a:r>
            <a:r>
              <a:rPr lang="en-US" sz="2000" dirty="0">
                <a:solidFill>
                  <a:schemeClr val="tx1">
                    <a:lumMod val="75000"/>
                    <a:lumOff val="25000"/>
                  </a:schemeClr>
                </a:solidFill>
                <a:ea typeface="+mj-lt"/>
                <a:cs typeface="+mj-lt"/>
              </a:rPr>
              <a:t> dem </a:t>
            </a:r>
            <a:r>
              <a:rPr lang="en-US" sz="2000" dirty="0" err="1">
                <a:solidFill>
                  <a:schemeClr val="tx1">
                    <a:lumMod val="75000"/>
                    <a:lumOff val="25000"/>
                  </a:schemeClr>
                </a:solidFill>
                <a:ea typeface="+mj-lt"/>
                <a:cs typeface="+mj-lt"/>
              </a:rPr>
              <a:t>Deutschen</a:t>
            </a:r>
            <a:r>
              <a:rPr lang="en-US" sz="2000" dirty="0">
                <a:solidFill>
                  <a:schemeClr val="tx1">
                    <a:lumMod val="75000"/>
                    <a:lumOff val="25000"/>
                  </a:schemeClr>
                </a:solidFill>
                <a:ea typeface="+mj-lt"/>
                <a:cs typeface="+mj-lt"/>
              </a:rPr>
              <a:t>, dem </a:t>
            </a:r>
            <a:r>
              <a:rPr lang="en-US" sz="2000" dirty="0" err="1">
                <a:solidFill>
                  <a:schemeClr val="tx1">
                    <a:lumMod val="75000"/>
                    <a:lumOff val="25000"/>
                  </a:schemeClr>
                </a:solidFill>
                <a:ea typeface="+mj-lt"/>
                <a:cs typeface="+mj-lt"/>
              </a:rPr>
              <a:t>Niederländischen</a:t>
            </a:r>
            <a:r>
              <a:rPr lang="en-US" sz="2000" dirty="0">
                <a:solidFill>
                  <a:schemeClr val="tx1">
                    <a:lumMod val="75000"/>
                    <a:lumOff val="25000"/>
                  </a:schemeClr>
                </a:solidFill>
                <a:ea typeface="+mj-lt"/>
                <a:cs typeface="+mj-lt"/>
              </a:rPr>
              <a:t>, dem </a:t>
            </a:r>
            <a:r>
              <a:rPr lang="en-US" sz="2000" dirty="0" err="1">
                <a:solidFill>
                  <a:schemeClr val="tx1">
                    <a:lumMod val="75000"/>
                    <a:lumOff val="25000"/>
                  </a:schemeClr>
                </a:solidFill>
                <a:ea typeface="+mj-lt"/>
                <a:cs typeface="+mj-lt"/>
              </a:rPr>
              <a:t>Italienischen</a:t>
            </a:r>
            <a:r>
              <a:rPr lang="en-US" sz="2000" dirty="0">
                <a:solidFill>
                  <a:schemeClr val="tx1">
                    <a:lumMod val="75000"/>
                    <a:lumOff val="25000"/>
                  </a:schemeClr>
                </a:solidFill>
                <a:ea typeface="+mj-lt"/>
                <a:cs typeface="+mj-lt"/>
              </a:rPr>
              <a:t> und in </a:t>
            </a:r>
            <a:r>
              <a:rPr lang="en-US" sz="2000" dirty="0" err="1">
                <a:solidFill>
                  <a:schemeClr val="tx1">
                    <a:lumMod val="75000"/>
                    <a:lumOff val="25000"/>
                  </a:schemeClr>
                </a:solidFill>
                <a:ea typeface="+mj-lt"/>
                <a:cs typeface="+mj-lt"/>
              </a:rPr>
              <a:t>jüngerer</a:t>
            </a:r>
            <a:r>
              <a:rPr lang="en-US" sz="2000" dirty="0">
                <a:solidFill>
                  <a:schemeClr val="tx1">
                    <a:lumMod val="75000"/>
                    <a:lumOff val="25000"/>
                  </a:schemeClr>
                </a:solidFill>
                <a:ea typeface="+mj-lt"/>
                <a:cs typeface="+mj-lt"/>
              </a:rPr>
              <a:t> Zeit </a:t>
            </a:r>
            <a:r>
              <a:rPr lang="en-US" sz="2000" dirty="0" err="1">
                <a:solidFill>
                  <a:schemeClr val="tx1">
                    <a:lumMod val="75000"/>
                    <a:lumOff val="25000"/>
                  </a:schemeClr>
                </a:solidFill>
                <a:ea typeface="+mj-lt"/>
                <a:cs typeface="+mj-lt"/>
              </a:rPr>
              <a:t>auch</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aus</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globalen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Sprachen</a:t>
            </a:r>
            <a:r>
              <a:rPr lang="en-US" sz="2000" dirty="0">
                <a:solidFill>
                  <a:schemeClr val="tx1">
                    <a:lumMod val="75000"/>
                    <a:lumOff val="25000"/>
                  </a:schemeClr>
                </a:solidFill>
                <a:ea typeface="+mj-lt"/>
                <a:cs typeface="+mj-lt"/>
              </a:rPr>
              <a:t> </a:t>
            </a:r>
            <a:r>
              <a:rPr lang="en-US" sz="2000" dirty="0" err="1">
                <a:solidFill>
                  <a:schemeClr val="tx1">
                    <a:lumMod val="75000"/>
                    <a:lumOff val="25000"/>
                  </a:schemeClr>
                </a:solidFill>
                <a:ea typeface="+mj-lt"/>
                <a:cs typeface="+mj-lt"/>
              </a:rPr>
              <a:t>wie</a:t>
            </a:r>
            <a:r>
              <a:rPr lang="en-US" sz="2000" dirty="0">
                <a:solidFill>
                  <a:schemeClr val="tx1">
                    <a:lumMod val="75000"/>
                    <a:lumOff val="25000"/>
                  </a:schemeClr>
                </a:solidFill>
                <a:ea typeface="+mj-lt"/>
                <a:cs typeface="+mj-lt"/>
              </a:rPr>
              <a:t> dem </a:t>
            </a:r>
            <a:r>
              <a:rPr lang="en-US" sz="2000" dirty="0" err="1">
                <a:solidFill>
                  <a:schemeClr val="tx1">
                    <a:lumMod val="75000"/>
                    <a:lumOff val="25000"/>
                  </a:schemeClr>
                </a:solidFill>
                <a:ea typeface="+mj-lt"/>
                <a:cs typeface="+mj-lt"/>
              </a:rPr>
              <a:t>Spanischen</a:t>
            </a:r>
            <a:r>
              <a:rPr lang="en-US" sz="2000" dirty="0">
                <a:solidFill>
                  <a:schemeClr val="tx1">
                    <a:lumMod val="75000"/>
                    <a:lumOff val="25000"/>
                  </a:schemeClr>
                </a:solidFill>
                <a:ea typeface="+mj-lt"/>
                <a:cs typeface="+mj-lt"/>
              </a:rPr>
              <a:t> und dem </a:t>
            </a:r>
            <a:r>
              <a:rPr lang="en-US" sz="2000" dirty="0" err="1">
                <a:solidFill>
                  <a:schemeClr val="tx1">
                    <a:lumMod val="75000"/>
                    <a:lumOff val="25000"/>
                  </a:schemeClr>
                </a:solidFill>
                <a:ea typeface="+mj-lt"/>
                <a:cs typeface="+mj-lt"/>
              </a:rPr>
              <a:t>Arabischen</a:t>
            </a:r>
            <a:r>
              <a:rPr lang="en-US" sz="2000" dirty="0">
                <a:solidFill>
                  <a:schemeClr val="tx1">
                    <a:lumMod val="75000"/>
                    <a:lumOff val="25000"/>
                  </a:schemeClr>
                </a:solidFill>
                <a:ea typeface="+mj-lt"/>
                <a:cs typeface="+mj-lt"/>
              </a:rPr>
              <a:t>.</a:t>
            </a:r>
            <a:endParaRPr lang="it-IT" sz="2000" dirty="0">
              <a:solidFill>
                <a:schemeClr val="tx1">
                  <a:lumMod val="75000"/>
                  <a:lumOff val="25000"/>
                </a:schemeClr>
              </a:solidFill>
            </a:endParaRPr>
          </a:p>
        </p:txBody>
      </p:sp>
      <p:sp>
        <p:nvSpPr>
          <p:cNvPr id="9" name="Ovale 8">
            <a:extLst>
              <a:ext uri="{FF2B5EF4-FFF2-40B4-BE49-F238E27FC236}">
                <a16:creationId xmlns:a16="http://schemas.microsoft.com/office/drawing/2014/main" id="{450C4113-BAA1-6CF9-C115-D8D5CD9A417C}"/>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CFD56114-62BE-A94E-F831-9E9612A0C6BB}"/>
              </a:ext>
            </a:extLst>
          </p:cNvPr>
          <p:cNvPicPr>
            <a:picLocks noChangeAspect="1"/>
          </p:cNvPicPr>
          <p:nvPr/>
        </p:nvPicPr>
        <p:blipFill>
          <a:blip r:embed="rId2"/>
          <a:stretch>
            <a:fillRect/>
          </a:stretch>
        </p:blipFill>
        <p:spPr>
          <a:xfrm>
            <a:off x="730025" y="5466764"/>
            <a:ext cx="776046" cy="698442"/>
          </a:xfrm>
          <a:prstGeom prst="rect">
            <a:avLst/>
          </a:prstGeom>
        </p:spPr>
      </p:pic>
    </p:spTree>
    <p:extLst>
      <p:ext uri="{BB962C8B-B14F-4D97-AF65-F5344CB8AC3E}">
        <p14:creationId xmlns:p14="http://schemas.microsoft.com/office/powerpoint/2010/main" val="34659241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469D2-A280-948C-97AB-E772140D6FB5}"/>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473734BF-2D2D-FABF-EBF9-795ADF8E863F}"/>
              </a:ext>
            </a:extLst>
          </p:cNvPr>
          <p:cNvSpPr/>
          <p:nvPr/>
        </p:nvSpPr>
        <p:spPr>
          <a:xfrm>
            <a:off x="469549" y="496018"/>
            <a:ext cx="3195926" cy="3160202"/>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ea typeface="+mn-lt"/>
                <a:cs typeface="+mn-lt"/>
              </a:rPr>
              <a:t>In </a:t>
            </a:r>
            <a:r>
              <a:rPr lang="en-US" sz="2800" dirty="0" err="1">
                <a:ea typeface="+mn-lt"/>
                <a:cs typeface="+mn-lt"/>
              </a:rPr>
              <a:t>welcher</a:t>
            </a:r>
            <a:r>
              <a:rPr lang="en-US" sz="2800" dirty="0">
                <a:ea typeface="+mn-lt"/>
                <a:cs typeface="+mn-lt"/>
              </a:rPr>
              <a:t> </a:t>
            </a:r>
            <a:r>
              <a:rPr lang="en-US" sz="2800" dirty="0" err="1">
                <a:ea typeface="+mn-lt"/>
                <a:cs typeface="+mn-lt"/>
              </a:rPr>
              <a:t>Sprache</a:t>
            </a:r>
            <a:r>
              <a:rPr lang="en-US" sz="2800" dirty="0">
                <a:ea typeface="+mn-lt"/>
                <a:cs typeface="+mn-lt"/>
              </a:rPr>
              <a:t> </a:t>
            </a:r>
            <a:r>
              <a:rPr lang="en-US" sz="2800" dirty="0" err="1">
                <a:ea typeface="+mn-lt"/>
                <a:cs typeface="+mn-lt"/>
              </a:rPr>
              <a:t>ist</a:t>
            </a:r>
            <a:r>
              <a:rPr lang="en-US" sz="2800" dirty="0">
                <a:ea typeface="+mn-lt"/>
                <a:cs typeface="+mn-lt"/>
              </a:rPr>
              <a:t> </a:t>
            </a:r>
            <a:r>
              <a:rPr lang="en-US" sz="2800" dirty="0" err="1">
                <a:ea typeface="+mn-lt"/>
                <a:cs typeface="+mn-lt"/>
              </a:rPr>
              <a:t>dieser</a:t>
            </a:r>
            <a:r>
              <a:rPr lang="en-US" sz="2800" dirty="0">
                <a:ea typeface="+mn-lt"/>
                <a:cs typeface="+mn-lt"/>
              </a:rPr>
              <a:t> Text </a:t>
            </a:r>
            <a:r>
              <a:rPr lang="en-US" sz="2800" dirty="0" err="1">
                <a:ea typeface="+mn-lt"/>
                <a:cs typeface="+mn-lt"/>
              </a:rPr>
              <a:t>verfasst</a:t>
            </a:r>
            <a:r>
              <a:rPr lang="en-US" sz="2800" dirty="0">
                <a:ea typeface="+mn-lt"/>
                <a:cs typeface="+mn-lt"/>
              </a:rPr>
              <a:t>?</a:t>
            </a:r>
            <a:endParaRPr lang="en-US" sz="2800" dirty="0"/>
          </a:p>
        </p:txBody>
      </p:sp>
      <p:pic>
        <p:nvPicPr>
          <p:cNvPr id="3" name="Immagine 2">
            <a:extLst>
              <a:ext uri="{FF2B5EF4-FFF2-40B4-BE49-F238E27FC236}">
                <a16:creationId xmlns:a16="http://schemas.microsoft.com/office/drawing/2014/main" id="{9A50903C-CFE2-F1CF-86F1-8B41ED224FD1}"/>
              </a:ext>
            </a:extLst>
          </p:cNvPr>
          <p:cNvPicPr>
            <a:picLocks noChangeAspect="1"/>
          </p:cNvPicPr>
          <p:nvPr/>
        </p:nvPicPr>
        <p:blipFill>
          <a:blip r:embed="rId2"/>
          <a:stretch>
            <a:fillRect/>
          </a:stretch>
        </p:blipFill>
        <p:spPr>
          <a:xfrm>
            <a:off x="3649054" y="2723945"/>
            <a:ext cx="797820" cy="797820"/>
          </a:xfrm>
          <a:prstGeom prst="rect">
            <a:avLst/>
          </a:prstGeom>
        </p:spPr>
      </p:pic>
      <p:sp>
        <p:nvSpPr>
          <p:cNvPr id="5" name="CasellaDiTesto 4">
            <a:extLst>
              <a:ext uri="{FF2B5EF4-FFF2-40B4-BE49-F238E27FC236}">
                <a16:creationId xmlns:a16="http://schemas.microsoft.com/office/drawing/2014/main" id="{825A09FF-4B1E-7918-D89F-73EE9A9FA695}"/>
              </a:ext>
            </a:extLst>
          </p:cNvPr>
          <p:cNvSpPr txBox="1"/>
          <p:nvPr/>
        </p:nvSpPr>
        <p:spPr>
          <a:xfrm>
            <a:off x="5068957" y="1166842"/>
            <a:ext cx="6096000" cy="4524315"/>
          </a:xfrm>
          <a:prstGeom prst="rect">
            <a:avLst/>
          </a:prstGeom>
          <a:noFill/>
        </p:spPr>
        <p:txBody>
          <a:bodyPr wrap="square">
            <a:spAutoFit/>
          </a:bodyPr>
          <a:lstStyle/>
          <a:p>
            <a:r>
              <a:rPr lang="en-GB" sz="2400" i="0" dirty="0">
                <a:solidFill>
                  <a:srgbClr val="0070C0"/>
                </a:solidFill>
                <a:effectLst/>
                <a:ea typeface="Times New Roman" panose="02020603050405020304" pitchFamily="18" charset="0"/>
                <a:cs typeface="Times New Roman" panose="02020603050405020304" pitchFamily="18" charset="0"/>
              </a:rPr>
              <a:t>Die Mutter </a:t>
            </a:r>
            <a:r>
              <a:rPr lang="en-GB" sz="2400" i="0" dirty="0">
                <a:solidFill>
                  <a:srgbClr val="EFC14B"/>
                </a:solidFill>
                <a:effectLst/>
                <a:ea typeface="Times New Roman" panose="02020603050405020304" pitchFamily="18" charset="0"/>
                <a:cs typeface="Times New Roman" panose="02020603050405020304" pitchFamily="18" charset="0"/>
              </a:rPr>
              <a:t>of</a:t>
            </a:r>
            <a:r>
              <a:rPr lang="en-GB" sz="2400" i="0" dirty="0">
                <a:solidFill>
                  <a:srgbClr val="FFCC00"/>
                </a:solidFill>
                <a:effectLst/>
                <a:ea typeface="Times New Roman" panose="02020603050405020304" pitchFamily="18" charset="0"/>
                <a:cs typeface="Times New Roman" panose="02020603050405020304" pitchFamily="18" charset="0"/>
              </a:rPr>
              <a:t> </a:t>
            </a:r>
            <a:r>
              <a:rPr lang="en-GB" sz="2400" i="0" dirty="0">
                <a:solidFill>
                  <a:srgbClr val="7F7F7F"/>
                </a:solidFill>
                <a:effectLst/>
                <a:ea typeface="Times New Roman" panose="02020603050405020304" pitchFamily="18" charset="0"/>
                <a:cs typeface="Times New Roman" panose="02020603050405020304" pitchFamily="18" charset="0"/>
              </a:rPr>
              <a:t>Toto</a:t>
            </a:r>
            <a:r>
              <a:rPr lang="en-GB" sz="2400" i="0" dirty="0">
                <a:solidFill>
                  <a:srgbClr val="FFCC00"/>
                </a:solidFill>
                <a:effectLst/>
                <a:ea typeface="Times New Roman" panose="02020603050405020304" pitchFamily="18" charset="0"/>
                <a:cs typeface="Times New Roman" panose="02020603050405020304" pitchFamily="18" charset="0"/>
              </a:rPr>
              <a:t> </a:t>
            </a:r>
            <a:r>
              <a:rPr lang="en-GB" sz="2400" i="0" dirty="0" err="1">
                <a:solidFill>
                  <a:srgbClr val="9EA950"/>
                </a:solidFill>
                <a:effectLst/>
                <a:ea typeface="Times New Roman" panose="02020603050405020304" pitchFamily="18" charset="0"/>
                <a:cs typeface="Times New Roman" panose="02020603050405020304" pitchFamily="18" charset="0"/>
              </a:rPr>
              <a:t>lui</a:t>
            </a:r>
            <a:r>
              <a:rPr lang="en-GB" sz="2400" i="0" dirty="0">
                <a:solidFill>
                  <a:srgbClr val="9EA950"/>
                </a:solidFill>
                <a:effectLst/>
                <a:ea typeface="Times New Roman" panose="02020603050405020304" pitchFamily="18" charset="0"/>
                <a:cs typeface="Times New Roman" panose="02020603050405020304" pitchFamily="18" charset="0"/>
              </a:rPr>
              <a:t> </a:t>
            </a:r>
            <a:r>
              <a:rPr lang="en-GB" sz="2400" i="0" dirty="0" err="1">
                <a:solidFill>
                  <a:srgbClr val="9EA950"/>
                </a:solidFill>
                <a:effectLst/>
                <a:ea typeface="Times New Roman" panose="02020603050405020304" pitchFamily="18" charset="0"/>
                <a:cs typeface="Times New Roman" panose="02020603050405020304" pitchFamily="18" charset="0"/>
              </a:rPr>
              <a:t>demande</a:t>
            </a:r>
            <a:r>
              <a:rPr lang="en-GB" sz="2400" i="0" dirty="0">
                <a:solidFill>
                  <a:srgbClr val="9EA950"/>
                </a:solidFill>
                <a:effectLst/>
                <a:ea typeface="Times New Roman" panose="02020603050405020304" pitchFamily="18" charset="0"/>
                <a:cs typeface="Times New Roman" panose="02020603050405020304" pitchFamily="18" charset="0"/>
              </a:rPr>
              <a:t> </a:t>
            </a:r>
            <a:r>
              <a:rPr lang="en-GB" sz="2400" i="0" dirty="0">
                <a:solidFill>
                  <a:srgbClr val="EFC14B"/>
                </a:solidFill>
                <a:effectLst/>
                <a:ea typeface="Times New Roman" panose="02020603050405020304" pitchFamily="18" charset="0"/>
                <a:cs typeface="Times New Roman" panose="02020603050405020304" pitchFamily="18" charset="0"/>
              </a:rPr>
              <a:t>to go shopping </a:t>
            </a:r>
            <a:r>
              <a:rPr lang="en-GB" sz="2400" i="0" dirty="0">
                <a:solidFill>
                  <a:srgbClr val="70307C"/>
                </a:solidFill>
                <a:effectLst/>
                <a:ea typeface="Times New Roman" panose="02020603050405020304" pitchFamily="18" charset="0"/>
                <a:cs typeface="Times New Roman" panose="02020603050405020304" pitchFamily="18" charset="0"/>
              </a:rPr>
              <a:t>y</a:t>
            </a:r>
            <a:r>
              <a:rPr lang="en-GB" sz="2400" i="0" dirty="0">
                <a:effectLst/>
                <a:ea typeface="Times New Roman" panose="02020603050405020304" pitchFamily="18" charset="0"/>
                <a:cs typeface="Times New Roman" panose="02020603050405020304" pitchFamily="18" charset="0"/>
              </a:rPr>
              <a:t> </a:t>
            </a:r>
            <a:r>
              <a:rPr lang="en-GB" sz="2400" i="0" dirty="0" err="1">
                <a:solidFill>
                  <a:srgbClr val="9EA950"/>
                </a:solidFill>
                <a:effectLst/>
                <a:ea typeface="Times New Roman" panose="02020603050405020304" pitchFamily="18" charset="0"/>
                <a:cs typeface="Times New Roman" panose="02020603050405020304" pitchFamily="18" charset="0"/>
              </a:rPr>
              <a:t>lui</a:t>
            </a:r>
            <a:r>
              <a:rPr lang="en-GB" sz="2400" i="0" dirty="0">
                <a:solidFill>
                  <a:srgbClr val="9EA950"/>
                </a:solidFill>
                <a:effectLst/>
                <a:ea typeface="Times New Roman" panose="02020603050405020304" pitchFamily="18" charset="0"/>
                <a:cs typeface="Times New Roman" panose="02020603050405020304" pitchFamily="18" charset="0"/>
              </a:rPr>
              <a:t> </a:t>
            </a:r>
            <a:r>
              <a:rPr lang="en-GB" sz="2400" i="0" dirty="0" err="1">
                <a:solidFill>
                  <a:srgbClr val="9EA950"/>
                </a:solidFill>
                <a:effectLst/>
                <a:ea typeface="Times New Roman" panose="02020603050405020304" pitchFamily="18" charset="0"/>
                <a:cs typeface="Times New Roman" panose="02020603050405020304" pitchFamily="18" charset="0"/>
              </a:rPr>
              <a:t>donne</a:t>
            </a:r>
            <a:r>
              <a:rPr lang="en-GB" sz="2400" i="0" dirty="0">
                <a:solidFill>
                  <a:srgbClr val="9EA950"/>
                </a:solidFill>
                <a:effectLst/>
                <a:ea typeface="Times New Roman" panose="02020603050405020304" pitchFamily="18" charset="0"/>
                <a:cs typeface="Times New Roman" panose="02020603050405020304" pitchFamily="18" charset="0"/>
              </a:rPr>
              <a:t> </a:t>
            </a:r>
            <a:r>
              <a:rPr lang="en-GB" sz="2400" i="0" dirty="0" err="1">
                <a:solidFill>
                  <a:schemeClr val="accent5"/>
                </a:solidFill>
                <a:effectLst/>
                <a:ea typeface="Times New Roman" panose="02020603050405020304" pitchFamily="18" charset="0"/>
                <a:cs typeface="Times New Roman" panose="02020603050405020304" pitchFamily="18" charset="0"/>
              </a:rPr>
              <a:t>una</a:t>
            </a:r>
            <a:r>
              <a:rPr lang="en-GB" sz="2400" i="0" dirty="0">
                <a:solidFill>
                  <a:schemeClr val="accent1">
                    <a:lumMod val="60000"/>
                    <a:lumOff val="40000"/>
                  </a:schemeClr>
                </a:solidFill>
                <a:effectLst/>
                <a:ea typeface="Times New Roman" panose="02020603050405020304" pitchFamily="18" charset="0"/>
                <a:cs typeface="Times New Roman" panose="02020603050405020304" pitchFamily="18" charset="0"/>
              </a:rPr>
              <a:t> </a:t>
            </a:r>
            <a:r>
              <a:rPr lang="en-GB" sz="2400" i="0" dirty="0" err="1">
                <a:solidFill>
                  <a:srgbClr val="F361B3"/>
                </a:solidFill>
                <a:effectLst/>
                <a:ea typeface="Times New Roman" panose="02020603050405020304" pitchFamily="18" charset="0"/>
                <a:cs typeface="Times New Roman" panose="02020603050405020304" pitchFamily="18" charset="0"/>
              </a:rPr>
              <a:t>ljestvica</a:t>
            </a:r>
            <a:r>
              <a:rPr lang="en-GB" sz="2400" i="0" dirty="0">
                <a:solidFill>
                  <a:schemeClr val="accent1">
                    <a:lumMod val="60000"/>
                    <a:lumOff val="40000"/>
                  </a:schemeClr>
                </a:solidFill>
                <a:effectLst/>
                <a:ea typeface="Times New Roman" panose="02020603050405020304" pitchFamily="18" charset="0"/>
                <a:cs typeface="Times New Roman" panose="02020603050405020304" pitchFamily="18" charset="0"/>
              </a:rPr>
              <a:t> </a:t>
            </a:r>
            <a:r>
              <a:rPr lang="en-GB" sz="2400" i="0" dirty="0">
                <a:solidFill>
                  <a:srgbClr val="9EA950"/>
                </a:solidFill>
                <a:effectLst/>
                <a:ea typeface="Times New Roman" panose="02020603050405020304" pitchFamily="18" charset="0"/>
                <a:cs typeface="Times New Roman" panose="02020603050405020304" pitchFamily="18" charset="0"/>
              </a:rPr>
              <a:t>de</a:t>
            </a:r>
            <a:r>
              <a:rPr lang="en-GB" sz="2400" i="0" dirty="0">
                <a:effectLst/>
                <a:ea typeface="Times New Roman" panose="02020603050405020304" pitchFamily="18" charset="0"/>
                <a:cs typeface="Times New Roman" panose="02020603050405020304" pitchFamily="18" charset="0"/>
              </a:rPr>
              <a:t> </a:t>
            </a:r>
            <a:r>
              <a:rPr lang="en-GB" sz="2400" i="0" dirty="0">
                <a:solidFill>
                  <a:srgbClr val="EFC14B"/>
                </a:solidFill>
                <a:effectLst/>
                <a:ea typeface="Times New Roman" panose="02020603050405020304" pitchFamily="18" charset="0"/>
                <a:cs typeface="Times New Roman" panose="02020603050405020304" pitchFamily="18" charset="0"/>
              </a:rPr>
              <a:t>things</a:t>
            </a:r>
            <a:r>
              <a:rPr lang="en-GB" sz="2400" i="0" dirty="0">
                <a:effectLst/>
                <a:ea typeface="Times New Roman" panose="02020603050405020304" pitchFamily="18" charset="0"/>
                <a:cs typeface="Times New Roman" panose="02020603050405020304" pitchFamily="18" charset="0"/>
              </a:rPr>
              <a:t> </a:t>
            </a:r>
            <a:r>
              <a:rPr lang="en-GB" sz="2400" i="0" dirty="0" err="1">
                <a:solidFill>
                  <a:srgbClr val="0070C0"/>
                </a:solidFill>
                <a:effectLst/>
                <a:ea typeface="Times New Roman" panose="02020603050405020304" pitchFamily="18" charset="0"/>
                <a:cs typeface="Times New Roman" panose="02020603050405020304" pitchFamily="18" charset="0"/>
              </a:rPr>
              <a:t>zu</a:t>
            </a:r>
            <a:r>
              <a:rPr lang="en-GB" sz="2400" i="0" dirty="0">
                <a:solidFill>
                  <a:srgbClr val="0070C0"/>
                </a:solidFill>
                <a:effectLst/>
                <a:ea typeface="Times New Roman" panose="02020603050405020304" pitchFamily="18" charset="0"/>
                <a:cs typeface="Times New Roman" panose="02020603050405020304" pitchFamily="18" charset="0"/>
              </a:rPr>
              <a:t> </a:t>
            </a:r>
            <a:r>
              <a:rPr lang="en-GB" sz="2400" i="0" dirty="0" err="1">
                <a:solidFill>
                  <a:srgbClr val="0070C0"/>
                </a:solidFill>
                <a:effectLst/>
                <a:ea typeface="Times New Roman" panose="02020603050405020304" pitchFamily="18" charset="0"/>
                <a:cs typeface="Times New Roman" panose="02020603050405020304" pitchFamily="18" charset="0"/>
              </a:rPr>
              <a:t>kaufen</a:t>
            </a:r>
            <a:r>
              <a:rPr lang="en-GB" sz="2400" i="0" dirty="0">
                <a:solidFill>
                  <a:srgbClr val="0070C0"/>
                </a:solidFill>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Seine</a:t>
            </a:r>
            <a:r>
              <a:rPr lang="de-DE" sz="2400" i="0" dirty="0">
                <a:effectLst/>
                <a:ea typeface="Times New Roman" panose="02020603050405020304" pitchFamily="18" charset="0"/>
                <a:cs typeface="Times New Roman" panose="02020603050405020304" pitchFamily="18" charset="0"/>
              </a:rPr>
              <a:t> </a:t>
            </a:r>
            <a:r>
              <a:rPr lang="de-DE" sz="2400" i="0" dirty="0" err="1">
                <a:solidFill>
                  <a:schemeClr val="accent5"/>
                </a:solidFill>
                <a:effectLst/>
                <a:ea typeface="Times New Roman" panose="02020603050405020304" pitchFamily="18" charset="0"/>
                <a:cs typeface="Times New Roman" panose="02020603050405020304" pitchFamily="18" charset="0"/>
              </a:rPr>
              <a:t>mamma</a:t>
            </a:r>
            <a:r>
              <a:rPr lang="de-DE" sz="2400" i="0" dirty="0">
                <a:effectLst/>
                <a:ea typeface="Times New Roman" panose="02020603050405020304" pitchFamily="18" charset="0"/>
                <a:cs typeface="Times New Roman" panose="02020603050405020304" pitchFamily="18" charset="0"/>
              </a:rPr>
              <a:t> </a:t>
            </a:r>
            <a:r>
              <a:rPr lang="de-DE" sz="2400" i="0" dirty="0">
                <a:solidFill>
                  <a:srgbClr val="7030A0"/>
                </a:solidFill>
                <a:effectLst/>
                <a:ea typeface="Times New Roman" panose="02020603050405020304" pitchFamily="18" charset="0"/>
                <a:cs typeface="Times New Roman" panose="02020603050405020304" pitchFamily="18" charset="0"/>
              </a:rPr>
              <a:t>le </a:t>
            </a:r>
            <a:r>
              <a:rPr lang="de-DE" sz="2400" i="0" dirty="0" err="1">
                <a:solidFill>
                  <a:srgbClr val="7030A0"/>
                </a:solidFill>
                <a:effectLst/>
                <a:ea typeface="Times New Roman" panose="02020603050405020304" pitchFamily="18" charset="0"/>
                <a:cs typeface="Times New Roman" panose="02020603050405020304" pitchFamily="18" charset="0"/>
              </a:rPr>
              <a:t>dice</a:t>
            </a:r>
            <a:r>
              <a:rPr lang="de-DE" sz="2400" i="0" dirty="0">
                <a:solidFill>
                  <a:srgbClr val="7030A0"/>
                </a:solidFill>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auch</a:t>
            </a:r>
            <a:r>
              <a:rPr lang="de-DE" sz="2400" i="0" dirty="0">
                <a:solidFill>
                  <a:schemeClr val="accent6"/>
                </a:solidFill>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Nimm </a:t>
            </a:r>
            <a:r>
              <a:rPr lang="de-DE" sz="2400" i="0" dirty="0" err="1">
                <a:solidFill>
                  <a:srgbClr val="F361B3"/>
                </a:solidFill>
                <a:effectLst/>
                <a:ea typeface="Times New Roman" panose="02020603050405020304" pitchFamily="18" charset="0"/>
                <a:cs typeface="Times New Roman" panose="02020603050405020304" pitchFamily="18" charset="0"/>
              </a:rPr>
              <a:t>tvoja</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EFC14B"/>
                </a:solidFill>
                <a:effectLst/>
                <a:ea typeface="Times New Roman" panose="02020603050405020304" pitchFamily="18" charset="0"/>
                <a:cs typeface="Times New Roman" panose="02020603050405020304" pitchFamily="18" charset="0"/>
              </a:rPr>
              <a:t>little</a:t>
            </a:r>
            <a:r>
              <a:rPr lang="de-DE" sz="2400" i="0" dirty="0">
                <a:effectLst/>
                <a:ea typeface="Times New Roman" panose="02020603050405020304" pitchFamily="18" charset="0"/>
                <a:cs typeface="Times New Roman" panose="02020603050405020304" pitchFamily="18" charset="0"/>
              </a:rPr>
              <a:t> </a:t>
            </a:r>
            <a:r>
              <a:rPr lang="de-DE" sz="2400" i="0" dirty="0" err="1">
                <a:solidFill>
                  <a:schemeClr val="accent5"/>
                </a:solidFill>
                <a:effectLst/>
                <a:ea typeface="Times New Roman" panose="02020603050405020304" pitchFamily="18" charset="0"/>
                <a:cs typeface="Times New Roman" panose="02020603050405020304" pitchFamily="18" charset="0"/>
              </a:rPr>
              <a:t>sorella</a:t>
            </a:r>
            <a:r>
              <a:rPr lang="de-DE" sz="2400" i="0" dirty="0">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mit</a:t>
            </a:r>
            <a:r>
              <a:rPr lang="de-DE" sz="2400" i="0" dirty="0">
                <a:solidFill>
                  <a:srgbClr val="7F7F7F"/>
                </a:solidFill>
                <a:effectLst/>
                <a:ea typeface="Times New Roman" panose="02020603050405020304" pitchFamily="18" charset="0"/>
                <a:cs typeface="Times New Roman" panose="02020603050405020304" pitchFamily="18" charset="0"/>
              </a:rPr>
              <a:t>!</a:t>
            </a:r>
            <a:r>
              <a:rPr lang="de-DE" sz="2400" i="1" dirty="0">
                <a:solidFill>
                  <a:srgbClr val="7F7F7F"/>
                </a:solidFill>
                <a:effectLst/>
                <a:ea typeface="Times New Roman" panose="02020603050405020304" pitchFamily="18" charset="0"/>
                <a:cs typeface="Times New Roman" panose="02020603050405020304" pitchFamily="18" charset="0"/>
              </a:rPr>
              <a:t>” </a:t>
            </a:r>
            <a:r>
              <a:rPr lang="de-DE" sz="2400" i="1" dirty="0">
                <a:solidFill>
                  <a:srgbClr val="7F7F7F"/>
                </a:solidFill>
                <a:effectLst/>
                <a:ea typeface="Times New Roman" panose="02020603050405020304" pitchFamily="18" charset="0"/>
              </a:rPr>
              <a:t> </a:t>
            </a:r>
            <a:r>
              <a:rPr lang="de-DE" sz="2400" i="0" dirty="0">
                <a:solidFill>
                  <a:srgbClr val="7F7F7F"/>
                </a:solidFill>
                <a:effectLst/>
                <a:ea typeface="Times New Roman" panose="02020603050405020304" pitchFamily="18" charset="0"/>
                <a:cs typeface="Times New Roman" panose="02020603050405020304" pitchFamily="18" charset="0"/>
              </a:rPr>
              <a:t>Toto</a:t>
            </a:r>
            <a:r>
              <a:rPr lang="de-DE" sz="2400" i="0" dirty="0">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geht in das</a:t>
            </a:r>
            <a:r>
              <a:rPr lang="de-DE" sz="2400" i="0" dirty="0">
                <a:solidFill>
                  <a:srgbClr val="0000FF"/>
                </a:solidFill>
                <a:effectLst/>
                <a:ea typeface="Times New Roman" panose="02020603050405020304" pitchFamily="18" charset="0"/>
                <a:cs typeface="Times New Roman" panose="02020603050405020304" pitchFamily="18" charset="0"/>
              </a:rPr>
              <a:t> </a:t>
            </a:r>
            <a:r>
              <a:rPr lang="de-DE" sz="2400" i="0" dirty="0" err="1">
                <a:solidFill>
                  <a:srgbClr val="9EA950"/>
                </a:solidFill>
                <a:effectLst/>
                <a:ea typeface="Times New Roman" panose="02020603050405020304" pitchFamily="18" charset="0"/>
                <a:cs typeface="Times New Roman" panose="02020603050405020304" pitchFamily="18" charset="0"/>
              </a:rPr>
              <a:t>magasin</a:t>
            </a:r>
            <a:r>
              <a:rPr lang="de-DE" sz="2400" i="0" dirty="0">
                <a:solidFill>
                  <a:srgbClr val="7F7F7F"/>
                </a:solidFill>
                <a:effectLst/>
                <a:ea typeface="Times New Roman" panose="02020603050405020304" pitchFamily="18" charset="0"/>
                <a:cs typeface="Times New Roman" panose="02020603050405020304" pitchFamily="18" charset="0"/>
              </a:rPr>
              <a:t>,</a:t>
            </a:r>
            <a:r>
              <a:rPr lang="de-DE" sz="2400" i="0" dirty="0">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kauft</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7030A0"/>
                </a:solidFill>
                <a:effectLst/>
                <a:ea typeface="Times New Roman" panose="02020603050405020304" pitchFamily="18" charset="0"/>
                <a:cs typeface="Times New Roman" panose="02020603050405020304" pitchFamily="18" charset="0"/>
              </a:rPr>
              <a:t>todas</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EFC14B"/>
                </a:solidFill>
                <a:effectLst/>
                <a:ea typeface="Times New Roman" panose="02020603050405020304" pitchFamily="18" charset="0"/>
                <a:cs typeface="Times New Roman" panose="02020603050405020304" pitchFamily="18" charset="0"/>
              </a:rPr>
              <a:t>things</a:t>
            </a:r>
            <a:r>
              <a:rPr lang="de-DE" sz="2400" i="0" dirty="0">
                <a:solidFill>
                  <a:srgbClr val="7F7F7F"/>
                </a:solidFill>
                <a:effectLst/>
                <a:ea typeface="Times New Roman" panose="02020603050405020304" pitchFamily="18" charset="0"/>
                <a:cs typeface="Times New Roman" panose="02020603050405020304" pitchFamily="18" charset="0"/>
              </a:rPr>
              <a:t>,</a:t>
            </a:r>
            <a:r>
              <a:rPr lang="de-DE" sz="2400" i="0" dirty="0">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aber</a:t>
            </a:r>
            <a:r>
              <a:rPr lang="de-DE" sz="2400" i="0" dirty="0">
                <a:solidFill>
                  <a:srgbClr val="0000FF"/>
                </a:solidFill>
                <a:effectLst/>
                <a:ea typeface="Times New Roman" panose="02020603050405020304" pitchFamily="18" charset="0"/>
                <a:cs typeface="Times New Roman" panose="02020603050405020304" pitchFamily="18" charset="0"/>
              </a:rPr>
              <a:t> </a:t>
            </a:r>
            <a:r>
              <a:rPr lang="de-DE" sz="2400" i="0" dirty="0" err="1">
                <a:solidFill>
                  <a:schemeClr val="accent5"/>
                </a:solidFill>
                <a:effectLst/>
                <a:ea typeface="Times New Roman" panose="02020603050405020304" pitchFamily="18" charset="0"/>
                <a:cs typeface="Times New Roman" panose="02020603050405020304" pitchFamily="18" charset="0"/>
              </a:rPr>
              <a:t>quando</a:t>
            </a:r>
            <a:r>
              <a:rPr lang="de-DE" sz="2400" i="0" dirty="0">
                <a:effectLst/>
                <a:ea typeface="Times New Roman" panose="02020603050405020304" pitchFamily="18" charset="0"/>
                <a:cs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er herauskommt</a:t>
            </a:r>
            <a:r>
              <a:rPr lang="de-DE" sz="2400" i="0" dirty="0">
                <a:solidFill>
                  <a:srgbClr val="7F7F7F"/>
                </a:solidFill>
                <a:effectLst/>
                <a:ea typeface="Times New Roman" panose="02020603050405020304" pitchFamily="18" charset="0"/>
                <a:cs typeface="Times New Roman" panose="02020603050405020304" pitchFamily="18" charset="0"/>
              </a:rPr>
              <a:t>,</a:t>
            </a:r>
            <a:r>
              <a:rPr lang="de-DE" sz="2400" i="0" dirty="0">
                <a:effectLst/>
                <a:ea typeface="Times New Roman" panose="02020603050405020304" pitchFamily="18" charset="0"/>
                <a:cs typeface="Times New Roman" panose="02020603050405020304" pitchFamily="18" charset="0"/>
              </a:rPr>
              <a:t> </a:t>
            </a:r>
            <a:r>
              <a:rPr lang="de-DE" sz="2400" i="0" dirty="0">
                <a:solidFill>
                  <a:srgbClr val="0000FF"/>
                </a:solidFill>
                <a:effectLst/>
                <a:ea typeface="Times New Roman" panose="02020603050405020304" pitchFamily="18" charset="0"/>
                <a:cs typeface="Times New Roman" panose="02020603050405020304" pitchFamily="18" charset="0"/>
              </a:rPr>
              <a:t>seine</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EFC14B"/>
                </a:solidFill>
                <a:effectLst/>
                <a:ea typeface="Times New Roman" panose="02020603050405020304" pitchFamily="18" charset="0"/>
                <a:cs typeface="Times New Roman" panose="02020603050405020304" pitchFamily="18" charset="0"/>
              </a:rPr>
              <a:t>little</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F361B3"/>
                </a:solidFill>
                <a:effectLst/>
                <a:ea typeface="Times New Roman" panose="02020603050405020304" pitchFamily="18" charset="0"/>
                <a:cs typeface="Times New Roman" panose="02020603050405020304" pitchFamily="18" charset="0"/>
              </a:rPr>
              <a:t>sestra</a:t>
            </a:r>
            <a:r>
              <a:rPr lang="de-DE" sz="2400" i="0" dirty="0">
                <a:effectLst/>
                <a:ea typeface="Times New Roman" panose="02020603050405020304" pitchFamily="18" charset="0"/>
                <a:cs typeface="Times New Roman" panose="02020603050405020304" pitchFamily="18" charset="0"/>
              </a:rPr>
              <a:t> </a:t>
            </a:r>
            <a:r>
              <a:rPr lang="de-DE" sz="2400" i="0" dirty="0">
                <a:solidFill>
                  <a:srgbClr val="EFC14B"/>
                </a:solidFill>
                <a:effectLst/>
                <a:ea typeface="Times New Roman" panose="02020603050405020304" pitchFamily="18" charset="0"/>
                <a:cs typeface="Times New Roman" panose="02020603050405020304" pitchFamily="18" charset="0"/>
              </a:rPr>
              <a:t>falls</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9EA950"/>
                </a:solidFill>
                <a:effectLst/>
                <a:ea typeface="Times New Roman" panose="02020603050405020304" pitchFamily="18" charset="0"/>
                <a:cs typeface="Times New Roman" panose="02020603050405020304" pitchFamily="18" charset="0"/>
              </a:rPr>
              <a:t>dans</a:t>
            </a:r>
            <a:r>
              <a:rPr lang="de-DE" sz="2400" i="0" dirty="0">
                <a:solidFill>
                  <a:srgbClr val="9EA950"/>
                </a:solidFill>
                <a:effectLst/>
                <a:ea typeface="Times New Roman" panose="02020603050405020304" pitchFamily="18" charset="0"/>
                <a:cs typeface="Times New Roman" panose="02020603050405020304" pitchFamily="18" charset="0"/>
              </a:rPr>
              <a:t> </a:t>
            </a:r>
            <a:r>
              <a:rPr lang="de-DE" sz="2400" i="0" dirty="0" err="1">
                <a:solidFill>
                  <a:srgbClr val="9EA950"/>
                </a:solidFill>
                <a:effectLst/>
                <a:ea typeface="Times New Roman" panose="02020603050405020304" pitchFamily="18" charset="0"/>
                <a:cs typeface="Times New Roman" panose="02020603050405020304" pitchFamily="18" charset="0"/>
              </a:rPr>
              <a:t>un</a:t>
            </a:r>
            <a:r>
              <a:rPr lang="de-DE" sz="2400" i="1" dirty="0">
                <a:solidFill>
                  <a:srgbClr val="9EA950"/>
                </a:solidFill>
                <a:effectLst/>
                <a:ea typeface="Times New Roman" panose="02020603050405020304" pitchFamily="18" charset="0"/>
              </a:rPr>
              <a:t> </a:t>
            </a:r>
            <a:r>
              <a:rPr lang="de-DE" sz="2400" i="0" dirty="0">
                <a:solidFill>
                  <a:srgbClr val="0070C0"/>
                </a:solidFill>
                <a:effectLst/>
                <a:ea typeface="Times New Roman" panose="02020603050405020304" pitchFamily="18" charset="0"/>
                <a:cs typeface="Times New Roman" panose="02020603050405020304" pitchFamily="18" charset="0"/>
              </a:rPr>
              <a:t>Loch</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800080"/>
                </a:solidFill>
                <a:effectLst/>
                <a:ea typeface="Times New Roman" panose="02020603050405020304" pitchFamily="18" charset="0"/>
                <a:cs typeface="Times New Roman" panose="02020603050405020304" pitchFamily="18" charset="0"/>
              </a:rPr>
              <a:t>y</a:t>
            </a:r>
            <a:r>
              <a:rPr lang="de-DE" sz="2400" i="0" dirty="0">
                <a:effectLst/>
                <a:ea typeface="Times New Roman" panose="02020603050405020304" pitchFamily="18" charset="0"/>
                <a:cs typeface="Times New Roman" panose="02020603050405020304" pitchFamily="18" charset="0"/>
              </a:rPr>
              <a:t> </a:t>
            </a:r>
            <a:r>
              <a:rPr lang="de-DE" sz="2400" i="0" dirty="0" err="1">
                <a:solidFill>
                  <a:srgbClr val="EFC14B"/>
                </a:solidFill>
                <a:effectLst/>
                <a:ea typeface="Times New Roman" panose="02020603050405020304" pitchFamily="18" charset="0"/>
                <a:cs typeface="Times New Roman" panose="02020603050405020304" pitchFamily="18" charset="0"/>
              </a:rPr>
              <a:t>disappears</a:t>
            </a:r>
            <a:r>
              <a:rPr lang="de-DE" sz="2400" i="0" dirty="0">
                <a:solidFill>
                  <a:srgbClr val="7F7F7F"/>
                </a:solidFill>
                <a:effectLst/>
                <a:ea typeface="Times New Roman" panose="02020603050405020304" pitchFamily="18" charset="0"/>
                <a:cs typeface="Times New Roman" panose="02020603050405020304" pitchFamily="18" charset="0"/>
              </a:rPr>
              <a:t>.</a:t>
            </a:r>
            <a:r>
              <a:rPr lang="de-DE" sz="2400" i="0" dirty="0">
                <a:solidFill>
                  <a:schemeClr val="accent5"/>
                </a:solidFill>
                <a:effectLst/>
                <a:ea typeface="Times New Roman" panose="02020603050405020304" pitchFamily="18" charset="0"/>
                <a:cs typeface="Times New Roman" panose="02020603050405020304" pitchFamily="18" charset="0"/>
              </a:rPr>
              <a:t> </a:t>
            </a:r>
            <a:r>
              <a:rPr lang="it-IT" sz="2400" i="0" dirty="0">
                <a:solidFill>
                  <a:schemeClr val="accent5"/>
                </a:solidFill>
                <a:effectLst/>
                <a:ea typeface="Times New Roman" panose="02020603050405020304" pitchFamily="18" charset="0"/>
                <a:cs typeface="Times New Roman" panose="02020603050405020304" pitchFamily="18" charset="0"/>
              </a:rPr>
              <a:t>Quando </a:t>
            </a:r>
            <a:r>
              <a:rPr lang="it-IT" sz="2400" i="0" dirty="0">
                <a:solidFill>
                  <a:srgbClr val="7F7F7F"/>
                </a:solidFill>
                <a:effectLst/>
                <a:ea typeface="Times New Roman" panose="02020603050405020304" pitchFamily="18" charset="0"/>
                <a:cs typeface="Times New Roman" panose="02020603050405020304" pitchFamily="18" charset="0"/>
              </a:rPr>
              <a:t>Toto</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9EA950"/>
                </a:solidFill>
                <a:effectLst/>
                <a:ea typeface="Times New Roman" panose="02020603050405020304" pitchFamily="18" charset="0"/>
                <a:cs typeface="Times New Roman" panose="02020603050405020304" pitchFamily="18" charset="0"/>
              </a:rPr>
              <a:t>arrive</a:t>
            </a:r>
            <a:r>
              <a:rPr lang="it-IT" sz="2400" i="0" dirty="0">
                <a:solidFill>
                  <a:srgbClr val="FFCC00"/>
                </a:solidFill>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at</a:t>
            </a:r>
            <a:r>
              <a:rPr lang="it-IT" sz="2400" i="0" dirty="0">
                <a:solidFill>
                  <a:srgbClr val="EFC14B"/>
                </a:solidFill>
                <a:effectLst/>
                <a:ea typeface="Times New Roman" panose="02020603050405020304" pitchFamily="18" charset="0"/>
                <a:cs typeface="Times New Roman" panose="02020603050405020304" pitchFamily="18" charset="0"/>
              </a:rPr>
              <a:t> home</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seine</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F361B3"/>
                </a:solidFill>
                <a:effectLst/>
                <a:ea typeface="Times New Roman" panose="02020603050405020304" pitchFamily="18" charset="0"/>
                <a:cs typeface="Times New Roman" panose="02020603050405020304" pitchFamily="18" charset="0"/>
              </a:rPr>
              <a:t>majka</a:t>
            </a:r>
            <a:r>
              <a:rPr lang="it-IT" sz="2400" i="0" dirty="0">
                <a:effectLst/>
                <a:ea typeface="Times New Roman" panose="02020603050405020304" pitchFamily="18" charset="0"/>
                <a:cs typeface="Times New Roman" panose="02020603050405020304" pitchFamily="18" charset="0"/>
              </a:rPr>
              <a:t> </a:t>
            </a:r>
            <a:r>
              <a:rPr lang="it-IT" sz="2400" i="0" dirty="0">
                <a:solidFill>
                  <a:srgbClr val="7030A0"/>
                </a:solidFill>
                <a:effectLst/>
                <a:ea typeface="Times New Roman" panose="02020603050405020304" pitchFamily="18" charset="0"/>
                <a:cs typeface="Times New Roman" panose="02020603050405020304" pitchFamily="18" charset="0"/>
              </a:rPr>
              <a:t>le dice</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993300"/>
                </a:solidFill>
                <a:effectLst/>
                <a:ea typeface="Times New Roman" panose="02020603050405020304" pitchFamily="18" charset="0"/>
              </a:rPr>
              <a:t> </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0" dirty="0" err="1">
                <a:solidFill>
                  <a:srgbClr val="0070C0"/>
                </a:solidFill>
                <a:effectLst/>
                <a:ea typeface="Times New Roman" panose="02020603050405020304" pitchFamily="18" charset="0"/>
                <a:cs typeface="Times New Roman" panose="02020603050405020304" pitchFamily="18" charset="0"/>
              </a:rPr>
              <a:t>Wo</a:t>
            </a:r>
            <a:r>
              <a:rPr lang="it-IT" sz="2400" i="0" dirty="0">
                <a:solidFill>
                  <a:srgbClr val="0070C0"/>
                </a:solidFill>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ist</a:t>
            </a:r>
            <a:r>
              <a:rPr lang="it-IT" sz="2400" i="0" dirty="0">
                <a:solidFill>
                  <a:srgbClr val="0070C0"/>
                </a:solidFill>
                <a:effectLst/>
                <a:ea typeface="Times New Roman" panose="02020603050405020304" pitchFamily="18" charset="0"/>
                <a:cs typeface="Times New Roman" panose="02020603050405020304" pitchFamily="18" charset="0"/>
              </a:rPr>
              <a:t> </a:t>
            </a:r>
            <a:r>
              <a:rPr lang="it-IT" sz="2400" i="0" dirty="0" err="1">
                <a:solidFill>
                  <a:srgbClr val="9EA950"/>
                </a:solidFill>
                <a:effectLst/>
                <a:ea typeface="Times New Roman" panose="02020603050405020304" pitchFamily="18" charset="0"/>
                <a:cs typeface="Times New Roman" panose="02020603050405020304" pitchFamily="18" charset="0"/>
              </a:rPr>
              <a:t>ta</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little</a:t>
            </a:r>
            <a:r>
              <a:rPr lang="it-IT" sz="2400" i="0" dirty="0">
                <a:effectLst/>
                <a:ea typeface="Times New Roman" panose="02020603050405020304" pitchFamily="18" charset="0"/>
                <a:cs typeface="Times New Roman" panose="02020603050405020304" pitchFamily="18" charset="0"/>
              </a:rPr>
              <a:t> </a:t>
            </a:r>
            <a:r>
              <a:rPr lang="it-IT" sz="2400" i="0" dirty="0">
                <a:solidFill>
                  <a:srgbClr val="FF0000"/>
                </a:solidFill>
                <a:effectLst/>
                <a:ea typeface="Times New Roman" panose="02020603050405020304" pitchFamily="18" charset="0"/>
                <a:cs typeface="Times New Roman" panose="02020603050405020304" pitchFamily="18" charset="0"/>
              </a:rPr>
              <a:t>s</a:t>
            </a:r>
            <a:r>
              <a:rPr lang="it-IT" sz="2400" i="0" dirty="0">
                <a:solidFill>
                  <a:schemeClr val="accent5"/>
                </a:solidFill>
                <a:effectLst/>
                <a:ea typeface="Times New Roman" panose="02020603050405020304" pitchFamily="18" charset="0"/>
                <a:cs typeface="Times New Roman" panose="02020603050405020304" pitchFamily="18" charset="0"/>
              </a:rPr>
              <a:t>orella</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rPr>
              <a:t> </a:t>
            </a:r>
            <a:r>
              <a:rPr lang="it-IT" sz="2400" i="0" dirty="0">
                <a:solidFill>
                  <a:srgbClr val="7F7F7F"/>
                </a:solidFill>
                <a:effectLst/>
                <a:ea typeface="Times New Roman" panose="02020603050405020304" pitchFamily="18" charset="0"/>
                <a:cs typeface="Times New Roman" panose="02020603050405020304" pitchFamily="18" charset="0"/>
              </a:rPr>
              <a:t>Toto</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answers</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993300"/>
                </a:solidFill>
                <a:effectLst/>
                <a:ea typeface="Times New Roman" panose="02020603050405020304" pitchFamily="18" charset="0"/>
              </a:rPr>
              <a:t> </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0" dirty="0">
                <a:solidFill>
                  <a:srgbClr val="9EA950"/>
                </a:solidFill>
                <a:effectLst/>
                <a:ea typeface="Times New Roman" panose="02020603050405020304" pitchFamily="18" charset="0"/>
                <a:cs typeface="Times New Roman" panose="02020603050405020304" pitchFamily="18" charset="0"/>
              </a:rPr>
              <a:t>Elle est </a:t>
            </a:r>
            <a:r>
              <a:rPr lang="it-IT" sz="2400" i="0" dirty="0" err="1">
                <a:solidFill>
                  <a:srgbClr val="9EA950"/>
                </a:solidFill>
                <a:effectLst/>
                <a:ea typeface="Times New Roman" panose="02020603050405020304" pitchFamily="18" charset="0"/>
                <a:cs typeface="Times New Roman" panose="02020603050405020304" pitchFamily="18" charset="0"/>
              </a:rPr>
              <a:t>dans</a:t>
            </a:r>
            <a:r>
              <a:rPr lang="it-IT" sz="2400" i="0" dirty="0">
                <a:solidFill>
                  <a:srgbClr val="9EA950"/>
                </a:solidFill>
                <a:effectLst/>
                <a:ea typeface="Times New Roman" panose="02020603050405020304" pitchFamily="18" charset="0"/>
                <a:cs typeface="Times New Roman" panose="02020603050405020304" pitchFamily="18" charset="0"/>
              </a:rPr>
              <a:t> </a:t>
            </a:r>
            <a:r>
              <a:rPr lang="it-IT" sz="2400" i="0" dirty="0">
                <a:solidFill>
                  <a:schemeClr val="accent5"/>
                </a:solidFill>
                <a:effectLst/>
                <a:ea typeface="Times New Roman" panose="02020603050405020304" pitchFamily="18" charset="0"/>
                <a:cs typeface="Times New Roman" panose="02020603050405020304" pitchFamily="18" charset="0"/>
              </a:rPr>
              <a:t>una</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F361B3"/>
                </a:solidFill>
                <a:effectLst/>
                <a:ea typeface="Times New Roman" panose="02020603050405020304" pitchFamily="18" charset="0"/>
                <a:cs typeface="Times New Roman" panose="02020603050405020304" pitchFamily="18" charset="0"/>
              </a:rPr>
              <a:t>rupa</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gefallen</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rPr>
              <a:t> – </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0" dirty="0">
                <a:solidFill>
                  <a:srgbClr val="F361B3"/>
                </a:solidFill>
                <a:effectLst/>
                <a:ea typeface="Times New Roman" panose="02020603050405020304" pitchFamily="18" charset="0"/>
                <a:cs typeface="Times New Roman" panose="02020603050405020304" pitchFamily="18" charset="0"/>
              </a:rPr>
              <a:t>Ali</a:t>
            </a:r>
            <a:r>
              <a:rPr lang="it-IT" sz="2400" i="0" dirty="0">
                <a:effectLst/>
                <a:ea typeface="Times New Roman" panose="02020603050405020304" pitchFamily="18" charset="0"/>
                <a:cs typeface="Times New Roman" panose="02020603050405020304" pitchFamily="18" charset="0"/>
              </a:rPr>
              <a:t> </a:t>
            </a:r>
            <a:r>
              <a:rPr lang="it-IT" sz="2400" i="0" dirty="0">
                <a:solidFill>
                  <a:srgbClr val="7030A0"/>
                </a:solidFill>
                <a:effectLst/>
                <a:ea typeface="Times New Roman" panose="02020603050405020304" pitchFamily="18" charset="0"/>
                <a:cs typeface="Times New Roman" panose="02020603050405020304" pitchFamily="18" charset="0"/>
              </a:rPr>
              <a:t>por </a:t>
            </a:r>
            <a:r>
              <a:rPr lang="it-IT" sz="2400" i="0" dirty="0" err="1">
                <a:solidFill>
                  <a:srgbClr val="7030A0"/>
                </a:solidFill>
                <a:effectLst/>
                <a:ea typeface="Times New Roman" panose="02020603050405020304" pitchFamily="18" charset="0"/>
                <a:cs typeface="Times New Roman" panose="02020603050405020304" pitchFamily="18" charset="0"/>
              </a:rPr>
              <a:t>qué</a:t>
            </a:r>
            <a:r>
              <a:rPr lang="it-IT" sz="2400" i="0" dirty="0">
                <a:solidFill>
                  <a:srgbClr val="7030A0"/>
                </a:solidFill>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du</a:t>
            </a:r>
            <a:r>
              <a:rPr lang="it-IT" sz="2400" i="0" dirty="0">
                <a:solidFill>
                  <a:srgbClr val="0070C0"/>
                </a:solidFill>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hast</a:t>
            </a:r>
            <a:r>
              <a:rPr lang="it-IT" sz="2400" i="0" dirty="0">
                <a:solidFill>
                  <a:srgbClr val="0070C0"/>
                </a:solidFill>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her</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nicht</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helped</a:t>
            </a:r>
            <a:r>
              <a:rPr lang="it-IT" sz="2400" i="0" dirty="0">
                <a:solidFill>
                  <a:srgbClr val="EFC14B"/>
                </a:solidFill>
                <a:effectLst/>
                <a:ea typeface="Times New Roman" panose="02020603050405020304" pitchFamily="18" charset="0"/>
                <a:cs typeface="Times New Roman" panose="02020603050405020304" pitchFamily="18" charset="0"/>
              </a:rPr>
              <a:t> to </a:t>
            </a:r>
            <a:r>
              <a:rPr lang="it-IT" sz="2400" i="0" dirty="0">
                <a:solidFill>
                  <a:srgbClr val="9EA950"/>
                </a:solidFill>
                <a:effectLst/>
                <a:ea typeface="Times New Roman" panose="02020603050405020304" pitchFamily="18" charset="0"/>
                <a:cs typeface="Times New Roman" panose="02020603050405020304" pitchFamily="18" charset="0"/>
              </a:rPr>
              <a:t>sortir</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cs typeface="Times New Roman" panose="02020603050405020304" pitchFamily="18" charset="0"/>
              </a:rPr>
              <a:t>”</a:t>
            </a:r>
            <a:r>
              <a:rPr lang="it-IT" sz="2400" i="1" dirty="0">
                <a:effectLst/>
                <a:ea typeface="Times New Roman" panose="02020603050405020304" pitchFamily="18" charset="0"/>
              </a:rPr>
              <a:t> </a:t>
            </a:r>
            <a:r>
              <a:rPr lang="it-IT" sz="2400" i="0" dirty="0">
                <a:solidFill>
                  <a:srgbClr val="7030A0"/>
                </a:solidFill>
                <a:effectLst/>
                <a:ea typeface="Times New Roman" panose="02020603050405020304" pitchFamily="18" charset="0"/>
                <a:cs typeface="Times New Roman" panose="02020603050405020304" pitchFamily="18" charset="0"/>
              </a:rPr>
              <a:t>dice la </a:t>
            </a:r>
            <a:r>
              <a:rPr lang="it-IT" sz="2400" i="0" dirty="0" err="1">
                <a:solidFill>
                  <a:srgbClr val="EFC14B"/>
                </a:solidFill>
                <a:effectLst/>
                <a:ea typeface="Times New Roman" panose="02020603050405020304" pitchFamily="18" charset="0"/>
                <a:cs typeface="Times New Roman" panose="02020603050405020304" pitchFamily="18" charset="0"/>
              </a:rPr>
              <a:t>mother</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rPr>
              <a:t> </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0" dirty="0">
                <a:solidFill>
                  <a:schemeClr val="accent5"/>
                </a:solidFill>
                <a:effectLst/>
                <a:ea typeface="Times New Roman" panose="02020603050405020304" pitchFamily="18" charset="0"/>
                <a:cs typeface="Times New Roman" panose="02020603050405020304" pitchFamily="18" charset="0"/>
              </a:rPr>
              <a:t>Perché</a:t>
            </a:r>
            <a:r>
              <a:rPr lang="it-IT" sz="2400" i="0" dirty="0">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it</a:t>
            </a:r>
            <a:r>
              <a:rPr lang="it-IT" sz="2400" i="0" dirty="0">
                <a:solidFill>
                  <a:srgbClr val="EFC14B"/>
                </a:solidFill>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was</a:t>
            </a:r>
            <a:r>
              <a:rPr lang="it-IT" sz="2400" i="0" dirty="0">
                <a:solidFill>
                  <a:srgbClr val="EFC14B"/>
                </a:solidFill>
                <a:effectLst/>
                <a:ea typeface="Times New Roman" panose="02020603050405020304" pitchFamily="18" charset="0"/>
                <a:cs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not</a:t>
            </a:r>
            <a:r>
              <a:rPr lang="it-IT" sz="2400" i="0" dirty="0">
                <a:solidFill>
                  <a:srgbClr val="EFC14B"/>
                </a:solidFill>
                <a:effectLst/>
                <a:ea typeface="Times New Roman" panose="02020603050405020304" pitchFamily="18" charset="0"/>
                <a:cs typeface="Times New Roman" panose="02020603050405020304" pitchFamily="18" charset="0"/>
              </a:rPr>
              <a:t> </a:t>
            </a:r>
            <a:r>
              <a:rPr lang="it-IT" sz="2400" i="0" dirty="0" err="1">
                <a:solidFill>
                  <a:srgbClr val="0070C0"/>
                </a:solidFill>
                <a:effectLst/>
                <a:ea typeface="Times New Roman" panose="02020603050405020304" pitchFamily="18" charset="0"/>
                <a:cs typeface="Times New Roman" panose="02020603050405020304" pitchFamily="18" charset="0"/>
              </a:rPr>
              <a:t>aufgeschrieben</a:t>
            </a:r>
            <a:r>
              <a:rPr lang="it-IT" sz="2400" i="0" dirty="0">
                <a:effectLst/>
                <a:ea typeface="Times New Roman" panose="02020603050405020304" pitchFamily="18" charset="0"/>
                <a:cs typeface="Times New Roman" panose="02020603050405020304" pitchFamily="18" charset="0"/>
              </a:rPr>
              <a:t> </a:t>
            </a:r>
            <a:r>
              <a:rPr lang="it-IT" sz="2400" i="0" dirty="0">
                <a:solidFill>
                  <a:srgbClr val="9EA950"/>
                </a:solidFill>
                <a:effectLst/>
                <a:ea typeface="Times New Roman" panose="02020603050405020304" pitchFamily="18" charset="0"/>
                <a:cs typeface="Times New Roman" panose="02020603050405020304" pitchFamily="18" charset="0"/>
              </a:rPr>
              <a:t>sur la </a:t>
            </a:r>
            <a:r>
              <a:rPr lang="it-IT" sz="2400" i="0" dirty="0">
                <a:solidFill>
                  <a:srgbClr val="0070C0"/>
                </a:solidFill>
                <a:effectLst/>
                <a:ea typeface="Times New Roman" panose="02020603050405020304" pitchFamily="18" charset="0"/>
                <a:cs typeface="Times New Roman" panose="02020603050405020304" pitchFamily="18" charset="0"/>
              </a:rPr>
              <a:t>Liste</a:t>
            </a:r>
            <a:r>
              <a:rPr lang="it-IT" sz="2400" i="0"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7F7F7F"/>
                </a:solidFill>
                <a:effectLst/>
                <a:ea typeface="Times New Roman" panose="02020603050405020304" pitchFamily="18" charset="0"/>
                <a:cs typeface="Times New Roman" panose="02020603050405020304" pitchFamily="18" charset="0"/>
              </a:rPr>
              <a:t>”</a:t>
            </a:r>
            <a:r>
              <a:rPr lang="it-IT" sz="2400" i="1" dirty="0">
                <a:solidFill>
                  <a:srgbClr val="993300"/>
                </a:solidFill>
                <a:effectLst/>
                <a:ea typeface="Times New Roman" panose="02020603050405020304" pitchFamily="18" charset="0"/>
                <a:cs typeface="Times New Roman" panose="02020603050405020304" pitchFamily="18" charset="0"/>
              </a:rPr>
              <a:t> </a:t>
            </a:r>
            <a:r>
              <a:rPr lang="it-IT" sz="2400" i="1" dirty="0">
                <a:effectLst/>
                <a:ea typeface="Times New Roman" panose="02020603050405020304" pitchFamily="18" charset="0"/>
              </a:rPr>
              <a:t> </a:t>
            </a:r>
            <a:r>
              <a:rPr lang="it-IT" sz="2400" i="0" dirty="0" err="1">
                <a:solidFill>
                  <a:srgbClr val="EFC14B"/>
                </a:solidFill>
                <a:effectLst/>
                <a:ea typeface="Times New Roman" panose="02020603050405020304" pitchFamily="18" charset="0"/>
                <a:cs typeface="Times New Roman" panose="02020603050405020304" pitchFamily="18" charset="0"/>
              </a:rPr>
              <a:t>answers</a:t>
            </a:r>
            <a:r>
              <a:rPr lang="it-IT" sz="2400" i="0" dirty="0">
                <a:effectLst/>
                <a:ea typeface="Times New Roman" panose="02020603050405020304" pitchFamily="18" charset="0"/>
                <a:cs typeface="Times New Roman" panose="02020603050405020304" pitchFamily="18" charset="0"/>
              </a:rPr>
              <a:t> </a:t>
            </a:r>
            <a:r>
              <a:rPr lang="it-IT" sz="2400" i="0" dirty="0">
                <a:solidFill>
                  <a:srgbClr val="7F7F7F"/>
                </a:solidFill>
                <a:effectLst/>
                <a:ea typeface="Times New Roman" panose="02020603050405020304" pitchFamily="18" charset="0"/>
                <a:cs typeface="Times New Roman" panose="02020603050405020304" pitchFamily="18" charset="0"/>
              </a:rPr>
              <a:t>Toto.</a:t>
            </a:r>
            <a:r>
              <a:rPr lang="it-IT" sz="2400" dirty="0">
                <a:effectLst/>
                <a:ea typeface="Times New Roman" panose="02020603050405020304" pitchFamily="18" charset="0"/>
              </a:rPr>
              <a:t> </a:t>
            </a:r>
            <a:endParaRPr lang="en-US" sz="2400" dirty="0">
              <a:effectLst/>
              <a:ea typeface="Times New Roman" panose="02020603050405020304" pitchFamily="18" charset="0"/>
            </a:endParaRPr>
          </a:p>
        </p:txBody>
      </p:sp>
      <p:sp>
        <p:nvSpPr>
          <p:cNvPr id="4" name="CasellaDiTesto 3">
            <a:extLst>
              <a:ext uri="{FF2B5EF4-FFF2-40B4-BE49-F238E27FC236}">
                <a16:creationId xmlns:a16="http://schemas.microsoft.com/office/drawing/2014/main" id="{B63D739B-542B-9F2D-26BA-7144F3A74E35}"/>
              </a:ext>
            </a:extLst>
          </p:cNvPr>
          <p:cNvSpPr txBox="1"/>
          <p:nvPr/>
        </p:nvSpPr>
        <p:spPr>
          <a:xfrm>
            <a:off x="5068957" y="6045291"/>
            <a:ext cx="4697313" cy="246221"/>
          </a:xfrm>
          <a:prstGeom prst="rect">
            <a:avLst/>
          </a:prstGeom>
          <a:noFill/>
        </p:spPr>
        <p:txBody>
          <a:bodyPr wrap="square">
            <a:spAutoFit/>
          </a:bodyPr>
          <a:lstStyle/>
          <a:p>
            <a:r>
              <a:rPr lang="en-GB" sz="1000" dirty="0">
                <a:solidFill>
                  <a:schemeClr val="tx1">
                    <a:lumMod val="75000"/>
                    <a:lumOff val="25000"/>
                  </a:schemeClr>
                </a:solidFill>
              </a:rPr>
              <a:t>Quelle: http://</a:t>
            </a:r>
            <a:r>
              <a:rPr lang="en-GB" sz="1000" dirty="0" err="1">
                <a:solidFill>
                  <a:schemeClr val="tx1">
                    <a:lumMod val="75000"/>
                    <a:lumOff val="25000"/>
                  </a:schemeClr>
                </a:solidFill>
              </a:rPr>
              <a:t>www.oesz.at</a:t>
            </a:r>
            <a:r>
              <a:rPr lang="en-GB" sz="1000" dirty="0">
                <a:solidFill>
                  <a:schemeClr val="tx1">
                    <a:lumMod val="75000"/>
                    <a:lumOff val="25000"/>
                  </a:schemeClr>
                </a:solidFill>
              </a:rPr>
              <a:t>/download/</a:t>
            </a:r>
            <a:r>
              <a:rPr lang="en-GB" sz="1000" dirty="0" err="1">
                <a:solidFill>
                  <a:schemeClr val="tx1">
                    <a:lumMod val="75000"/>
                    <a:lumOff val="25000"/>
                  </a:schemeClr>
                </a:solidFill>
              </a:rPr>
              <a:t>publikationen</a:t>
            </a:r>
            <a:r>
              <a:rPr lang="en-GB" sz="1000" dirty="0">
                <a:solidFill>
                  <a:schemeClr val="tx1">
                    <a:lumMod val="75000"/>
                    <a:lumOff val="25000"/>
                  </a:schemeClr>
                </a:solidFill>
              </a:rPr>
              <a:t>/3.2_europanto_17_12_2007.pdf</a:t>
            </a:r>
            <a:endParaRPr lang="en-US" sz="1000" dirty="0">
              <a:solidFill>
                <a:schemeClr val="tx1">
                  <a:lumMod val="75000"/>
                  <a:lumOff val="25000"/>
                </a:schemeClr>
              </a:solidFill>
            </a:endParaRPr>
          </a:p>
        </p:txBody>
      </p:sp>
    </p:spTree>
    <p:extLst>
      <p:ext uri="{BB962C8B-B14F-4D97-AF65-F5344CB8AC3E}">
        <p14:creationId xmlns:p14="http://schemas.microsoft.com/office/powerpoint/2010/main" val="1988962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3A16B-17C6-C569-A162-19E51A4659AF}"/>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DE071893-506A-BF83-1DC7-58A9D8FFC70A}"/>
              </a:ext>
            </a:extLst>
          </p:cNvPr>
          <p:cNvSpPr txBox="1"/>
          <p:nvPr/>
        </p:nvSpPr>
        <p:spPr>
          <a:xfrm>
            <a:off x="645140" y="804386"/>
            <a:ext cx="9108460" cy="461665"/>
          </a:xfrm>
          <a:prstGeom prst="rect">
            <a:avLst/>
          </a:prstGeom>
          <a:noFill/>
        </p:spPr>
        <p:txBody>
          <a:bodyPr wrap="square">
            <a:spAutoFit/>
          </a:bodyPr>
          <a:lstStyle/>
          <a:p>
            <a:r>
              <a:rPr lang="en-US" sz="2400" b="1" dirty="0">
                <a:solidFill>
                  <a:schemeClr val="tx1">
                    <a:lumMod val="75000"/>
                    <a:lumOff val="25000"/>
                  </a:schemeClr>
                </a:solidFill>
                <a:ea typeface="+mj-lt"/>
                <a:cs typeface="+mj-lt"/>
              </a:rPr>
              <a:t>Der Text </a:t>
            </a:r>
            <a:r>
              <a:rPr lang="en-US" sz="2400" b="1" dirty="0" err="1">
                <a:solidFill>
                  <a:schemeClr val="tx1">
                    <a:lumMod val="75000"/>
                    <a:lumOff val="25000"/>
                  </a:schemeClr>
                </a:solidFill>
                <a:ea typeface="+mj-lt"/>
                <a:cs typeface="+mj-lt"/>
              </a:rPr>
              <a:t>ist</a:t>
            </a:r>
            <a:r>
              <a:rPr lang="en-US" sz="2400" b="1" dirty="0">
                <a:solidFill>
                  <a:schemeClr val="tx1">
                    <a:lumMod val="75000"/>
                    <a:lumOff val="25000"/>
                  </a:schemeClr>
                </a:solidFill>
                <a:ea typeface="+mj-lt"/>
                <a:cs typeface="+mj-lt"/>
              </a:rPr>
              <a:t> in .... </a:t>
            </a:r>
            <a:r>
              <a:rPr lang="en-US" sz="2400" b="1" dirty="0" err="1">
                <a:solidFill>
                  <a:schemeClr val="tx1">
                    <a:lumMod val="75000"/>
                    <a:lumOff val="25000"/>
                  </a:schemeClr>
                </a:solidFill>
                <a:ea typeface="+mj-lt"/>
                <a:cs typeface="+mj-lt"/>
              </a:rPr>
              <a:t>verfasst</a:t>
            </a:r>
            <a:r>
              <a:rPr lang="en-US" sz="2400" b="1" dirty="0">
                <a:solidFill>
                  <a:schemeClr val="tx1">
                    <a:lumMod val="75000"/>
                    <a:lumOff val="25000"/>
                  </a:schemeClr>
                </a:solidFill>
                <a:ea typeface="+mj-lt"/>
                <a:cs typeface="+mj-lt"/>
              </a:rPr>
              <a:t>.</a:t>
            </a:r>
            <a:endParaRPr lang="it-IT" sz="2400" b="1" dirty="0">
              <a:solidFill>
                <a:schemeClr val="tx1">
                  <a:lumMod val="75000"/>
                  <a:lumOff val="25000"/>
                </a:schemeClr>
              </a:solidFill>
            </a:endParaRPr>
          </a:p>
        </p:txBody>
      </p:sp>
      <p:sp>
        <p:nvSpPr>
          <p:cNvPr id="11" name="TextBox 12">
            <a:extLst>
              <a:ext uri="{FF2B5EF4-FFF2-40B4-BE49-F238E27FC236}">
                <a16:creationId xmlns:a16="http://schemas.microsoft.com/office/drawing/2014/main" id="{E9A5BABC-C710-B135-84CE-CF332B18E125}"/>
              </a:ext>
            </a:extLst>
          </p:cNvPr>
          <p:cNvSpPr txBox="1"/>
          <p:nvPr/>
        </p:nvSpPr>
        <p:spPr>
          <a:xfrm>
            <a:off x="4112199" y="2155548"/>
            <a:ext cx="7282198"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Ich </a:t>
            </a:r>
            <a:r>
              <a:rPr lang="en-US" sz="2400" dirty="0" err="1">
                <a:solidFill>
                  <a:schemeClr val="tx1">
                    <a:lumMod val="75000"/>
                    <a:lumOff val="25000"/>
                  </a:schemeClr>
                </a:solidFill>
                <a:ea typeface="+mn-lt"/>
                <a:cs typeface="+mn-lt"/>
              </a:rPr>
              <a:t>weiß</a:t>
            </a:r>
            <a:r>
              <a:rPr lang="en-US" sz="2400" dirty="0">
                <a:solidFill>
                  <a:schemeClr val="tx1">
                    <a:lumMod val="75000"/>
                    <a:lumOff val="25000"/>
                  </a:schemeClr>
                </a:solidFill>
                <a:ea typeface="+mn-lt"/>
                <a:cs typeface="+mn-lt"/>
              </a:rPr>
              <a:t> es </a:t>
            </a:r>
            <a:r>
              <a:rPr lang="en-US" sz="2400" dirty="0" err="1">
                <a:solidFill>
                  <a:schemeClr val="tx1">
                    <a:lumMod val="75000"/>
                    <a:lumOff val="25000"/>
                  </a:schemeClr>
                </a:solidFill>
                <a:ea typeface="+mn-lt"/>
                <a:cs typeface="+mn-lt"/>
              </a:rPr>
              <a:t>nicht</a:t>
            </a:r>
            <a:r>
              <a:rPr lang="en-US" sz="2400" dirty="0">
                <a:solidFill>
                  <a:schemeClr val="tx1">
                    <a:lumMod val="75000"/>
                    <a:lumOff val="25000"/>
                  </a:schemeClr>
                </a:solidFill>
                <a:ea typeface="+mn-lt"/>
                <a:cs typeface="+mn-lt"/>
              </a:rPr>
              <a:t>. Ich </a:t>
            </a:r>
            <a:r>
              <a:rPr lang="en-US" sz="2400" dirty="0" err="1">
                <a:solidFill>
                  <a:schemeClr val="tx1">
                    <a:lumMod val="75000"/>
                    <a:lumOff val="25000"/>
                  </a:schemeClr>
                </a:solidFill>
                <a:ea typeface="+mn-lt"/>
                <a:cs typeface="+mn-lt"/>
              </a:rPr>
              <a:t>verstehe</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nur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ein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paar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Worte</a:t>
            </a:r>
            <a:r>
              <a:rPr lang="en-US" sz="2400" dirty="0">
                <a:solidFill>
                  <a:schemeClr val="tx1">
                    <a:lumMod val="75000"/>
                    <a:lumOff val="25000"/>
                  </a:schemeClr>
                </a:solidFill>
                <a:ea typeface="+mn-lt"/>
                <a:cs typeface="+mn-lt"/>
              </a:rPr>
              <a:t>.</a:t>
            </a:r>
            <a:endParaRPr lang="en-US" sz="1600" dirty="0">
              <a:solidFill>
                <a:schemeClr val="tx1">
                  <a:lumMod val="75000"/>
                  <a:lumOff val="25000"/>
                </a:schemeClr>
              </a:solidFill>
            </a:endParaRPr>
          </a:p>
        </p:txBody>
      </p:sp>
      <p:sp>
        <p:nvSpPr>
          <p:cNvPr id="12" name="TextBox 14">
            <a:extLst>
              <a:ext uri="{FF2B5EF4-FFF2-40B4-BE49-F238E27FC236}">
                <a16:creationId xmlns:a16="http://schemas.microsoft.com/office/drawing/2014/main" id="{F85D60BD-B86F-D141-56D6-3F716B40BB53}"/>
              </a:ext>
            </a:extLst>
          </p:cNvPr>
          <p:cNvSpPr txBox="1"/>
          <p:nvPr/>
        </p:nvSpPr>
        <p:spPr>
          <a:xfrm>
            <a:off x="4112199" y="3169717"/>
            <a:ext cx="6604461"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Esperanto</a:t>
            </a:r>
            <a:endParaRPr lang="en-IT" sz="3200" dirty="0">
              <a:solidFill>
                <a:schemeClr val="tx1">
                  <a:lumMod val="75000"/>
                  <a:lumOff val="25000"/>
                </a:schemeClr>
              </a:solidFill>
            </a:endParaRPr>
          </a:p>
        </p:txBody>
      </p:sp>
      <p:sp>
        <p:nvSpPr>
          <p:cNvPr id="13" name="TextBox 16">
            <a:extLst>
              <a:ext uri="{FF2B5EF4-FFF2-40B4-BE49-F238E27FC236}">
                <a16:creationId xmlns:a16="http://schemas.microsoft.com/office/drawing/2014/main" id="{41A5FFF8-E9C1-970B-46FE-CA56AA74E4F5}"/>
              </a:ext>
            </a:extLst>
          </p:cNvPr>
          <p:cNvSpPr txBox="1"/>
          <p:nvPr/>
        </p:nvSpPr>
        <p:spPr>
          <a:xfrm>
            <a:off x="4112199" y="4197573"/>
            <a:ext cx="6209606" cy="461665"/>
          </a:xfrm>
          <a:prstGeom prst="rect">
            <a:avLst/>
          </a:prstGeom>
          <a:noFill/>
        </p:spPr>
        <p:txBody>
          <a:bodyPr wrap="square">
            <a:spAutoFit/>
          </a:bodyPr>
          <a:lstStyle/>
          <a:p>
            <a:r>
              <a:rPr lang="en-US" sz="2400" dirty="0" err="1">
                <a:solidFill>
                  <a:schemeClr val="tx1">
                    <a:lumMod val="75000"/>
                    <a:lumOff val="25000"/>
                  </a:schemeClr>
                </a:solidFill>
                <a:ea typeface="+mn-lt"/>
                <a:cs typeface="+mn-lt"/>
              </a:rPr>
              <a:t>Europanto</a:t>
            </a:r>
            <a:endParaRPr lang="en-IT" sz="3200" dirty="0">
              <a:solidFill>
                <a:schemeClr val="tx1">
                  <a:lumMod val="75000"/>
                  <a:lumOff val="25000"/>
                </a:schemeClr>
              </a:solidFill>
            </a:endParaRPr>
          </a:p>
        </p:txBody>
      </p:sp>
      <p:sp>
        <p:nvSpPr>
          <p:cNvPr id="14" name="TextBox 18">
            <a:extLst>
              <a:ext uri="{FF2B5EF4-FFF2-40B4-BE49-F238E27FC236}">
                <a16:creationId xmlns:a16="http://schemas.microsoft.com/office/drawing/2014/main" id="{F5343FA8-67A9-E241-1587-63E6C7CBD0AF}"/>
              </a:ext>
            </a:extLst>
          </p:cNvPr>
          <p:cNvSpPr txBox="1"/>
          <p:nvPr/>
        </p:nvSpPr>
        <p:spPr>
          <a:xfrm>
            <a:off x="4112199" y="5201010"/>
            <a:ext cx="6209606" cy="461665"/>
          </a:xfrm>
          <a:prstGeom prst="rect">
            <a:avLst/>
          </a:prstGeom>
          <a:noFill/>
        </p:spPr>
        <p:txBody>
          <a:bodyPr wrap="square">
            <a:spAutoFit/>
          </a:bodyPr>
          <a:lstStyle/>
          <a:p>
            <a:r>
              <a:rPr lang="en-US" sz="2400" dirty="0" err="1">
                <a:solidFill>
                  <a:schemeClr val="tx1">
                    <a:lumMod val="75000"/>
                    <a:lumOff val="25000"/>
                  </a:schemeClr>
                </a:solidFill>
              </a:rPr>
              <a:t>Europäisch</a:t>
            </a:r>
            <a:endParaRPr lang="en-IT" sz="3200" dirty="0">
              <a:solidFill>
                <a:schemeClr val="tx1">
                  <a:lumMod val="75000"/>
                  <a:lumOff val="25000"/>
                </a:schemeClr>
              </a:solidFill>
            </a:endParaRPr>
          </a:p>
        </p:txBody>
      </p:sp>
      <p:sp>
        <p:nvSpPr>
          <p:cNvPr id="15" name="Ovale 14">
            <a:extLst>
              <a:ext uri="{FF2B5EF4-FFF2-40B4-BE49-F238E27FC236}">
                <a16:creationId xmlns:a16="http://schemas.microsoft.com/office/drawing/2014/main" id="{933A3FDB-01D5-B6FF-EB66-8DA2BD9ECDED}"/>
              </a:ext>
            </a:extLst>
          </p:cNvPr>
          <p:cNvSpPr/>
          <p:nvPr/>
        </p:nvSpPr>
        <p:spPr>
          <a:xfrm>
            <a:off x="3149823" y="2007662"/>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749D2223-4114-1852-E806-3BDD7AFF509A}"/>
              </a:ext>
            </a:extLst>
          </p:cNvPr>
          <p:cNvSpPr/>
          <p:nvPr/>
        </p:nvSpPr>
        <p:spPr>
          <a:xfrm>
            <a:off x="3149823" y="3018015"/>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206F211F-723E-030F-2B86-62768E82C507}"/>
              </a:ext>
            </a:extLst>
          </p:cNvPr>
          <p:cNvSpPr/>
          <p:nvPr/>
        </p:nvSpPr>
        <p:spPr>
          <a:xfrm>
            <a:off x="3149823" y="402145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accent5"/>
              </a:solidFill>
            </a:endParaRPr>
          </a:p>
        </p:txBody>
      </p:sp>
      <p:sp>
        <p:nvSpPr>
          <p:cNvPr id="18" name="Ovale 17">
            <a:extLst>
              <a:ext uri="{FF2B5EF4-FFF2-40B4-BE49-F238E27FC236}">
                <a16:creationId xmlns:a16="http://schemas.microsoft.com/office/drawing/2014/main" id="{7BBA1246-EBC5-44F6-F6B1-A6FCA89EF6AB}"/>
              </a:ext>
            </a:extLst>
          </p:cNvPr>
          <p:cNvSpPr/>
          <p:nvPr/>
        </p:nvSpPr>
        <p:spPr>
          <a:xfrm>
            <a:off x="3149823" y="502488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4888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A5787-D8C4-12C1-345E-65B4400F7842}"/>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A8FF908A-F8CD-3E9B-DF1A-E080F1DA1322}"/>
              </a:ext>
            </a:extLst>
          </p:cNvPr>
          <p:cNvSpPr txBox="1">
            <a:spLocks/>
          </p:cNvSpPr>
          <p:nvPr/>
        </p:nvSpPr>
        <p:spPr>
          <a:xfrm>
            <a:off x="994409" y="1417945"/>
            <a:ext cx="9760067" cy="622687"/>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dirty="0">
                <a:solidFill>
                  <a:schemeClr val="tx1">
                    <a:lumMod val="75000"/>
                    <a:lumOff val="25000"/>
                  </a:schemeClr>
                </a:solidFill>
              </a:rPr>
              <a:t>Die </a:t>
            </a:r>
            <a:r>
              <a:rPr lang="en-US" sz="2400" dirty="0" err="1">
                <a:solidFill>
                  <a:schemeClr val="tx1">
                    <a:lumMod val="75000"/>
                    <a:lumOff val="25000"/>
                  </a:schemeClr>
                </a:solidFill>
              </a:rPr>
              <a:t>richtige</a:t>
            </a:r>
            <a:r>
              <a:rPr lang="en-US" sz="2400" dirty="0">
                <a:solidFill>
                  <a:schemeClr val="tx1">
                    <a:lumMod val="75000"/>
                    <a:lumOff val="25000"/>
                  </a:schemeClr>
                </a:solidFill>
              </a:rPr>
              <a:t> </a:t>
            </a:r>
            <a:r>
              <a:rPr lang="en-US" sz="2400" dirty="0" err="1">
                <a:solidFill>
                  <a:schemeClr val="tx1">
                    <a:lumMod val="75000"/>
                    <a:lumOff val="25000"/>
                  </a:schemeClr>
                </a:solidFill>
              </a:rPr>
              <a:t>Antwort</a:t>
            </a:r>
            <a:r>
              <a:rPr lang="en-US" sz="2400" dirty="0">
                <a:solidFill>
                  <a:schemeClr val="tx1">
                    <a:lumMod val="75000"/>
                    <a:lumOff val="25000"/>
                  </a:schemeClr>
                </a:solidFill>
              </a:rPr>
              <a:t> </a:t>
            </a:r>
            <a:r>
              <a:rPr lang="en-US" sz="2400" dirty="0" err="1">
                <a:solidFill>
                  <a:schemeClr val="tx1">
                    <a:lumMod val="75000"/>
                    <a:lumOff val="25000"/>
                  </a:schemeClr>
                </a:solidFill>
              </a:rPr>
              <a:t>ist</a:t>
            </a:r>
            <a:r>
              <a:rPr lang="en-US" sz="2400" dirty="0">
                <a:solidFill>
                  <a:schemeClr val="tx1">
                    <a:lumMod val="75000"/>
                    <a:lumOff val="25000"/>
                  </a:schemeClr>
                </a:solidFill>
              </a:rPr>
              <a:t>: EUROPANTO!</a:t>
            </a:r>
          </a:p>
        </p:txBody>
      </p:sp>
      <p:sp>
        <p:nvSpPr>
          <p:cNvPr id="9" name="Ovale 8">
            <a:extLst>
              <a:ext uri="{FF2B5EF4-FFF2-40B4-BE49-F238E27FC236}">
                <a16:creationId xmlns:a16="http://schemas.microsoft.com/office/drawing/2014/main" id="{1F2E6730-0D09-7888-C5E5-F8DB60A98776}"/>
              </a:ext>
            </a:extLst>
          </p:cNvPr>
          <p:cNvSpPr/>
          <p:nvPr/>
        </p:nvSpPr>
        <p:spPr>
          <a:xfrm>
            <a:off x="11065395" y="387124"/>
            <a:ext cx="752355" cy="752355"/>
          </a:xfrm>
          <a:prstGeom prst="ellipse">
            <a:avLst/>
          </a:prstGeom>
          <a:solidFill>
            <a:srgbClr val="DF1B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TextBox 8">
            <a:extLst>
              <a:ext uri="{FF2B5EF4-FFF2-40B4-BE49-F238E27FC236}">
                <a16:creationId xmlns:a16="http://schemas.microsoft.com/office/drawing/2014/main" id="{0AA54C90-4661-9AA8-2FD6-3BA3BEEF1434}"/>
              </a:ext>
            </a:extLst>
          </p:cNvPr>
          <p:cNvSpPr txBox="1"/>
          <p:nvPr/>
        </p:nvSpPr>
        <p:spPr>
          <a:xfrm>
            <a:off x="3412624" y="4816234"/>
            <a:ext cx="4651095" cy="307777"/>
          </a:xfrm>
          <a:prstGeom prst="rect">
            <a:avLst/>
          </a:prstGeom>
          <a:noFill/>
        </p:spPr>
        <p:txBody>
          <a:bodyPr wrap="square">
            <a:spAutoFit/>
          </a:bodyPr>
          <a:lstStyle/>
          <a:p>
            <a:pPr algn="ctr"/>
            <a:r>
              <a:rPr lang="en-US" sz="1400" dirty="0">
                <a:solidFill>
                  <a:schemeClr val="accent5"/>
                </a:solidFill>
                <a:hlinkClick r:id="rId2">
                  <a:extLst>
                    <a:ext uri="{A12FA001-AC4F-418D-AE19-62706E023703}">
                      <ahyp:hlinkClr xmlns:ahyp="http://schemas.microsoft.com/office/drawing/2018/hyperlinkcolor" val="tx"/>
                    </a:ext>
                  </a:extLst>
                </a:hlinkClick>
              </a:rPr>
              <a:t>https://www.youtube.com/watch?v=MSFRi698O9I</a:t>
            </a:r>
            <a:endParaRPr lang="en-US" sz="1400" dirty="0">
              <a:solidFill>
                <a:schemeClr val="accent5"/>
              </a:solidFill>
            </a:endParaRPr>
          </a:p>
        </p:txBody>
      </p:sp>
      <p:sp>
        <p:nvSpPr>
          <p:cNvPr id="8" name="Fumetto 3 7">
            <a:extLst>
              <a:ext uri="{FF2B5EF4-FFF2-40B4-BE49-F238E27FC236}">
                <a16:creationId xmlns:a16="http://schemas.microsoft.com/office/drawing/2014/main" id="{882C5B23-D144-4E6F-0D51-E9581D99CD06}"/>
              </a:ext>
            </a:extLst>
          </p:cNvPr>
          <p:cNvSpPr/>
          <p:nvPr/>
        </p:nvSpPr>
        <p:spPr>
          <a:xfrm>
            <a:off x="8150806" y="4479663"/>
            <a:ext cx="2069326" cy="2046195"/>
          </a:xfrm>
          <a:prstGeom prst="wedgeEllipseCallout">
            <a:avLst>
              <a:gd name="adj1" fmla="val -62804"/>
              <a:gd name="adj2" fmla="val -22752"/>
            </a:avLst>
          </a:prstGeom>
          <a:solidFill>
            <a:schemeClr val="bg1"/>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a:p>
            <a:pPr algn="ctr"/>
            <a:r>
              <a:rPr lang="it-IT" sz="1600" dirty="0">
                <a:solidFill>
                  <a:schemeClr val="bg2">
                    <a:lumMod val="25000"/>
                  </a:schemeClr>
                </a:solidFill>
                <a:ea typeface="+mn-lt"/>
                <a:cs typeface="+mn-lt"/>
              </a:rPr>
              <a:t>Europanto? </a:t>
            </a:r>
          </a:p>
          <a:p>
            <a:pPr algn="ctr"/>
            <a:r>
              <a:rPr lang="it-IT" sz="1600" dirty="0" err="1">
                <a:solidFill>
                  <a:schemeClr val="bg2">
                    <a:lumMod val="25000"/>
                  </a:schemeClr>
                </a:solidFill>
                <a:ea typeface="+mn-lt"/>
                <a:cs typeface="+mn-lt"/>
              </a:rPr>
              <a:t>Was</a:t>
            </a:r>
            <a:r>
              <a:rPr lang="it-IT" sz="1600" dirty="0">
                <a:solidFill>
                  <a:schemeClr val="bg2">
                    <a:lumMod val="25000"/>
                  </a:schemeClr>
                </a:solidFill>
                <a:ea typeface="+mn-lt"/>
                <a:cs typeface="+mn-lt"/>
              </a:rPr>
              <a:t> </a:t>
            </a:r>
            <a:r>
              <a:rPr lang="it-IT" sz="1600" dirty="0" err="1">
                <a:solidFill>
                  <a:schemeClr val="bg2">
                    <a:lumMod val="25000"/>
                  </a:schemeClr>
                </a:solidFill>
                <a:ea typeface="+mn-lt"/>
                <a:cs typeface="+mn-lt"/>
              </a:rPr>
              <a:t>für</a:t>
            </a:r>
            <a:r>
              <a:rPr lang="it-IT" sz="1600" dirty="0">
                <a:solidFill>
                  <a:schemeClr val="bg2">
                    <a:lumMod val="25000"/>
                  </a:schemeClr>
                </a:solidFill>
                <a:ea typeface="+mn-lt"/>
                <a:cs typeface="+mn-lt"/>
              </a:rPr>
              <a:t> </a:t>
            </a:r>
            <a:r>
              <a:rPr lang="it-IT" sz="1600" dirty="0" err="1">
                <a:solidFill>
                  <a:schemeClr val="bg2">
                    <a:lumMod val="25000"/>
                  </a:schemeClr>
                </a:solidFill>
                <a:ea typeface="+mn-lt"/>
                <a:cs typeface="+mn-lt"/>
              </a:rPr>
              <a:t>eine</a:t>
            </a:r>
            <a:r>
              <a:rPr lang="it-IT" sz="1600" dirty="0">
                <a:solidFill>
                  <a:schemeClr val="bg2">
                    <a:lumMod val="25000"/>
                  </a:schemeClr>
                </a:solidFill>
                <a:ea typeface="+mn-lt"/>
                <a:cs typeface="+mn-lt"/>
              </a:rPr>
              <a:t> </a:t>
            </a:r>
            <a:r>
              <a:rPr lang="it-IT" sz="1600" dirty="0" err="1">
                <a:solidFill>
                  <a:schemeClr val="bg2">
                    <a:lumMod val="25000"/>
                  </a:schemeClr>
                </a:solidFill>
                <a:ea typeface="+mn-lt"/>
                <a:cs typeface="+mn-lt"/>
              </a:rPr>
              <a:t>Sprache</a:t>
            </a:r>
            <a:r>
              <a:rPr lang="it-IT" sz="1600" dirty="0">
                <a:solidFill>
                  <a:schemeClr val="bg2">
                    <a:lumMod val="25000"/>
                  </a:schemeClr>
                </a:solidFill>
                <a:ea typeface="+mn-lt"/>
                <a:cs typeface="+mn-lt"/>
              </a:rPr>
              <a:t> </a:t>
            </a:r>
            <a:r>
              <a:rPr lang="it-IT" sz="1600" dirty="0" err="1">
                <a:solidFill>
                  <a:schemeClr val="bg2">
                    <a:lumMod val="25000"/>
                  </a:schemeClr>
                </a:solidFill>
                <a:ea typeface="+mn-lt"/>
                <a:cs typeface="+mn-lt"/>
              </a:rPr>
              <a:t>ist</a:t>
            </a:r>
            <a:r>
              <a:rPr lang="it-IT" sz="1600" dirty="0">
                <a:solidFill>
                  <a:schemeClr val="bg2">
                    <a:lumMod val="25000"/>
                  </a:schemeClr>
                </a:solidFill>
                <a:ea typeface="+mn-lt"/>
                <a:cs typeface="+mn-lt"/>
              </a:rPr>
              <a:t> </a:t>
            </a:r>
            <a:r>
              <a:rPr lang="it-IT" sz="1600" dirty="0" err="1">
                <a:solidFill>
                  <a:schemeClr val="bg2">
                    <a:lumMod val="25000"/>
                  </a:schemeClr>
                </a:solidFill>
                <a:ea typeface="+mn-lt"/>
                <a:cs typeface="+mn-lt"/>
              </a:rPr>
              <a:t>das</a:t>
            </a:r>
            <a:r>
              <a:rPr lang="it-IT" sz="1600" dirty="0">
                <a:solidFill>
                  <a:schemeClr val="bg2">
                    <a:lumMod val="25000"/>
                  </a:schemeClr>
                </a:solidFill>
                <a:ea typeface="+mn-lt"/>
                <a:cs typeface="+mn-lt"/>
              </a:rPr>
              <a:t>? </a:t>
            </a:r>
            <a:r>
              <a:rPr lang="it-IT" sz="1600" dirty="0" err="1">
                <a:solidFill>
                  <a:schemeClr val="bg2">
                    <a:lumMod val="25000"/>
                  </a:schemeClr>
                </a:solidFill>
                <a:ea typeface="+mn-lt"/>
                <a:cs typeface="+mn-lt"/>
              </a:rPr>
              <a:t>Klicke</a:t>
            </a:r>
            <a:r>
              <a:rPr lang="it-IT" sz="1600" dirty="0">
                <a:solidFill>
                  <a:schemeClr val="bg2">
                    <a:lumMod val="25000"/>
                  </a:schemeClr>
                </a:solidFill>
                <a:ea typeface="+mn-lt"/>
                <a:cs typeface="+mn-lt"/>
              </a:rPr>
              <a:t> und </a:t>
            </a:r>
            <a:r>
              <a:rPr lang="it-IT" sz="1600" dirty="0" err="1">
                <a:solidFill>
                  <a:schemeClr val="bg2">
                    <a:lumMod val="25000"/>
                  </a:schemeClr>
                </a:solidFill>
                <a:ea typeface="+mn-lt"/>
                <a:cs typeface="+mn-lt"/>
              </a:rPr>
              <a:t>find</a:t>
            </a:r>
            <a:r>
              <a:rPr lang="it-IT" sz="1600" dirty="0">
                <a:solidFill>
                  <a:schemeClr val="bg2">
                    <a:lumMod val="25000"/>
                  </a:schemeClr>
                </a:solidFill>
                <a:ea typeface="+mn-lt"/>
                <a:cs typeface="+mn-lt"/>
              </a:rPr>
              <a:t> es </a:t>
            </a:r>
            <a:r>
              <a:rPr lang="it-IT" sz="1600" dirty="0" err="1">
                <a:solidFill>
                  <a:schemeClr val="bg2">
                    <a:lumMod val="25000"/>
                  </a:schemeClr>
                </a:solidFill>
                <a:ea typeface="+mn-lt"/>
                <a:cs typeface="+mn-lt"/>
              </a:rPr>
              <a:t>heraus</a:t>
            </a:r>
            <a:r>
              <a:rPr lang="it-IT" sz="1600" dirty="0">
                <a:solidFill>
                  <a:schemeClr val="bg2">
                    <a:lumMod val="25000"/>
                  </a:schemeClr>
                </a:solidFill>
                <a:ea typeface="+mn-lt"/>
                <a:cs typeface="+mn-lt"/>
              </a:rPr>
              <a:t>!</a:t>
            </a:r>
            <a:endParaRPr lang="it-IT" sz="1600" dirty="0">
              <a:solidFill>
                <a:schemeClr val="bg2">
                  <a:lumMod val="25000"/>
                </a:schemeClr>
              </a:solidFill>
            </a:endParaRPr>
          </a:p>
          <a:p>
            <a:pPr algn="ctr"/>
            <a:endParaRPr lang="it-IT" sz="1600" dirty="0">
              <a:solidFill>
                <a:schemeClr val="bg2">
                  <a:lumMod val="25000"/>
                </a:schemeClr>
              </a:solidFill>
              <a:latin typeface="Trade Gothic Next" panose="020B0503040303020004" pitchFamily="34" charset="0"/>
            </a:endParaRPr>
          </a:p>
        </p:txBody>
      </p:sp>
      <p:pic>
        <p:nvPicPr>
          <p:cNvPr id="10" name="Immagine 9">
            <a:extLst>
              <a:ext uri="{FF2B5EF4-FFF2-40B4-BE49-F238E27FC236}">
                <a16:creationId xmlns:a16="http://schemas.microsoft.com/office/drawing/2014/main" id="{6B900118-50C4-A658-D357-0D009CBD424D}"/>
              </a:ext>
            </a:extLst>
          </p:cNvPr>
          <p:cNvPicPr>
            <a:picLocks noChangeAspect="1"/>
          </p:cNvPicPr>
          <p:nvPr/>
        </p:nvPicPr>
        <p:blipFill>
          <a:blip r:embed="rId3"/>
          <a:stretch>
            <a:fillRect/>
          </a:stretch>
        </p:blipFill>
        <p:spPr>
          <a:xfrm>
            <a:off x="730025" y="5466764"/>
            <a:ext cx="776046" cy="698442"/>
          </a:xfrm>
          <a:prstGeom prst="rect">
            <a:avLst/>
          </a:prstGeom>
        </p:spPr>
      </p:pic>
      <p:pic>
        <p:nvPicPr>
          <p:cNvPr id="12" name="Immagine 11">
            <a:extLst>
              <a:ext uri="{FF2B5EF4-FFF2-40B4-BE49-F238E27FC236}">
                <a16:creationId xmlns:a16="http://schemas.microsoft.com/office/drawing/2014/main" id="{C89AF4BC-0BBF-CD6E-066F-67DB92E56C00}"/>
              </a:ext>
            </a:extLst>
          </p:cNvPr>
          <p:cNvPicPr>
            <a:picLocks noChangeAspect="1"/>
          </p:cNvPicPr>
          <p:nvPr/>
        </p:nvPicPr>
        <p:blipFill>
          <a:blip r:embed="rId4"/>
          <a:stretch>
            <a:fillRect/>
          </a:stretch>
        </p:blipFill>
        <p:spPr>
          <a:xfrm>
            <a:off x="4756538" y="2377155"/>
            <a:ext cx="2247122" cy="2103689"/>
          </a:xfrm>
          <a:prstGeom prst="rect">
            <a:avLst/>
          </a:prstGeom>
        </p:spPr>
      </p:pic>
    </p:spTree>
    <p:extLst>
      <p:ext uri="{BB962C8B-B14F-4D97-AF65-F5344CB8AC3E}">
        <p14:creationId xmlns:p14="http://schemas.microsoft.com/office/powerpoint/2010/main" val="1375730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B12D5BD-DDC0-A421-BB16-5735B0F557DF}"/>
              </a:ext>
            </a:extLst>
          </p:cNvPr>
          <p:cNvSpPr>
            <a:spLocks noGrp="1"/>
          </p:cNvSpPr>
          <p:nvPr>
            <p:ph type="body" sz="quarter" idx="11"/>
          </p:nvPr>
        </p:nvSpPr>
        <p:spPr>
          <a:xfrm>
            <a:off x="467998" y="2151885"/>
            <a:ext cx="11398881" cy="2282911"/>
          </a:xfrm>
        </p:spPr>
        <p:txBody>
          <a:bodyPr/>
          <a:lstStyle/>
          <a:p>
            <a:pPr algn="ctr"/>
            <a:r>
              <a:rPr lang="en-US" sz="5400" dirty="0"/>
              <a:t>Das Quiz </a:t>
            </a:r>
            <a:r>
              <a:rPr lang="en-US" sz="5400" dirty="0" err="1"/>
              <a:t>ist</a:t>
            </a:r>
            <a:r>
              <a:rPr lang="en-US" sz="5400" dirty="0"/>
              <a:t> </a:t>
            </a:r>
            <a:r>
              <a:rPr lang="en-US" sz="5400" dirty="0" err="1"/>
              <a:t>beendet</a:t>
            </a:r>
            <a:r>
              <a:rPr lang="en-US" sz="5400" dirty="0"/>
              <a:t>!</a:t>
            </a:r>
            <a:endParaRPr lang="it-IT" sz="5400" dirty="0">
              <a:latin typeface="+mn-lt"/>
            </a:endParaRPr>
          </a:p>
        </p:txBody>
      </p:sp>
      <p:sp>
        <p:nvSpPr>
          <p:cNvPr id="13" name="Fumetto 3 12">
            <a:extLst>
              <a:ext uri="{FF2B5EF4-FFF2-40B4-BE49-F238E27FC236}">
                <a16:creationId xmlns:a16="http://schemas.microsoft.com/office/drawing/2014/main" id="{4D14054D-2968-AEBF-7351-B95DCBF058FB}"/>
              </a:ext>
            </a:extLst>
          </p:cNvPr>
          <p:cNvSpPr/>
          <p:nvPr/>
        </p:nvSpPr>
        <p:spPr>
          <a:xfrm>
            <a:off x="1455292" y="1620222"/>
            <a:ext cx="1408387" cy="1392644"/>
          </a:xfrm>
          <a:prstGeom prst="wedgeEllipseCallout">
            <a:avLst>
              <a:gd name="adj1" fmla="val 45773"/>
              <a:gd name="adj2" fmla="val 44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err="1">
                <a:solidFill>
                  <a:schemeClr val="accent1"/>
                </a:solidFill>
                <a:effectLst/>
              </a:rPr>
              <a:t>Aferin</a:t>
            </a:r>
            <a:r>
              <a:rPr lang="it-IT" sz="1800" b="1" i="0" u="none" strike="noStrike">
                <a:solidFill>
                  <a:schemeClr val="accent1"/>
                </a:solidFill>
                <a:effectLst/>
              </a:rPr>
              <a:t>!</a:t>
            </a:r>
            <a:endParaRPr lang="en-IT" sz="1800">
              <a:solidFill>
                <a:schemeClr val="accent1"/>
              </a:solidFill>
            </a:endParaRPr>
          </a:p>
        </p:txBody>
      </p:sp>
      <p:sp>
        <p:nvSpPr>
          <p:cNvPr id="14" name="Fumetto 3 13">
            <a:extLst>
              <a:ext uri="{FF2B5EF4-FFF2-40B4-BE49-F238E27FC236}">
                <a16:creationId xmlns:a16="http://schemas.microsoft.com/office/drawing/2014/main" id="{1AF3F62A-D36E-6576-4819-9AA2CC4D3894}"/>
              </a:ext>
            </a:extLst>
          </p:cNvPr>
          <p:cNvSpPr/>
          <p:nvPr/>
        </p:nvSpPr>
        <p:spPr>
          <a:xfrm>
            <a:off x="2895346" y="4355801"/>
            <a:ext cx="1576721" cy="1559096"/>
          </a:xfrm>
          <a:prstGeom prst="wedgeEllipseCallout">
            <a:avLst>
              <a:gd name="adj1" fmla="val 39974"/>
              <a:gd name="adj2" fmla="val -4762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a:solidFill>
                  <a:schemeClr val="accent1"/>
                </a:solidFill>
                <a:effectLst/>
              </a:rPr>
              <a:t>Gut gemacht!</a:t>
            </a:r>
            <a:r>
              <a:rPr lang="de-DE" sz="1800" b="0" i="0" u="none" strike="noStrike">
                <a:solidFill>
                  <a:schemeClr val="accent1"/>
                </a:solidFill>
                <a:effectLst/>
              </a:rPr>
              <a:t>​</a:t>
            </a:r>
            <a:endParaRPr lang="en-IT" sz="1800">
              <a:solidFill>
                <a:schemeClr val="accent1"/>
              </a:solidFill>
            </a:endParaRPr>
          </a:p>
        </p:txBody>
      </p:sp>
      <p:sp>
        <p:nvSpPr>
          <p:cNvPr id="15" name="Fumetto 3 14">
            <a:extLst>
              <a:ext uri="{FF2B5EF4-FFF2-40B4-BE49-F238E27FC236}">
                <a16:creationId xmlns:a16="http://schemas.microsoft.com/office/drawing/2014/main" id="{1E65E87C-D399-303D-0F30-E8E61CCC112E}"/>
              </a:ext>
            </a:extLst>
          </p:cNvPr>
          <p:cNvSpPr/>
          <p:nvPr/>
        </p:nvSpPr>
        <p:spPr>
          <a:xfrm>
            <a:off x="5077488" y="4853710"/>
            <a:ext cx="1576721" cy="1559096"/>
          </a:xfrm>
          <a:prstGeom prst="wedgeEllipseCallout">
            <a:avLst>
              <a:gd name="adj1" fmla="val -10288"/>
              <a:gd name="adj2" fmla="val -6913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err="1">
                <a:solidFill>
                  <a:schemeClr val="accent1"/>
                </a:solidFill>
                <a:effectLst/>
              </a:rPr>
              <a:t>Mjög</a:t>
            </a:r>
            <a:r>
              <a:rPr lang="it-IT" sz="1800" b="1" i="0" u="none" strike="noStrike">
                <a:solidFill>
                  <a:schemeClr val="accent1"/>
                </a:solidFill>
                <a:effectLst/>
              </a:rPr>
              <a:t> vel!</a:t>
            </a:r>
            <a:r>
              <a:rPr lang="it-IT" sz="1800" b="0" i="0" u="none" strike="noStrike">
                <a:solidFill>
                  <a:schemeClr val="accent1"/>
                </a:solidFill>
                <a:effectLst/>
              </a:rPr>
              <a:t>​</a:t>
            </a:r>
            <a:endParaRPr lang="en-IT" sz="1800">
              <a:solidFill>
                <a:schemeClr val="accent1"/>
              </a:solidFill>
            </a:endParaRPr>
          </a:p>
        </p:txBody>
      </p:sp>
      <p:sp>
        <p:nvSpPr>
          <p:cNvPr id="16" name="Fumetto 3 15">
            <a:extLst>
              <a:ext uri="{FF2B5EF4-FFF2-40B4-BE49-F238E27FC236}">
                <a16:creationId xmlns:a16="http://schemas.microsoft.com/office/drawing/2014/main" id="{558DCD01-4C65-30C2-D6E3-69F475D9A635}"/>
              </a:ext>
            </a:extLst>
          </p:cNvPr>
          <p:cNvSpPr/>
          <p:nvPr/>
        </p:nvSpPr>
        <p:spPr>
          <a:xfrm>
            <a:off x="8738787" y="786971"/>
            <a:ext cx="1576721" cy="1559096"/>
          </a:xfrm>
          <a:prstGeom prst="wedgeEllipseCallout">
            <a:avLst>
              <a:gd name="adj1" fmla="val -39285"/>
              <a:gd name="adj2" fmla="val 579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i="0" u="none" strike="noStrike" err="1">
                <a:solidFill>
                  <a:schemeClr val="accent1"/>
                </a:solidFill>
                <a:effectLst/>
              </a:rPr>
              <a:t>Shumë</a:t>
            </a:r>
            <a:r>
              <a:rPr lang="en-US" sz="1800" b="1" i="0" u="none" strike="noStrike">
                <a:solidFill>
                  <a:schemeClr val="accent1"/>
                </a:solidFill>
                <a:effectLst/>
              </a:rPr>
              <a:t> </a:t>
            </a:r>
            <a:r>
              <a:rPr lang="en-US" sz="1800" b="1" i="0" u="none" strike="noStrike" err="1">
                <a:solidFill>
                  <a:schemeClr val="accent1"/>
                </a:solidFill>
                <a:effectLst/>
              </a:rPr>
              <a:t>mirë</a:t>
            </a:r>
            <a:r>
              <a:rPr lang="en-US" sz="1800" b="1" i="0" u="none" strike="noStrike">
                <a:solidFill>
                  <a:schemeClr val="accent1"/>
                </a:solidFill>
                <a:effectLst/>
              </a:rPr>
              <a:t>! </a:t>
            </a:r>
            <a:r>
              <a:rPr lang="en-US" sz="1800" b="0" i="0" u="none" strike="noStrike">
                <a:solidFill>
                  <a:schemeClr val="accent1"/>
                </a:solidFill>
                <a:effectLst/>
              </a:rPr>
              <a:t>​</a:t>
            </a:r>
            <a:endParaRPr lang="en-IT" sz="1800">
              <a:solidFill>
                <a:schemeClr val="accent1"/>
              </a:solidFill>
            </a:endParaRPr>
          </a:p>
        </p:txBody>
      </p:sp>
      <p:sp>
        <p:nvSpPr>
          <p:cNvPr id="17" name="Fumetto 3 16">
            <a:extLst>
              <a:ext uri="{FF2B5EF4-FFF2-40B4-BE49-F238E27FC236}">
                <a16:creationId xmlns:a16="http://schemas.microsoft.com/office/drawing/2014/main" id="{F464D66D-D3A4-7EB6-555A-181B3D3BD332}"/>
              </a:ext>
            </a:extLst>
          </p:cNvPr>
          <p:cNvSpPr/>
          <p:nvPr/>
        </p:nvSpPr>
        <p:spPr>
          <a:xfrm>
            <a:off x="961004" y="3647927"/>
            <a:ext cx="1408387" cy="1392644"/>
          </a:xfrm>
          <a:prstGeom prst="wedgeEllipseCallout">
            <a:avLst>
              <a:gd name="adj1" fmla="val 70300"/>
              <a:gd name="adj2" fmla="val -17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a:solidFill>
                  <a:schemeClr val="accent1"/>
                </a:solidFill>
                <a:effectLst/>
              </a:rPr>
              <a:t>Ben fatto!</a:t>
            </a:r>
            <a:endParaRPr lang="en-IT" sz="1800">
              <a:solidFill>
                <a:schemeClr val="accent1"/>
              </a:solidFill>
            </a:endParaRPr>
          </a:p>
        </p:txBody>
      </p:sp>
      <p:sp>
        <p:nvSpPr>
          <p:cNvPr id="18" name="Fumetto 3 17">
            <a:extLst>
              <a:ext uri="{FF2B5EF4-FFF2-40B4-BE49-F238E27FC236}">
                <a16:creationId xmlns:a16="http://schemas.microsoft.com/office/drawing/2014/main" id="{7FF3CD2A-AC39-52CD-141D-6FBDDE459335}"/>
              </a:ext>
            </a:extLst>
          </p:cNvPr>
          <p:cNvSpPr/>
          <p:nvPr/>
        </p:nvSpPr>
        <p:spPr>
          <a:xfrm>
            <a:off x="10056545" y="2588434"/>
            <a:ext cx="1492554" cy="1475870"/>
          </a:xfrm>
          <a:prstGeom prst="wedgeEllipseCallout">
            <a:avLst>
              <a:gd name="adj1" fmla="val -65833"/>
              <a:gd name="adj2" fmla="val 97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err="1">
                <a:solidFill>
                  <a:schemeClr val="accent1"/>
                </a:solidFill>
                <a:effectLst/>
              </a:rPr>
              <a:t>Jól</a:t>
            </a:r>
            <a:r>
              <a:rPr lang="de-DE" sz="1800" b="1" i="0" u="none" strike="noStrike">
                <a:solidFill>
                  <a:schemeClr val="accent1"/>
                </a:solidFill>
                <a:effectLst/>
              </a:rPr>
              <a:t> </a:t>
            </a:r>
            <a:r>
              <a:rPr lang="de-DE" sz="1800" b="1" i="0" u="none" strike="noStrike" err="1">
                <a:solidFill>
                  <a:schemeClr val="accent1"/>
                </a:solidFill>
                <a:effectLst/>
              </a:rPr>
              <a:t>végzett</a:t>
            </a:r>
            <a:r>
              <a:rPr lang="de-DE" sz="1800" b="1" i="0" u="none" strike="noStrike">
                <a:solidFill>
                  <a:schemeClr val="accent1"/>
                </a:solidFill>
                <a:effectLst/>
              </a:rPr>
              <a:t>!</a:t>
            </a:r>
            <a:r>
              <a:rPr lang="de-DE" sz="1800" b="0" i="0" u="none" strike="noStrike">
                <a:solidFill>
                  <a:schemeClr val="accent1"/>
                </a:solidFill>
                <a:effectLst/>
              </a:rPr>
              <a:t> ​</a:t>
            </a:r>
            <a:endParaRPr lang="en-IT" sz="1800">
              <a:solidFill>
                <a:schemeClr val="accent1"/>
              </a:solidFill>
            </a:endParaRPr>
          </a:p>
        </p:txBody>
      </p:sp>
      <p:sp>
        <p:nvSpPr>
          <p:cNvPr id="19" name="Fumetto 3 18">
            <a:extLst>
              <a:ext uri="{FF2B5EF4-FFF2-40B4-BE49-F238E27FC236}">
                <a16:creationId xmlns:a16="http://schemas.microsoft.com/office/drawing/2014/main" id="{42333A28-3D0D-9D63-2FB6-94DB7C5126F9}"/>
              </a:ext>
            </a:extLst>
          </p:cNvPr>
          <p:cNvSpPr/>
          <p:nvPr/>
        </p:nvSpPr>
        <p:spPr>
          <a:xfrm>
            <a:off x="3278180" y="372331"/>
            <a:ext cx="1799308" cy="1779195"/>
          </a:xfrm>
          <a:prstGeom prst="wedgeEllipseCallout">
            <a:avLst>
              <a:gd name="adj1" fmla="val 42166"/>
              <a:gd name="adj2" fmla="val 530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z-Cyrl-AZ" sz="1800" b="1" i="0" u="none" strike="noStrike">
                <a:solidFill>
                  <a:schemeClr val="accent1"/>
                </a:solidFill>
                <a:effectLst/>
              </a:rPr>
              <a:t>Добра работа!</a:t>
            </a:r>
            <a:r>
              <a:rPr lang="az-Cyrl-AZ" sz="1800" b="0" i="0" u="none" strike="noStrike">
                <a:solidFill>
                  <a:schemeClr val="accent1"/>
                </a:solidFill>
                <a:effectLst/>
              </a:rPr>
              <a:t>​</a:t>
            </a:r>
            <a:endParaRPr lang="en-IT" sz="1800">
              <a:solidFill>
                <a:schemeClr val="accent1"/>
              </a:solidFill>
            </a:endParaRPr>
          </a:p>
        </p:txBody>
      </p:sp>
      <p:sp>
        <p:nvSpPr>
          <p:cNvPr id="20" name="Fumetto 3 19">
            <a:extLst>
              <a:ext uri="{FF2B5EF4-FFF2-40B4-BE49-F238E27FC236}">
                <a16:creationId xmlns:a16="http://schemas.microsoft.com/office/drawing/2014/main" id="{B71EDC61-8460-DDE0-470B-4B82424A64CC}"/>
              </a:ext>
            </a:extLst>
          </p:cNvPr>
          <p:cNvSpPr/>
          <p:nvPr/>
        </p:nvSpPr>
        <p:spPr>
          <a:xfrm>
            <a:off x="8947520" y="4344249"/>
            <a:ext cx="1630227" cy="1612004"/>
          </a:xfrm>
          <a:prstGeom prst="wedgeEllipseCallout">
            <a:avLst>
              <a:gd name="adj1" fmla="val -38986"/>
              <a:gd name="adj2" fmla="val -572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err="1">
                <a:solidFill>
                  <a:schemeClr val="accent1"/>
                </a:solidFill>
                <a:effectLst/>
              </a:rPr>
              <a:t>Magaling</a:t>
            </a:r>
            <a:r>
              <a:rPr lang="de-DE" sz="1800" b="1" i="0" u="none" strike="noStrike">
                <a:solidFill>
                  <a:schemeClr val="accent1"/>
                </a:solidFill>
                <a:effectLst/>
              </a:rPr>
              <a:t>!</a:t>
            </a:r>
            <a:r>
              <a:rPr lang="de-DE" sz="1800" b="0" i="0" u="none" strike="noStrike">
                <a:solidFill>
                  <a:schemeClr val="accent1"/>
                </a:solidFill>
                <a:effectLst/>
              </a:rPr>
              <a:t>​</a:t>
            </a:r>
            <a:endParaRPr lang="en-IT" sz="1800">
              <a:solidFill>
                <a:schemeClr val="accent1"/>
              </a:solidFill>
            </a:endParaRPr>
          </a:p>
        </p:txBody>
      </p:sp>
      <p:sp>
        <p:nvSpPr>
          <p:cNvPr id="21" name="Fumetto 3 20">
            <a:extLst>
              <a:ext uri="{FF2B5EF4-FFF2-40B4-BE49-F238E27FC236}">
                <a16:creationId xmlns:a16="http://schemas.microsoft.com/office/drawing/2014/main" id="{1CB6BAB1-39EF-4E84-6B29-A995ED42377E}"/>
              </a:ext>
            </a:extLst>
          </p:cNvPr>
          <p:cNvSpPr/>
          <p:nvPr/>
        </p:nvSpPr>
        <p:spPr>
          <a:xfrm>
            <a:off x="6167438" y="953423"/>
            <a:ext cx="1408387" cy="1392644"/>
          </a:xfrm>
          <a:prstGeom prst="wedgeEllipseCallout">
            <a:avLst>
              <a:gd name="adj1" fmla="val -39285"/>
              <a:gd name="adj2" fmla="val 579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err="1">
                <a:solidFill>
                  <a:schemeClr val="accent1"/>
                </a:solidFill>
                <a:effectLst/>
              </a:rPr>
              <a:t>Well</a:t>
            </a:r>
            <a:r>
              <a:rPr lang="it-IT" sz="1800" b="1" i="0" u="none" strike="noStrike">
                <a:solidFill>
                  <a:schemeClr val="accent1"/>
                </a:solidFill>
                <a:effectLst/>
              </a:rPr>
              <a:t> </a:t>
            </a:r>
            <a:r>
              <a:rPr lang="it-IT" sz="1800" b="1" i="0" u="none" strike="noStrike" err="1">
                <a:solidFill>
                  <a:schemeClr val="accent1"/>
                </a:solidFill>
                <a:effectLst/>
              </a:rPr>
              <a:t>done</a:t>
            </a:r>
            <a:r>
              <a:rPr lang="it-IT" sz="1800" b="1" i="0" u="none" strike="noStrike">
                <a:solidFill>
                  <a:schemeClr val="accent1"/>
                </a:solidFill>
                <a:effectLst/>
              </a:rPr>
              <a:t>!</a:t>
            </a:r>
            <a:r>
              <a:rPr lang="it-IT" sz="1800" b="0" i="0" u="none" strike="noStrike">
                <a:solidFill>
                  <a:schemeClr val="accent1"/>
                </a:solidFill>
                <a:effectLst/>
              </a:rPr>
              <a:t>​</a:t>
            </a:r>
            <a:endParaRPr lang="en-IT" sz="1800">
              <a:solidFill>
                <a:schemeClr val="accent1"/>
              </a:solidFill>
            </a:endParaRPr>
          </a:p>
        </p:txBody>
      </p:sp>
      <p:sp>
        <p:nvSpPr>
          <p:cNvPr id="22" name="Fumetto 3 21">
            <a:extLst>
              <a:ext uri="{FF2B5EF4-FFF2-40B4-BE49-F238E27FC236}">
                <a16:creationId xmlns:a16="http://schemas.microsoft.com/office/drawing/2014/main" id="{189679E2-D64E-BF4B-EAEA-1FFA2866AF1C}"/>
              </a:ext>
            </a:extLst>
          </p:cNvPr>
          <p:cNvSpPr/>
          <p:nvPr/>
        </p:nvSpPr>
        <p:spPr>
          <a:xfrm>
            <a:off x="6932365" y="4157388"/>
            <a:ext cx="1408387" cy="1392644"/>
          </a:xfrm>
          <a:prstGeom prst="wedgeEllipseCallout">
            <a:avLst>
              <a:gd name="adj1" fmla="val -28531"/>
              <a:gd name="adj2" fmla="val -651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a:solidFill>
                  <a:schemeClr val="accent1"/>
                </a:solidFill>
                <a:effectLst/>
              </a:rPr>
              <a:t>¡Bien </a:t>
            </a:r>
            <a:r>
              <a:rPr lang="de-DE" sz="1800" b="1" i="0" u="none" strike="noStrike" err="1">
                <a:solidFill>
                  <a:schemeClr val="accent1"/>
                </a:solidFill>
                <a:effectLst/>
              </a:rPr>
              <a:t>hecho</a:t>
            </a:r>
            <a:r>
              <a:rPr lang="de-DE" sz="1800" b="1" i="0" u="none" strike="noStrike">
                <a:solidFill>
                  <a:schemeClr val="accent1"/>
                </a:solidFill>
                <a:effectLst/>
              </a:rPr>
              <a:t>!</a:t>
            </a:r>
            <a:r>
              <a:rPr lang="de-DE" sz="1800" b="0" i="0" u="none" strike="noStrike">
                <a:solidFill>
                  <a:schemeClr val="accent1"/>
                </a:solidFill>
                <a:effectLst/>
              </a:rPr>
              <a:t>​</a:t>
            </a:r>
            <a:endParaRPr lang="en-IT" sz="1800">
              <a:solidFill>
                <a:schemeClr val="accent1"/>
              </a:solidFill>
            </a:endParaRPr>
          </a:p>
        </p:txBody>
      </p:sp>
    </p:spTree>
    <p:extLst>
      <p:ext uri="{BB962C8B-B14F-4D97-AF65-F5344CB8AC3E}">
        <p14:creationId xmlns:p14="http://schemas.microsoft.com/office/powerpoint/2010/main" val="958502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4BFED-EA35-F518-7588-AE60B8EE8EB5}"/>
            </a:ext>
          </a:extLst>
        </p:cNvPr>
        <p:cNvGrpSpPr/>
        <p:nvPr/>
      </p:nvGrpSpPr>
      <p:grpSpPr>
        <a:xfrm>
          <a:off x="0" y="0"/>
          <a:ext cx="0" cy="0"/>
          <a:chOff x="0" y="0"/>
          <a:chExt cx="0" cy="0"/>
        </a:xfrm>
      </p:grpSpPr>
      <p:sp>
        <p:nvSpPr>
          <p:cNvPr id="4" name="Segnaposto testo 3">
            <a:extLst>
              <a:ext uri="{FF2B5EF4-FFF2-40B4-BE49-F238E27FC236}">
                <a16:creationId xmlns:a16="http://schemas.microsoft.com/office/drawing/2014/main" id="{086A988A-F2C4-AA71-3071-F9AD0FD870F1}"/>
              </a:ext>
            </a:extLst>
          </p:cNvPr>
          <p:cNvSpPr>
            <a:spLocks noGrp="1"/>
          </p:cNvSpPr>
          <p:nvPr>
            <p:ph type="body" sz="quarter" idx="11"/>
          </p:nvPr>
        </p:nvSpPr>
        <p:spPr>
          <a:xfrm>
            <a:off x="1082448" y="802129"/>
            <a:ext cx="9842225" cy="1314463"/>
          </a:xfrm>
        </p:spPr>
        <p:txBody>
          <a:bodyPr>
            <a:noAutofit/>
          </a:bodyPr>
          <a:lstStyle/>
          <a:p>
            <a:pPr fontAlgn="base"/>
            <a:r>
              <a:rPr lang="en-US" sz="4400" dirty="0">
                <a:ea typeface="+mj-lt"/>
                <a:cs typeface="+mj-lt"/>
              </a:rPr>
              <a:t>Auf der </a:t>
            </a:r>
            <a:r>
              <a:rPr lang="en-US" sz="4400" dirty="0" err="1">
                <a:ea typeface="+mj-lt"/>
                <a:cs typeface="+mj-lt"/>
              </a:rPr>
              <a:t>Suche</a:t>
            </a:r>
            <a:r>
              <a:rPr lang="en-US" sz="4400" dirty="0">
                <a:ea typeface="+mj-lt"/>
                <a:cs typeface="+mj-lt"/>
              </a:rPr>
              <a:t> </a:t>
            </a:r>
            <a:r>
              <a:rPr lang="en-US" sz="4400" dirty="0" err="1">
                <a:ea typeface="+mj-lt"/>
                <a:cs typeface="+mj-lt"/>
              </a:rPr>
              <a:t>nach</a:t>
            </a:r>
            <a:r>
              <a:rPr lang="en-US" sz="4400" dirty="0">
                <a:ea typeface="+mj-lt"/>
                <a:cs typeface="+mj-lt"/>
              </a:rPr>
              <a:t> den </a:t>
            </a:r>
            <a:r>
              <a:rPr lang="en-US" sz="4400" dirty="0" err="1">
                <a:ea typeface="+mj-lt"/>
                <a:cs typeface="+mj-lt"/>
              </a:rPr>
              <a:t>Ursprüngen</a:t>
            </a:r>
            <a:endParaRPr lang="it-IT" sz="4400" dirty="0">
              <a:latin typeface="+mn-lt"/>
            </a:endParaRPr>
          </a:p>
        </p:txBody>
      </p:sp>
      <p:sp>
        <p:nvSpPr>
          <p:cNvPr id="6" name="Segnaposto testo 3">
            <a:extLst>
              <a:ext uri="{FF2B5EF4-FFF2-40B4-BE49-F238E27FC236}">
                <a16:creationId xmlns:a16="http://schemas.microsoft.com/office/drawing/2014/main" id="{F0A07657-C397-A061-272D-EB31905A21CB}"/>
              </a:ext>
            </a:extLst>
          </p:cNvPr>
          <p:cNvSpPr txBox="1">
            <a:spLocks/>
          </p:cNvSpPr>
          <p:nvPr/>
        </p:nvSpPr>
        <p:spPr>
          <a:xfrm>
            <a:off x="1082448" y="1712353"/>
            <a:ext cx="9842225" cy="1314463"/>
          </a:xfrm>
          <a:prstGeom prst="rect">
            <a:avLst/>
          </a:prstGeom>
          <a:noFill/>
        </p:spPr>
        <p:txBody>
          <a:bodyPr wrap="square" tIns="90000" bIns="9000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3200" b="1" i="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0" dirty="0" err="1">
                <a:ea typeface="+mj-lt"/>
                <a:cs typeface="+mj-lt"/>
              </a:rPr>
              <a:t>Versucht</a:t>
            </a:r>
            <a:r>
              <a:rPr lang="en-US" sz="2800" b="0" dirty="0">
                <a:ea typeface="+mj-lt"/>
                <a:cs typeface="+mj-lt"/>
              </a:rPr>
              <a:t>, die </a:t>
            </a:r>
            <a:r>
              <a:rPr lang="en-US" sz="2800" b="0" dirty="0" err="1">
                <a:ea typeface="+mj-lt"/>
                <a:cs typeface="+mj-lt"/>
              </a:rPr>
              <a:t>folgenden</a:t>
            </a:r>
            <a:r>
              <a:rPr lang="en-US" sz="2800" b="0" dirty="0">
                <a:ea typeface="+mj-lt"/>
                <a:cs typeface="+mj-lt"/>
              </a:rPr>
              <a:t> </a:t>
            </a:r>
            <a:r>
              <a:rPr lang="en-US" sz="2800" b="0" dirty="0" err="1">
                <a:ea typeface="+mj-lt"/>
                <a:cs typeface="+mj-lt"/>
              </a:rPr>
              <a:t>Fragen</a:t>
            </a:r>
            <a:r>
              <a:rPr lang="en-US" sz="2800" b="0" dirty="0">
                <a:ea typeface="+mj-lt"/>
                <a:cs typeface="+mj-lt"/>
              </a:rPr>
              <a:t> in Gruppen </a:t>
            </a:r>
            <a:r>
              <a:rPr lang="en-US" sz="2800" b="0" dirty="0" err="1">
                <a:ea typeface="+mj-lt"/>
                <a:cs typeface="+mj-lt"/>
              </a:rPr>
              <a:t>oder</a:t>
            </a:r>
            <a:r>
              <a:rPr lang="en-US" sz="2800" b="0" dirty="0">
                <a:ea typeface="+mj-lt"/>
                <a:cs typeface="+mj-lt"/>
              </a:rPr>
              <a:t> </a:t>
            </a:r>
            <a:r>
              <a:rPr lang="en-US" sz="2800" b="0" dirty="0" err="1">
                <a:ea typeface="+mj-lt"/>
                <a:cs typeface="+mj-lt"/>
              </a:rPr>
              <a:t>einzeln</a:t>
            </a:r>
            <a:r>
              <a:rPr lang="en-US" sz="2800" b="0" dirty="0">
                <a:ea typeface="+mj-lt"/>
                <a:cs typeface="+mj-lt"/>
              </a:rPr>
              <a:t> </a:t>
            </a:r>
            <a:r>
              <a:rPr lang="en-US" sz="2800" b="0" dirty="0" err="1">
                <a:ea typeface="+mj-lt"/>
                <a:cs typeface="+mj-lt"/>
              </a:rPr>
              <a:t>zu</a:t>
            </a:r>
            <a:r>
              <a:rPr lang="en-US" sz="2800" b="0" dirty="0">
                <a:ea typeface="+mj-lt"/>
                <a:cs typeface="+mj-lt"/>
              </a:rPr>
              <a:t> </a:t>
            </a:r>
            <a:r>
              <a:rPr lang="en-US" sz="2800" b="0" dirty="0" err="1">
                <a:ea typeface="+mj-lt"/>
                <a:cs typeface="+mj-lt"/>
              </a:rPr>
              <a:t>diskutieren</a:t>
            </a:r>
            <a:r>
              <a:rPr lang="en-US" sz="2800" b="0" dirty="0">
                <a:ea typeface="+mj-lt"/>
                <a:cs typeface="+mj-lt"/>
              </a:rPr>
              <a:t>. </a:t>
            </a:r>
            <a:r>
              <a:rPr lang="en-US" sz="2800" b="0" dirty="0" err="1">
                <a:ea typeface="+mj-lt"/>
                <a:cs typeface="+mj-lt"/>
              </a:rPr>
              <a:t>Schreibt</a:t>
            </a:r>
            <a:r>
              <a:rPr lang="en-US" sz="2800" b="0" dirty="0">
                <a:ea typeface="+mj-lt"/>
                <a:cs typeface="+mj-lt"/>
              </a:rPr>
              <a:t> </a:t>
            </a:r>
            <a:r>
              <a:rPr lang="en-US" sz="2800" b="0" dirty="0" err="1">
                <a:ea typeface="+mj-lt"/>
                <a:cs typeface="+mj-lt"/>
              </a:rPr>
              <a:t>mögliche</a:t>
            </a:r>
            <a:r>
              <a:rPr lang="en-US" sz="2800" b="0" dirty="0">
                <a:ea typeface="+mj-lt"/>
                <a:cs typeface="+mj-lt"/>
              </a:rPr>
              <a:t> </a:t>
            </a:r>
            <a:r>
              <a:rPr lang="en-US" sz="2800" b="0" dirty="0" err="1">
                <a:ea typeface="+mj-lt"/>
                <a:cs typeface="+mj-lt"/>
              </a:rPr>
              <a:t>Antworten</a:t>
            </a:r>
            <a:r>
              <a:rPr lang="en-US" sz="2800" b="0" dirty="0">
                <a:ea typeface="+mj-lt"/>
                <a:cs typeface="+mj-lt"/>
              </a:rPr>
              <a:t> auf die </a:t>
            </a:r>
            <a:r>
              <a:rPr lang="en-US" sz="2800" b="0" dirty="0" err="1">
                <a:ea typeface="+mj-lt"/>
                <a:cs typeface="+mj-lt"/>
              </a:rPr>
              <a:t>interaktive</a:t>
            </a:r>
            <a:r>
              <a:rPr lang="en-US" sz="2800" b="0" dirty="0">
                <a:ea typeface="+mj-lt"/>
                <a:cs typeface="+mj-lt"/>
              </a:rPr>
              <a:t> Tafel.</a:t>
            </a:r>
            <a:endParaRPr lang="en-IT" sz="2800" b="0" dirty="0">
              <a:solidFill>
                <a:schemeClr val="accent5"/>
              </a:solidFill>
              <a:latin typeface="+mn-lt"/>
            </a:endParaRPr>
          </a:p>
        </p:txBody>
      </p:sp>
      <p:sp>
        <p:nvSpPr>
          <p:cNvPr id="7" name="Fumetto 3 6">
            <a:extLst>
              <a:ext uri="{FF2B5EF4-FFF2-40B4-BE49-F238E27FC236}">
                <a16:creationId xmlns:a16="http://schemas.microsoft.com/office/drawing/2014/main" id="{4A7A843A-E9F6-E635-C9B8-06BD2AB88BA6}"/>
              </a:ext>
            </a:extLst>
          </p:cNvPr>
          <p:cNvSpPr/>
          <p:nvPr/>
        </p:nvSpPr>
        <p:spPr>
          <a:xfrm>
            <a:off x="1184521" y="3079448"/>
            <a:ext cx="2833880" cy="2802203"/>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a:p>
            <a:pPr algn="ctr"/>
            <a:r>
              <a:rPr lang="it-IT" sz="2400" dirty="0" err="1">
                <a:ea typeface="+mn-lt"/>
                <a:cs typeface="+mn-lt"/>
              </a:rPr>
              <a:t>Warum</a:t>
            </a:r>
            <a:r>
              <a:rPr lang="it-IT" sz="2400" dirty="0">
                <a:ea typeface="+mn-lt"/>
                <a:cs typeface="+mn-lt"/>
              </a:rPr>
              <a:t> </a:t>
            </a:r>
            <a:r>
              <a:rPr lang="it-IT" sz="2400" dirty="0" err="1">
                <a:ea typeface="+mn-lt"/>
                <a:cs typeface="+mn-lt"/>
              </a:rPr>
              <a:t>haben</a:t>
            </a:r>
            <a:r>
              <a:rPr lang="it-IT" sz="2400" dirty="0">
                <a:ea typeface="+mn-lt"/>
                <a:cs typeface="+mn-lt"/>
              </a:rPr>
              <a:t> </a:t>
            </a:r>
            <a:r>
              <a:rPr lang="it-IT" sz="2400" dirty="0" err="1">
                <a:ea typeface="+mn-lt"/>
                <a:cs typeface="+mn-lt"/>
              </a:rPr>
              <a:t>wir</a:t>
            </a:r>
            <a:r>
              <a:rPr lang="it-IT" sz="2400" dirty="0">
                <a:ea typeface="+mn-lt"/>
                <a:cs typeface="+mn-lt"/>
              </a:rPr>
              <a:t> in Europa so viele </a:t>
            </a:r>
            <a:r>
              <a:rPr lang="it-IT" sz="2400" dirty="0" err="1">
                <a:ea typeface="+mn-lt"/>
                <a:cs typeface="+mn-lt"/>
              </a:rPr>
              <a:t>Sprachen</a:t>
            </a:r>
            <a:r>
              <a:rPr lang="it-IT" sz="2400" dirty="0">
                <a:ea typeface="+mn-lt"/>
                <a:cs typeface="+mn-lt"/>
              </a:rPr>
              <a:t>?</a:t>
            </a:r>
            <a:endParaRPr lang="it-IT" sz="2400" dirty="0"/>
          </a:p>
          <a:p>
            <a:pPr algn="ctr"/>
            <a:endParaRPr lang="it-IT" sz="2400" dirty="0">
              <a:latin typeface="Trade Gothic Next" panose="020B0503040303020004" pitchFamily="34" charset="0"/>
              <a:cs typeface="Calibri"/>
            </a:endParaRPr>
          </a:p>
        </p:txBody>
      </p:sp>
      <p:sp>
        <p:nvSpPr>
          <p:cNvPr id="8" name="Fumetto 3 7">
            <a:extLst>
              <a:ext uri="{FF2B5EF4-FFF2-40B4-BE49-F238E27FC236}">
                <a16:creationId xmlns:a16="http://schemas.microsoft.com/office/drawing/2014/main" id="{4C81EC59-B424-86DB-3AD2-DF573BE06C6E}"/>
              </a:ext>
            </a:extLst>
          </p:cNvPr>
          <p:cNvSpPr/>
          <p:nvPr/>
        </p:nvSpPr>
        <p:spPr>
          <a:xfrm>
            <a:off x="4487224" y="2677264"/>
            <a:ext cx="3525808" cy="3486397"/>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p>
          <a:p>
            <a:pPr algn="ctr"/>
            <a:r>
              <a:rPr lang="it-IT" sz="2400" dirty="0" err="1">
                <a:ea typeface="+mn-lt"/>
                <a:cs typeface="+mn-lt"/>
              </a:rPr>
              <a:t>Warum</a:t>
            </a:r>
            <a:r>
              <a:rPr lang="it-IT" sz="2400" dirty="0">
                <a:ea typeface="+mn-lt"/>
                <a:cs typeface="+mn-lt"/>
              </a:rPr>
              <a:t> </a:t>
            </a:r>
            <a:r>
              <a:rPr lang="it-IT" sz="2400" dirty="0" err="1">
                <a:ea typeface="+mn-lt"/>
                <a:cs typeface="+mn-lt"/>
              </a:rPr>
              <a:t>haben</a:t>
            </a:r>
            <a:r>
              <a:rPr lang="it-IT" sz="2400" dirty="0">
                <a:ea typeface="+mn-lt"/>
                <a:cs typeface="+mn-lt"/>
              </a:rPr>
              <a:t> manche </a:t>
            </a:r>
            <a:r>
              <a:rPr lang="it-IT" sz="2400" dirty="0" err="1">
                <a:ea typeface="+mn-lt"/>
                <a:cs typeface="+mn-lt"/>
              </a:rPr>
              <a:t>Sprachen</a:t>
            </a:r>
            <a:r>
              <a:rPr lang="it-IT" sz="2400" dirty="0">
                <a:ea typeface="+mn-lt"/>
                <a:cs typeface="+mn-lt"/>
              </a:rPr>
              <a:t> </a:t>
            </a:r>
            <a:r>
              <a:rPr lang="it-IT" sz="2400" dirty="0" err="1">
                <a:ea typeface="+mn-lt"/>
                <a:cs typeface="+mn-lt"/>
              </a:rPr>
              <a:t>Ähnlichkeiten</a:t>
            </a:r>
            <a:r>
              <a:rPr lang="it-IT" sz="2400" dirty="0">
                <a:ea typeface="+mn-lt"/>
                <a:cs typeface="+mn-lt"/>
              </a:rPr>
              <a:t>, </a:t>
            </a:r>
            <a:r>
              <a:rPr lang="it-IT" sz="2400" dirty="0" err="1">
                <a:ea typeface="+mn-lt"/>
                <a:cs typeface="+mn-lt"/>
              </a:rPr>
              <a:t>während</a:t>
            </a:r>
            <a:r>
              <a:rPr lang="it-IT" sz="2400" dirty="0">
                <a:ea typeface="+mn-lt"/>
                <a:cs typeface="+mn-lt"/>
              </a:rPr>
              <a:t> </a:t>
            </a:r>
            <a:r>
              <a:rPr lang="it-IT" sz="2400" dirty="0" err="1">
                <a:ea typeface="+mn-lt"/>
                <a:cs typeface="+mn-lt"/>
              </a:rPr>
              <a:t>andere</a:t>
            </a:r>
            <a:r>
              <a:rPr lang="it-IT" sz="2400" dirty="0">
                <a:ea typeface="+mn-lt"/>
                <a:cs typeface="+mn-lt"/>
              </a:rPr>
              <a:t> </a:t>
            </a:r>
            <a:r>
              <a:rPr lang="it-IT" sz="2400" dirty="0" err="1">
                <a:ea typeface="+mn-lt"/>
                <a:cs typeface="+mn-lt"/>
              </a:rPr>
              <a:t>völlig</a:t>
            </a:r>
            <a:r>
              <a:rPr lang="it-IT" sz="2400" dirty="0">
                <a:ea typeface="+mn-lt"/>
                <a:cs typeface="+mn-lt"/>
              </a:rPr>
              <a:t> </a:t>
            </a:r>
            <a:r>
              <a:rPr lang="it-IT" sz="2400" dirty="0" err="1">
                <a:ea typeface="+mn-lt"/>
                <a:cs typeface="+mn-lt"/>
              </a:rPr>
              <a:t>anders</a:t>
            </a:r>
            <a:r>
              <a:rPr lang="it-IT" sz="2400" dirty="0">
                <a:ea typeface="+mn-lt"/>
                <a:cs typeface="+mn-lt"/>
              </a:rPr>
              <a:t> </a:t>
            </a:r>
            <a:r>
              <a:rPr lang="it-IT" sz="2400" dirty="0" err="1">
                <a:ea typeface="+mn-lt"/>
                <a:cs typeface="+mn-lt"/>
              </a:rPr>
              <a:t>sind</a:t>
            </a:r>
            <a:r>
              <a:rPr lang="it-IT" sz="2400" dirty="0">
                <a:ea typeface="+mn-lt"/>
                <a:cs typeface="+mn-lt"/>
              </a:rPr>
              <a:t>?</a:t>
            </a:r>
          </a:p>
          <a:p>
            <a:pPr algn="ctr"/>
            <a:endParaRPr lang="it-IT" sz="2400" dirty="0">
              <a:latin typeface="Trade Gothic Next" panose="020B0503040303020004" pitchFamily="34" charset="0"/>
              <a:cs typeface="Calibri"/>
            </a:endParaRPr>
          </a:p>
        </p:txBody>
      </p:sp>
      <p:sp>
        <p:nvSpPr>
          <p:cNvPr id="9" name="Fumetto 3 8">
            <a:extLst>
              <a:ext uri="{FF2B5EF4-FFF2-40B4-BE49-F238E27FC236}">
                <a16:creationId xmlns:a16="http://schemas.microsoft.com/office/drawing/2014/main" id="{B92A3D08-C4BD-AF3D-A831-7715C77600E8}"/>
              </a:ext>
            </a:extLst>
          </p:cNvPr>
          <p:cNvSpPr/>
          <p:nvPr/>
        </p:nvSpPr>
        <p:spPr>
          <a:xfrm>
            <a:off x="8460157" y="3079448"/>
            <a:ext cx="2388569" cy="2361870"/>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400" dirty="0" err="1">
                <a:latin typeface="Trade Gothic Next" panose="020B0503040303020004" pitchFamily="34" charset="0"/>
                <a:cs typeface="Calibri"/>
              </a:rPr>
              <a:t>Welche</a:t>
            </a:r>
            <a:r>
              <a:rPr lang="it-IT" sz="2400" dirty="0">
                <a:latin typeface="Trade Gothic Next" panose="020B0503040303020004" pitchFamily="34" charset="0"/>
                <a:cs typeface="Calibri"/>
              </a:rPr>
              <a:t> </a:t>
            </a:r>
            <a:r>
              <a:rPr lang="it-IT" sz="2400" dirty="0" err="1">
                <a:latin typeface="Trade Gothic Next" panose="020B0503040303020004" pitchFamily="34" charset="0"/>
                <a:cs typeface="Calibri"/>
              </a:rPr>
              <a:t>Sprachen</a:t>
            </a:r>
            <a:r>
              <a:rPr lang="it-IT" sz="2400" dirty="0">
                <a:latin typeface="Trade Gothic Next" panose="020B0503040303020004" pitchFamily="34" charset="0"/>
                <a:cs typeface="Calibri"/>
              </a:rPr>
              <a:t> </a:t>
            </a:r>
            <a:r>
              <a:rPr lang="it-IT" sz="2400" dirty="0" err="1">
                <a:latin typeface="Trade Gothic Next" panose="020B0503040303020004" pitchFamily="34" charset="0"/>
                <a:cs typeface="Calibri"/>
              </a:rPr>
              <a:t>kennt</a:t>
            </a:r>
            <a:r>
              <a:rPr lang="it-IT" sz="2400" dirty="0">
                <a:latin typeface="Trade Gothic Next" panose="020B0503040303020004" pitchFamily="34" charset="0"/>
                <a:cs typeface="Calibri"/>
              </a:rPr>
              <a:t> </a:t>
            </a:r>
            <a:r>
              <a:rPr lang="it-IT" sz="2400" dirty="0" err="1">
                <a:latin typeface="Trade Gothic Next" panose="020B0503040303020004" pitchFamily="34" charset="0"/>
                <a:cs typeface="Calibri"/>
              </a:rPr>
              <a:t>ihr</a:t>
            </a:r>
            <a:r>
              <a:rPr lang="it-IT" sz="2400" dirty="0">
                <a:latin typeface="Trade Gothic Next" panose="020B0503040303020004" pitchFamily="34" charset="0"/>
                <a:cs typeface="Calibri"/>
              </a:rPr>
              <a:t>?</a:t>
            </a:r>
            <a:endParaRPr lang="en-US" sz="2400" dirty="0"/>
          </a:p>
        </p:txBody>
      </p:sp>
      <p:pic>
        <p:nvPicPr>
          <p:cNvPr id="5" name="Immagine 4" descr="Immagine che contiene logo, Carattere, Elementi grafici, simbolo&#10;&#10;Il contenuto generato dall'IA potrebbe non essere corretto.">
            <a:extLst>
              <a:ext uri="{FF2B5EF4-FFF2-40B4-BE49-F238E27FC236}">
                <a16:creationId xmlns:a16="http://schemas.microsoft.com/office/drawing/2014/main" id="{343DB95A-855C-A5CF-45D1-4AF0A8F2B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0092" y="346553"/>
            <a:ext cx="1518920" cy="858520"/>
          </a:xfrm>
          <a:prstGeom prst="rect">
            <a:avLst/>
          </a:prstGeom>
        </p:spPr>
      </p:pic>
    </p:spTree>
    <p:extLst>
      <p:ext uri="{BB962C8B-B14F-4D97-AF65-F5344CB8AC3E}">
        <p14:creationId xmlns:p14="http://schemas.microsoft.com/office/powerpoint/2010/main" val="579958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BEEEE4DF-BB90-E502-AF30-5730AF1146C0}"/>
              </a:ext>
            </a:extLst>
          </p:cNvPr>
          <p:cNvSpPr txBox="1">
            <a:spLocks/>
          </p:cNvSpPr>
          <p:nvPr/>
        </p:nvSpPr>
        <p:spPr>
          <a:xfrm>
            <a:off x="1000066" y="1422764"/>
            <a:ext cx="9760067" cy="622687"/>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T" sz="2400">
                <a:solidFill>
                  <a:schemeClr val="accent6"/>
                </a:solidFill>
              </a:rPr>
              <a:t>Alex Gendler</a:t>
            </a:r>
            <a:r>
              <a:rPr lang="it-IT" sz="2400" dirty="0">
                <a:solidFill>
                  <a:schemeClr val="accent6"/>
                </a:solidFill>
              </a:rPr>
              <a:t>: «How </a:t>
            </a:r>
            <a:r>
              <a:rPr lang="it-IT" sz="2400" dirty="0" err="1">
                <a:solidFill>
                  <a:schemeClr val="accent6"/>
                </a:solidFill>
              </a:rPr>
              <a:t>languages</a:t>
            </a:r>
            <a:r>
              <a:rPr lang="it-IT" sz="2400" dirty="0">
                <a:solidFill>
                  <a:schemeClr val="accent6"/>
                </a:solidFill>
              </a:rPr>
              <a:t> </a:t>
            </a:r>
            <a:r>
              <a:rPr lang="it-IT" sz="2400" dirty="0" err="1">
                <a:solidFill>
                  <a:schemeClr val="accent6"/>
                </a:solidFill>
              </a:rPr>
              <a:t>change</a:t>
            </a:r>
            <a:r>
              <a:rPr lang="it-IT" sz="2400" dirty="0">
                <a:solidFill>
                  <a:schemeClr val="accent6"/>
                </a:solidFill>
              </a:rPr>
              <a:t> and evolve»</a:t>
            </a:r>
            <a:endParaRPr lang="en-IT" sz="2400" dirty="0">
              <a:solidFill>
                <a:schemeClr val="accent6"/>
              </a:solidFill>
            </a:endParaRPr>
          </a:p>
        </p:txBody>
      </p:sp>
      <p:sp>
        <p:nvSpPr>
          <p:cNvPr id="10" name="TextBox 8">
            <a:extLst>
              <a:ext uri="{FF2B5EF4-FFF2-40B4-BE49-F238E27FC236}">
                <a16:creationId xmlns:a16="http://schemas.microsoft.com/office/drawing/2014/main" id="{3ED6AFAE-061F-F4E6-1CA6-617B939D5E79}"/>
              </a:ext>
            </a:extLst>
          </p:cNvPr>
          <p:cNvSpPr txBox="1"/>
          <p:nvPr/>
        </p:nvSpPr>
        <p:spPr>
          <a:xfrm>
            <a:off x="2675351" y="4812550"/>
            <a:ext cx="6210300" cy="307777"/>
          </a:xfrm>
          <a:prstGeom prst="rect">
            <a:avLst/>
          </a:prstGeom>
          <a:noFill/>
        </p:spPr>
        <p:txBody>
          <a:bodyPr wrap="square">
            <a:spAutoFit/>
          </a:bodyPr>
          <a:lstStyle/>
          <a:p>
            <a:pPr algn="ctr"/>
            <a:r>
              <a:rPr lang="it-IT" sz="1400" dirty="0">
                <a:solidFill>
                  <a:schemeClr val="accent5"/>
                </a:solidFill>
                <a:hlinkClick r:id="rId3">
                  <a:extLst>
                    <a:ext uri="{A12FA001-AC4F-418D-AE19-62706E023703}">
                      <ahyp:hlinkClr xmlns:ahyp="http://schemas.microsoft.com/office/drawing/2018/hyperlinkcolor" val="tx"/>
                    </a:ext>
                  </a:extLst>
                </a:hlinkClick>
              </a:rPr>
              <a:t>https://youtu.be/iWDKsHm6gTA?si=qbbXE5GjyhJQXVj7</a:t>
            </a:r>
            <a:endParaRPr lang="en-IT" sz="1400" dirty="0">
              <a:solidFill>
                <a:schemeClr val="accent5"/>
              </a:solidFill>
            </a:endParaRPr>
          </a:p>
        </p:txBody>
      </p:sp>
      <p:pic>
        <p:nvPicPr>
          <p:cNvPr id="14" name="Immagine 13">
            <a:extLst>
              <a:ext uri="{FF2B5EF4-FFF2-40B4-BE49-F238E27FC236}">
                <a16:creationId xmlns:a16="http://schemas.microsoft.com/office/drawing/2014/main" id="{3EB77ACC-AA9B-91BE-0DB8-66AB6E3926BD}"/>
              </a:ext>
            </a:extLst>
          </p:cNvPr>
          <p:cNvPicPr>
            <a:picLocks noChangeAspect="1"/>
          </p:cNvPicPr>
          <p:nvPr/>
        </p:nvPicPr>
        <p:blipFill>
          <a:blip r:embed="rId4"/>
          <a:stretch>
            <a:fillRect/>
          </a:stretch>
        </p:blipFill>
        <p:spPr>
          <a:xfrm>
            <a:off x="4756538" y="2377155"/>
            <a:ext cx="2247122" cy="2103689"/>
          </a:xfrm>
          <a:prstGeom prst="rect">
            <a:avLst/>
          </a:prstGeom>
        </p:spPr>
      </p:pic>
    </p:spTree>
    <p:extLst>
      <p:ext uri="{BB962C8B-B14F-4D97-AF65-F5344CB8AC3E}">
        <p14:creationId xmlns:p14="http://schemas.microsoft.com/office/powerpoint/2010/main" val="105262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5701367C-2E41-5C67-DCBF-4001A2BC1A53}"/>
              </a:ext>
            </a:extLst>
          </p:cNvPr>
          <p:cNvSpPr>
            <a:spLocks noChangeArrowheads="1"/>
          </p:cNvSpPr>
          <p:nvPr/>
        </p:nvSpPr>
        <p:spPr bwMode="auto">
          <a:xfrm>
            <a:off x="413173" y="765016"/>
            <a:ext cx="571502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IT" sz="1000" b="1" i="0" u="none" strike="noStrike" cap="none" normalizeH="0" baseline="0" dirty="0" err="1">
                <a:ln>
                  <a:noFill/>
                </a:ln>
                <a:solidFill>
                  <a:schemeClr val="accent6"/>
                </a:solidFill>
                <a:effectLst/>
                <a:ea typeface="Aptos" panose="020B0004020202020204" pitchFamily="34" charset="0"/>
                <a:cs typeface="Times New Roman" panose="02020603050405020304" pitchFamily="18" charset="0"/>
              </a:rPr>
              <a:t>Eurac</a:t>
            </a:r>
            <a:r>
              <a:rPr kumimoji="0" lang="it-IT" altLang="en-IT" sz="1000" b="1" i="0" u="none" strike="noStrike" cap="none" normalizeH="0" baseline="0" dirty="0">
                <a:ln>
                  <a:noFill/>
                </a:ln>
                <a:solidFill>
                  <a:schemeClr val="accent6"/>
                </a:solidFill>
                <a:effectLst/>
                <a:ea typeface="Aptos" panose="020B0004020202020204" pitchFamily="34" charset="0"/>
                <a:cs typeface="Times New Roman" panose="02020603050405020304" pitchFamily="18" charset="0"/>
              </a:rPr>
              <a:t> </a:t>
            </a:r>
            <a:r>
              <a:rPr kumimoji="0" lang="it-IT" altLang="en-IT" sz="1000" b="1" i="0" u="none" strike="noStrike" cap="none" normalizeH="0" baseline="0" dirty="0" err="1">
                <a:ln>
                  <a:noFill/>
                </a:ln>
                <a:solidFill>
                  <a:schemeClr val="accent6"/>
                </a:solidFill>
                <a:effectLst/>
                <a:ea typeface="Aptos" panose="020B0004020202020204" pitchFamily="34" charset="0"/>
                <a:cs typeface="Times New Roman" panose="02020603050405020304" pitchFamily="18" charset="0"/>
              </a:rPr>
              <a:t>Research</a:t>
            </a: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Institut </a:t>
            </a:r>
            <a:r>
              <a:rPr lang="it-IT" altLang="en-IT" sz="1000" dirty="0" err="1">
                <a:solidFill>
                  <a:schemeClr val="accent6"/>
                </a:solidFill>
                <a:ea typeface="Aptos" panose="020B0004020202020204" pitchFamily="34" charset="0"/>
                <a:cs typeface="Times New Roman" panose="02020603050405020304" pitchFamily="18" charset="0"/>
              </a:rPr>
              <a:t>f</a:t>
            </a:r>
            <a:r>
              <a:rPr lang="en-US" altLang="en-IT" sz="1000" dirty="0" err="1">
                <a:solidFill>
                  <a:schemeClr val="accent6"/>
                </a:solidFill>
                <a:ea typeface="Aptos" panose="020B0004020202020204" pitchFamily="34" charset="0"/>
                <a:cs typeface="Times New Roman" panose="02020603050405020304" pitchFamily="18" charset="0"/>
              </a:rPr>
              <a:t>ür</a:t>
            </a:r>
            <a:r>
              <a:rPr lang="en-US" altLang="en-IT" sz="1000" dirty="0">
                <a:solidFill>
                  <a:schemeClr val="accent6"/>
                </a:solidFill>
                <a:ea typeface="Aptos" panose="020B0004020202020204" pitchFamily="34" charset="0"/>
                <a:cs typeface="Times New Roman" panose="02020603050405020304" pitchFamily="18" charset="0"/>
              </a:rPr>
              <a:t> </a:t>
            </a:r>
            <a:r>
              <a:rPr lang="en-US" altLang="en-IT" sz="1000" dirty="0" err="1">
                <a:solidFill>
                  <a:schemeClr val="accent6"/>
                </a:solidFill>
                <a:ea typeface="Aptos" panose="020B0004020202020204" pitchFamily="34" charset="0"/>
                <a:cs typeface="Times New Roman" panose="02020603050405020304" pitchFamily="18" charset="0"/>
              </a:rPr>
              <a:t>Angewandte</a:t>
            </a:r>
            <a:r>
              <a:rPr lang="en-US" altLang="en-IT" sz="1000" dirty="0">
                <a:solidFill>
                  <a:schemeClr val="accent6"/>
                </a:solidFill>
                <a:ea typeface="Aptos" panose="020B0004020202020204" pitchFamily="34" charset="0"/>
                <a:cs typeface="Times New Roman" panose="02020603050405020304" pitchFamily="18" charset="0"/>
              </a:rPr>
              <a:t> </a:t>
            </a:r>
            <a:r>
              <a:rPr lang="en-US" altLang="en-IT" sz="1000" dirty="0" err="1">
                <a:solidFill>
                  <a:schemeClr val="accent6"/>
                </a:solidFill>
                <a:ea typeface="Aptos" panose="020B0004020202020204" pitchFamily="34" charset="0"/>
                <a:cs typeface="Times New Roman" panose="02020603050405020304" pitchFamily="18" charset="0"/>
              </a:rPr>
              <a:t>Sprachforschung</a:t>
            </a:r>
            <a:r>
              <a:rPr lang="en-US" altLang="en-IT" sz="1000" dirty="0">
                <a:solidFill>
                  <a:schemeClr val="accent6"/>
                </a:solidFill>
                <a:ea typeface="Aptos" panose="020B0004020202020204" pitchFamily="34" charset="0"/>
                <a:cs typeface="Times New Roman" panose="02020603050405020304" pitchFamily="18" charset="0"/>
              </a:rPr>
              <a:t> </a:t>
            </a:r>
            <a:endParaRPr lang="it-IT" altLang="en-IT" sz="1000" dirty="0">
              <a:solidFill>
                <a:schemeClr val="accent6"/>
              </a:solidFill>
            </a:endParaRPr>
          </a:p>
          <a:p>
            <a:pPr lvl="0" eaLnBrk="0" fontAlgn="base" hangingPunct="0">
              <a:spcBef>
                <a:spcPct val="0"/>
              </a:spcBef>
              <a:spcAft>
                <a:spcPct val="0"/>
              </a:spcAft>
            </a:pPr>
            <a:r>
              <a:rPr lang="it-IT" altLang="en-IT" sz="1000" dirty="0" err="1">
                <a:solidFill>
                  <a:schemeClr val="accent6"/>
                </a:solidFill>
                <a:ea typeface="Aptos" panose="020B0004020202020204" pitchFamily="34" charset="0"/>
                <a:cs typeface="Times New Roman" panose="02020603050405020304" pitchFamily="18" charset="0"/>
              </a:rPr>
              <a:t>Drususallee</a:t>
            </a:r>
            <a:r>
              <a:rPr lang="it-IT" altLang="en-IT" sz="1000" dirty="0">
                <a:solidFill>
                  <a:schemeClr val="accent6"/>
                </a:solidFill>
                <a:ea typeface="Aptos" panose="020B0004020202020204" pitchFamily="34" charset="0"/>
                <a:cs typeface="Times New Roman" panose="02020603050405020304" pitchFamily="18" charset="0"/>
              </a:rPr>
              <a:t> 1, 39100 Bozen, </a:t>
            </a:r>
            <a:r>
              <a:rPr lang="it-IT" altLang="en-IT" sz="1000" dirty="0" err="1">
                <a:solidFill>
                  <a:schemeClr val="accent6"/>
                </a:solidFill>
                <a:ea typeface="Aptos" panose="020B0004020202020204" pitchFamily="34" charset="0"/>
                <a:cs typeface="Times New Roman" panose="02020603050405020304" pitchFamily="18" charset="0"/>
              </a:rPr>
              <a:t>Italien</a:t>
            </a:r>
            <a:endParaRPr lang="it-IT" altLang="en-IT" sz="1000" dirty="0">
              <a:solidFill>
                <a:schemeClr val="accent6"/>
              </a:solidFill>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Tel. +39 0471 055 100, Fax +39 0471 055 199</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Projekt</a:t>
            </a:r>
            <a:r>
              <a:rPr lang="it-IT" altLang="en-IT" sz="1000" b="1" dirty="0">
                <a:solidFill>
                  <a:schemeClr val="accent6"/>
                </a:solidFill>
                <a:ea typeface="Aptos" panose="020B0004020202020204" pitchFamily="34" charset="0"/>
                <a:cs typeface="Times New Roman" panose="02020603050405020304" pitchFamily="18" charset="0"/>
              </a:rPr>
              <a:t> </a:t>
            </a:r>
            <a:r>
              <a:rPr lang="it-IT" sz="1000" b="1" dirty="0">
                <a:solidFill>
                  <a:schemeClr val="accent6"/>
                </a:solidFill>
                <a:ea typeface="+mn-lt"/>
                <a:cs typeface="+mn-lt"/>
              </a:rPr>
              <a:t>„</a:t>
            </a:r>
            <a:r>
              <a:rPr lang="it-IT" altLang="en-IT" sz="1000" b="1" dirty="0" err="1">
                <a:solidFill>
                  <a:schemeClr val="accent6"/>
                </a:solidFill>
                <a:ea typeface="Aptos" panose="020B0004020202020204" pitchFamily="34" charset="0"/>
                <a:cs typeface="Times New Roman" panose="02020603050405020304" pitchFamily="18" charset="0"/>
              </a:rPr>
              <a:t>Sprachenvielfalt</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macht</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Schule</a:t>
            </a:r>
            <a:r>
              <a:rPr lang="it-IT" altLang="en-IT" sz="1000" b="1" dirty="0">
                <a:solidFill>
                  <a:schemeClr val="accent6"/>
                </a:solidFill>
                <a:ea typeface="Aptos" panose="020B0004020202020204" pitchFamily="34" charset="0"/>
                <a:cs typeface="Times New Roman" panose="02020603050405020304" pitchFamily="18" charset="0"/>
              </a:rPr>
              <a:t>” (SMS 2.0)</a:t>
            </a:r>
            <a:endParaRPr lang="it-IT" altLang="en-IT" sz="1000" dirty="0">
              <a:solidFill>
                <a:schemeClr val="accent6"/>
              </a:solidFill>
            </a:endParaRPr>
          </a:p>
          <a:p>
            <a:pPr lvl="0" eaLnBrk="0" fontAlgn="base" hangingPunct="0">
              <a:spcBef>
                <a:spcPct val="0"/>
              </a:spcBef>
              <a:spcAft>
                <a:spcPct val="0"/>
              </a:spcAft>
            </a:pPr>
            <a:r>
              <a:rPr lang="it-IT" altLang="en-IT" sz="1000" dirty="0" err="1">
                <a:solidFill>
                  <a:schemeClr val="accent6"/>
                </a:solidFill>
                <a:ea typeface="Aptos" panose="020B0004020202020204" pitchFamily="34" charset="0"/>
                <a:cs typeface="Times New Roman" panose="02020603050405020304" pitchFamily="18" charset="0"/>
              </a:rPr>
              <a:t>sms.info@eurac.edu</a:t>
            </a:r>
            <a:endParaRPr lang="it-IT" altLang="en-IT" sz="1000" dirty="0">
              <a:solidFill>
                <a:schemeClr val="accent6"/>
              </a:solidFill>
            </a:endParaRPr>
          </a:p>
          <a:p>
            <a:pPr defTabSz="685800" eaLnBrk="0" fontAlgn="base" hangingPunct="0">
              <a:spcBef>
                <a:spcPct val="0"/>
              </a:spcBef>
              <a:spcAft>
                <a:spcPct val="0"/>
              </a:spcAft>
            </a:pPr>
            <a:r>
              <a:rPr lang="it-IT" sz="1000" u="sng" dirty="0">
                <a:solidFill>
                  <a:schemeClr val="accent5"/>
                </a:solidFill>
                <a:cs typeface="Times New Roman"/>
                <a:hlinkClick r:id="rId2">
                  <a:extLst>
                    <a:ext uri="{A12FA001-AC4F-418D-AE19-62706E023703}">
                      <ahyp:hlinkClr xmlns:ahyp="http://schemas.microsoft.com/office/drawing/2018/hyperlinkcolor" val="tx"/>
                    </a:ext>
                  </a:extLst>
                </a:hlinkClick>
              </a:rPr>
              <a:t>https://www.eurac.edu/de/institutes-centers/institut-fuer-angewandte-sprachforschung/projects/sms-20</a:t>
            </a:r>
            <a:endParaRPr lang="it-IT" sz="1000" dirty="0">
              <a:solidFill>
                <a:schemeClr val="accent5"/>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sng" strike="noStrike" cap="none" normalizeH="0" baseline="0" dirty="0">
              <a:ln>
                <a:noFill/>
              </a:ln>
              <a:solidFill>
                <a:schemeClr val="accent5"/>
              </a:solidFill>
              <a:effectLst/>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sng" strike="noStrike" cap="none" normalizeH="0" baseline="0" dirty="0">
              <a:ln>
                <a:noFill/>
              </a:ln>
              <a:solidFill>
                <a:schemeClr val="accent5"/>
              </a:solidFill>
              <a:effectLst/>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Autorinnen</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Sabrina Colombo, Dana Engel</a:t>
            </a:r>
          </a:p>
          <a:p>
            <a:pPr lvl="0" eaLnBrk="0" fontAlgn="base" hangingPunct="0">
              <a:spcBef>
                <a:spcPct val="0"/>
              </a:spcBef>
              <a:spcAft>
                <a:spcPct val="0"/>
              </a:spcAft>
            </a:pPr>
            <a:r>
              <a:rPr lang="it-IT" altLang="en-IT" sz="1000" b="1" dirty="0">
                <a:solidFill>
                  <a:schemeClr val="accent6"/>
                </a:solidFill>
                <a:ea typeface="Aptos" panose="020B0004020202020204" pitchFamily="34" charset="0"/>
                <a:cs typeface="Times New Roman" panose="02020603050405020304" pitchFamily="18" charset="0"/>
              </a:rPr>
              <a:t>Project Management:</a:t>
            </a:r>
            <a:r>
              <a:rPr lang="it-IT" altLang="en-IT" sz="1000" dirty="0">
                <a:solidFill>
                  <a:schemeClr val="accent6"/>
                </a:solidFill>
                <a:ea typeface="Aptos" panose="020B0004020202020204" pitchFamily="34" charset="0"/>
                <a:cs typeface="Times New Roman" panose="02020603050405020304" pitchFamily="18" charset="0"/>
              </a:rPr>
              <a:t> Sabrina Colombo</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Redaktionelle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Prüfung</a:t>
            </a:r>
            <a:r>
              <a:rPr lang="it-IT" altLang="en-IT" sz="1000" b="1" dirty="0">
                <a:solidFill>
                  <a:schemeClr val="accent6"/>
                </a:solidFill>
                <a:ea typeface="Aptos" panose="020B0004020202020204" pitchFamily="34" charset="0"/>
                <a:cs typeface="Times New Roman" panose="02020603050405020304" pitchFamily="18" charset="0"/>
              </a:rPr>
              <a:t> und </a:t>
            </a:r>
            <a:r>
              <a:rPr lang="it-IT" altLang="en-IT" sz="1000" b="1" dirty="0" err="1">
                <a:solidFill>
                  <a:schemeClr val="accent6"/>
                </a:solidFill>
                <a:ea typeface="Aptos" panose="020B0004020202020204" pitchFamily="34" charset="0"/>
                <a:cs typeface="Times New Roman" panose="02020603050405020304" pitchFamily="18" charset="0"/>
              </a:rPr>
              <a:t>Herausgabe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der</a:t>
            </a:r>
            <a:r>
              <a:rPr lang="it-IT" altLang="en-IT" sz="1000" b="1" dirty="0">
                <a:solidFill>
                  <a:schemeClr val="accent6"/>
                </a:solidFill>
                <a:ea typeface="Aptos" panose="020B0004020202020204" pitchFamily="34" charset="0"/>
                <a:cs typeface="Times New Roman" panose="02020603050405020304" pitchFamily="18" charset="0"/>
              </a:rPr>
              <a:t> Bibliografie:</a:t>
            </a:r>
            <a:endParaRPr lang="it-IT" altLang="en-IT" sz="1000" dirty="0">
              <a:solidFill>
                <a:schemeClr val="accent6"/>
              </a:solidFill>
            </a:endParaRPr>
          </a:p>
          <a:p>
            <a:pPr lvl="0" eaLnBrk="0" fontAlgn="base" hangingPunct="0">
              <a:spcBef>
                <a:spcPct val="0"/>
              </a:spcBef>
              <a:spcAft>
                <a:spcPct val="0"/>
              </a:spcAft>
            </a:pPr>
            <a:r>
              <a:rPr lang="it-IT" sz="1000" dirty="0">
                <a:solidFill>
                  <a:schemeClr val="accent6"/>
                </a:solidFill>
              </a:rPr>
              <a:t>Laura </a:t>
            </a:r>
            <a:r>
              <a:rPr lang="it-IT" sz="1000" dirty="0" err="1">
                <a:solidFill>
                  <a:schemeClr val="accent6"/>
                </a:solidFill>
              </a:rPr>
              <a:t>Schlutter</a:t>
            </a:r>
            <a:r>
              <a:rPr lang="it-IT" sz="1000" dirty="0">
                <a:solidFill>
                  <a:schemeClr val="accent6"/>
                </a:solidFill>
              </a:rPr>
              <a:t>, Olivia Schwarz, Sabrina Colombo, Sarah </a:t>
            </a:r>
            <a:r>
              <a:rPr lang="it-IT" sz="1000" dirty="0" err="1">
                <a:solidFill>
                  <a:schemeClr val="accent6"/>
                </a:solidFill>
              </a:rPr>
              <a:t>Gunsch</a:t>
            </a:r>
            <a:endParaRPr lang="it-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Grafische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Gestaltung</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Eurac</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Research</a:t>
            </a:r>
            <a:r>
              <a:rPr lang="it-IT" altLang="en-IT" sz="1000" dirty="0">
                <a:solidFill>
                  <a:schemeClr val="accent6"/>
                </a:solidFill>
                <a:ea typeface="Aptos" panose="020B0004020202020204" pitchFamily="34" charset="0"/>
                <a:cs typeface="Times New Roman" panose="02020603050405020304" pitchFamily="18" charset="0"/>
              </a:rPr>
              <a:t>/Chiara Mariz</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Illustrationen</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Eurac</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Research</a:t>
            </a:r>
            <a:r>
              <a:rPr lang="it-IT" altLang="en-IT" sz="1000" dirty="0">
                <a:solidFill>
                  <a:schemeClr val="accent6"/>
                </a:solidFill>
                <a:ea typeface="Aptos" panose="020B0004020202020204" pitchFamily="34" charset="0"/>
                <a:cs typeface="Times New Roman" panose="02020603050405020304" pitchFamily="18" charset="0"/>
              </a:rPr>
              <a:t>/</a:t>
            </a:r>
            <a:r>
              <a:rPr lang="it-IT" altLang="en-IT" sz="1000" dirty="0" err="1">
                <a:solidFill>
                  <a:schemeClr val="accent6"/>
                </a:solidFill>
                <a:ea typeface="Aptos" panose="020B0004020202020204" pitchFamily="34" charset="0"/>
                <a:cs typeface="Times New Roman" panose="02020603050405020304" pitchFamily="18" charset="0"/>
              </a:rPr>
              <a:t>Silke</a:t>
            </a:r>
            <a:r>
              <a:rPr lang="it-IT" altLang="en-IT" sz="1000" dirty="0">
                <a:solidFill>
                  <a:schemeClr val="accent6"/>
                </a:solidFill>
                <a:ea typeface="Aptos" panose="020B0004020202020204" pitchFamily="34" charset="0"/>
                <a:cs typeface="Times New Roman" panose="02020603050405020304" pitchFamily="18" charset="0"/>
              </a:rPr>
              <a:t> De Vivo</a:t>
            </a:r>
          </a:p>
          <a:p>
            <a:pPr lvl="0" eaLnBrk="0" fontAlgn="base" hangingPunct="0">
              <a:spcBef>
                <a:spcPct val="0"/>
              </a:spcBef>
              <a:spcAft>
                <a:spcPct val="0"/>
              </a:spcAft>
            </a:pPr>
            <a:endParaRPr lang="it-IT" altLang="en-IT" sz="1000" dirty="0">
              <a:solidFill>
                <a:schemeClr val="accent6"/>
              </a:solidFill>
            </a:endParaRPr>
          </a:p>
          <a:p>
            <a:pPr lvl="0" eaLnBrk="0" fontAlgn="base" hangingPunct="0">
              <a:spcBef>
                <a:spcPct val="0"/>
              </a:spcBef>
              <a:spcAft>
                <a:spcPct val="0"/>
              </a:spcAft>
            </a:pP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Eurac</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Research</a:t>
            </a:r>
            <a:r>
              <a:rPr lang="it-IT" altLang="en-IT" sz="1000" b="1" dirty="0">
                <a:solidFill>
                  <a:schemeClr val="accent6"/>
                </a:solidFill>
                <a:ea typeface="Aptos" panose="020B0004020202020204" pitchFamily="34" charset="0"/>
                <a:cs typeface="Times New Roman" panose="02020603050405020304" pitchFamily="18" charset="0"/>
              </a:rPr>
              <a:t>, 2. </a:t>
            </a:r>
            <a:r>
              <a:rPr lang="it-IT" altLang="en-IT" sz="1000" b="1" dirty="0" err="1">
                <a:solidFill>
                  <a:schemeClr val="accent6"/>
                </a:solidFill>
                <a:ea typeface="Aptos" panose="020B0004020202020204" pitchFamily="34" charset="0"/>
                <a:cs typeface="Times New Roman" panose="02020603050405020304" pitchFamily="18" charset="0"/>
              </a:rPr>
              <a:t>Auflage</a:t>
            </a:r>
            <a:r>
              <a:rPr lang="it-IT" altLang="en-IT" sz="1000" b="1" dirty="0">
                <a:solidFill>
                  <a:schemeClr val="accent6"/>
                </a:solidFill>
                <a:ea typeface="Aptos" panose="020B0004020202020204" pitchFamily="34" charset="0"/>
                <a:cs typeface="Times New Roman" panose="02020603050405020304" pitchFamily="18" charset="0"/>
              </a:rPr>
              <a:t>, 2025</a:t>
            </a:r>
            <a:endParaRPr lang="it-IT" altLang="en-IT" sz="1000" dirty="0">
              <a:solidFill>
                <a:schemeClr val="accent6"/>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p:txBody>
      </p:sp>
      <p:pic>
        <p:nvPicPr>
          <p:cNvPr id="6" name="Picture 1" descr="A grey and black sign with a person in a circle&#10;&#10;Description automatically generated">
            <a:extLst>
              <a:ext uri="{FF2B5EF4-FFF2-40B4-BE49-F238E27FC236}">
                <a16:creationId xmlns:a16="http://schemas.microsoft.com/office/drawing/2014/main" id="{380D07A9-8AF0-E7B3-C555-3B1C8B098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95" y="4257081"/>
            <a:ext cx="1088322" cy="4608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171A18AC-C6AF-7897-B31A-E605036737D7}"/>
              </a:ext>
            </a:extLst>
          </p:cNvPr>
          <p:cNvSpPr>
            <a:spLocks noChangeArrowheads="1"/>
          </p:cNvSpPr>
          <p:nvPr/>
        </p:nvSpPr>
        <p:spPr bwMode="auto">
          <a:xfrm>
            <a:off x="413174" y="4717902"/>
            <a:ext cx="6622328"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en-IT" sz="1000" dirty="0">
                <a:solidFill>
                  <a:schemeClr val="accent4"/>
                </a:solidFill>
                <a:ea typeface="Aptos" panose="020B0004020202020204" pitchFamily="34" charset="0"/>
                <a:cs typeface="Times New Roman" panose="02020603050405020304" pitchFamily="18" charset="0"/>
              </a:rPr>
              <a:t>Diese Publikation wird unter einer Creative Commons Attribution 4.0 International License (</a:t>
            </a:r>
            <a:r>
              <a:rPr lang="de-DE" altLang="en-IT" sz="1000" dirty="0">
                <a:solidFill>
                  <a:schemeClr val="accent4"/>
                </a:solidFill>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http://creativecommons.org/licenses/by/4.0/</a:t>
            </a:r>
            <a:r>
              <a:rPr lang="de-DE" altLang="en-IT" sz="1000" dirty="0">
                <a:solidFill>
                  <a:schemeClr val="accent4"/>
                </a:solidFill>
                <a:ea typeface="Aptos" panose="020B0004020202020204" pitchFamily="34" charset="0"/>
                <a:cs typeface="Times New Roman" panose="02020603050405020304" pitchFamily="18" charset="0"/>
              </a:rPr>
              <a:t>) verbreitet, die die Wiederverwendung, gemeinsame Nutzung, Änderung, Verbreitung und Reproduktion in jedem Medium oder Format erlaubt, vorausgesetzt, dass die Urheberschaft ordnungsgemäß anerkannt wird, ein Link zur Creative Commons-Lizenz angegeben wird und ein Hinweis darauf gegeben wird, ob Änderungen vorgenommen wurden.</a:t>
            </a:r>
          </a:p>
          <a:p>
            <a:pPr lvl="0" eaLnBrk="0" fontAlgn="base" hangingPunct="0">
              <a:spcBef>
                <a:spcPct val="0"/>
              </a:spcBef>
              <a:spcAft>
                <a:spcPct val="0"/>
              </a:spcAft>
            </a:pPr>
            <a:endParaRPr lang="de-DE" altLang="en-IT" sz="1000" dirty="0">
              <a:solidFill>
                <a:schemeClr val="accent4"/>
              </a:solidFill>
              <a:ea typeface="Aptos" panose="020B0004020202020204" pitchFamily="34" charset="0"/>
              <a:cs typeface="Times New Roman" panose="02020603050405020304" pitchFamily="18" charset="0"/>
            </a:endParaRPr>
          </a:p>
          <a:p>
            <a:pPr lvl="0" eaLnBrk="0" fontAlgn="base" hangingPunct="0">
              <a:spcBef>
                <a:spcPct val="0"/>
              </a:spcBef>
              <a:spcAft>
                <a:spcPct val="0"/>
              </a:spcAft>
            </a:pPr>
            <a:r>
              <a:rPr lang="de-DE" altLang="en-IT" sz="1000" dirty="0">
                <a:solidFill>
                  <a:schemeClr val="accent4"/>
                </a:solidFill>
                <a:ea typeface="Aptos" panose="020B0004020202020204" pitchFamily="34" charset="0"/>
                <a:cs typeface="Times New Roman" panose="02020603050405020304" pitchFamily="18" charset="0"/>
              </a:rPr>
              <a:t>Diese Open-Access-Publikation kann einige urheberrechtlich geschützte Werke enthalten. In diesem Fall sind diese durch das Urheberrechtsgesetz geschützt, und ihre Aufnahme in das vorliegende Werk wurde von den jeweiligen Urhebern/Rechteinhabern genehmigt. Urheberrechtlich geschützte Werke dürfen ohne die Erlaubnis der jeweiligen Urheber/Rechteinhaber weder kopiert, verändert, wiederverwendet, von Dritten in einem anderen Medium weiterverbreitet noch anderweitig verwendet werden.</a:t>
            </a:r>
            <a:endParaRPr lang="it-IT" altLang="en-IT" sz="1000" dirty="0">
              <a:solidFill>
                <a:schemeClr val="accent4"/>
              </a:solidFill>
            </a:endParaRPr>
          </a:p>
        </p:txBody>
      </p:sp>
    </p:spTree>
    <p:extLst>
      <p:ext uri="{BB962C8B-B14F-4D97-AF65-F5344CB8AC3E}">
        <p14:creationId xmlns:p14="http://schemas.microsoft.com/office/powerpoint/2010/main" val="1271102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2">
            <a:extLst>
              <a:ext uri="{FF2B5EF4-FFF2-40B4-BE49-F238E27FC236}">
                <a16:creationId xmlns:a16="http://schemas.microsoft.com/office/drawing/2014/main" id="{8E4D9F0B-E7C8-2578-9D87-050FE33263D8}"/>
              </a:ext>
            </a:extLst>
          </p:cNvPr>
          <p:cNvSpPr txBox="1"/>
          <p:nvPr/>
        </p:nvSpPr>
        <p:spPr>
          <a:xfrm>
            <a:off x="4323928" y="2173136"/>
            <a:ext cx="7282198"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zwischen</a:t>
            </a:r>
            <a:r>
              <a:rPr lang="en-US" sz="2400" dirty="0">
                <a:solidFill>
                  <a:schemeClr val="tx1">
                    <a:lumMod val="75000"/>
                    <a:lumOff val="25000"/>
                  </a:schemeClr>
                </a:solidFill>
                <a:ea typeface="+mn-lt"/>
                <a:cs typeface="+mn-lt"/>
              </a:rPr>
              <a:t> 5 und </a:t>
            </a:r>
            <a:r>
              <a:rPr lang="en-US" sz="2400" dirty="0">
                <a:solidFill>
                  <a:schemeClr val="tx1">
                    <a:lumMod val="75000"/>
                    <a:lumOff val="25000"/>
                  </a:schemeClr>
                </a:solidFill>
                <a:highlight>
                  <a:srgbClr val="FFFFFF"/>
                </a:highlight>
                <a:ea typeface="+mn-lt"/>
                <a:cs typeface="+mn-lt"/>
              </a:rPr>
              <a:t>15 </a:t>
            </a:r>
            <a:r>
              <a:rPr lang="en-US" sz="2400" dirty="0" err="1">
                <a:solidFill>
                  <a:schemeClr val="tx1">
                    <a:lumMod val="75000"/>
                    <a:lumOff val="25000"/>
                  </a:schemeClr>
                </a:solidFill>
                <a:highlight>
                  <a:srgbClr val="FFFFFF"/>
                </a:highlight>
                <a:ea typeface="+mn-lt"/>
                <a:cs typeface="+mn-lt"/>
              </a:rPr>
              <a:t>einheimische</a:t>
            </a:r>
            <a:r>
              <a:rPr lang="en-US" sz="2400" dirty="0">
                <a:solidFill>
                  <a:schemeClr val="tx1">
                    <a:lumMod val="75000"/>
                    <a:lumOff val="25000"/>
                  </a:schemeClr>
                </a:solidFill>
                <a:highlight>
                  <a:srgbClr val="FFFFFF"/>
                </a:highlight>
                <a:ea typeface="+mn-lt"/>
                <a:cs typeface="+mn-lt"/>
              </a:rPr>
              <a:t> </a:t>
            </a:r>
            <a:r>
              <a:rPr lang="en-US" sz="2400" dirty="0" err="1">
                <a:solidFill>
                  <a:schemeClr val="tx1">
                    <a:lumMod val="75000"/>
                    <a:lumOff val="25000"/>
                  </a:schemeClr>
                </a:solidFill>
                <a:highlight>
                  <a:srgbClr val="FFFFFF"/>
                </a:highlight>
                <a:ea typeface="+mn-lt"/>
                <a:cs typeface="+mn-lt"/>
              </a:rPr>
              <a:t>Sprachen</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3" name="TextBox 14">
            <a:extLst>
              <a:ext uri="{FF2B5EF4-FFF2-40B4-BE49-F238E27FC236}">
                <a16:creationId xmlns:a16="http://schemas.microsoft.com/office/drawing/2014/main" id="{E299874D-B9FF-C181-28EB-5377E223B0A5}"/>
              </a:ext>
            </a:extLst>
          </p:cNvPr>
          <p:cNvSpPr txBox="1"/>
          <p:nvPr/>
        </p:nvSpPr>
        <p:spPr>
          <a:xfrm>
            <a:off x="4323928" y="3315687"/>
            <a:ext cx="6604461" cy="461665"/>
          </a:xfrm>
          <a:prstGeom prst="rect">
            <a:avLst/>
          </a:prstGeom>
          <a:noFill/>
        </p:spPr>
        <p:txBody>
          <a:bodyPr wrap="square">
            <a:spAutoFit/>
          </a:bodyPr>
          <a:lstStyle/>
          <a:p>
            <a:r>
              <a:rPr lang="it-IT" sz="2400" dirty="0">
                <a:solidFill>
                  <a:schemeClr val="tx1">
                    <a:lumMod val="75000"/>
                    <a:lumOff val="25000"/>
                  </a:schemeClr>
                </a:solidFill>
                <a:ea typeface="+mn-lt"/>
                <a:cs typeface="+mn-lt"/>
              </a:rPr>
              <a:t>… 30 bis 40 </a:t>
            </a:r>
            <a:r>
              <a:rPr lang="en-US" sz="2400" dirty="0" err="1">
                <a:solidFill>
                  <a:schemeClr val="tx1">
                    <a:lumMod val="75000"/>
                    <a:lumOff val="25000"/>
                  </a:schemeClr>
                </a:solidFill>
                <a:highlight>
                  <a:srgbClr val="FFFFFF"/>
                </a:highlight>
                <a:ea typeface="+mn-lt"/>
                <a:cs typeface="+mn-lt"/>
              </a:rPr>
              <a:t>einheimische</a:t>
            </a:r>
            <a:r>
              <a:rPr lang="it-IT" sz="2400" dirty="0">
                <a:solidFill>
                  <a:schemeClr val="tx1">
                    <a:lumMod val="75000"/>
                    <a:lumOff val="25000"/>
                  </a:schemeClr>
                </a:solidFill>
                <a:ea typeface="+mn-lt"/>
                <a:cs typeface="+mn-lt"/>
              </a:rPr>
              <a:t> </a:t>
            </a:r>
            <a:r>
              <a:rPr lang="it-IT" sz="2400" dirty="0" err="1">
                <a:solidFill>
                  <a:schemeClr val="tx1">
                    <a:lumMod val="75000"/>
                    <a:lumOff val="25000"/>
                  </a:schemeClr>
                </a:solidFill>
                <a:ea typeface="+mn-lt"/>
                <a:cs typeface="+mn-lt"/>
              </a:rPr>
              <a:t>Sprachen</a:t>
            </a:r>
            <a:r>
              <a:rPr lang="it-IT"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19917B3A-20EE-9ADD-D499-4CCC0F3DC133}"/>
              </a:ext>
            </a:extLst>
          </p:cNvPr>
          <p:cNvSpPr txBox="1"/>
          <p:nvPr/>
        </p:nvSpPr>
        <p:spPr>
          <a:xfrm>
            <a:off x="4323928" y="4408744"/>
            <a:ext cx="6209606"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etwas</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mehr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als</a:t>
            </a:r>
            <a:r>
              <a:rPr lang="en-US" sz="2400" dirty="0">
                <a:solidFill>
                  <a:schemeClr val="tx1">
                    <a:lumMod val="75000"/>
                    <a:lumOff val="25000"/>
                  </a:schemeClr>
                </a:solidFill>
                <a:ea typeface="+mn-lt"/>
                <a:cs typeface="+mn-lt"/>
              </a:rPr>
              <a:t> </a:t>
            </a:r>
            <a:r>
              <a:rPr lang="en-US" sz="2400" dirty="0">
                <a:solidFill>
                  <a:schemeClr val="tx1">
                    <a:lumMod val="75000"/>
                    <a:lumOff val="25000"/>
                  </a:schemeClr>
                </a:solidFill>
                <a:highlight>
                  <a:srgbClr val="FFFFFF"/>
                </a:highlight>
                <a:ea typeface="+mn-lt"/>
                <a:cs typeface="+mn-lt"/>
              </a:rPr>
              <a:t>200 </a:t>
            </a:r>
            <a:r>
              <a:rPr lang="en-US" sz="2400" dirty="0" err="1">
                <a:solidFill>
                  <a:schemeClr val="tx1">
                    <a:lumMod val="75000"/>
                    <a:lumOff val="25000"/>
                  </a:schemeClr>
                </a:solidFill>
                <a:highlight>
                  <a:srgbClr val="FFFFFF"/>
                </a:highlight>
                <a:ea typeface="+mn-lt"/>
                <a:cs typeface="+mn-lt"/>
              </a:rPr>
              <a:t>einheimische</a:t>
            </a:r>
            <a:r>
              <a:rPr lang="en-US" sz="2400" dirty="0">
                <a:solidFill>
                  <a:schemeClr val="tx1">
                    <a:lumMod val="75000"/>
                    <a:lumOff val="25000"/>
                  </a:schemeClr>
                </a:solidFill>
                <a:highlight>
                  <a:srgbClr val="FFFFFF"/>
                </a:highlight>
                <a:ea typeface="+mn-lt"/>
                <a:cs typeface="+mn-lt"/>
              </a:rPr>
              <a:t> </a:t>
            </a:r>
            <a:r>
              <a:rPr lang="en-US" sz="2400" dirty="0" err="1">
                <a:solidFill>
                  <a:schemeClr val="tx1">
                    <a:lumMod val="75000"/>
                    <a:lumOff val="25000"/>
                  </a:schemeClr>
                </a:solidFill>
                <a:ea typeface="+mn-lt"/>
                <a:cs typeface="+mn-lt"/>
              </a:rPr>
              <a:t>Sprachen</a:t>
            </a:r>
            <a:r>
              <a:rPr lang="en-US" sz="2400" dirty="0">
                <a:solidFill>
                  <a:schemeClr val="tx1">
                    <a:lumMod val="75000"/>
                    <a:lumOff val="25000"/>
                  </a:schemeClr>
                </a:solidFill>
                <a:ea typeface="+mn-lt"/>
                <a:cs typeface="+mn-lt"/>
              </a:rPr>
              <a:t>.</a:t>
            </a:r>
          </a:p>
        </p:txBody>
      </p:sp>
      <p:sp>
        <p:nvSpPr>
          <p:cNvPr id="5" name="TextBox 18">
            <a:extLst>
              <a:ext uri="{FF2B5EF4-FFF2-40B4-BE49-F238E27FC236}">
                <a16:creationId xmlns:a16="http://schemas.microsoft.com/office/drawing/2014/main" id="{914BFAA3-05C2-F053-72FB-0F791666CD1C}"/>
              </a:ext>
            </a:extLst>
          </p:cNvPr>
          <p:cNvSpPr txBox="1"/>
          <p:nvPr/>
        </p:nvSpPr>
        <p:spPr>
          <a:xfrm>
            <a:off x="4323928" y="5477381"/>
            <a:ext cx="6209606"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Die </a:t>
            </a:r>
            <a:r>
              <a:rPr lang="en-US" sz="2400" dirty="0" err="1">
                <a:solidFill>
                  <a:schemeClr val="tx1">
                    <a:lumMod val="75000"/>
                    <a:lumOff val="25000"/>
                  </a:schemeClr>
                </a:solidFill>
                <a:ea typeface="+mn-lt"/>
                <a:cs typeface="+mn-lt"/>
              </a:rPr>
              <a:t>Anzahl</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ist</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schwer</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zu</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ermitteln</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D2A09851-068C-70B3-8A55-87DE2D63C29B}"/>
              </a:ext>
            </a:extLst>
          </p:cNvPr>
          <p:cNvSpPr txBox="1"/>
          <p:nvPr/>
        </p:nvSpPr>
        <p:spPr>
          <a:xfrm>
            <a:off x="645140" y="804386"/>
            <a:ext cx="6970222" cy="461665"/>
          </a:xfrm>
          <a:prstGeom prst="rect">
            <a:avLst/>
          </a:prstGeom>
          <a:noFill/>
        </p:spPr>
        <p:txBody>
          <a:bodyPr wrap="square">
            <a:spAutoFit/>
          </a:bodyPr>
          <a:lstStyle/>
          <a:p>
            <a:r>
              <a:rPr lang="en-US" sz="2400" b="1" dirty="0">
                <a:solidFill>
                  <a:schemeClr val="accent6"/>
                </a:solidFill>
              </a:rPr>
              <a:t>In Europa </a:t>
            </a:r>
            <a:r>
              <a:rPr lang="en-US" sz="2400" b="1" dirty="0" err="1">
                <a:solidFill>
                  <a:schemeClr val="accent6"/>
                </a:solidFill>
              </a:rPr>
              <a:t>spricht</a:t>
            </a:r>
            <a:r>
              <a:rPr lang="en-US" sz="2400" b="1" dirty="0">
                <a:solidFill>
                  <a:schemeClr val="accent6"/>
                </a:solidFill>
              </a:rPr>
              <a:t> man ...</a:t>
            </a:r>
            <a:endParaRPr lang="en-IT" sz="2400" b="1">
              <a:solidFill>
                <a:schemeClr val="accent6"/>
              </a:solidFill>
            </a:endParaRPr>
          </a:p>
        </p:txBody>
      </p:sp>
      <p:sp>
        <p:nvSpPr>
          <p:cNvPr id="7" name="Ovale 6">
            <a:extLst>
              <a:ext uri="{FF2B5EF4-FFF2-40B4-BE49-F238E27FC236}">
                <a16:creationId xmlns:a16="http://schemas.microsoft.com/office/drawing/2014/main" id="{E570A863-046F-22C7-A83B-03DBAE1AA2D7}"/>
              </a:ext>
            </a:extLst>
          </p:cNvPr>
          <p:cNvSpPr/>
          <p:nvPr/>
        </p:nvSpPr>
        <p:spPr>
          <a:xfrm>
            <a:off x="3361552"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0A52C157-B96A-4F46-4F0E-285B4FDEAD3B}"/>
              </a:ext>
            </a:extLst>
          </p:cNvPr>
          <p:cNvSpPr/>
          <p:nvPr/>
        </p:nvSpPr>
        <p:spPr>
          <a:xfrm>
            <a:off x="3361552" y="3163985"/>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99405782-19C2-BB50-1930-DD9E1379A193}"/>
              </a:ext>
            </a:extLst>
          </p:cNvPr>
          <p:cNvSpPr/>
          <p:nvPr/>
        </p:nvSpPr>
        <p:spPr>
          <a:xfrm>
            <a:off x="3361552" y="4232622"/>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AF655330-3413-3613-BB6C-A74240B19E3D}"/>
              </a:ext>
            </a:extLst>
          </p:cNvPr>
          <p:cNvSpPr/>
          <p:nvPr/>
        </p:nvSpPr>
        <p:spPr>
          <a:xfrm>
            <a:off x="3361552" y="5301259"/>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44738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CC922DFA-00E5-2A14-FBB0-1DB49D8E5DF6}"/>
              </a:ext>
            </a:extLst>
          </p:cNvPr>
          <p:cNvSpPr txBox="1">
            <a:spLocks/>
          </p:cNvSpPr>
          <p:nvPr/>
        </p:nvSpPr>
        <p:spPr>
          <a:xfrm>
            <a:off x="2327276" y="1417271"/>
            <a:ext cx="7537448" cy="37521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lumMod val="75000"/>
                    <a:lumOff val="25000"/>
                  </a:schemeClr>
                </a:solidFill>
              </a:rPr>
              <a:t>In Europa </a:t>
            </a:r>
            <a:r>
              <a:rPr lang="en-US" b="1" dirty="0" err="1">
                <a:solidFill>
                  <a:schemeClr val="tx1">
                    <a:lumMod val="75000"/>
                    <a:lumOff val="25000"/>
                  </a:schemeClr>
                </a:solidFill>
              </a:rPr>
              <a:t>spricht</a:t>
            </a:r>
            <a:r>
              <a:rPr lang="en-US" b="1" dirty="0">
                <a:solidFill>
                  <a:schemeClr val="tx1">
                    <a:lumMod val="75000"/>
                    <a:lumOff val="25000"/>
                  </a:schemeClr>
                </a:solidFill>
              </a:rPr>
              <a:t> man …</a:t>
            </a:r>
          </a:p>
          <a:p>
            <a:pPr marL="0" indent="0">
              <a:buNone/>
            </a:pPr>
            <a:endParaRPr lang="en-US" dirty="0">
              <a:solidFill>
                <a:schemeClr val="tx1">
                  <a:lumMod val="75000"/>
                  <a:lumOff val="25000"/>
                </a:schemeClr>
              </a:solidFill>
            </a:endParaRPr>
          </a:p>
          <a:p>
            <a:pPr marL="0" indent="0">
              <a:buNone/>
            </a:pPr>
            <a:r>
              <a:rPr lang="en-US" dirty="0">
                <a:solidFill>
                  <a:schemeClr val="tx1">
                    <a:lumMod val="75000"/>
                    <a:lumOff val="25000"/>
                  </a:schemeClr>
                </a:solidFill>
              </a:rPr>
              <a:t>...</a:t>
            </a:r>
            <a:r>
              <a:rPr lang="de-DE" dirty="0">
                <a:solidFill>
                  <a:schemeClr val="tx1">
                    <a:lumMod val="75000"/>
                    <a:lumOff val="25000"/>
                  </a:schemeClr>
                </a:solidFill>
              </a:rPr>
              <a:t> etwas mehr als </a:t>
            </a:r>
            <a:r>
              <a:rPr lang="de-DE" b="1" dirty="0">
                <a:solidFill>
                  <a:schemeClr val="tx1">
                    <a:lumMod val="75000"/>
                    <a:lumOff val="25000"/>
                  </a:schemeClr>
                </a:solidFill>
              </a:rPr>
              <a:t>200 </a:t>
            </a:r>
            <a:r>
              <a:rPr lang="de-DE" dirty="0">
                <a:solidFill>
                  <a:schemeClr val="tx1">
                    <a:lumMod val="75000"/>
                    <a:lumOff val="25000"/>
                  </a:schemeClr>
                </a:solidFill>
              </a:rPr>
              <a:t>einheimische</a:t>
            </a:r>
            <a:r>
              <a:rPr lang="de-DE" b="1" dirty="0">
                <a:solidFill>
                  <a:schemeClr val="tx1">
                    <a:lumMod val="75000"/>
                    <a:lumOff val="25000"/>
                  </a:schemeClr>
                </a:solidFill>
              </a:rPr>
              <a:t> </a:t>
            </a:r>
            <a:r>
              <a:rPr lang="de-DE" dirty="0">
                <a:solidFill>
                  <a:schemeClr val="tx1">
                    <a:lumMod val="75000"/>
                    <a:lumOff val="25000"/>
                  </a:schemeClr>
                </a:solidFill>
              </a:rPr>
              <a:t>Sprachen. Laut Angaben des Europarats werden im geografischen Europa 225 autochthone Sprachen gesprochen. Dies entspricht 3 Prozent der weltweit gesprochenen Sprachen. Damit ist Europa nach Ozeanien der Kontinent mit der geringsten sprachlichen Vielfalt.</a:t>
            </a:r>
            <a:endParaRPr lang="en-US" dirty="0">
              <a:solidFill>
                <a:schemeClr val="tx1">
                  <a:lumMod val="75000"/>
                  <a:lumOff val="25000"/>
                </a:schemeClr>
              </a:solidFill>
            </a:endParaRPr>
          </a:p>
        </p:txBody>
      </p:sp>
      <p:sp>
        <p:nvSpPr>
          <p:cNvPr id="4" name="Ovale 3">
            <a:extLst>
              <a:ext uri="{FF2B5EF4-FFF2-40B4-BE49-F238E27FC236}">
                <a16:creationId xmlns:a16="http://schemas.microsoft.com/office/drawing/2014/main" id="{E4F6B655-A9FD-0C39-2216-50107B6AFB82}"/>
              </a:ext>
            </a:extLst>
          </p:cNvPr>
          <p:cNvSpPr/>
          <p:nvPr/>
        </p:nvSpPr>
        <p:spPr>
          <a:xfrm>
            <a:off x="11065395" y="387124"/>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6"/>
              </a:solidFill>
              <a:highlight>
                <a:srgbClr val="FFFF00"/>
              </a:highlight>
            </a:endParaRPr>
          </a:p>
        </p:txBody>
      </p:sp>
    </p:spTree>
    <p:extLst>
      <p:ext uri="{BB962C8B-B14F-4D97-AF65-F5344CB8AC3E}">
        <p14:creationId xmlns:p14="http://schemas.microsoft.com/office/powerpoint/2010/main" val="2380454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metto 3 1">
            <a:extLst>
              <a:ext uri="{FF2B5EF4-FFF2-40B4-BE49-F238E27FC236}">
                <a16:creationId xmlns:a16="http://schemas.microsoft.com/office/drawing/2014/main" id="{CAA2362B-C25D-67B3-D7EC-D7C5E3643FFD}"/>
              </a:ext>
            </a:extLst>
          </p:cNvPr>
          <p:cNvSpPr/>
          <p:nvPr/>
        </p:nvSpPr>
        <p:spPr>
          <a:xfrm>
            <a:off x="3646026" y="1118634"/>
            <a:ext cx="4672966" cy="4620732"/>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t>Was </a:t>
            </a:r>
            <a:r>
              <a:rPr lang="en-US" sz="3600" dirty="0" err="1"/>
              <a:t>ist</a:t>
            </a:r>
            <a:r>
              <a:rPr lang="en-US" sz="3600" dirty="0"/>
              <a:t> Indo-</a:t>
            </a:r>
            <a:r>
              <a:rPr lang="en-US" sz="3600" dirty="0" err="1"/>
              <a:t>Europäisch</a:t>
            </a:r>
            <a:r>
              <a:rPr lang="en-US" sz="3600" dirty="0"/>
              <a:t>?</a:t>
            </a:r>
          </a:p>
        </p:txBody>
      </p:sp>
      <p:pic>
        <p:nvPicPr>
          <p:cNvPr id="3" name="Immagine 2">
            <a:extLst>
              <a:ext uri="{FF2B5EF4-FFF2-40B4-BE49-F238E27FC236}">
                <a16:creationId xmlns:a16="http://schemas.microsoft.com/office/drawing/2014/main" id="{82729527-DAA8-55B0-EDE0-150EAC0AFEB7}"/>
              </a:ext>
            </a:extLst>
          </p:cNvPr>
          <p:cNvPicPr>
            <a:picLocks noChangeAspect="1"/>
          </p:cNvPicPr>
          <p:nvPr/>
        </p:nvPicPr>
        <p:blipFill>
          <a:blip r:embed="rId2"/>
          <a:stretch>
            <a:fillRect/>
          </a:stretch>
        </p:blipFill>
        <p:spPr>
          <a:xfrm>
            <a:off x="8318992" y="4739530"/>
            <a:ext cx="797820" cy="797820"/>
          </a:xfrm>
          <a:prstGeom prst="rect">
            <a:avLst/>
          </a:prstGeom>
        </p:spPr>
      </p:pic>
    </p:spTree>
    <p:extLst>
      <p:ext uri="{BB962C8B-B14F-4D97-AF65-F5344CB8AC3E}">
        <p14:creationId xmlns:p14="http://schemas.microsoft.com/office/powerpoint/2010/main" val="245691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BEE1C-89B4-03D4-4E64-3EA285C790A2}"/>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C7A1D31F-674E-52FD-6AB8-DBBB039109DE}"/>
              </a:ext>
            </a:extLst>
          </p:cNvPr>
          <p:cNvSpPr txBox="1"/>
          <p:nvPr/>
        </p:nvSpPr>
        <p:spPr>
          <a:xfrm>
            <a:off x="3596980" y="2144900"/>
            <a:ext cx="7282198"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 der Name </a:t>
            </a:r>
            <a:r>
              <a:rPr lang="en-US" sz="2400" dirty="0" err="1">
                <a:solidFill>
                  <a:schemeClr val="tx1">
                    <a:lumMod val="75000"/>
                    <a:lumOff val="25000"/>
                  </a:schemeClr>
                </a:solidFill>
                <a:ea typeface="+mn-lt"/>
                <a:cs typeface="+mn-lt"/>
              </a:rPr>
              <a:t>eines</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römischen</a:t>
            </a:r>
            <a:r>
              <a:rPr lang="en-US" sz="2400" dirty="0">
                <a:solidFill>
                  <a:schemeClr val="tx1">
                    <a:lumMod val="75000"/>
                    <a:lumOff val="25000"/>
                  </a:schemeClr>
                </a:solidFill>
                <a:ea typeface="+mn-lt"/>
                <a:cs typeface="+mn-lt"/>
              </a:rPr>
              <a:t> Kaisers.</a:t>
            </a:r>
            <a:endParaRPr lang="en-US" sz="2400" dirty="0">
              <a:solidFill>
                <a:schemeClr val="tx1">
                  <a:lumMod val="75000"/>
                  <a:lumOff val="25000"/>
                </a:schemeClr>
              </a:solidFill>
            </a:endParaRPr>
          </a:p>
        </p:txBody>
      </p:sp>
      <p:sp>
        <p:nvSpPr>
          <p:cNvPr id="3" name="TextBox 14">
            <a:extLst>
              <a:ext uri="{FF2B5EF4-FFF2-40B4-BE49-F238E27FC236}">
                <a16:creationId xmlns:a16="http://schemas.microsoft.com/office/drawing/2014/main" id="{C953E936-CB39-F924-7C86-4D7494C446DA}"/>
              </a:ext>
            </a:extLst>
          </p:cNvPr>
          <p:cNvSpPr txBox="1"/>
          <p:nvPr/>
        </p:nvSpPr>
        <p:spPr>
          <a:xfrm>
            <a:off x="3596980" y="3255856"/>
            <a:ext cx="6604461"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 die Mutter der </a:t>
            </a:r>
            <a:r>
              <a:rPr lang="en-US" sz="2400" dirty="0" err="1">
                <a:solidFill>
                  <a:schemeClr val="tx1">
                    <a:lumMod val="75000"/>
                    <a:lumOff val="25000"/>
                  </a:schemeClr>
                </a:solidFill>
                <a:ea typeface="+mn-lt"/>
                <a:cs typeface="+mn-lt"/>
              </a:rPr>
              <a:t>europäischen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Sprachen</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4" name="TextBox 16">
            <a:extLst>
              <a:ext uri="{FF2B5EF4-FFF2-40B4-BE49-F238E27FC236}">
                <a16:creationId xmlns:a16="http://schemas.microsoft.com/office/drawing/2014/main" id="{86A868A7-BD9D-19EC-200B-CD04C0C18952}"/>
              </a:ext>
            </a:extLst>
          </p:cNvPr>
          <p:cNvSpPr txBox="1"/>
          <p:nvPr/>
        </p:nvSpPr>
        <p:spPr>
          <a:xfrm>
            <a:off x="3596979" y="4046258"/>
            <a:ext cx="7630464" cy="949171"/>
          </a:xfrm>
          <a:prstGeom prst="rect">
            <a:avLst/>
          </a:prstGeom>
          <a:noFill/>
        </p:spPr>
        <p:txBody>
          <a:bodyPr wrap="square">
            <a:spAutoFit/>
          </a:bodyPr>
          <a:lstStyle/>
          <a:p>
            <a:pPr>
              <a:lnSpc>
                <a:spcPct val="120000"/>
              </a:lnSpc>
            </a:pPr>
            <a:r>
              <a:rPr lang="en-US" sz="2400" dirty="0">
                <a:solidFill>
                  <a:schemeClr val="tx1">
                    <a:lumMod val="75000"/>
                    <a:lumOff val="25000"/>
                  </a:schemeClr>
                </a:solidFill>
                <a:ea typeface="+mn-lt"/>
                <a:cs typeface="+mn-lt"/>
              </a:rPr>
              <a:t> …  </a:t>
            </a:r>
            <a:r>
              <a:rPr lang="en-US" sz="2400" dirty="0" err="1">
                <a:solidFill>
                  <a:schemeClr val="tx1">
                    <a:lumMod val="75000"/>
                    <a:lumOff val="25000"/>
                  </a:schemeClr>
                </a:solidFill>
                <a:ea typeface="+mn-lt"/>
                <a:cs typeface="+mn-lt"/>
              </a:rPr>
              <a:t>ein</a:t>
            </a:r>
            <a:r>
              <a:rPr lang="en-US" sz="2400" dirty="0">
                <a:solidFill>
                  <a:schemeClr val="tx1">
                    <a:lumMod val="75000"/>
                    <a:lumOff val="25000"/>
                  </a:schemeClr>
                </a:solidFill>
                <a:ea typeface="+mn-lt"/>
                <a:cs typeface="+mn-lt"/>
              </a:rPr>
              <a:t> Volk </a:t>
            </a:r>
            <a:r>
              <a:rPr lang="en-US" sz="2400" dirty="0" err="1">
                <a:solidFill>
                  <a:schemeClr val="tx1">
                    <a:lumMod val="75000"/>
                    <a:lumOff val="25000"/>
                  </a:schemeClr>
                </a:solidFill>
                <a:ea typeface="+mn-lt"/>
                <a:cs typeface="+mn-lt"/>
              </a:rPr>
              <a:t>aus</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Indien</a:t>
            </a:r>
            <a:r>
              <a:rPr lang="en-US" sz="2400" dirty="0">
                <a:solidFill>
                  <a:schemeClr val="tx1">
                    <a:lumMod val="75000"/>
                    <a:lumOff val="25000"/>
                  </a:schemeClr>
                </a:solidFill>
                <a:ea typeface="+mn-lt"/>
                <a:cs typeface="+mn-lt"/>
              </a:rPr>
              <a:t>, das </a:t>
            </a:r>
            <a:r>
              <a:rPr lang="en-US" sz="2400" dirty="0" err="1">
                <a:solidFill>
                  <a:schemeClr val="tx1">
                    <a:lumMod val="75000"/>
                    <a:lumOff val="25000"/>
                  </a:schemeClr>
                </a:solidFill>
                <a:ea typeface="+mn-lt"/>
                <a:cs typeface="+mn-lt"/>
              </a:rPr>
              <a:t>sich</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im</a:t>
            </a:r>
            <a:r>
              <a:rPr lang="en-US" sz="2400" dirty="0">
                <a:solidFill>
                  <a:schemeClr val="tx1">
                    <a:lumMod val="75000"/>
                    <a:lumOff val="25000"/>
                  </a:schemeClr>
                </a:solidFill>
                <a:ea typeface="+mn-lt"/>
                <a:cs typeface="+mn-lt"/>
              </a:rPr>
              <a:t> 5. </a:t>
            </a:r>
            <a:r>
              <a:rPr lang="en-US" sz="2400" dirty="0" err="1">
                <a:solidFill>
                  <a:schemeClr val="tx1">
                    <a:lumMod val="75000"/>
                    <a:lumOff val="25000"/>
                  </a:schemeClr>
                </a:solidFill>
                <a:ea typeface="+mn-lt"/>
                <a:cs typeface="+mn-lt"/>
              </a:rPr>
              <a:t>Jahrhundert</a:t>
            </a:r>
            <a:r>
              <a:rPr lang="en-US" sz="2400" dirty="0">
                <a:solidFill>
                  <a:schemeClr val="tx1">
                    <a:lumMod val="75000"/>
                    <a:lumOff val="25000"/>
                  </a:schemeClr>
                </a:solidFill>
                <a:ea typeface="+mn-lt"/>
                <a:cs typeface="+mn-lt"/>
              </a:rPr>
              <a:t> v. Chr. </a:t>
            </a:r>
            <a:br>
              <a:rPr lang="en-US" sz="2400" dirty="0">
                <a:solidFill>
                  <a:schemeClr val="tx1">
                    <a:lumMod val="75000"/>
                    <a:lumOff val="25000"/>
                  </a:schemeClr>
                </a:solidFill>
                <a:ea typeface="+mn-lt"/>
                <a:cs typeface="+mn-lt"/>
              </a:rPr>
            </a:br>
            <a:r>
              <a:rPr lang="en-US" sz="2400" dirty="0">
                <a:solidFill>
                  <a:schemeClr val="tx1">
                    <a:lumMod val="75000"/>
                    <a:lumOff val="25000"/>
                  </a:schemeClr>
                </a:solidFill>
                <a:ea typeface="+mn-lt"/>
                <a:cs typeface="+mn-lt"/>
              </a:rPr>
              <a:t>      in Europa </a:t>
            </a:r>
            <a:r>
              <a:rPr lang="en-US" sz="2400" dirty="0" err="1">
                <a:solidFill>
                  <a:schemeClr val="tx1">
                    <a:lumMod val="75000"/>
                    <a:lumOff val="25000"/>
                  </a:schemeClr>
                </a:solidFill>
                <a:ea typeface="+mn-lt"/>
                <a:cs typeface="+mn-lt"/>
              </a:rPr>
              <a:t>niederließ</a:t>
            </a:r>
            <a:r>
              <a:rPr lang="en-US" sz="2400" dirty="0">
                <a:solidFill>
                  <a:schemeClr val="tx1">
                    <a:lumMod val="75000"/>
                    <a:lumOff val="25000"/>
                  </a:schemeClr>
                </a:solidFill>
                <a:ea typeface="+mn-lt"/>
                <a:cs typeface="+mn-lt"/>
              </a:rPr>
              <a:t>.</a:t>
            </a:r>
            <a:endParaRPr lang="en-US" sz="2400" dirty="0">
              <a:solidFill>
                <a:schemeClr val="tx1">
                  <a:lumMod val="75000"/>
                  <a:lumOff val="25000"/>
                </a:schemeClr>
              </a:solidFill>
            </a:endParaRPr>
          </a:p>
        </p:txBody>
      </p:sp>
      <p:sp>
        <p:nvSpPr>
          <p:cNvPr id="5" name="TextBox 18">
            <a:extLst>
              <a:ext uri="{FF2B5EF4-FFF2-40B4-BE49-F238E27FC236}">
                <a16:creationId xmlns:a16="http://schemas.microsoft.com/office/drawing/2014/main" id="{D5D3FCB1-0211-0D8C-722C-28EBE075CE11}"/>
              </a:ext>
            </a:extLst>
          </p:cNvPr>
          <p:cNvSpPr txBox="1"/>
          <p:nvPr/>
        </p:nvSpPr>
        <p:spPr>
          <a:xfrm>
            <a:off x="3596980" y="5386772"/>
            <a:ext cx="7085888" cy="461665"/>
          </a:xfrm>
          <a:prstGeom prst="rect">
            <a:avLst/>
          </a:prstGeom>
          <a:noFill/>
        </p:spPr>
        <p:txBody>
          <a:bodyPr wrap="square">
            <a:spAutoFit/>
          </a:bodyPr>
          <a:lstStyle/>
          <a:p>
            <a:r>
              <a:rPr lang="en-US" sz="2400" dirty="0">
                <a:solidFill>
                  <a:schemeClr val="tx1">
                    <a:lumMod val="75000"/>
                    <a:lumOff val="25000"/>
                  </a:schemeClr>
                </a:solidFill>
                <a:ea typeface="+mn-lt"/>
                <a:cs typeface="+mn-lt"/>
              </a:rPr>
              <a:t>… der Name </a:t>
            </a:r>
            <a:r>
              <a:rPr lang="en-US" sz="2400" dirty="0" err="1">
                <a:solidFill>
                  <a:schemeClr val="tx1">
                    <a:lumMod val="75000"/>
                    <a:lumOff val="25000"/>
                  </a:schemeClr>
                </a:solidFill>
                <a:ea typeface="+mn-lt"/>
                <a:cs typeface="+mn-lt"/>
              </a:rPr>
              <a:t>einer</a:t>
            </a:r>
            <a:r>
              <a:rPr lang="en-US" sz="2400" dirty="0">
                <a:solidFill>
                  <a:schemeClr val="tx1">
                    <a:lumMod val="75000"/>
                    <a:lumOff val="25000"/>
                  </a:schemeClr>
                </a:solidFill>
                <a:ea typeface="+mn-lt"/>
                <a:cs typeface="+mn-lt"/>
              </a:rPr>
              <a:t> Stadt </a:t>
            </a:r>
            <a:r>
              <a:rPr lang="en-US" sz="2400" dirty="0" err="1">
                <a:solidFill>
                  <a:schemeClr val="tx1">
                    <a:lumMod val="75000"/>
                    <a:lumOff val="25000"/>
                  </a:schemeClr>
                </a:solidFill>
                <a:ea typeface="+mn-lt"/>
                <a:cs typeface="+mn-lt"/>
              </a:rPr>
              <a:t>zwischen</a:t>
            </a:r>
            <a:r>
              <a:rPr lang="en-US" sz="2400" dirty="0">
                <a:solidFill>
                  <a:schemeClr val="tx1">
                    <a:lumMod val="75000"/>
                    <a:lumOff val="25000"/>
                  </a:schemeClr>
                </a:solidFill>
                <a:ea typeface="+mn-lt"/>
                <a:cs typeface="+mn-lt"/>
              </a:rPr>
              <a:t> </a:t>
            </a:r>
            <a:r>
              <a:rPr lang="en-US" sz="2400" dirty="0" err="1">
                <a:solidFill>
                  <a:schemeClr val="tx1">
                    <a:lumMod val="75000"/>
                    <a:lumOff val="25000"/>
                  </a:schemeClr>
                </a:solidFill>
                <a:ea typeface="+mn-lt"/>
                <a:cs typeface="+mn-lt"/>
              </a:rPr>
              <a:t>Indien</a:t>
            </a:r>
            <a:r>
              <a:rPr lang="en-US" sz="2400" dirty="0">
                <a:solidFill>
                  <a:schemeClr val="tx1">
                    <a:lumMod val="75000"/>
                    <a:lumOff val="25000"/>
                  </a:schemeClr>
                </a:solidFill>
                <a:ea typeface="+mn-lt"/>
                <a:cs typeface="+mn-lt"/>
              </a:rPr>
              <a:t> und Europa.</a:t>
            </a:r>
            <a:endParaRPr lang="en-US" sz="2400" dirty="0">
              <a:solidFill>
                <a:schemeClr val="tx1">
                  <a:lumMod val="75000"/>
                  <a:lumOff val="25000"/>
                </a:schemeClr>
              </a:solidFill>
            </a:endParaRPr>
          </a:p>
        </p:txBody>
      </p:sp>
      <p:sp>
        <p:nvSpPr>
          <p:cNvPr id="6" name="TextBox 20">
            <a:extLst>
              <a:ext uri="{FF2B5EF4-FFF2-40B4-BE49-F238E27FC236}">
                <a16:creationId xmlns:a16="http://schemas.microsoft.com/office/drawing/2014/main" id="{98DDD33C-5958-9402-C70D-B6AAC136FDE3}"/>
              </a:ext>
            </a:extLst>
          </p:cNvPr>
          <p:cNvSpPr txBox="1"/>
          <p:nvPr/>
        </p:nvSpPr>
        <p:spPr>
          <a:xfrm>
            <a:off x="645140" y="804386"/>
            <a:ext cx="6970222" cy="461665"/>
          </a:xfrm>
          <a:prstGeom prst="rect">
            <a:avLst/>
          </a:prstGeom>
          <a:noFill/>
        </p:spPr>
        <p:txBody>
          <a:bodyPr wrap="square">
            <a:spAutoFit/>
          </a:bodyPr>
          <a:lstStyle/>
          <a:p>
            <a:r>
              <a:rPr lang="en-US" sz="2400" b="1" dirty="0">
                <a:solidFill>
                  <a:schemeClr val="accent6"/>
                </a:solidFill>
              </a:rPr>
              <a:t>Indo-</a:t>
            </a:r>
            <a:r>
              <a:rPr lang="en-US" sz="2400" b="1" dirty="0" err="1">
                <a:solidFill>
                  <a:schemeClr val="accent6"/>
                </a:solidFill>
              </a:rPr>
              <a:t>Europäisch</a:t>
            </a:r>
            <a:r>
              <a:rPr lang="en-US" sz="2400" b="1" dirty="0">
                <a:solidFill>
                  <a:schemeClr val="accent6"/>
                </a:solidFill>
              </a:rPr>
              <a:t> </a:t>
            </a:r>
            <a:r>
              <a:rPr lang="en-US" sz="2400" b="1" dirty="0" err="1">
                <a:solidFill>
                  <a:schemeClr val="accent6"/>
                </a:solidFill>
              </a:rPr>
              <a:t>ist</a:t>
            </a:r>
            <a:r>
              <a:rPr lang="en-US" sz="2400" b="1" dirty="0">
                <a:solidFill>
                  <a:schemeClr val="accent6"/>
                </a:solidFill>
              </a:rPr>
              <a:t> ...</a:t>
            </a:r>
            <a:endParaRPr lang="it-IT" sz="2400" b="1" noProof="1">
              <a:solidFill>
                <a:schemeClr val="accent6"/>
              </a:solidFill>
            </a:endParaRPr>
          </a:p>
        </p:txBody>
      </p:sp>
      <p:sp>
        <p:nvSpPr>
          <p:cNvPr id="7" name="Ovale 6">
            <a:extLst>
              <a:ext uri="{FF2B5EF4-FFF2-40B4-BE49-F238E27FC236}">
                <a16:creationId xmlns:a16="http://schemas.microsoft.com/office/drawing/2014/main" id="{D57984DC-D651-ABDA-BE6A-3B3CA53BD881}"/>
              </a:ext>
            </a:extLst>
          </p:cNvPr>
          <p:cNvSpPr/>
          <p:nvPr/>
        </p:nvSpPr>
        <p:spPr>
          <a:xfrm>
            <a:off x="2634604"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24379000-4383-9803-255A-403D83D4E68C}"/>
              </a:ext>
            </a:extLst>
          </p:cNvPr>
          <p:cNvSpPr/>
          <p:nvPr/>
        </p:nvSpPr>
        <p:spPr>
          <a:xfrm>
            <a:off x="2634604"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5C67129-C7D2-7DD7-75EE-BBCEBEBAD475}"/>
              </a:ext>
            </a:extLst>
          </p:cNvPr>
          <p:cNvSpPr/>
          <p:nvPr/>
        </p:nvSpPr>
        <p:spPr>
          <a:xfrm>
            <a:off x="2634604" y="4172791"/>
            <a:ext cx="752355" cy="75235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E94AD7E2-92B6-4E04-6572-ED0DAA466986}"/>
              </a:ext>
            </a:extLst>
          </p:cNvPr>
          <p:cNvSpPr/>
          <p:nvPr/>
        </p:nvSpPr>
        <p:spPr>
          <a:xfrm>
            <a:off x="2634604"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961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67056-310A-3C84-3312-8480E93FB77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1876E9FB-1779-0B4F-5345-49D7A51EF802}"/>
              </a:ext>
            </a:extLst>
          </p:cNvPr>
          <p:cNvSpPr txBox="1">
            <a:spLocks/>
          </p:cNvSpPr>
          <p:nvPr/>
        </p:nvSpPr>
        <p:spPr>
          <a:xfrm>
            <a:off x="1702480" y="1139479"/>
            <a:ext cx="8787039" cy="4613279"/>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tx1">
                    <a:lumMod val="75000"/>
                    <a:lumOff val="25000"/>
                  </a:schemeClr>
                </a:solidFill>
              </a:rPr>
              <a:t>Die </a:t>
            </a:r>
            <a:r>
              <a:rPr lang="en-US" b="1" dirty="0" err="1">
                <a:solidFill>
                  <a:schemeClr val="tx1">
                    <a:lumMod val="75000"/>
                    <a:lumOff val="25000"/>
                  </a:schemeClr>
                </a:solidFill>
              </a:rPr>
              <a:t>richtige</a:t>
            </a:r>
            <a:r>
              <a:rPr lang="en-US" b="1" dirty="0">
                <a:solidFill>
                  <a:schemeClr val="tx1">
                    <a:lumMod val="75000"/>
                    <a:lumOff val="25000"/>
                  </a:schemeClr>
                </a:solidFill>
              </a:rPr>
              <a:t> </a:t>
            </a:r>
            <a:r>
              <a:rPr lang="en-US" b="1" dirty="0" err="1">
                <a:solidFill>
                  <a:schemeClr val="tx1">
                    <a:lumMod val="75000"/>
                    <a:lumOff val="25000"/>
                  </a:schemeClr>
                </a:solidFill>
              </a:rPr>
              <a:t>Antwort</a:t>
            </a:r>
            <a:r>
              <a:rPr lang="en-US" b="1" dirty="0">
                <a:solidFill>
                  <a:schemeClr val="tx1">
                    <a:lumMod val="75000"/>
                    <a:lumOff val="25000"/>
                  </a:schemeClr>
                </a:solidFill>
              </a:rPr>
              <a:t> </a:t>
            </a:r>
            <a:r>
              <a:rPr lang="en-US" b="1" dirty="0" err="1">
                <a:solidFill>
                  <a:schemeClr val="tx1">
                    <a:lumMod val="75000"/>
                    <a:lumOff val="25000"/>
                  </a:schemeClr>
                </a:solidFill>
              </a:rPr>
              <a:t>ist</a:t>
            </a:r>
            <a:r>
              <a:rPr lang="en-US" b="1" dirty="0">
                <a:solidFill>
                  <a:schemeClr val="tx1">
                    <a:lumMod val="75000"/>
                    <a:lumOff val="25000"/>
                  </a:schemeClr>
                </a:solidFill>
              </a:rPr>
              <a:t>...</a:t>
            </a:r>
          </a:p>
          <a:p>
            <a:pPr marL="0" indent="0">
              <a:buNone/>
            </a:pPr>
            <a:endParaRPr lang="en-US" dirty="0">
              <a:solidFill>
                <a:schemeClr val="tx1">
                  <a:lumMod val="75000"/>
                  <a:lumOff val="25000"/>
                </a:schemeClr>
              </a:solidFill>
            </a:endParaRPr>
          </a:p>
          <a:p>
            <a:pPr marL="0" indent="0">
              <a:buNone/>
            </a:pPr>
            <a:r>
              <a:rPr lang="de-DE" dirty="0">
                <a:solidFill>
                  <a:schemeClr val="tx1">
                    <a:lumMod val="75000"/>
                    <a:lumOff val="25000"/>
                  </a:schemeClr>
                </a:solidFill>
              </a:rPr>
              <a:t>… die „Mutter“ der europäischen Sprachen. Denn das Indoeuropäische ist die Sprache, aus der eine Familie historischer Sprachen mit gemeinsamen Merkmalen hervorgegangen ist, zu der die meisten der lebenden und ausgestorbenen Sprachen Europas gehören. Dies legt die Hypothese nahe, dass es eine frühere Phase gab, in der diese Sprachen noch enger miteinander verwandt waren. Aus diesem Grund gilt die indoeuropäische Sprache als Mutter der meisten in Europa gesprochenen Sprachen.</a:t>
            </a:r>
            <a:endParaRPr lang="en-US" dirty="0">
              <a:solidFill>
                <a:schemeClr val="tx1">
                  <a:lumMod val="75000"/>
                  <a:lumOff val="25000"/>
                </a:schemeClr>
              </a:solidFill>
            </a:endParaRPr>
          </a:p>
        </p:txBody>
      </p:sp>
      <p:sp>
        <p:nvSpPr>
          <p:cNvPr id="8" name="Ovale 7">
            <a:extLst>
              <a:ext uri="{FF2B5EF4-FFF2-40B4-BE49-F238E27FC236}">
                <a16:creationId xmlns:a16="http://schemas.microsoft.com/office/drawing/2014/main" id="{F1FADA2B-38AF-0FAE-6EEF-53F3CCDDB585}"/>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6"/>
              </a:solidFill>
            </a:endParaRPr>
          </a:p>
        </p:txBody>
      </p:sp>
    </p:spTree>
    <p:extLst>
      <p:ext uri="{BB962C8B-B14F-4D97-AF65-F5344CB8AC3E}">
        <p14:creationId xmlns:p14="http://schemas.microsoft.com/office/powerpoint/2010/main" val="3743389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A4FD1-A22D-2AE6-88E7-7788F68BAB54}"/>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16E0DAFA-283F-0D13-AF0A-AC6BE21D401A}"/>
              </a:ext>
            </a:extLst>
          </p:cNvPr>
          <p:cNvSpPr/>
          <p:nvPr/>
        </p:nvSpPr>
        <p:spPr>
          <a:xfrm>
            <a:off x="3646026" y="1118634"/>
            <a:ext cx="4672966" cy="4620732"/>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err="1">
                <a:ea typeface="+mn-lt"/>
                <a:cs typeface="+mn-lt"/>
              </a:rPr>
              <a:t>Welche</a:t>
            </a:r>
            <a:r>
              <a:rPr lang="en-US" sz="3600" dirty="0">
                <a:ea typeface="+mn-lt"/>
                <a:cs typeface="+mn-lt"/>
              </a:rPr>
              <a:t> </a:t>
            </a:r>
            <a:r>
              <a:rPr lang="en-US" sz="3600" dirty="0" err="1">
                <a:ea typeface="+mn-lt"/>
                <a:cs typeface="+mn-lt"/>
              </a:rPr>
              <a:t>ist</a:t>
            </a:r>
            <a:r>
              <a:rPr lang="en-US" sz="3600" dirty="0">
                <a:ea typeface="+mn-lt"/>
                <a:cs typeface="+mn-lt"/>
              </a:rPr>
              <a:t> die </a:t>
            </a:r>
            <a:r>
              <a:rPr lang="en-US" sz="3600" dirty="0" err="1">
                <a:ea typeface="+mn-lt"/>
                <a:cs typeface="+mn-lt"/>
              </a:rPr>
              <a:t>meistgesprochene</a:t>
            </a:r>
            <a:r>
              <a:rPr lang="en-US" sz="3600" dirty="0">
                <a:ea typeface="+mn-lt"/>
                <a:cs typeface="+mn-lt"/>
              </a:rPr>
              <a:t> </a:t>
            </a:r>
            <a:r>
              <a:rPr lang="en-US" sz="3600" dirty="0" err="1">
                <a:ea typeface="+mn-lt"/>
                <a:cs typeface="+mn-lt"/>
              </a:rPr>
              <a:t>Sprache</a:t>
            </a:r>
            <a:r>
              <a:rPr lang="en-US" sz="3600" dirty="0">
                <a:ea typeface="+mn-lt"/>
                <a:cs typeface="+mn-lt"/>
              </a:rPr>
              <a:t> in Europa?</a:t>
            </a:r>
            <a:endParaRPr lang="en-US" sz="3600" dirty="0"/>
          </a:p>
        </p:txBody>
      </p:sp>
      <p:pic>
        <p:nvPicPr>
          <p:cNvPr id="3" name="Immagine 2">
            <a:extLst>
              <a:ext uri="{FF2B5EF4-FFF2-40B4-BE49-F238E27FC236}">
                <a16:creationId xmlns:a16="http://schemas.microsoft.com/office/drawing/2014/main" id="{0CADE692-E1A6-1B4B-1E30-2A8F66395973}"/>
              </a:ext>
            </a:extLst>
          </p:cNvPr>
          <p:cNvPicPr>
            <a:picLocks noChangeAspect="1"/>
          </p:cNvPicPr>
          <p:nvPr/>
        </p:nvPicPr>
        <p:blipFill>
          <a:blip r:embed="rId2"/>
          <a:stretch>
            <a:fillRect/>
          </a:stretch>
        </p:blipFill>
        <p:spPr>
          <a:xfrm>
            <a:off x="8318992" y="4739530"/>
            <a:ext cx="797820" cy="797820"/>
          </a:xfrm>
          <a:prstGeom prst="rect">
            <a:avLst/>
          </a:prstGeom>
        </p:spPr>
      </p:pic>
    </p:spTree>
    <p:extLst>
      <p:ext uri="{BB962C8B-B14F-4D97-AF65-F5344CB8AC3E}">
        <p14:creationId xmlns:p14="http://schemas.microsoft.com/office/powerpoint/2010/main" val="2752850706"/>
      </p:ext>
    </p:extLst>
  </p:cSld>
  <p:clrMapOvr>
    <a:masterClrMapping/>
  </p:clrMapOvr>
</p:sld>
</file>

<file path=ppt/theme/theme1.xml><?xml version="1.0" encoding="utf-8"?>
<a:theme xmlns:a="http://schemas.openxmlformats.org/drawingml/2006/main" name="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30E9AFBA-4249-CD49-8824-C19402B17437}"/>
    </a:ext>
  </a:extLst>
</a:theme>
</file>

<file path=ppt/theme/theme2.xml><?xml version="1.0" encoding="utf-8"?>
<a:theme xmlns:a="http://schemas.openxmlformats.org/drawingml/2006/main" name="Imag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9B1C51AE-E13B-0C49-A3BE-25E6DBA5F7CF}"/>
    </a:ext>
  </a:extLst>
</a:theme>
</file>

<file path=ppt/theme/theme3.xml><?xml version="1.0" encoding="utf-8"?>
<a:theme xmlns:a="http://schemas.openxmlformats.org/drawingml/2006/main" name="1_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C18DA24E-491E-E54E-940E-3FBDC843BE3E}"/>
    </a:ext>
  </a:extLst>
</a:theme>
</file>

<file path=ppt/theme/theme4.xml><?xml version="1.0" encoding="utf-8"?>
<a:theme xmlns:a="http://schemas.openxmlformats.org/drawingml/2006/main" name="Chapters title">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D80F77D7-B981-5C47-9905-A63BED455DC8}"/>
    </a:ext>
  </a:extLst>
</a:theme>
</file>

<file path=ppt/theme/theme5.xml><?xml version="1.0" encoding="utf-8"?>
<a:theme xmlns:a="http://schemas.openxmlformats.org/drawingml/2006/main" name="Contents Slide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F98C3A76-2E4D-8741-B96A-69140F03CAE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1CACBF6F64A7B24C8FC41F52F21BA73D" ma:contentTypeVersion="12" ma:contentTypeDescription="Creare un nuovo documento." ma:contentTypeScope="" ma:versionID="03eafbe2aa9f77a6fbb4339320f8ad0e">
  <xsd:schema xmlns:xsd="http://www.w3.org/2001/XMLSchema" xmlns:xs="http://www.w3.org/2001/XMLSchema" xmlns:p="http://schemas.microsoft.com/office/2006/metadata/properties" xmlns:ns2="d50c8c2c-af25-4f0d-b4c4-bb032624f243" xmlns:ns3="359b2276-3855-41ed-87fa-2a7abe6a582a" targetNamespace="http://schemas.microsoft.com/office/2006/metadata/properties" ma:root="true" ma:fieldsID="6c6119ac60ae8991e6ae6182329fc1f6" ns2:_="" ns3:_="">
    <xsd:import namespace="d50c8c2c-af25-4f0d-b4c4-bb032624f243"/>
    <xsd:import namespace="359b2276-3855-41ed-87fa-2a7abe6a582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0c8c2c-af25-4f0d-b4c4-bb032624f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9b2276-3855-41ed-87fa-2a7abe6a582a"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59b2276-3855-41ed-87fa-2a7abe6a582a">
      <UserInfo>
        <DisplayName>Sparber Wolfram</DisplayName>
        <AccountId>26</AccountId>
        <AccountType/>
      </UserInfo>
    </SharedWithUsers>
  </documentManagement>
</p:properties>
</file>

<file path=customXml/itemProps1.xml><?xml version="1.0" encoding="utf-8"?>
<ds:datastoreItem xmlns:ds="http://schemas.openxmlformats.org/officeDocument/2006/customXml" ds:itemID="{E2DC7EC8-74F1-4E1D-84CE-A15B07E8A5C8}">
  <ds:schemaRefs>
    <ds:schemaRef ds:uri="http://schemas.microsoft.com/sharepoint/v3/contenttype/forms"/>
  </ds:schemaRefs>
</ds:datastoreItem>
</file>

<file path=customXml/itemProps2.xml><?xml version="1.0" encoding="utf-8"?>
<ds:datastoreItem xmlns:ds="http://schemas.openxmlformats.org/officeDocument/2006/customXml" ds:itemID="{3D3C5175-602D-42C1-93DD-686F05E0AC8D}">
  <ds:schemaRefs>
    <ds:schemaRef ds:uri="359b2276-3855-41ed-87fa-2a7abe6a582a"/>
    <ds:schemaRef ds:uri="d50c8c2c-af25-4f0d-b4c4-bb032624f2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6A7F354-E7AE-4DB2-A7E2-A063A697F835}">
  <ds:schemaRefs>
    <ds:schemaRef ds:uri="http://schemas.microsoft.com/office/2006/metadata/properties"/>
    <ds:schemaRef ds:uri="http://schemas.microsoft.com/office/2006/documentManagement/types"/>
    <ds:schemaRef ds:uri="http://schemas.microsoft.com/office/infopath/2007/PartnerControls"/>
    <ds:schemaRef ds:uri="359b2276-3855-41ed-87fa-2a7abe6a582a"/>
    <ds:schemaRef ds:uri="http://purl.org/dc/dcmitype/"/>
    <ds:schemaRef ds:uri="http://purl.org/dc/elements/1.1/"/>
    <ds:schemaRef ds:uri="d50c8c2c-af25-4f0d-b4c4-bb032624f243"/>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Simple Covers</Template>
  <TotalTime>401</TotalTime>
  <Words>1746</Words>
  <Application>Microsoft Macintosh PowerPoint</Application>
  <PresentationFormat>Widescreen</PresentationFormat>
  <Paragraphs>154</Paragraphs>
  <Slides>37</Slides>
  <Notes>1</Notes>
  <HiddenSlides>0</HiddenSlides>
  <MMClips>0</MMClips>
  <ScaleCrop>false</ScaleCrop>
  <HeadingPairs>
    <vt:vector size="6" baseType="variant">
      <vt:variant>
        <vt:lpstr>Caratteri utilizzati</vt:lpstr>
      </vt:variant>
      <vt:variant>
        <vt:i4>6</vt:i4>
      </vt:variant>
      <vt:variant>
        <vt:lpstr>Tema</vt:lpstr>
      </vt:variant>
      <vt:variant>
        <vt:i4>5</vt:i4>
      </vt:variant>
      <vt:variant>
        <vt:lpstr>Titoli diapositive</vt:lpstr>
      </vt:variant>
      <vt:variant>
        <vt:i4>37</vt:i4>
      </vt:variant>
    </vt:vector>
  </HeadingPairs>
  <TitlesOfParts>
    <vt:vector size="48" baseType="lpstr">
      <vt:lpstr>Aptos</vt:lpstr>
      <vt:lpstr>Arial</vt:lpstr>
      <vt:lpstr>Calibri</vt:lpstr>
      <vt:lpstr>Calibri Light</vt:lpstr>
      <vt:lpstr>Times New Roman</vt:lpstr>
      <vt:lpstr>Trade Gothic Next</vt:lpstr>
      <vt:lpstr>Simple Covers</vt:lpstr>
      <vt:lpstr>Image Covers</vt:lpstr>
      <vt:lpstr>1_Simple Covers</vt:lpstr>
      <vt:lpstr>Chapters title</vt:lpstr>
      <vt:lpstr>Contents Slides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Mariz Chiara</dc:creator>
  <cp:keywords/>
  <dc:description/>
  <cp:lastModifiedBy>Mariz Chiara</cp:lastModifiedBy>
  <cp:revision>20</cp:revision>
  <cp:lastPrinted>2017-03-09T08:39:52Z</cp:lastPrinted>
  <dcterms:created xsi:type="dcterms:W3CDTF">2025-01-22T09:51:14Z</dcterms:created>
  <dcterms:modified xsi:type="dcterms:W3CDTF">2025-09-22T13:02:34Z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0x0101001CACBF6F64A7B24C8FC41F52F21BA73D</vt:lpwstr>
  </property>
</Properties>
</file>