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7" r:id="rId4"/>
    <p:sldMasterId id="2147483717" r:id="rId5"/>
    <p:sldMasterId id="2147483733" r:id="rId6"/>
    <p:sldMasterId id="2147483724" r:id="rId7"/>
    <p:sldMasterId id="2147483648" r:id="rId8"/>
  </p:sldMasterIdLst>
  <p:notesMasterIdLst>
    <p:notesMasterId r:id="rId53"/>
  </p:notesMasterIdLst>
  <p:sldIdLst>
    <p:sldId id="379" r:id="rId9"/>
    <p:sldId id="380" r:id="rId10"/>
    <p:sldId id="381" r:id="rId11"/>
    <p:sldId id="382" r:id="rId12"/>
    <p:sldId id="383" r:id="rId13"/>
    <p:sldId id="384" r:id="rId14"/>
    <p:sldId id="385" r:id="rId15"/>
    <p:sldId id="386" r:id="rId16"/>
    <p:sldId id="387" r:id="rId17"/>
    <p:sldId id="388" r:id="rId18"/>
    <p:sldId id="389" r:id="rId19"/>
    <p:sldId id="390" r:id="rId20"/>
    <p:sldId id="391" r:id="rId21"/>
    <p:sldId id="392" r:id="rId22"/>
    <p:sldId id="393" r:id="rId23"/>
    <p:sldId id="394" r:id="rId24"/>
    <p:sldId id="395" r:id="rId25"/>
    <p:sldId id="396" r:id="rId26"/>
    <p:sldId id="397" r:id="rId27"/>
    <p:sldId id="398" r:id="rId28"/>
    <p:sldId id="400" r:id="rId29"/>
    <p:sldId id="401" r:id="rId30"/>
    <p:sldId id="399" r:id="rId31"/>
    <p:sldId id="402" r:id="rId32"/>
    <p:sldId id="403" r:id="rId33"/>
    <p:sldId id="404" r:id="rId34"/>
    <p:sldId id="405" r:id="rId35"/>
    <p:sldId id="406" r:id="rId36"/>
    <p:sldId id="407" r:id="rId37"/>
    <p:sldId id="408" r:id="rId38"/>
    <p:sldId id="409" r:id="rId39"/>
    <p:sldId id="410" r:id="rId40"/>
    <p:sldId id="346" r:id="rId41"/>
    <p:sldId id="416" r:id="rId42"/>
    <p:sldId id="411" r:id="rId43"/>
    <p:sldId id="412" r:id="rId44"/>
    <p:sldId id="413" r:id="rId45"/>
    <p:sldId id="414" r:id="rId46"/>
    <p:sldId id="415" r:id="rId47"/>
    <p:sldId id="417" r:id="rId48"/>
    <p:sldId id="418" r:id="rId49"/>
    <p:sldId id="419" r:id="rId50"/>
    <p:sldId id="420" r:id="rId51"/>
    <p:sldId id="421" r:id="rId5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19" pos="3844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gata Amy" initials="SA" lastIdx="18" clrIdx="0">
    <p:extLst>
      <p:ext uri="{19B8F6BF-5375-455C-9EA6-DF929625EA0E}">
        <p15:presenceInfo xmlns:p15="http://schemas.microsoft.com/office/powerpoint/2012/main" userId="S::asegata@eurac.edu::88b1605c-63c6-404b-b6ca-9d179f0568a6" providerId="AD"/>
      </p:ext>
    </p:extLst>
  </p:cmAuthor>
  <p:cmAuthor id="2" name="Forlin Lorenzo" initials="FL" lastIdx="3" clrIdx="1">
    <p:extLst>
      <p:ext uri="{19B8F6BF-5375-455C-9EA6-DF929625EA0E}">
        <p15:presenceInfo xmlns:p15="http://schemas.microsoft.com/office/powerpoint/2012/main" userId="S::lforlin@eurac.edu::c5c6e9dc-4dc5-4941-8e74-687cc9286a36" providerId="AD"/>
      </p:ext>
    </p:extLst>
  </p:cmAuthor>
  <p:cmAuthor id="3" name="Barbieri Alessandra" initials="BA" lastIdx="1" clrIdx="2">
    <p:extLst>
      <p:ext uri="{19B8F6BF-5375-455C-9EA6-DF929625EA0E}">
        <p15:presenceInfo xmlns:p15="http://schemas.microsoft.com/office/powerpoint/2012/main" userId="S::abarbieri@eurac.edu::b9b093c3-b5ed-403e-880c-8e4eade98b1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1B12"/>
    <a:srgbClr val="EFC14B"/>
    <a:srgbClr val="6BAEE2"/>
    <a:srgbClr val="9EA950"/>
    <a:srgbClr val="99C96F"/>
    <a:srgbClr val="404648"/>
    <a:srgbClr val="DFE8ED"/>
    <a:srgbClr val="E02A14"/>
    <a:srgbClr val="43A2A2"/>
    <a:srgbClr val="93C778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44"/>
    <p:restoredTop sz="96327" autoAdjust="0"/>
  </p:normalViewPr>
  <p:slideViewPr>
    <p:cSldViewPr snapToGrid="0">
      <p:cViewPr varScale="1">
        <p:scale>
          <a:sx n="110" d="100"/>
          <a:sy n="110" d="100"/>
        </p:scale>
        <p:origin x="1176" y="472"/>
      </p:cViewPr>
      <p:guideLst>
        <p:guide orient="horz" pos="2160"/>
        <p:guide pos="384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viewProps" Target="viewProps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3.xml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theme" Target="theme/theme1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D290C9-C857-DA40-BC90-D1B83876DBA2}" type="datetimeFigureOut">
              <a:rPr lang="en-US" smtClean="0"/>
              <a:t>9/10/25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D5BFB8-AAEF-9846-B079-971A2147A2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22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D5BFB8-AAEF-9846-B079-971A2147A234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879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8489662-1A79-2A4F-AB57-C5005B7474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14E83DD-6A78-8549-A950-0D9A4933B0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801059" cy="648000"/>
          </a:xfrm>
          <a:prstGeom prst="rect">
            <a:avLst/>
          </a:prstGeom>
        </p:spPr>
      </p:pic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0F29800-C65D-BF41-AA04-9926A7446CD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046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1DB71F6-6D82-8D4C-AD38-19AB39CCCA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B1A87567-B055-2E4E-A4B7-4E02EFB8EE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6338"/>
            <a:ext cx="9247735" cy="175176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81B2BC62-411C-1543-9486-CE8D0DD7EEF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3543" y="4069173"/>
            <a:ext cx="924773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800" b="0" i="0" kern="1200" smtClean="0">
                <a:solidFill>
                  <a:srgbClr val="DF1B12"/>
                </a:solidFill>
                <a:effectLst/>
                <a:latin typeface="Calibri" panose="020F0502020204030204" pitchFamily="34" charset="0"/>
                <a:ea typeface="Inter" panose="020B05020300000000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 Cum sociis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</a:t>
            </a:r>
            <a:r>
              <a:rPr lang="en-US" dirty="0" err="1"/>
              <a:t>magnis</a:t>
            </a:r>
            <a:r>
              <a:rPr lang="en-US" dirty="0"/>
              <a:t> dis </a:t>
            </a:r>
            <a:r>
              <a:rPr lang="en-US" dirty="0" err="1"/>
              <a:t>parturiente</a:t>
            </a:r>
            <a:r>
              <a:rPr lang="en-US" dirty="0"/>
              <a:t> </a:t>
            </a:r>
            <a:r>
              <a:rPr lang="en-US" dirty="0" err="1"/>
              <a:t>montes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8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Image Cover 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0C698A80-66AF-2A4E-8EC3-FC8F814D7E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392" y="1021136"/>
            <a:ext cx="1801059" cy="648000"/>
          </a:xfrm>
          <a:prstGeom prst="rect">
            <a:avLst/>
          </a:prstGeom>
        </p:spPr>
      </p:pic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E661B63A-13C2-1647-B400-A0B2C532E95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2394" y="2554378"/>
            <a:ext cx="6228884" cy="163979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5600"/>
              </a:lnSpc>
              <a:spcBef>
                <a:spcPts val="0"/>
              </a:spcBef>
              <a:buNone/>
              <a:defRPr sz="5000" b="1" i="0" u="sng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6C0574E-534E-0841-BCB5-F0DCBF137F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62393" y="4205243"/>
            <a:ext cx="622888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400" b="0" i="0" kern="1200" smtClean="0">
                <a:solidFill>
                  <a:srgbClr val="DF1B12"/>
                </a:solidFill>
                <a:effectLst/>
                <a:latin typeface="Calibri" panose="020F0502020204030204" pitchFamily="34" charset="0"/>
                <a:ea typeface="Inter" panose="020B05020300000000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 Cum sociis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</a:t>
            </a:r>
            <a:r>
              <a:rPr lang="en-US" dirty="0" err="1"/>
              <a:t>magnis</a:t>
            </a:r>
            <a:r>
              <a:rPr lang="en-US" dirty="0"/>
              <a:t> dis </a:t>
            </a:r>
            <a:r>
              <a:rPr lang="en-US" dirty="0" err="1"/>
              <a:t>parturiente</a:t>
            </a:r>
            <a:r>
              <a:rPr lang="en-US" dirty="0"/>
              <a:t> </a:t>
            </a:r>
            <a:r>
              <a:rPr lang="en-US" dirty="0" err="1"/>
              <a:t>montes</a:t>
            </a:r>
            <a:endParaRPr lang="en-US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DE999179-7388-1342-80DA-D110931765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046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DC33C235-D510-E440-A7E8-ADAACA41AB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078EC6D8-A894-C54E-8156-1FCC250D08A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48492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480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Red 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8489662-1A79-2A4F-AB57-C5005B7474C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>
              <a:solidFill>
                <a:schemeClr val="accent1"/>
              </a:solidFill>
            </a:endParaRPr>
          </a:p>
        </p:txBody>
      </p:sp>
      <p:pic>
        <p:nvPicPr>
          <p:cNvPr id="11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CCD78E8B-05B7-CF4A-BFD8-19EC64A675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392" y="1021136"/>
            <a:ext cx="1777371" cy="648000"/>
          </a:xfrm>
          <a:prstGeom prst="rect">
            <a:avLst/>
          </a:prstGeom>
        </p:spPr>
      </p:pic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7B07D0DE-C7DD-9A48-962F-2C34E24DFC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2394" y="2554378"/>
            <a:ext cx="6228884" cy="163979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5600"/>
              </a:lnSpc>
              <a:spcBef>
                <a:spcPts val="0"/>
              </a:spcBef>
              <a:buNone/>
              <a:defRPr sz="5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A2E1A3CE-DA6B-2345-A64C-EE95FD4B981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62393" y="4205243"/>
            <a:ext cx="622888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400" b="0" i="0" kern="1200" smtClean="0">
                <a:solidFill>
                  <a:schemeClr val="bg1"/>
                </a:solidFill>
                <a:effectLst/>
                <a:latin typeface="+mn-lt"/>
                <a:ea typeface="Inter" panose="020B0502030000000004" pitchFamily="34" charset="0"/>
                <a:cs typeface="Inter" panose="020B05020300000000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 Cum sociis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</a:t>
            </a:r>
            <a:r>
              <a:rPr lang="en-US" dirty="0" err="1"/>
              <a:t>magnis</a:t>
            </a:r>
            <a:r>
              <a:rPr lang="en-US" dirty="0"/>
              <a:t> dis </a:t>
            </a:r>
            <a:r>
              <a:rPr lang="en-US" dirty="0" err="1"/>
              <a:t>parturiente</a:t>
            </a:r>
            <a:r>
              <a:rPr lang="en-US" dirty="0"/>
              <a:t> </a:t>
            </a:r>
            <a:r>
              <a:rPr lang="en-US" dirty="0" err="1"/>
              <a:t>montes</a:t>
            </a:r>
            <a:endParaRPr lang="en-US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1FB8854F-485C-1D4D-95D1-C1455848EBB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>
                <a:solidFill>
                  <a:srgbClr val="404648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BF935293-5F03-9648-9F34-3494C692B1B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B6459ED3-2FF5-0548-A1DB-E4AA8320850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48492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71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Image Cover 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5">
            <a:extLst>
              <a:ext uri="{FF2B5EF4-FFF2-40B4-BE49-F238E27FC236}">
                <a16:creationId xmlns:a16="http://schemas.microsoft.com/office/drawing/2014/main" id="{9AE6C42C-FF0E-1447-A180-A38172CF830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6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>
              <a:solidFill>
                <a:srgbClr val="404648"/>
              </a:solidFill>
            </a:endParaRPr>
          </a:p>
        </p:txBody>
      </p:sp>
      <p:pic>
        <p:nvPicPr>
          <p:cNvPr id="8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07C0BAC5-1ACC-B840-9539-4137BF3B03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392" y="1021136"/>
            <a:ext cx="1777371" cy="648000"/>
          </a:xfrm>
          <a:prstGeom prst="rect">
            <a:avLst/>
          </a:prstGeom>
        </p:spPr>
      </p:pic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C69B5201-7BD6-0D45-AAA2-6759DEB8B3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2394" y="2554378"/>
            <a:ext cx="6228884" cy="163979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5600"/>
              </a:lnSpc>
              <a:spcBef>
                <a:spcPts val="0"/>
              </a:spcBef>
              <a:buNone/>
              <a:defRPr sz="5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56334B7A-7117-5946-8A9C-540BFE1C79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62393" y="4205243"/>
            <a:ext cx="622888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400" b="0" i="0" kern="1200" smtClean="0">
                <a:solidFill>
                  <a:schemeClr val="bg1"/>
                </a:solidFill>
                <a:effectLst/>
                <a:latin typeface="+mn-lt"/>
                <a:ea typeface="Inter" panose="020B0502030000000004" pitchFamily="34" charset="0"/>
                <a:cs typeface="Inter" panose="020B05020300000000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 Cum sociis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</a:t>
            </a:r>
            <a:r>
              <a:rPr lang="en-US" dirty="0" err="1"/>
              <a:t>magnis</a:t>
            </a:r>
            <a:r>
              <a:rPr lang="en-US" dirty="0"/>
              <a:t> dis </a:t>
            </a:r>
            <a:r>
              <a:rPr lang="en-US" dirty="0" err="1"/>
              <a:t>parturiente</a:t>
            </a:r>
            <a:r>
              <a:rPr lang="en-US" dirty="0"/>
              <a:t> </a:t>
            </a:r>
            <a:r>
              <a:rPr lang="en-US" dirty="0" err="1"/>
              <a:t>montes</a:t>
            </a:r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37893150-EFD5-0648-9336-1A49B413D8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>
                <a:solidFill>
                  <a:schemeClr val="accent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A13289A2-96BE-8342-97B9-7822CF1E7B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73CE07F7-1FC7-2B47-A983-28996537A26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48492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9235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hite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8489662-1A79-2A4F-AB57-C5005B7474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0AF5E05-6C20-594B-9395-961A62B0112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342800" y="0"/>
            <a:ext cx="48492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pic>
        <p:nvPicPr>
          <p:cNvPr id="2" name="Picture 1" descr="A black background with red text&#10;&#10;Description automatically generated">
            <a:extLst>
              <a:ext uri="{FF2B5EF4-FFF2-40B4-BE49-F238E27FC236}">
                <a16:creationId xmlns:a16="http://schemas.microsoft.com/office/drawing/2014/main" id="{C27795C7-3D3F-AD89-850C-36857B14B8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160000"/>
            <a:ext cx="4836160" cy="215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00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White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5">
            <a:extLst>
              <a:ext uri="{FF2B5EF4-FFF2-40B4-BE49-F238E27FC236}">
                <a16:creationId xmlns:a16="http://schemas.microsoft.com/office/drawing/2014/main" id="{107E39AA-AC3D-9945-8D70-9BCEAE18B2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1B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D51C654E-47F5-E745-91D4-F89B8DDEF87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342800" y="0"/>
            <a:ext cx="48492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pic>
        <p:nvPicPr>
          <p:cNvPr id="2" name="Picture 1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8030FF6A-DDEB-B3FD-BEDB-8BC1A20F85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160000"/>
            <a:ext cx="4836160" cy="215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09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Grey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F5A3D0C7-A724-8D41-BB12-922F5DF9C65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183B43C-BEE9-6B4B-B322-5AECFDBDC24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342800" y="0"/>
            <a:ext cx="48492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pic>
        <p:nvPicPr>
          <p:cNvPr id="2" name="Picture 1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3D66A3E5-85D0-5C7B-4618-88B368329B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160000"/>
            <a:ext cx="4836160" cy="215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475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8489662-1A79-2A4F-AB57-C5005B7474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14E83DD-6A78-8549-A950-0D9A4933B0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801059" cy="648000"/>
          </a:xfrm>
          <a:prstGeom prst="rect">
            <a:avLst/>
          </a:prstGeom>
        </p:spPr>
      </p:pic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0F29800-C65D-BF41-AA04-9926A7446CD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046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1DB71F6-6D82-8D4C-AD38-19AB39CCCA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B1A87567-B055-2E4E-A4B7-4E02EFB8EE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6338"/>
            <a:ext cx="9247735" cy="175176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81B2BC62-411C-1543-9486-CE8D0DD7EEF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3543" y="4069173"/>
            <a:ext cx="924773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800" b="0" i="0" kern="1200" smtClean="0">
                <a:solidFill>
                  <a:srgbClr val="DF1B12"/>
                </a:solidFill>
                <a:effectLst/>
                <a:latin typeface="Calibri" panose="020F0502020204030204" pitchFamily="34" charset="0"/>
                <a:ea typeface="Inter" panose="020B05020300000000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 Cum sociis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</a:t>
            </a:r>
            <a:r>
              <a:rPr lang="en-US" dirty="0" err="1"/>
              <a:t>magnis</a:t>
            </a:r>
            <a:r>
              <a:rPr lang="en-US" dirty="0"/>
              <a:t> dis </a:t>
            </a:r>
            <a:r>
              <a:rPr lang="en-US" dirty="0" err="1"/>
              <a:t>parturiente</a:t>
            </a:r>
            <a:r>
              <a:rPr lang="en-US" dirty="0"/>
              <a:t> </a:t>
            </a:r>
            <a:r>
              <a:rPr lang="en-US" dirty="0" err="1"/>
              <a:t>montes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2940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5">
            <a:extLst>
              <a:ext uri="{FF2B5EF4-FFF2-40B4-BE49-F238E27FC236}">
                <a16:creationId xmlns:a16="http://schemas.microsoft.com/office/drawing/2014/main" id="{E057D02D-A11C-EF4C-99C2-687ABAB120A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1B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pic>
        <p:nvPicPr>
          <p:cNvPr id="8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215BA464-3172-5D42-85E8-DBE7016A1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777371" cy="648000"/>
          </a:xfrm>
          <a:prstGeom prst="rect">
            <a:avLst/>
          </a:prstGeom>
        </p:spPr>
      </p:pic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C934342-D87A-D041-95E5-A4B6ED456F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046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FCABA563-ED00-044E-A9A2-988B9960150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61CA71F7-27DE-3744-BC4E-73E878DCA6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6338"/>
            <a:ext cx="9247735" cy="175176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5600"/>
              </a:lnSpc>
              <a:spcBef>
                <a:spcPts val="0"/>
              </a:spcBef>
              <a:buNone/>
              <a:defRPr sz="6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E5B84889-48E7-2248-93D2-51E6598989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3543" y="4069173"/>
            <a:ext cx="924773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800" b="0" i="0" kern="120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Inter" panose="020B05020300000000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 Cum sociis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</a:t>
            </a:r>
            <a:r>
              <a:rPr lang="en-US" dirty="0" err="1"/>
              <a:t>magnis</a:t>
            </a:r>
            <a:r>
              <a:rPr lang="en-US" dirty="0"/>
              <a:t> dis </a:t>
            </a:r>
            <a:r>
              <a:rPr lang="en-US" dirty="0" err="1"/>
              <a:t>parturiente</a:t>
            </a:r>
            <a:r>
              <a:rPr lang="en-US" dirty="0"/>
              <a:t> </a:t>
            </a:r>
            <a:r>
              <a:rPr lang="en-US" dirty="0" err="1"/>
              <a:t>montes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15317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461364E5-0B9B-6C43-8B11-B4B825F72BB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6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>
              <a:solidFill>
                <a:srgbClr val="404648"/>
              </a:solidFill>
            </a:endParaRPr>
          </a:p>
        </p:txBody>
      </p:sp>
      <p:pic>
        <p:nvPicPr>
          <p:cNvPr id="8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CBA14308-D75B-B04C-B1FB-50E8EFDBEC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777371" cy="648000"/>
          </a:xfrm>
          <a:prstGeom prst="rect">
            <a:avLst/>
          </a:prstGeom>
        </p:spPr>
      </p:pic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AFA95B4E-DD98-A845-8240-61849EFD6A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6338"/>
            <a:ext cx="9247735" cy="175176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AAC0A776-E2EC-4F4A-ABE2-6B8E8B4B9C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3543" y="4069173"/>
            <a:ext cx="924773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800" b="0" i="0" kern="120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Inter" panose="020B05020300000000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 Cum sociis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</a:t>
            </a:r>
            <a:r>
              <a:rPr lang="en-US" dirty="0" err="1"/>
              <a:t>magnis</a:t>
            </a:r>
            <a:r>
              <a:rPr lang="en-US" dirty="0"/>
              <a:t> dis </a:t>
            </a:r>
            <a:r>
              <a:rPr lang="en-US" dirty="0" err="1"/>
              <a:t>parturiente</a:t>
            </a:r>
            <a:r>
              <a:rPr lang="en-US" dirty="0"/>
              <a:t> </a:t>
            </a:r>
            <a:r>
              <a:rPr lang="en-US" dirty="0" err="1"/>
              <a:t>montes</a:t>
            </a:r>
            <a:endParaRPr lang="en-US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5B91D7A-37D5-7549-B137-5F852AE0F26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7805B2FB-3D48-4D44-B26D-928243BD488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</p:spTree>
    <p:extLst>
      <p:ext uri="{BB962C8B-B14F-4D97-AF65-F5344CB8AC3E}">
        <p14:creationId xmlns:p14="http://schemas.microsoft.com/office/powerpoint/2010/main" val="15576790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over withou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5">
            <a:extLst>
              <a:ext uri="{FF2B5EF4-FFF2-40B4-BE49-F238E27FC236}">
                <a16:creationId xmlns:a16="http://schemas.microsoft.com/office/drawing/2014/main" id="{D44EA15E-9985-CA45-B167-65CE76430BE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E1174D4-4C7F-404C-B032-212B489BB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801059" cy="6480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13994D-92CC-D845-B4CA-F56F9FCA01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046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1406F50-5D8A-8741-BC57-B444E94DD3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6068C8FD-3013-A14D-A47C-4731F8E38B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7772"/>
            <a:ext cx="9247735" cy="2643674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 ipsum sit </a:t>
            </a:r>
            <a:r>
              <a:rPr lang="en-US" dirty="0" err="1"/>
              <a:t>amet</a:t>
            </a:r>
            <a:r>
              <a:rPr lang="en-US" dirty="0"/>
              <a:t> Lorem ipsum </a:t>
            </a:r>
          </a:p>
        </p:txBody>
      </p:sp>
    </p:spTree>
    <p:extLst>
      <p:ext uri="{BB962C8B-B14F-4D97-AF65-F5344CB8AC3E}">
        <p14:creationId xmlns:p14="http://schemas.microsoft.com/office/powerpoint/2010/main" val="2804401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5">
            <a:extLst>
              <a:ext uri="{FF2B5EF4-FFF2-40B4-BE49-F238E27FC236}">
                <a16:creationId xmlns:a16="http://schemas.microsoft.com/office/drawing/2014/main" id="{E057D02D-A11C-EF4C-99C2-687ABAB120A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1B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pic>
        <p:nvPicPr>
          <p:cNvPr id="8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215BA464-3172-5D42-85E8-DBE7016A1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777371" cy="648000"/>
          </a:xfrm>
          <a:prstGeom prst="rect">
            <a:avLst/>
          </a:prstGeom>
        </p:spPr>
      </p:pic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C934342-D87A-D041-95E5-A4B6ED456F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046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FCABA563-ED00-044E-A9A2-988B9960150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61CA71F7-27DE-3744-BC4E-73E878DCA6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6338"/>
            <a:ext cx="9247735" cy="175176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5600"/>
              </a:lnSpc>
              <a:spcBef>
                <a:spcPts val="0"/>
              </a:spcBef>
              <a:buNone/>
              <a:defRPr sz="6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E5B84889-48E7-2248-93D2-51E6598989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3543" y="4069173"/>
            <a:ext cx="924773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800" b="0" i="0" kern="120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Inter" panose="020B05020300000000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 Cum sociis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</a:t>
            </a:r>
            <a:r>
              <a:rPr lang="en-US" dirty="0" err="1"/>
              <a:t>magnis</a:t>
            </a:r>
            <a:r>
              <a:rPr lang="en-US" dirty="0"/>
              <a:t> dis </a:t>
            </a:r>
            <a:r>
              <a:rPr lang="en-US" dirty="0" err="1"/>
              <a:t>parturiente</a:t>
            </a:r>
            <a:r>
              <a:rPr lang="en-US" dirty="0"/>
              <a:t> </a:t>
            </a:r>
            <a:r>
              <a:rPr lang="en-US" dirty="0" err="1"/>
              <a:t>montes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8580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over withou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5">
            <a:extLst>
              <a:ext uri="{FF2B5EF4-FFF2-40B4-BE49-F238E27FC236}">
                <a16:creationId xmlns:a16="http://schemas.microsoft.com/office/drawing/2014/main" id="{D45D9C44-E7EC-0E48-B229-F55CFA1D955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1B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pic>
        <p:nvPicPr>
          <p:cNvPr id="9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02BA3AEE-EDC2-1746-911E-3ADB73DC91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777371" cy="6480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13994D-92CC-D845-B4CA-F56F9FCA01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046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1406F50-5D8A-8741-BC57-B444E94DD3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DB01A129-0902-EE40-AFC1-E1FDC9E030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7772"/>
            <a:ext cx="9247735" cy="2643674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 ipsum sit </a:t>
            </a:r>
            <a:r>
              <a:rPr lang="en-US" dirty="0" err="1"/>
              <a:t>amet</a:t>
            </a:r>
            <a:r>
              <a:rPr lang="en-US" dirty="0"/>
              <a:t> Lorem ipsum </a:t>
            </a:r>
          </a:p>
        </p:txBody>
      </p:sp>
    </p:spTree>
    <p:extLst>
      <p:ext uri="{BB962C8B-B14F-4D97-AF65-F5344CB8AC3E}">
        <p14:creationId xmlns:p14="http://schemas.microsoft.com/office/powerpoint/2010/main" val="13094100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over withou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5">
            <a:extLst>
              <a:ext uri="{FF2B5EF4-FFF2-40B4-BE49-F238E27FC236}">
                <a16:creationId xmlns:a16="http://schemas.microsoft.com/office/drawing/2014/main" id="{788265EA-EDCF-5348-832F-FFA392073F6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6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>
              <a:solidFill>
                <a:srgbClr val="404648"/>
              </a:solidFill>
            </a:endParaRPr>
          </a:p>
        </p:txBody>
      </p:sp>
      <p:pic>
        <p:nvPicPr>
          <p:cNvPr id="9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02BA3AEE-EDC2-1746-911E-3ADB73DC91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777371" cy="6480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13994D-92CC-D845-B4CA-F56F9FCA01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1406F50-5D8A-8741-BC57-B444E94DD3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DB01A129-0902-EE40-AFC1-E1FDC9E030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7772"/>
            <a:ext cx="9247735" cy="2643674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 ipsum sit </a:t>
            </a:r>
            <a:r>
              <a:rPr lang="en-US" dirty="0" err="1"/>
              <a:t>amet</a:t>
            </a:r>
            <a:r>
              <a:rPr lang="en-US" dirty="0"/>
              <a:t> Lorem ipsum </a:t>
            </a:r>
          </a:p>
        </p:txBody>
      </p:sp>
    </p:spTree>
    <p:extLst>
      <p:ext uri="{BB962C8B-B14F-4D97-AF65-F5344CB8AC3E}">
        <p14:creationId xmlns:p14="http://schemas.microsoft.com/office/powerpoint/2010/main" val="21151081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red text&#10;&#10;Description automatically generated">
            <a:extLst>
              <a:ext uri="{FF2B5EF4-FFF2-40B4-BE49-F238E27FC236}">
                <a16:creationId xmlns:a16="http://schemas.microsoft.com/office/drawing/2014/main" id="{69CB2D3E-CDF1-F5DA-D858-AFB80F6041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160000"/>
            <a:ext cx="4836160" cy="215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319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8489662-1A79-2A4F-AB57-C5005B7474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sp>
        <p:nvSpPr>
          <p:cNvPr id="4" name="Rechteck 5">
            <a:extLst>
              <a:ext uri="{FF2B5EF4-FFF2-40B4-BE49-F238E27FC236}">
                <a16:creationId xmlns:a16="http://schemas.microsoft.com/office/drawing/2014/main" id="{8EB62F55-6CC2-414A-922C-D7623B04AFA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1B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pic>
        <p:nvPicPr>
          <p:cNvPr id="3" name="Picture 2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FA0DC452-8EB5-825F-75A2-6D937CA30F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160000"/>
            <a:ext cx="4836160" cy="215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1373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8489662-1A79-2A4F-AB57-C5005B7474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sp>
        <p:nvSpPr>
          <p:cNvPr id="4" name="Rechteck 5">
            <a:extLst>
              <a:ext uri="{FF2B5EF4-FFF2-40B4-BE49-F238E27FC236}">
                <a16:creationId xmlns:a16="http://schemas.microsoft.com/office/drawing/2014/main" id="{8EB62F55-6CC2-414A-922C-D7623B04AFA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pic>
        <p:nvPicPr>
          <p:cNvPr id="2" name="Picture 1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57853FCF-62D1-5F5E-01C0-A544CCD7C7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160000"/>
            <a:ext cx="4836160" cy="215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86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hap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4AA8B951-AEB5-934E-8512-DE8F2D2671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7513628" cy="5592316"/>
          </a:xfrm>
          <a:prstGeom prst="rect">
            <a:avLst/>
          </a:prstGeom>
          <a:noFill/>
        </p:spPr>
        <p:txBody>
          <a:bodyPr wrap="square" tIns="90000" bIns="90000" anchor="ctr" anchorCtr="0">
            <a:normAutofit/>
          </a:bodyPr>
          <a:lstStyle>
            <a:lvl1pPr marL="0" indent="0">
              <a:buNone/>
              <a:defRPr sz="5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</p:spTree>
    <p:extLst>
      <p:ext uri="{BB962C8B-B14F-4D97-AF65-F5344CB8AC3E}">
        <p14:creationId xmlns:p14="http://schemas.microsoft.com/office/powerpoint/2010/main" val="30059605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hapt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358B90C8-CF8F-6E40-9CAD-CDB30FA824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7513628" cy="5592316"/>
          </a:xfrm>
          <a:prstGeom prst="rect">
            <a:avLst/>
          </a:prstGeom>
          <a:noFill/>
        </p:spPr>
        <p:txBody>
          <a:bodyPr wrap="square" tIns="90000" bIns="90000" anchor="ctr" anchorCtr="0">
            <a:norm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614AE54C-005E-2F1B-59E7-49EC83DCA9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787" y="6602676"/>
            <a:ext cx="1191963" cy="13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1929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hapter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AAC3EC7B-1F0B-6943-A1EB-808BEDE3698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7513628" cy="5592316"/>
          </a:xfrm>
          <a:prstGeom prst="rect">
            <a:avLst/>
          </a:prstGeom>
          <a:noFill/>
        </p:spPr>
        <p:txBody>
          <a:bodyPr wrap="square" tIns="90000" bIns="90000" anchor="ctr" anchorCtr="0">
            <a:norm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</p:spTree>
    <p:extLst>
      <p:ext uri="{BB962C8B-B14F-4D97-AF65-F5344CB8AC3E}">
        <p14:creationId xmlns:p14="http://schemas.microsoft.com/office/powerpoint/2010/main" val="21929601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hapter Titl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4AA8B951-AEB5-934E-8512-DE8F2D2671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7606618" cy="1508512"/>
          </a:xfrm>
          <a:prstGeom prst="rect">
            <a:avLst/>
          </a:prstGeom>
          <a:noFill/>
        </p:spPr>
        <p:txBody>
          <a:bodyPr wrap="square" tIns="90000" bIns="90000" anchor="t" anchorCtr="0">
            <a:normAutofit/>
          </a:bodyPr>
          <a:lstStyle>
            <a:lvl1pPr marL="0" indent="0">
              <a:buNone/>
              <a:defRPr sz="5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767DFA12-E548-F3B5-68F1-878EB0CB4D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999" y="2371241"/>
            <a:ext cx="7606618" cy="3725656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text</a:t>
            </a:r>
          </a:p>
          <a:p>
            <a:pPr lvl="0"/>
            <a:r>
              <a:rPr lang="en-US" dirty="0"/>
              <a:t>Edit text</a:t>
            </a:r>
          </a:p>
        </p:txBody>
      </p:sp>
    </p:spTree>
    <p:extLst>
      <p:ext uri="{BB962C8B-B14F-4D97-AF65-F5344CB8AC3E}">
        <p14:creationId xmlns:p14="http://schemas.microsoft.com/office/powerpoint/2010/main" val="18440841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hapter Title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4AA8B951-AEB5-934E-8512-DE8F2D2671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7606618" cy="1508512"/>
          </a:xfrm>
          <a:prstGeom prst="rect">
            <a:avLst/>
          </a:prstGeom>
          <a:noFill/>
        </p:spPr>
        <p:txBody>
          <a:bodyPr wrap="square" tIns="90000" bIns="90000" anchor="t" anchorCtr="0">
            <a:norm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51CAC1BE-E53A-26BB-4828-9E68BD1CA39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999" y="2371241"/>
            <a:ext cx="7606618" cy="3725656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text</a:t>
            </a:r>
          </a:p>
          <a:p>
            <a:pPr lvl="0"/>
            <a:r>
              <a:rPr lang="en-US" dirty="0"/>
              <a:t>Edit text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B4943DC-4F4E-0AEE-C501-8A8D9AC00A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787" y="6602676"/>
            <a:ext cx="1191963" cy="13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873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461364E5-0B9B-6C43-8B11-B4B825F72BB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6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>
              <a:solidFill>
                <a:srgbClr val="404648"/>
              </a:solidFill>
            </a:endParaRPr>
          </a:p>
        </p:txBody>
      </p:sp>
      <p:pic>
        <p:nvPicPr>
          <p:cNvPr id="8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CBA14308-D75B-B04C-B1FB-50E8EFDBEC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777371" cy="648000"/>
          </a:xfrm>
          <a:prstGeom prst="rect">
            <a:avLst/>
          </a:prstGeom>
        </p:spPr>
      </p:pic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AFA95B4E-DD98-A845-8240-61849EFD6A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6338"/>
            <a:ext cx="9247735" cy="175176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AAC0A776-E2EC-4F4A-ABE2-6B8E8B4B9C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3543" y="4069173"/>
            <a:ext cx="924773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800" b="0" i="0" kern="120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Inter" panose="020B05020300000000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 Cum sociis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</a:t>
            </a:r>
            <a:r>
              <a:rPr lang="en-US" dirty="0" err="1"/>
              <a:t>magnis</a:t>
            </a:r>
            <a:r>
              <a:rPr lang="en-US" dirty="0"/>
              <a:t> dis </a:t>
            </a:r>
            <a:r>
              <a:rPr lang="en-US" dirty="0" err="1"/>
              <a:t>parturiente</a:t>
            </a:r>
            <a:r>
              <a:rPr lang="en-US" dirty="0"/>
              <a:t> </a:t>
            </a:r>
            <a:r>
              <a:rPr lang="en-US" dirty="0" err="1"/>
              <a:t>montes</a:t>
            </a:r>
            <a:endParaRPr lang="en-US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5B91D7A-37D5-7549-B137-5F852AE0F26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7805B2FB-3D48-4D44-B26D-928243BD488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</p:spTree>
    <p:extLst>
      <p:ext uri="{BB962C8B-B14F-4D97-AF65-F5344CB8AC3E}">
        <p14:creationId xmlns:p14="http://schemas.microsoft.com/office/powerpoint/2010/main" val="2069035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hapter Title tex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4AA8B951-AEB5-934E-8512-DE8F2D2671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7606618" cy="1508512"/>
          </a:xfrm>
          <a:prstGeom prst="rect">
            <a:avLst/>
          </a:prstGeom>
          <a:noFill/>
        </p:spPr>
        <p:txBody>
          <a:bodyPr wrap="square" tIns="90000" bIns="90000" anchor="t" anchorCtr="0">
            <a:norm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87F9BF1-1906-4DA0-BD2A-3650DF2DB9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999" y="2371241"/>
            <a:ext cx="7606618" cy="3725656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text</a:t>
            </a:r>
          </a:p>
          <a:p>
            <a:pPr lvl="0"/>
            <a:r>
              <a:rPr lang="en-US" dirty="0"/>
              <a:t>Edit text</a:t>
            </a:r>
          </a:p>
        </p:txBody>
      </p:sp>
    </p:spTree>
    <p:extLst>
      <p:ext uri="{BB962C8B-B14F-4D97-AF65-F5344CB8AC3E}">
        <p14:creationId xmlns:p14="http://schemas.microsoft.com/office/powerpoint/2010/main" val="13409431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Chap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A2FCD554-5797-534F-9965-2D6DFBE642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3436CE-6184-C648-B941-9232D2DD42D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7513628" cy="5592316"/>
          </a:xfrm>
          <a:prstGeom prst="rect">
            <a:avLst/>
          </a:prstGeom>
          <a:noFill/>
        </p:spPr>
        <p:txBody>
          <a:bodyPr wrap="square" tIns="90000" bIns="90000" anchor="ctr" anchorCtr="0">
            <a:norm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</p:spTree>
    <p:extLst>
      <p:ext uri="{BB962C8B-B14F-4D97-AF65-F5344CB8AC3E}">
        <p14:creationId xmlns:p14="http://schemas.microsoft.com/office/powerpoint/2010/main" val="26797503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hap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A2FCD554-5797-534F-9965-2D6DFBE642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694754"/>
            <a:ext cx="12192000" cy="516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F629B8D1-A09D-3A4D-AB96-350B209A26A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570000"/>
            <a:ext cx="12192000" cy="288000"/>
          </a:xfrm>
          <a:prstGeom prst="rect">
            <a:avLst/>
          </a:prstGeom>
          <a:solidFill>
            <a:schemeClr val="tx1">
              <a:lumMod val="50000"/>
              <a:lumOff val="50000"/>
              <a:alpha val="59602"/>
            </a:schemeClr>
          </a:solidFill>
        </p:spPr>
        <p:txBody>
          <a:bodyPr lIns="180000" tIns="54000" rIns="180000"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Image Caption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3363A9F2-792D-C544-9BF2-927D2485E73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11252945" cy="784830"/>
          </a:xfrm>
          <a:prstGeom prst="rect">
            <a:avLst/>
          </a:prstGeom>
          <a:noFill/>
        </p:spPr>
        <p:txBody>
          <a:bodyPr wrap="square" tIns="90000" bIns="90000" anchor="t" anchorCtr="0">
            <a:normAutofit/>
          </a:bodyPr>
          <a:lstStyle>
            <a:lvl1pPr marL="0" indent="0">
              <a:buNone/>
              <a:defRPr sz="5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</p:spTree>
    <p:extLst>
      <p:ext uri="{BB962C8B-B14F-4D97-AF65-F5344CB8AC3E}">
        <p14:creationId xmlns:p14="http://schemas.microsoft.com/office/powerpoint/2010/main" val="3369055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full pictur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51DADE-4F7A-D247-A101-6C7ABEB012E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11252945" cy="610367"/>
          </a:xfrm>
          <a:prstGeom prst="rect">
            <a:avLst/>
          </a:prstGeom>
          <a:noFill/>
        </p:spPr>
        <p:txBody>
          <a:bodyPr wrap="square" lIns="90000" tIns="90000" bIns="90000" anchor="t" anchorCtr="0">
            <a:normAutofit/>
          </a:bodyPr>
          <a:lstStyle>
            <a:lvl1pPr marL="0" indent="0">
              <a:buNone/>
              <a:defRPr sz="32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DC00F457-CF8D-EE47-A30D-89ED0EAE121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588576"/>
            <a:ext cx="12192000" cy="52694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D8E28282-27AB-DA42-BE93-12AE33D0E1A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570000"/>
            <a:ext cx="12192000" cy="288000"/>
          </a:xfrm>
          <a:prstGeom prst="rect">
            <a:avLst/>
          </a:prstGeom>
          <a:solidFill>
            <a:schemeClr val="tx1">
              <a:lumMod val="50000"/>
              <a:lumOff val="50000"/>
              <a:alpha val="59602"/>
            </a:schemeClr>
          </a:solidFill>
        </p:spPr>
        <p:txBody>
          <a:bodyPr lIns="180000" tIns="54000" rIns="180000"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Image Caption</a:t>
            </a:r>
          </a:p>
        </p:txBody>
      </p:sp>
    </p:spTree>
    <p:extLst>
      <p:ext uri="{BB962C8B-B14F-4D97-AF65-F5344CB8AC3E}">
        <p14:creationId xmlns:p14="http://schemas.microsoft.com/office/powerpoint/2010/main" val="14822363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49A29951-9C9E-DC40-AF79-1DB30AAE86D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205849-4EBB-E444-830B-B96C892DA20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570000"/>
            <a:ext cx="12192000" cy="288000"/>
          </a:xfrm>
          <a:prstGeom prst="rect">
            <a:avLst/>
          </a:prstGeom>
          <a:solidFill>
            <a:schemeClr val="tx1">
              <a:lumMod val="50000"/>
              <a:lumOff val="50000"/>
              <a:alpha val="59602"/>
            </a:schemeClr>
          </a:solidFill>
        </p:spPr>
        <p:txBody>
          <a:bodyPr lIns="180000" tIns="54000" rIns="180000"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Image Caption</a:t>
            </a:r>
          </a:p>
        </p:txBody>
      </p:sp>
    </p:spTree>
    <p:extLst>
      <p:ext uri="{BB962C8B-B14F-4D97-AF65-F5344CB8AC3E}">
        <p14:creationId xmlns:p14="http://schemas.microsoft.com/office/powerpoint/2010/main" val="585295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horizontal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DEF0176C-AFED-F34F-8DA2-AF5ADC468A6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54270"/>
            <a:ext cx="12192000" cy="45037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16165009-DB62-3D4C-9808-AD8435781C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570000"/>
            <a:ext cx="12192000" cy="288000"/>
          </a:xfrm>
          <a:prstGeom prst="rect">
            <a:avLst/>
          </a:prstGeom>
          <a:solidFill>
            <a:schemeClr val="tx1">
              <a:lumMod val="50000"/>
              <a:lumOff val="50000"/>
              <a:alpha val="59602"/>
            </a:schemeClr>
          </a:solidFill>
        </p:spPr>
        <p:txBody>
          <a:bodyPr lIns="180000" tIns="54000" rIns="180000"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Image Caption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B49AC84-7391-802D-3D97-C710FB26D9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11252945" cy="610367"/>
          </a:xfrm>
          <a:prstGeom prst="rect">
            <a:avLst/>
          </a:prstGeom>
          <a:noFill/>
        </p:spPr>
        <p:txBody>
          <a:bodyPr wrap="square" lIns="90000" tIns="90000" bIns="90000" anchor="t" anchorCtr="0">
            <a:normAutofit/>
          </a:bodyPr>
          <a:lstStyle>
            <a:lvl1pPr marL="0" indent="0">
              <a:buNone/>
              <a:defRPr sz="32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3" name="Segnaposto testo 10">
            <a:extLst>
              <a:ext uri="{FF2B5EF4-FFF2-40B4-BE49-F238E27FC236}">
                <a16:creationId xmlns:a16="http://schemas.microsoft.com/office/drawing/2014/main" id="{57317555-064E-E15B-8775-548785F6456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7998" y="1153577"/>
            <a:ext cx="11252945" cy="822458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 typeface="Arial" panose="020B0604020202020204" pitchFamily="34" charset="0"/>
              <a:buNone/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buClr>
                <a:schemeClr val="accent5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buClr>
                <a:schemeClr val="accent5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577220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horizont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E5EB02A7-4B63-2A47-BBBC-2B34E777C17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517328"/>
            <a:ext cx="12192000" cy="4340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6DE073-2459-8A4D-814B-24E1C134D2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570000"/>
            <a:ext cx="12192000" cy="288000"/>
          </a:xfrm>
          <a:prstGeom prst="rect">
            <a:avLst/>
          </a:prstGeom>
          <a:solidFill>
            <a:schemeClr val="tx1">
              <a:lumMod val="50000"/>
              <a:lumOff val="50000"/>
              <a:alpha val="59602"/>
            </a:schemeClr>
          </a:solidFill>
        </p:spPr>
        <p:txBody>
          <a:bodyPr lIns="180000" tIns="54000" rIns="180000"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Image Caption</a:t>
            </a:r>
          </a:p>
        </p:txBody>
      </p:sp>
      <p:sp>
        <p:nvSpPr>
          <p:cNvPr id="2" name="Segnaposto testo 10">
            <a:extLst>
              <a:ext uri="{FF2B5EF4-FFF2-40B4-BE49-F238E27FC236}">
                <a16:creationId xmlns:a16="http://schemas.microsoft.com/office/drawing/2014/main" id="{D2A215BF-743E-085F-5690-A3135D0C5A1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39127" y="407988"/>
            <a:ext cx="11368942" cy="1795462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buClr>
                <a:schemeClr val="accent5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</a:p>
          <a:p>
            <a:pPr lvl="1"/>
            <a:r>
              <a:rPr lang="it-IT" dirty="0"/>
              <a:t>Edit text</a:t>
            </a:r>
          </a:p>
        </p:txBody>
      </p:sp>
    </p:spTree>
    <p:extLst>
      <p:ext uri="{BB962C8B-B14F-4D97-AF65-F5344CB8AC3E}">
        <p14:creationId xmlns:p14="http://schemas.microsoft.com/office/powerpoint/2010/main" val="17082825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6080094" y="1"/>
            <a:ext cx="6111906" cy="6857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1F662A4-3F2A-3544-A042-7233337DCD7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0092" y="6569999"/>
            <a:ext cx="6111907" cy="288000"/>
          </a:xfrm>
          <a:prstGeom prst="rect">
            <a:avLst/>
          </a:prstGeom>
          <a:solidFill>
            <a:schemeClr val="tx1">
              <a:lumMod val="50000"/>
              <a:lumOff val="50000"/>
              <a:alpha val="59602"/>
            </a:schemeClr>
          </a:solidFill>
        </p:spPr>
        <p:txBody>
          <a:bodyPr lIns="180000" tIns="54000" rIns="180000"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Image Caption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3096187-5EAF-74AA-1FB3-71A12EC415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4849957" cy="610367"/>
          </a:xfrm>
          <a:prstGeom prst="rect">
            <a:avLst/>
          </a:prstGeom>
          <a:noFill/>
        </p:spPr>
        <p:txBody>
          <a:bodyPr wrap="square" tIns="90000" bIns="90000" anchor="t" anchorCtr="0">
            <a:normAutofit/>
          </a:bodyPr>
          <a:lstStyle>
            <a:lvl1pPr marL="0" indent="0">
              <a:buNone/>
              <a:defRPr sz="32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3" name="Segnaposto testo 10">
            <a:extLst>
              <a:ext uri="{FF2B5EF4-FFF2-40B4-BE49-F238E27FC236}">
                <a16:creationId xmlns:a16="http://schemas.microsoft.com/office/drawing/2014/main" id="{108F91E0-24F5-28CD-A9A0-59CA40E9DB6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7999" y="1154996"/>
            <a:ext cx="4849957" cy="4747039"/>
          </a:xfrm>
          <a:prstGeom prst="rect">
            <a:avLst/>
          </a:prstGeom>
        </p:spPr>
        <p:txBody>
          <a:bodyPr anchor="ctr"/>
          <a:lstStyle>
            <a:lvl1pPr marL="0" indent="0">
              <a:buClr>
                <a:schemeClr val="accent5"/>
              </a:buClr>
              <a:buFontTx/>
              <a:buNone/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buClr>
                <a:schemeClr val="accent5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</a:p>
          <a:p>
            <a:pPr lvl="1"/>
            <a:r>
              <a:rPr lang="it-IT" dirty="0"/>
              <a:t>Edit text</a:t>
            </a:r>
          </a:p>
        </p:txBody>
      </p:sp>
    </p:spTree>
    <p:extLst>
      <p:ext uri="{BB962C8B-B14F-4D97-AF65-F5344CB8AC3E}">
        <p14:creationId xmlns:p14="http://schemas.microsoft.com/office/powerpoint/2010/main" val="375852405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lage sli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6CAA346E-6D6F-0E47-9B77-07553FD4076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0094" y="-12700"/>
            <a:ext cx="6111906" cy="393881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675F3F35-DBB1-0C4D-95B8-1FA8AE37625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0094" y="3926114"/>
            <a:ext cx="2435225" cy="29193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10" name="Picture Placeholder 14">
            <a:extLst>
              <a:ext uri="{FF2B5EF4-FFF2-40B4-BE49-F238E27FC236}">
                <a16:creationId xmlns:a16="http://schemas.microsoft.com/office/drawing/2014/main" id="{D3AD0918-F270-3E4E-BD45-491A6AA9823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515319" y="3926114"/>
            <a:ext cx="3676681" cy="29193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71BAAB8B-0AAF-CF9E-9583-D9CE612425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4849957" cy="610367"/>
          </a:xfrm>
          <a:prstGeom prst="rect">
            <a:avLst/>
          </a:prstGeom>
          <a:noFill/>
        </p:spPr>
        <p:txBody>
          <a:bodyPr wrap="square" tIns="90000" bIns="90000" anchor="t" anchorCtr="0">
            <a:normAutofit/>
          </a:bodyPr>
          <a:lstStyle>
            <a:lvl1pPr marL="0" indent="0">
              <a:buNone/>
              <a:defRPr sz="32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3" name="Segnaposto testo 10">
            <a:extLst>
              <a:ext uri="{FF2B5EF4-FFF2-40B4-BE49-F238E27FC236}">
                <a16:creationId xmlns:a16="http://schemas.microsoft.com/office/drawing/2014/main" id="{7AF2E55A-6A50-3D77-FC25-18A56A84201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7999" y="1154996"/>
            <a:ext cx="4849957" cy="4747039"/>
          </a:xfrm>
          <a:prstGeom prst="rect">
            <a:avLst/>
          </a:prstGeom>
        </p:spPr>
        <p:txBody>
          <a:bodyPr anchor="ctr"/>
          <a:lstStyle>
            <a:lvl1pPr marL="0" indent="0">
              <a:buClr>
                <a:schemeClr val="accent5"/>
              </a:buClr>
              <a:buFontTx/>
              <a:buNone/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buClr>
                <a:schemeClr val="accent5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</a:p>
          <a:p>
            <a:pPr lvl="1"/>
            <a:r>
              <a:rPr lang="it-IT" dirty="0"/>
              <a:t>Edit text</a:t>
            </a:r>
          </a:p>
        </p:txBody>
      </p:sp>
    </p:spTree>
    <p:extLst>
      <p:ext uri="{BB962C8B-B14F-4D97-AF65-F5344CB8AC3E}">
        <p14:creationId xmlns:p14="http://schemas.microsoft.com/office/powerpoint/2010/main" val="22709720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vertical li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3909B7-5F7F-B448-8DC5-B29560BA15B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4849957" cy="610367"/>
          </a:xfrm>
          <a:prstGeom prst="rect">
            <a:avLst/>
          </a:prstGeom>
          <a:noFill/>
        </p:spPr>
        <p:txBody>
          <a:bodyPr wrap="square" tIns="90000" rIns="90000" bIns="90000" anchor="t" anchorCtr="0">
            <a:normAutofit/>
          </a:bodyPr>
          <a:lstStyle>
            <a:lvl1pPr marL="0" indent="0">
              <a:buNone/>
              <a:defRPr sz="32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113B02D9-EAB4-BC4E-A264-85D77C7490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80094" y="1"/>
            <a:ext cx="6111906" cy="6857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5A5D1C88-12C5-1B4F-ABC8-2F7FCA919FF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0092" y="6570000"/>
            <a:ext cx="6111907" cy="288000"/>
          </a:xfrm>
          <a:prstGeom prst="rect">
            <a:avLst/>
          </a:prstGeom>
          <a:solidFill>
            <a:schemeClr val="tx1">
              <a:lumMod val="50000"/>
              <a:lumOff val="50000"/>
              <a:alpha val="59602"/>
            </a:schemeClr>
          </a:solidFill>
        </p:spPr>
        <p:txBody>
          <a:bodyPr lIns="180000" tIns="54000" rIns="180000"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Image Caption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F8563EB8-3430-00DA-412C-BE638D1ECBC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144" y="1263679"/>
            <a:ext cx="4849812" cy="4826000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it-IT" dirty="0"/>
              <a:t>Edit text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  <a:p>
            <a:pPr lvl="0"/>
            <a:r>
              <a:rPr lang="it-IT" dirty="0"/>
              <a:t>Edit text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83006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over withou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5">
            <a:extLst>
              <a:ext uri="{FF2B5EF4-FFF2-40B4-BE49-F238E27FC236}">
                <a16:creationId xmlns:a16="http://schemas.microsoft.com/office/drawing/2014/main" id="{D44EA15E-9985-CA45-B167-65CE76430BE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E1174D4-4C7F-404C-B032-212B489BB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801059" cy="6480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13994D-92CC-D845-B4CA-F56F9FCA01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046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1406F50-5D8A-8741-BC57-B444E94DD3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6068C8FD-3013-A14D-A47C-4731F8E38B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7772"/>
            <a:ext cx="9247735" cy="2643674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 ipsum sit </a:t>
            </a:r>
            <a:r>
              <a:rPr lang="en-US" dirty="0" err="1"/>
              <a:t>amet</a:t>
            </a:r>
            <a:r>
              <a:rPr lang="en-US" dirty="0"/>
              <a:t> Lorem ipsum </a:t>
            </a:r>
          </a:p>
        </p:txBody>
      </p:sp>
    </p:spTree>
    <p:extLst>
      <p:ext uri="{BB962C8B-B14F-4D97-AF65-F5344CB8AC3E}">
        <p14:creationId xmlns:p14="http://schemas.microsoft.com/office/powerpoint/2010/main" val="14785336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3909B7-5F7F-B448-8DC5-B29560BA15B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8" y="490769"/>
            <a:ext cx="11252947" cy="610367"/>
          </a:xfrm>
          <a:prstGeom prst="rect">
            <a:avLst/>
          </a:prstGeom>
          <a:noFill/>
        </p:spPr>
        <p:txBody>
          <a:bodyPr wrap="square" lIns="90000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3" name="Segnaposto testo 10">
            <a:extLst>
              <a:ext uri="{FF2B5EF4-FFF2-40B4-BE49-F238E27FC236}">
                <a16:creationId xmlns:a16="http://schemas.microsoft.com/office/drawing/2014/main" id="{18514756-2119-89A7-63C7-01195379C6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7998" y="1257300"/>
            <a:ext cx="11252947" cy="4747039"/>
          </a:xfrm>
          <a:prstGeom prst="rect">
            <a:avLst/>
          </a:prstGeom>
        </p:spPr>
        <p:txBody>
          <a:bodyPr anchor="ctr"/>
          <a:lstStyle>
            <a:lvl1pPr marL="0" indent="0">
              <a:buClr>
                <a:schemeClr val="accent5"/>
              </a:buClr>
              <a:buFontTx/>
              <a:buNone/>
              <a:defRPr sz="32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buClr>
                <a:schemeClr val="accent5"/>
              </a:buClr>
              <a:defRPr sz="28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buClr>
                <a:schemeClr val="accent5"/>
              </a:buClr>
              <a:defRPr sz="28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buClr>
                <a:schemeClr val="accent5"/>
              </a:buClr>
              <a:defRPr sz="28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buClr>
                <a:schemeClr val="accent5"/>
              </a:buClr>
              <a:defRPr sz="28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</a:p>
          <a:p>
            <a:pPr lvl="1"/>
            <a:r>
              <a:rPr lang="it-IT" dirty="0"/>
              <a:t>Edit text</a:t>
            </a:r>
          </a:p>
        </p:txBody>
      </p:sp>
    </p:spTree>
    <p:extLst>
      <p:ext uri="{BB962C8B-B14F-4D97-AF65-F5344CB8AC3E}">
        <p14:creationId xmlns:p14="http://schemas.microsoft.com/office/powerpoint/2010/main" val="40861511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full li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67D088FA-357B-6F4D-94E3-C860347D58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8" y="490769"/>
            <a:ext cx="11256005" cy="610367"/>
          </a:xfrm>
          <a:prstGeom prst="rect">
            <a:avLst/>
          </a:prstGeom>
          <a:noFill/>
        </p:spPr>
        <p:txBody>
          <a:bodyPr wrap="square" lIns="90000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5" name="Segnaposto testo 7">
            <a:extLst>
              <a:ext uri="{FF2B5EF4-FFF2-40B4-BE49-F238E27FC236}">
                <a16:creationId xmlns:a16="http://schemas.microsoft.com/office/drawing/2014/main" id="{F0990DD2-A0E4-DF23-19F6-433A35424A7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001" y="1587159"/>
            <a:ext cx="5366418" cy="4502519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it-IT" dirty="0"/>
              <a:t>Edit text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  <a:p>
            <a:pPr lvl="0"/>
            <a:r>
              <a:rPr lang="it-IT" dirty="0"/>
              <a:t>Edit text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9" name="Segnaposto testo 7">
            <a:extLst>
              <a:ext uri="{FF2B5EF4-FFF2-40B4-BE49-F238E27FC236}">
                <a16:creationId xmlns:a16="http://schemas.microsoft.com/office/drawing/2014/main" id="{DC46CAED-A630-7B5C-A7B7-C23ED7889B8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57581" y="1587158"/>
            <a:ext cx="5366418" cy="4502519"/>
          </a:xfrm>
          <a:prstGeom prst="rect">
            <a:avLst/>
          </a:prstGeom>
        </p:spPr>
        <p:txBody>
          <a:bodyPr/>
          <a:lstStyle>
            <a:lvl1pPr marL="457200" indent="-457200"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+mj-lt"/>
              <a:buAutoNum type="arabicPeriod"/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914400" indent="-457200"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+mj-lt"/>
              <a:buAutoNum type="arabicPeriod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1371600" indent="-457200"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+mj-lt"/>
              <a:buAutoNum type="arabicPeriod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 marL="1828800" indent="-457200"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+mj-lt"/>
              <a:buAutoNum type="arabicPeriod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2286000" indent="-457200"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+mj-lt"/>
              <a:buAutoNum type="arabicPeriod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it-IT" dirty="0"/>
              <a:t>Edit text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  <a:p>
            <a:pPr lvl="0"/>
            <a:r>
              <a:rPr lang="it-IT" dirty="0"/>
              <a:t>Edit text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742900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1"/>
          <p:cNvSpPr>
            <a:spLocks noGrp="1"/>
          </p:cNvSpPr>
          <p:nvPr>
            <p:ph type="pic" sz="quarter" idx="11"/>
          </p:nvPr>
        </p:nvSpPr>
        <p:spPr>
          <a:xfrm>
            <a:off x="570282" y="1547626"/>
            <a:ext cx="5264136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12" name="Picture Placeholder 21">
            <a:extLst>
              <a:ext uri="{FF2B5EF4-FFF2-40B4-BE49-F238E27FC236}">
                <a16:creationId xmlns:a16="http://schemas.microsoft.com/office/drawing/2014/main" id="{CC54DE15-FB93-8C40-8853-A940207D9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61760" y="1547626"/>
            <a:ext cx="5159958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79F9253B-C43E-4E4F-979C-22B6517C648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998" y="490769"/>
            <a:ext cx="11254035" cy="610367"/>
          </a:xfrm>
          <a:prstGeom prst="rect">
            <a:avLst/>
          </a:prstGeom>
          <a:noFill/>
        </p:spPr>
        <p:txBody>
          <a:bodyPr wrap="square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2" name="Segnaposto testo 10">
            <a:extLst>
              <a:ext uri="{FF2B5EF4-FFF2-40B4-BE49-F238E27FC236}">
                <a16:creationId xmlns:a16="http://schemas.microsoft.com/office/drawing/2014/main" id="{95F963F2-9D54-EA3D-124D-8AE44AC42A9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45193" y="4438022"/>
            <a:ext cx="5393092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  <p:sp>
        <p:nvSpPr>
          <p:cNvPr id="3" name="Segnaposto testo 10">
            <a:extLst>
              <a:ext uri="{FF2B5EF4-FFF2-40B4-BE49-F238E27FC236}">
                <a16:creationId xmlns:a16="http://schemas.microsoft.com/office/drawing/2014/main" id="{252B042B-7012-8A1F-397B-E543CF9AFAB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0084" y="4448307"/>
            <a:ext cx="5393092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8400580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3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1"/>
          <p:cNvSpPr>
            <a:spLocks noGrp="1"/>
          </p:cNvSpPr>
          <p:nvPr>
            <p:ph type="pic" sz="quarter" idx="11"/>
          </p:nvPr>
        </p:nvSpPr>
        <p:spPr>
          <a:xfrm>
            <a:off x="570282" y="1569143"/>
            <a:ext cx="3436620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10" name="Picture Placeholder 21">
            <a:extLst>
              <a:ext uri="{FF2B5EF4-FFF2-40B4-BE49-F238E27FC236}">
                <a16:creationId xmlns:a16="http://schemas.microsoft.com/office/drawing/2014/main" id="{61AA7F59-F31D-904C-BEC6-2DD961C14FD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377690" y="1569143"/>
            <a:ext cx="3436620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11" name="Picture Placeholder 21">
            <a:extLst>
              <a:ext uri="{FF2B5EF4-FFF2-40B4-BE49-F238E27FC236}">
                <a16:creationId xmlns:a16="http://schemas.microsoft.com/office/drawing/2014/main" id="{3B587F68-13AF-2741-9409-F38E164F6C3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185098" y="1569143"/>
            <a:ext cx="3436620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BEA4CF7E-B438-FC40-9E88-BB08B99E00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998" y="490769"/>
            <a:ext cx="11254035" cy="610367"/>
          </a:xfrm>
          <a:prstGeom prst="rect">
            <a:avLst/>
          </a:prstGeom>
          <a:noFill/>
        </p:spPr>
        <p:txBody>
          <a:bodyPr wrap="square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2" name="Segnaposto testo 10">
            <a:extLst>
              <a:ext uri="{FF2B5EF4-FFF2-40B4-BE49-F238E27FC236}">
                <a16:creationId xmlns:a16="http://schemas.microsoft.com/office/drawing/2014/main" id="{254AC54E-8DC6-70EB-7619-322A7B30A56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68000" y="4431782"/>
            <a:ext cx="3538902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  <p:sp>
        <p:nvSpPr>
          <p:cNvPr id="3" name="Segnaposto testo 10">
            <a:extLst>
              <a:ext uri="{FF2B5EF4-FFF2-40B4-BE49-F238E27FC236}">
                <a16:creationId xmlns:a16="http://schemas.microsoft.com/office/drawing/2014/main" id="{DAB5DA71-795D-F447-AB65-021F89ACADC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275407" y="4430454"/>
            <a:ext cx="3538902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  <p:sp>
        <p:nvSpPr>
          <p:cNvPr id="4" name="Segnaposto testo 10">
            <a:extLst>
              <a:ext uri="{FF2B5EF4-FFF2-40B4-BE49-F238E27FC236}">
                <a16:creationId xmlns:a16="http://schemas.microsoft.com/office/drawing/2014/main" id="{EC9EFD61-38EE-67E8-BB3D-7DC25ABF502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82814" y="4420829"/>
            <a:ext cx="3538902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165553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1"/>
          <p:cNvSpPr>
            <a:spLocks noGrp="1"/>
          </p:cNvSpPr>
          <p:nvPr>
            <p:ph type="pic" sz="quarter" idx="11"/>
          </p:nvPr>
        </p:nvSpPr>
        <p:spPr>
          <a:xfrm>
            <a:off x="570282" y="1569143"/>
            <a:ext cx="2600765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12" name="Picture Placeholder 21">
            <a:extLst>
              <a:ext uri="{FF2B5EF4-FFF2-40B4-BE49-F238E27FC236}">
                <a16:creationId xmlns:a16="http://schemas.microsoft.com/office/drawing/2014/main" id="{D06430DA-1952-4C4F-AC4E-5C962894DC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020953" y="1569143"/>
            <a:ext cx="2600765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13" name="Picture Placeholder 21">
            <a:extLst>
              <a:ext uri="{FF2B5EF4-FFF2-40B4-BE49-F238E27FC236}">
                <a16:creationId xmlns:a16="http://schemas.microsoft.com/office/drawing/2014/main" id="{5F24692A-83B0-4A4C-BB14-F3F3B5C1881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204062" y="1569143"/>
            <a:ext cx="2600765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15" name="Picture Placeholder 21">
            <a:extLst>
              <a:ext uri="{FF2B5EF4-FFF2-40B4-BE49-F238E27FC236}">
                <a16:creationId xmlns:a16="http://schemas.microsoft.com/office/drawing/2014/main" id="{1D5BB862-F2CD-1340-9C87-53A2883F2A4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87172" y="1569143"/>
            <a:ext cx="2600765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689AB5D5-D523-BE4F-8C47-3B8702E0186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998" y="490769"/>
            <a:ext cx="11254035" cy="610367"/>
          </a:xfrm>
          <a:prstGeom prst="rect">
            <a:avLst/>
          </a:prstGeom>
          <a:noFill/>
        </p:spPr>
        <p:txBody>
          <a:bodyPr wrap="square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2" name="Segnaposto testo 10">
            <a:extLst>
              <a:ext uri="{FF2B5EF4-FFF2-40B4-BE49-F238E27FC236}">
                <a16:creationId xmlns:a16="http://schemas.microsoft.com/office/drawing/2014/main" id="{8F22D877-A5AD-9D93-181F-65982789378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67998" y="4410310"/>
            <a:ext cx="2703049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  <p:sp>
        <p:nvSpPr>
          <p:cNvPr id="3" name="Segnaposto testo 10">
            <a:extLst>
              <a:ext uri="{FF2B5EF4-FFF2-40B4-BE49-F238E27FC236}">
                <a16:creationId xmlns:a16="http://schemas.microsoft.com/office/drawing/2014/main" id="{29B42C4E-94BA-DB4D-4111-361694A912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284888" y="4410310"/>
            <a:ext cx="2703049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  <p:sp>
        <p:nvSpPr>
          <p:cNvPr id="4" name="Segnaposto testo 10">
            <a:extLst>
              <a:ext uri="{FF2B5EF4-FFF2-40B4-BE49-F238E27FC236}">
                <a16:creationId xmlns:a16="http://schemas.microsoft.com/office/drawing/2014/main" id="{F3F31D80-8371-AFDC-A1DD-3A2FDB16ECC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95015" y="4410309"/>
            <a:ext cx="2703049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  <p:sp>
        <p:nvSpPr>
          <p:cNvPr id="5" name="Segnaposto testo 10">
            <a:extLst>
              <a:ext uri="{FF2B5EF4-FFF2-40B4-BE49-F238E27FC236}">
                <a16:creationId xmlns:a16="http://schemas.microsoft.com/office/drawing/2014/main" id="{585E7128-5CFC-069D-78D4-584EB825FD8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918669" y="4422116"/>
            <a:ext cx="2703049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279859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5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1"/>
          <p:cNvSpPr>
            <a:spLocks noGrp="1"/>
          </p:cNvSpPr>
          <p:nvPr>
            <p:ph type="pic" sz="quarter" idx="11"/>
          </p:nvPr>
        </p:nvSpPr>
        <p:spPr>
          <a:xfrm>
            <a:off x="0" y="1579900"/>
            <a:ext cx="2375901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12" name="Picture Placeholder 21">
            <a:extLst>
              <a:ext uri="{FF2B5EF4-FFF2-40B4-BE49-F238E27FC236}">
                <a16:creationId xmlns:a16="http://schemas.microsoft.com/office/drawing/2014/main" id="{D06430DA-1952-4C4F-AC4E-5C962894DC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816099" y="1579900"/>
            <a:ext cx="2375901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13" name="Picture Placeholder 21">
            <a:extLst>
              <a:ext uri="{FF2B5EF4-FFF2-40B4-BE49-F238E27FC236}">
                <a16:creationId xmlns:a16="http://schemas.microsoft.com/office/drawing/2014/main" id="{5F24692A-83B0-4A4C-BB14-F3F3B5C1881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908050" y="1579900"/>
            <a:ext cx="2375901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15" name="Picture Placeholder 21">
            <a:extLst>
              <a:ext uri="{FF2B5EF4-FFF2-40B4-BE49-F238E27FC236}">
                <a16:creationId xmlns:a16="http://schemas.microsoft.com/office/drawing/2014/main" id="{1D5BB862-F2CD-1340-9C87-53A2883F2A4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454025" y="1579900"/>
            <a:ext cx="2375901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10" name="Picture Placeholder 21">
            <a:extLst>
              <a:ext uri="{FF2B5EF4-FFF2-40B4-BE49-F238E27FC236}">
                <a16:creationId xmlns:a16="http://schemas.microsoft.com/office/drawing/2014/main" id="{2BA57746-3916-9049-94A7-55A4BCF3E83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362075" y="1579900"/>
            <a:ext cx="2375901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1E1CD6D0-8AB8-1648-9589-31AE4BCDE75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998" y="490769"/>
            <a:ext cx="11254035" cy="610367"/>
          </a:xfrm>
          <a:prstGeom prst="rect">
            <a:avLst/>
          </a:prstGeom>
          <a:noFill/>
        </p:spPr>
        <p:txBody>
          <a:bodyPr wrap="square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2" name="Segnaposto testo 10">
            <a:extLst>
              <a:ext uri="{FF2B5EF4-FFF2-40B4-BE49-F238E27FC236}">
                <a16:creationId xmlns:a16="http://schemas.microsoft.com/office/drawing/2014/main" id="{2B984A3A-AB1A-37AF-9F83-32AE89FFD0D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67997" y="4430771"/>
            <a:ext cx="6815953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0890647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BA44FD37-3491-B94F-8715-8D54316F66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998" y="490769"/>
            <a:ext cx="11254035" cy="610367"/>
          </a:xfrm>
          <a:prstGeom prst="rect">
            <a:avLst/>
          </a:prstGeom>
          <a:noFill/>
        </p:spPr>
        <p:txBody>
          <a:bodyPr wrap="square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52484889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0">
            <a:extLst>
              <a:ext uri="{FF2B5EF4-FFF2-40B4-BE49-F238E27FC236}">
                <a16:creationId xmlns:a16="http://schemas.microsoft.com/office/drawing/2014/main" id="{EEF55ECE-D8D7-728B-A1F0-2586A59D55D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67999" y="514482"/>
            <a:ext cx="7242408" cy="5420038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</a:p>
          <a:p>
            <a:pPr lvl="1"/>
            <a:r>
              <a:rPr lang="en-US" dirty="0"/>
              <a:t>Edit text</a:t>
            </a:r>
          </a:p>
          <a:p>
            <a:pPr lvl="2"/>
            <a:r>
              <a:rPr lang="en-US" dirty="0"/>
              <a:t>Edit text</a:t>
            </a:r>
          </a:p>
          <a:p>
            <a:pPr lvl="3"/>
            <a:r>
              <a:rPr lang="en-US" dirty="0"/>
              <a:t>Edit text</a:t>
            </a:r>
          </a:p>
          <a:p>
            <a:pPr lvl="4"/>
            <a:r>
              <a:rPr lang="en-US" dirty="0"/>
              <a:t>Edit text</a:t>
            </a:r>
          </a:p>
          <a:p>
            <a:pPr lvl="3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634452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0BD64A9-F6A3-C742-9D6B-F07936A3869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999" y="1101136"/>
            <a:ext cx="11254033" cy="808947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</a:t>
            </a:r>
          </a:p>
          <a:p>
            <a:pPr lvl="0"/>
            <a:endParaRPr lang="en-US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7C85FEB1-A2B5-7F44-9E56-CD38965356A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998" y="490769"/>
            <a:ext cx="11254035" cy="610367"/>
          </a:xfrm>
          <a:prstGeom prst="rect">
            <a:avLst/>
          </a:prstGeom>
          <a:noFill/>
        </p:spPr>
        <p:txBody>
          <a:bodyPr wrap="square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152996104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">
    <p:bg>
      <p:bgPr>
        <a:solidFill>
          <a:schemeClr val="bg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FEC441A4-1B39-77B4-630E-EED54A0E9F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8" y="490769"/>
            <a:ext cx="11252947" cy="610367"/>
          </a:xfrm>
          <a:prstGeom prst="rect">
            <a:avLst/>
          </a:prstGeom>
          <a:noFill/>
        </p:spPr>
        <p:txBody>
          <a:bodyPr wrap="square" lIns="90000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536F7348-59A2-4294-9B4A-C73BAB4FCAA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999" y="1101136"/>
            <a:ext cx="11254033" cy="808947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</a:t>
            </a:r>
          </a:p>
          <a:p>
            <a:pPr lvl="0"/>
            <a:endParaRPr lang="en-US" dirty="0"/>
          </a:p>
        </p:txBody>
      </p:sp>
      <p:sp>
        <p:nvSpPr>
          <p:cNvPr id="4" name="Segnaposto testo 10">
            <a:extLst>
              <a:ext uri="{FF2B5EF4-FFF2-40B4-BE49-F238E27FC236}">
                <a16:creationId xmlns:a16="http://schemas.microsoft.com/office/drawing/2014/main" id="{B35CFD7F-A706-F5C6-BE5A-B5F5DD2088A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67999" y="2093120"/>
            <a:ext cx="7242408" cy="3936704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</a:p>
          <a:p>
            <a:pPr lvl="1"/>
            <a:r>
              <a:rPr lang="en-US" dirty="0"/>
              <a:t>Edit text</a:t>
            </a:r>
          </a:p>
          <a:p>
            <a:pPr lvl="2"/>
            <a:r>
              <a:rPr lang="en-US" dirty="0"/>
              <a:t>Edit text</a:t>
            </a:r>
          </a:p>
          <a:p>
            <a:pPr lvl="3"/>
            <a:r>
              <a:rPr lang="en-US" dirty="0"/>
              <a:t>Edit text</a:t>
            </a:r>
          </a:p>
          <a:p>
            <a:pPr lvl="4"/>
            <a:r>
              <a:rPr lang="en-US" dirty="0"/>
              <a:t>Edit text</a:t>
            </a:r>
          </a:p>
          <a:p>
            <a:pPr lvl="3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43444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over withou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5">
            <a:extLst>
              <a:ext uri="{FF2B5EF4-FFF2-40B4-BE49-F238E27FC236}">
                <a16:creationId xmlns:a16="http://schemas.microsoft.com/office/drawing/2014/main" id="{D45D9C44-E7EC-0E48-B229-F55CFA1D955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1B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pic>
        <p:nvPicPr>
          <p:cNvPr id="9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02BA3AEE-EDC2-1746-911E-3ADB73DC91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777371" cy="6480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13994D-92CC-D845-B4CA-F56F9FCA01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046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1406F50-5D8A-8741-BC57-B444E94DD3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DB01A129-0902-EE40-AFC1-E1FDC9E030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7772"/>
            <a:ext cx="9247735" cy="2643674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 ipsum sit </a:t>
            </a:r>
            <a:r>
              <a:rPr lang="en-US" dirty="0" err="1"/>
              <a:t>amet</a:t>
            </a:r>
            <a:r>
              <a:rPr lang="en-US" dirty="0"/>
              <a:t> Lorem ipsum </a:t>
            </a:r>
          </a:p>
        </p:txBody>
      </p:sp>
    </p:spTree>
    <p:extLst>
      <p:ext uri="{BB962C8B-B14F-4D97-AF65-F5344CB8AC3E}">
        <p14:creationId xmlns:p14="http://schemas.microsoft.com/office/powerpoint/2010/main" val="10295439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s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EA5D3253-0B38-A344-BCAA-E9D7292B7B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5616" y="1285084"/>
            <a:ext cx="4011386" cy="16312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1A4BB6-95F5-C149-8AA5-2EC736A174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5616" y="3070887"/>
            <a:ext cx="4019271" cy="3918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B9CCE29B-D8C8-5443-A06E-B625C2FA422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5616" y="3462774"/>
            <a:ext cx="4011387" cy="10772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Institute for </a:t>
            </a:r>
            <a:r>
              <a:rPr lang="en-US" dirty="0" err="1"/>
              <a:t>xxxxxxx</a:t>
            </a:r>
            <a:endParaRPr lang="en-US" dirty="0"/>
          </a:p>
          <a:p>
            <a:pPr lvl="0"/>
            <a:r>
              <a:rPr lang="en-US" dirty="0" err="1"/>
              <a:t>xxxxxx@eurac.edu</a:t>
            </a:r>
            <a:endParaRPr lang="en-US" dirty="0"/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25C2E3AF-A08C-0048-A93B-611655D0CC7B}"/>
              </a:ext>
            </a:extLst>
          </p:cNvPr>
          <p:cNvSpPr txBox="1"/>
          <p:nvPr userDrawn="1"/>
        </p:nvSpPr>
        <p:spPr>
          <a:xfrm>
            <a:off x="467730" y="4988141"/>
            <a:ext cx="4019271" cy="58477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200" b="1" i="0" u="none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www.eurac.edu</a:t>
            </a:r>
            <a:endParaRPr lang="en-US" sz="3200" b="1" i="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D09B9E67-4D9E-294D-9D5E-D1606A070FB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80094" y="1"/>
            <a:ext cx="6111906" cy="6857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3A82811-B2D7-144F-9AD9-D4598366D9B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5614" y="5595084"/>
            <a:ext cx="4011387" cy="5127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 err="1"/>
              <a:t>www.noi.bz.it</a:t>
            </a:r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9973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452688D9-3F89-5946-8929-30FF29475366}"/>
              </a:ext>
            </a:extLst>
          </p:cNvPr>
          <p:cNvSpPr txBox="1"/>
          <p:nvPr userDrawn="1"/>
        </p:nvSpPr>
        <p:spPr>
          <a:xfrm>
            <a:off x="475616" y="4782079"/>
            <a:ext cx="9237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www.eurac.edu</a:t>
            </a:r>
            <a:endParaRPr lang="en-US" sz="3200" b="1" i="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EA5D3253-0B38-A344-BCAA-E9D7292B7B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5616" y="1285084"/>
            <a:ext cx="7946800" cy="16312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1A4BB6-95F5-C149-8AA5-2EC736A174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5616" y="3429000"/>
            <a:ext cx="7946801" cy="5127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B9CCE29B-D8C8-5443-A06E-B625C2FA422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5616" y="3975474"/>
            <a:ext cx="7946801" cy="5127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 err="1"/>
              <a:t>email@eurac.edu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68423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Address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1076AA1-28D4-A40A-95B0-7381701BD769}"/>
              </a:ext>
            </a:extLst>
          </p:cNvPr>
          <p:cNvSpPr txBox="1"/>
          <p:nvPr userDrawn="1"/>
        </p:nvSpPr>
        <p:spPr>
          <a:xfrm>
            <a:off x="491534" y="1336119"/>
            <a:ext cx="923703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000" b="1" i="0" dirty="0">
                <a:solidFill>
                  <a:schemeClr val="accent5"/>
                </a:solidFill>
                <a:latin typeface="+mj-lt"/>
                <a:cs typeface="Calibri" panose="020F0502020204030204" pitchFamily="34" charset="0"/>
              </a:rPr>
              <a:t>Contact us</a:t>
            </a:r>
          </a:p>
          <a:p>
            <a:endParaRPr lang="en-US" sz="2400" b="1" dirty="0">
              <a:solidFill>
                <a:schemeClr val="tx1">
                  <a:lumMod val="50000"/>
                  <a:lumOff val="50000"/>
                </a:schemeClr>
              </a:solidFill>
              <a:latin typeface="Calibri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2400" b="1" dirty="0">
              <a:solidFill>
                <a:schemeClr val="tx1">
                  <a:lumMod val="50000"/>
                  <a:lumOff val="50000"/>
                </a:schemeClr>
              </a:solidFill>
              <a:latin typeface="Calibri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24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Open Sans" panose="020B0606030504020204" pitchFamily="34" charset="0"/>
                <a:cs typeface="Open Sans" panose="020B0606030504020204" pitchFamily="34" charset="0"/>
              </a:rPr>
              <a:t>Eurac</a:t>
            </a: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Open Sans" panose="020B0606030504020204" pitchFamily="34" charset="0"/>
                <a:cs typeface="Open Sans" panose="020B0606030504020204" pitchFamily="34" charset="0"/>
              </a:rPr>
              <a:t> Research</a:t>
            </a:r>
          </a:p>
          <a:p>
            <a:r>
              <a:rPr lang="en-US" sz="2400" b="0" i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Drususallee</a:t>
            </a:r>
            <a:r>
              <a:rPr lang="en-US" sz="2400" b="0" i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/</a:t>
            </a:r>
            <a:r>
              <a:rPr lang="en-US" sz="2400" b="0" i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Viale</a:t>
            </a:r>
            <a:r>
              <a:rPr lang="en-US" sz="2400" b="0" i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  <a:r>
              <a:rPr lang="en-US" sz="2400" b="0" i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Druso</a:t>
            </a:r>
            <a:r>
              <a:rPr lang="en-US" sz="2400" b="0" i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1</a:t>
            </a:r>
          </a:p>
          <a:p>
            <a:r>
              <a:rPr lang="en-US" sz="2400" b="0" i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39100 </a:t>
            </a:r>
            <a:r>
              <a:rPr lang="en-US" sz="2400" b="0" i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Bozen</a:t>
            </a:r>
            <a:r>
              <a:rPr lang="en-US" sz="2400" b="0" i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/Bolzano</a:t>
            </a:r>
          </a:p>
          <a:p>
            <a:r>
              <a:rPr lang="en-US" sz="2400" b="0" i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T +39 0471 055 055</a:t>
            </a:r>
          </a:p>
          <a:p>
            <a:r>
              <a:rPr lang="en-US" sz="2400" b="0" i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info@eurac.edu</a:t>
            </a:r>
            <a:endParaRPr lang="en-US" sz="2400" b="0" i="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ea typeface="Open Sans" panose="020B0606030504020204" pitchFamily="34" charset="0"/>
              <a:cs typeface="Calibri Light" panose="020F0302020204030204" pitchFamily="34" charset="0"/>
            </a:endParaRPr>
          </a:p>
          <a:p>
            <a:r>
              <a:rPr lang="en-US" sz="24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Open Sans" panose="020B0606030504020204" pitchFamily="34" charset="0"/>
                <a:cs typeface="Open Sans" panose="020B0606030504020204" pitchFamily="34" charset="0"/>
              </a:rPr>
              <a:t>www.eurac.edu</a:t>
            </a:r>
            <a:endParaRPr lang="en-US" sz="2400" b="1" dirty="0">
              <a:solidFill>
                <a:schemeClr val="tx1">
                  <a:lumMod val="50000"/>
                  <a:lumOff val="50000"/>
                </a:schemeClr>
              </a:solidFill>
              <a:latin typeface="Calibri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  <a:latin typeface="Calibri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36459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08C3190-9387-0640-B12B-C7F7E50965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2843271"/>
            <a:ext cx="11252945" cy="784830"/>
          </a:xfrm>
          <a:prstGeom prst="rect">
            <a:avLst/>
          </a:prstGeom>
          <a:noFill/>
        </p:spPr>
        <p:txBody>
          <a:bodyPr wrap="square" tIns="90000" bIns="90000" anchor="t" anchorCtr="0">
            <a:normAutofit/>
          </a:bodyPr>
          <a:lstStyle>
            <a:lvl1pPr marL="0" indent="0">
              <a:buNone/>
              <a:defRPr sz="5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13099815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1669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over withou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5">
            <a:extLst>
              <a:ext uri="{FF2B5EF4-FFF2-40B4-BE49-F238E27FC236}">
                <a16:creationId xmlns:a16="http://schemas.microsoft.com/office/drawing/2014/main" id="{788265EA-EDCF-5348-832F-FFA392073F6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6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>
              <a:solidFill>
                <a:srgbClr val="404648"/>
              </a:solidFill>
            </a:endParaRPr>
          </a:p>
        </p:txBody>
      </p:sp>
      <p:pic>
        <p:nvPicPr>
          <p:cNvPr id="9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02BA3AEE-EDC2-1746-911E-3ADB73DC91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777371" cy="6480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13994D-92CC-D845-B4CA-F56F9FCA01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1406F50-5D8A-8741-BC57-B444E94DD3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DB01A129-0902-EE40-AFC1-E1FDC9E030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7772"/>
            <a:ext cx="9247735" cy="2643674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 ipsum sit </a:t>
            </a:r>
            <a:r>
              <a:rPr lang="en-US" dirty="0" err="1"/>
              <a:t>amet</a:t>
            </a:r>
            <a:r>
              <a:rPr lang="en-US" dirty="0"/>
              <a:t> Lorem ipsum </a:t>
            </a:r>
          </a:p>
        </p:txBody>
      </p:sp>
    </p:spTree>
    <p:extLst>
      <p:ext uri="{BB962C8B-B14F-4D97-AF65-F5344CB8AC3E}">
        <p14:creationId xmlns:p14="http://schemas.microsoft.com/office/powerpoint/2010/main" val="246247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red text&#10;&#10;Description automatically generated">
            <a:extLst>
              <a:ext uri="{FF2B5EF4-FFF2-40B4-BE49-F238E27FC236}">
                <a16:creationId xmlns:a16="http://schemas.microsoft.com/office/drawing/2014/main" id="{994C4B42-587B-4736-9239-C88B47FD61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160000"/>
            <a:ext cx="4836160" cy="215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639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8489662-1A79-2A4F-AB57-C5005B7474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sp>
        <p:nvSpPr>
          <p:cNvPr id="4" name="Rechteck 5">
            <a:extLst>
              <a:ext uri="{FF2B5EF4-FFF2-40B4-BE49-F238E27FC236}">
                <a16:creationId xmlns:a16="http://schemas.microsoft.com/office/drawing/2014/main" id="{8EB62F55-6CC2-414A-922C-D7623B04AFA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1B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pic>
        <p:nvPicPr>
          <p:cNvPr id="3" name="Picture 2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977340D1-59AA-4743-D213-2B239AB43A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160000"/>
            <a:ext cx="4836160" cy="215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450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8489662-1A79-2A4F-AB57-C5005B7474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sp>
        <p:nvSpPr>
          <p:cNvPr id="4" name="Rechteck 5">
            <a:extLst>
              <a:ext uri="{FF2B5EF4-FFF2-40B4-BE49-F238E27FC236}">
                <a16:creationId xmlns:a16="http://schemas.microsoft.com/office/drawing/2014/main" id="{8EB62F55-6CC2-414A-922C-D7623B04AFA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pic>
        <p:nvPicPr>
          <p:cNvPr id="2" name="Picture 1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C621A5E5-4374-FC95-6B06-D74A92AA94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160000"/>
            <a:ext cx="4836160" cy="215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108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28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35.xml"/><Relationship Id="rId21" Type="http://schemas.openxmlformats.org/officeDocument/2006/relationships/slideLayout" Target="../slideLayouts/slideLayout53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20" Type="http://schemas.openxmlformats.org/officeDocument/2006/relationships/slideLayout" Target="../slideLayouts/slideLayout52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42.xml"/><Relationship Id="rId19" Type="http://schemas.openxmlformats.org/officeDocument/2006/relationships/slideLayout" Target="../slideLayouts/slideLayout51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Relationship Id="rId22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2258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2" r:id="rId4"/>
    <p:sldLayoutId id="2147483709" r:id="rId5"/>
    <p:sldLayoutId id="2147483710" r:id="rId6"/>
    <p:sldLayoutId id="2147483705" r:id="rId7"/>
    <p:sldLayoutId id="2147483704" r:id="rId8"/>
    <p:sldLayoutId id="214748370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4746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3" r:id="rId2"/>
    <p:sldLayoutId id="2147483720" r:id="rId3"/>
    <p:sldLayoutId id="2147483707" r:id="rId4"/>
    <p:sldLayoutId id="2147483722" r:id="rId5"/>
    <p:sldLayoutId id="2147483723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7204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5CBBC0FA-8A97-67DE-B1AD-1F75475DFB5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1301" y="6609933"/>
            <a:ext cx="1191963" cy="13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544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651" r:id="rId2"/>
    <p:sldLayoutId id="2147483716" r:id="rId3"/>
    <p:sldLayoutId id="2147483730" r:id="rId4"/>
    <p:sldLayoutId id="2147483731" r:id="rId5"/>
    <p:sldLayoutId id="2147483732" r:id="rId6"/>
    <p:sldLayoutId id="2147483729" r:id="rId7"/>
    <p:sldLayoutId id="2147483728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A1E6E1B2-C535-24EC-F122-452E635629A0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1301" y="6609933"/>
            <a:ext cx="1191963" cy="13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961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91" r:id="rId2"/>
    <p:sldLayoutId id="2147483676" r:id="rId3"/>
    <p:sldLayoutId id="2147483686" r:id="rId4"/>
    <p:sldLayoutId id="2147483677" r:id="rId5"/>
    <p:sldLayoutId id="2147483694" r:id="rId6"/>
    <p:sldLayoutId id="2147483678" r:id="rId7"/>
    <p:sldLayoutId id="2147483679" r:id="rId8"/>
    <p:sldLayoutId id="2147483680" r:id="rId9"/>
    <p:sldLayoutId id="2147483652" r:id="rId10"/>
    <p:sldLayoutId id="2147483682" r:id="rId11"/>
    <p:sldLayoutId id="2147483683" r:id="rId12"/>
    <p:sldLayoutId id="2147483684" r:id="rId13"/>
    <p:sldLayoutId id="2147483649" r:id="rId14"/>
    <p:sldLayoutId id="2147483687" r:id="rId15"/>
    <p:sldLayoutId id="2147483688" r:id="rId16"/>
    <p:sldLayoutId id="2147483685" r:id="rId17"/>
    <p:sldLayoutId id="2147483692" r:id="rId18"/>
    <p:sldLayoutId id="2147483689" r:id="rId19"/>
    <p:sldLayoutId id="2147483703" r:id="rId20"/>
    <p:sldLayoutId id="2147483690" r:id="rId21"/>
    <p:sldLayoutId id="2147483695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stock.adobe.com/it/contributor/201112082/andrei-naumchik?load_type=author&amp;prev_url=detail" TargetMode="External"/><Relationship Id="rId2" Type="http://schemas.openxmlformats.org/officeDocument/2006/relationships/hyperlink" Target="https://stock.adobe.com/it/contributor/205313693/zhukovvvlad?load_type=author&amp;prev_url=detail" TargetMode="Externa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5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commons.wikimedia.org/wiki/File:Lenguas_Iberorromance_(1)-down.png" TargetMode="External"/><Relationship Id="rId1" Type="http://schemas.openxmlformats.org/officeDocument/2006/relationships/slideLayout" Target="../slideLayouts/slideLayout5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5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5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stock.adobe.com/it/contributor/27465/thomas-bredenfeld?load_type=author&amp;prev_url=detail" TargetMode="External"/><Relationship Id="rId2" Type="http://schemas.openxmlformats.org/officeDocument/2006/relationships/hyperlink" Target="https://stock.adobe.com/it/contributor/205313693/zhukovvvlad?load_type=author&amp;prev_url=detail" TargetMode="Externa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5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www.endangeredlanguages.com/#/3/7.822/24.835/0/100000/0/low/mid/high/dormant/awakening/unknown" TargetMode="External"/><Relationship Id="rId1" Type="http://schemas.openxmlformats.org/officeDocument/2006/relationships/slideLayout" Target="../slideLayouts/slideLayout5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5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stock.adobe.com/it/contributor/207934787/elena?load_type=author&amp;prev_url=detail" TargetMode="External"/><Relationship Id="rId2" Type="http://schemas.openxmlformats.org/officeDocument/2006/relationships/hyperlink" Target="https://stock.adobe.com/it/contributor/205313693/zhukovvvlad?load_type=author&amp;prev_url=detail" TargetMode="Externa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16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5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stock.adobe.com/it/contributor/208233310/audrey?load_type=author&amp;prev_url=detail" TargetMode="External"/><Relationship Id="rId2" Type="http://schemas.openxmlformats.org/officeDocument/2006/relationships/hyperlink" Target="https://stock.adobe.com/it/contributor/205313693/zhukovvvlad?load_type=author&amp;prev_url=detail" TargetMode="Externa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5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5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54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13" Type="http://schemas.openxmlformats.org/officeDocument/2006/relationships/image" Target="../media/image27.emf"/><Relationship Id="rId3" Type="http://schemas.openxmlformats.org/officeDocument/2006/relationships/image" Target="../media/image21.emf"/><Relationship Id="rId7" Type="http://schemas.openxmlformats.org/officeDocument/2006/relationships/hyperlink" Target="https://youtu.be/m4l6NewVbes?si=agOCs9uxt49VQKHO" TargetMode="External"/><Relationship Id="rId12" Type="http://schemas.openxmlformats.org/officeDocument/2006/relationships/image" Target="../media/image26.emf"/><Relationship Id="rId2" Type="http://schemas.openxmlformats.org/officeDocument/2006/relationships/hyperlink" Target="https://youtu.be/5uh7qH8Oaqg?si=Wv26vKhKcx1-TKXR" TargetMode="External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23.emf"/><Relationship Id="rId11" Type="http://schemas.openxmlformats.org/officeDocument/2006/relationships/hyperlink" Target="https://www.youtube.com/watch?v=nYLSU5faTIM" TargetMode="External"/><Relationship Id="rId5" Type="http://schemas.openxmlformats.org/officeDocument/2006/relationships/image" Target="../media/image22.emf"/><Relationship Id="rId10" Type="http://schemas.openxmlformats.org/officeDocument/2006/relationships/image" Target="../media/image25.emf"/><Relationship Id="rId4" Type="http://schemas.openxmlformats.org/officeDocument/2006/relationships/hyperlink" Target="https://youtu.be/aZGyISJ3djo?si=h8CZZdCnE13wokuy%2522%2520%5Ch" TargetMode="External"/><Relationship Id="rId9" Type="http://schemas.openxmlformats.org/officeDocument/2006/relationships/hyperlink" Target="https://youtu.be/suK34prc56o?si=PAO5Ghe8vPg5WU-V" TargetMode="Externa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kzBJp9zTZo4?si=cBzGw0pFDM2X0k-7" TargetMode="External"/><Relationship Id="rId13" Type="http://schemas.openxmlformats.org/officeDocument/2006/relationships/image" Target="../media/image33.emf"/><Relationship Id="rId3" Type="http://schemas.openxmlformats.org/officeDocument/2006/relationships/image" Target="../media/image28.emf"/><Relationship Id="rId7" Type="http://schemas.openxmlformats.org/officeDocument/2006/relationships/image" Target="../media/image30.emf"/><Relationship Id="rId12" Type="http://schemas.openxmlformats.org/officeDocument/2006/relationships/hyperlink" Target="https://youtu.be/boFQzRB3OuQ?si=FL1Nom-e6FVe_Ak8" TargetMode="External"/><Relationship Id="rId2" Type="http://schemas.openxmlformats.org/officeDocument/2006/relationships/hyperlink" Target="https://youtu.be/JUa_phPM77s?si=B67Se8v_E3KQ4dvl" TargetMode="External"/><Relationship Id="rId1" Type="http://schemas.openxmlformats.org/officeDocument/2006/relationships/slideLayout" Target="../slideLayouts/slideLayout54.xml"/><Relationship Id="rId6" Type="http://schemas.openxmlformats.org/officeDocument/2006/relationships/hyperlink" Target="https://www.youtube.com/watch?v=4gwdoCvxvYw" TargetMode="External"/><Relationship Id="rId11" Type="http://schemas.openxmlformats.org/officeDocument/2006/relationships/image" Target="../media/image32.emf"/><Relationship Id="rId5" Type="http://schemas.openxmlformats.org/officeDocument/2006/relationships/image" Target="../media/image29.emf"/><Relationship Id="rId10" Type="http://schemas.openxmlformats.org/officeDocument/2006/relationships/hyperlink" Target="https://youtu.be/QLFOGwmPei0?si=a2AG7gsjEbq_F9fi" TargetMode="External"/><Relationship Id="rId4" Type="http://schemas.openxmlformats.org/officeDocument/2006/relationships/hyperlink" Target="https://youtu.be/DIxkeEadljs?si=n8LgDUsEvugdhhSZ" TargetMode="External"/><Relationship Id="rId9" Type="http://schemas.openxmlformats.org/officeDocument/2006/relationships/image" Target="../media/image31.emf"/><Relationship Id="rId14" Type="http://schemas.openxmlformats.org/officeDocument/2006/relationships/image" Target="../media/image27.em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wIlOPJLhks4?si=6BrjJqOrN4f_7v1g" TargetMode="External"/><Relationship Id="rId3" Type="http://schemas.openxmlformats.org/officeDocument/2006/relationships/image" Target="../media/image34.emf"/><Relationship Id="rId7" Type="http://schemas.openxmlformats.org/officeDocument/2006/relationships/image" Target="../media/image36.emf"/><Relationship Id="rId12" Type="http://schemas.openxmlformats.org/officeDocument/2006/relationships/image" Target="../media/image27.emf"/><Relationship Id="rId2" Type="http://schemas.openxmlformats.org/officeDocument/2006/relationships/hyperlink" Target="https://youtu.be/zLTgmdLaQJ4?si=QoubSzTSkFkODqcO" TargetMode="External"/><Relationship Id="rId1" Type="http://schemas.openxmlformats.org/officeDocument/2006/relationships/slideLayout" Target="../slideLayouts/slideLayout54.xml"/><Relationship Id="rId6" Type="http://schemas.openxmlformats.org/officeDocument/2006/relationships/hyperlink" Target="https://youtu.be/XVyW00GRQmw?si=DC8Rr3w3aeJ5Nqdt" TargetMode="External"/><Relationship Id="rId11" Type="http://schemas.openxmlformats.org/officeDocument/2006/relationships/image" Target="../media/image38.emf"/><Relationship Id="rId5" Type="http://schemas.openxmlformats.org/officeDocument/2006/relationships/image" Target="../media/image35.emf"/><Relationship Id="rId10" Type="http://schemas.openxmlformats.org/officeDocument/2006/relationships/hyperlink" Target="https://youtu.be/hG5rMFqZ-XQ?si=9beLkEZ6xqiEBn5_" TargetMode="External"/><Relationship Id="rId4" Type="http://schemas.openxmlformats.org/officeDocument/2006/relationships/hyperlink" Target="https://youtu.be/hd5MB1W5Rg8?si=lLju35XHV0esnEqq" TargetMode="External"/><Relationship Id="rId9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41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5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wxLRi2GpBQc?si=WclBV-rD90hh-8KT" TargetMode="Externa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4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hyperlink" Target="https://www.eurac.edu/it/institutes-centers/istituto-di-linguistica-applicata/projects/sms-20" TargetMode="External"/><Relationship Id="rId1" Type="http://schemas.openxmlformats.org/officeDocument/2006/relationships/slideLayout" Target="../slideLayouts/slideLayout54.xml"/><Relationship Id="rId4" Type="http://schemas.openxmlformats.org/officeDocument/2006/relationships/hyperlink" Target="http://creativecommons.org/licenses/by/4.0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5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stock.adobe.com/it/contributor/205313693/zhukovvvlad?load_type=author&amp;prev_url=detail" TargetMode="External"/><Relationship Id="rId1" Type="http://schemas.openxmlformats.org/officeDocument/2006/relationships/slideLayout" Target="../slideLayouts/slideLayout5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5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172EF040-7D8D-F40E-49DB-3F675CA8701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62394" y="4424275"/>
            <a:ext cx="6228884" cy="1639797"/>
          </a:xfrm>
        </p:spPr>
        <p:txBody>
          <a:bodyPr/>
          <a:lstStyle/>
          <a:p>
            <a:r>
              <a:rPr lang="it-IT" dirty="0"/>
              <a:t>Lingue</a:t>
            </a:r>
            <a:br>
              <a:rPr lang="it-IT" dirty="0"/>
            </a:br>
            <a:r>
              <a:rPr lang="it-IT" dirty="0"/>
              <a:t>in pericolo</a:t>
            </a:r>
          </a:p>
        </p:txBody>
      </p:sp>
      <p:pic>
        <p:nvPicPr>
          <p:cNvPr id="8" name="Picture 7" descr="A group of colorful bubbles with icons&#10;&#10;Description automatically generated">
            <a:extLst>
              <a:ext uri="{FF2B5EF4-FFF2-40B4-BE49-F238E27FC236}">
                <a16:creationId xmlns:a16="http://schemas.microsoft.com/office/drawing/2014/main" id="{04EEB719-54D3-4795-F6CE-4770E7B49DC9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/>
          <a:stretch>
            <a:fillRect/>
          </a:stretch>
        </p:blipFill>
        <p:spPr>
          <a:xfrm rot="5400000">
            <a:off x="-930247" y="930247"/>
            <a:ext cx="6865632" cy="5005137"/>
          </a:xfrm>
          <a:prstGeom prst="rect">
            <a:avLst/>
          </a:prstGeom>
        </p:spPr>
      </p:pic>
      <p:pic>
        <p:nvPicPr>
          <p:cNvPr id="9" name="Picture 3" descr="A logo of a school&#10;&#10;Description automatically generated">
            <a:extLst>
              <a:ext uri="{FF2B5EF4-FFF2-40B4-BE49-F238E27FC236}">
                <a16:creationId xmlns:a16="http://schemas.microsoft.com/office/drawing/2014/main" id="{52A94A83-280C-7705-BC76-12175554E0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4987" y="767288"/>
            <a:ext cx="1646291" cy="1280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1618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2B836A-0D42-E592-BEAB-EA195CC93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2">
            <a:extLst>
              <a:ext uri="{FF2B5EF4-FFF2-40B4-BE49-F238E27FC236}">
                <a16:creationId xmlns:a16="http://schemas.microsoft.com/office/drawing/2014/main" id="{D2426DD7-1D2C-5B0A-2BE5-15FADB4CB82A}"/>
              </a:ext>
            </a:extLst>
          </p:cNvPr>
          <p:cNvSpPr txBox="1"/>
          <p:nvPr/>
        </p:nvSpPr>
        <p:spPr>
          <a:xfrm>
            <a:off x="5106112" y="2144900"/>
            <a:ext cx="72821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dallo scozzese</a:t>
            </a:r>
            <a:endParaRPr lang="en-I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TextBox 14">
            <a:extLst>
              <a:ext uri="{FF2B5EF4-FFF2-40B4-BE49-F238E27FC236}">
                <a16:creationId xmlns:a16="http://schemas.microsoft.com/office/drawing/2014/main" id="{C4870740-C991-911D-B9F2-B7770997556C}"/>
              </a:ext>
            </a:extLst>
          </p:cNvPr>
          <p:cNvSpPr txBox="1"/>
          <p:nvPr/>
        </p:nvSpPr>
        <p:spPr>
          <a:xfrm>
            <a:off x="5106112" y="3255856"/>
            <a:ext cx="66044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dal danese</a:t>
            </a:r>
            <a:endParaRPr lang="en-I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16">
            <a:extLst>
              <a:ext uri="{FF2B5EF4-FFF2-40B4-BE49-F238E27FC236}">
                <a16:creationId xmlns:a16="http://schemas.microsoft.com/office/drawing/2014/main" id="{33AB72F4-543A-8F31-9AC2-29764F2A9F52}"/>
              </a:ext>
            </a:extLst>
          </p:cNvPr>
          <p:cNvSpPr txBox="1"/>
          <p:nvPr/>
        </p:nvSpPr>
        <p:spPr>
          <a:xfrm>
            <a:off x="5106112" y="4348913"/>
            <a:ext cx="62096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dall’i</a:t>
            </a:r>
            <a:r>
              <a:rPr lang="it-IT" sz="2400" b="0" i="0" u="none" strike="noStrike" dirty="0">
                <a:solidFill>
                  <a:schemeClr val="bg2">
                    <a:lumMod val="25000"/>
                  </a:schemeClr>
                </a:solidFill>
                <a:effectLst/>
              </a:rPr>
              <a:t>rlandese</a:t>
            </a:r>
            <a:endParaRPr lang="en-I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TextBox 18">
            <a:extLst>
              <a:ext uri="{FF2B5EF4-FFF2-40B4-BE49-F238E27FC236}">
                <a16:creationId xmlns:a16="http://schemas.microsoft.com/office/drawing/2014/main" id="{2E22BF8A-1524-4AC9-4541-3774C417C9C8}"/>
              </a:ext>
            </a:extLst>
          </p:cNvPr>
          <p:cNvSpPr txBox="1"/>
          <p:nvPr/>
        </p:nvSpPr>
        <p:spPr>
          <a:xfrm>
            <a:off x="5106112" y="5417550"/>
            <a:ext cx="62096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dal bretone</a:t>
            </a:r>
            <a:endParaRPr lang="en-I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TextBox 20">
            <a:extLst>
              <a:ext uri="{FF2B5EF4-FFF2-40B4-BE49-F238E27FC236}">
                <a16:creationId xmlns:a16="http://schemas.microsoft.com/office/drawing/2014/main" id="{6B834EFD-A8C8-9E4B-B29F-2619DACD0E24}"/>
              </a:ext>
            </a:extLst>
          </p:cNvPr>
          <p:cNvSpPr txBox="1"/>
          <p:nvPr/>
        </p:nvSpPr>
        <p:spPr>
          <a:xfrm>
            <a:off x="645140" y="804386"/>
            <a:ext cx="69702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i="0" u="none" strike="noStrike" noProof="0" dirty="0">
                <a:solidFill>
                  <a:schemeClr val="bg2">
                    <a:lumMod val="25000"/>
                  </a:schemeClr>
                </a:solidFill>
                <a:effectLst/>
              </a:rPr>
              <a:t>La parola </a:t>
            </a:r>
            <a:r>
              <a:rPr lang="it-IT" sz="2400" b="1" i="1" u="none" strike="noStrike" noProof="0" dirty="0">
                <a:solidFill>
                  <a:schemeClr val="bg2">
                    <a:lumMod val="25000"/>
                  </a:schemeClr>
                </a:solidFill>
                <a:effectLst/>
              </a:rPr>
              <a:t>kilt</a:t>
            </a:r>
            <a:r>
              <a:rPr lang="it-IT" sz="2400" b="1" i="0" u="none" strike="noStrike" noProof="0" dirty="0">
                <a:solidFill>
                  <a:schemeClr val="bg2">
                    <a:lumMod val="25000"/>
                  </a:schemeClr>
                </a:solidFill>
                <a:effectLst/>
              </a:rPr>
              <a:t> deriva…</a:t>
            </a:r>
            <a:endParaRPr lang="it-IT" sz="2400" b="1" noProof="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6DB2CB0A-B08D-BE17-2DB7-374EC9DC3FE3}"/>
              </a:ext>
            </a:extLst>
          </p:cNvPr>
          <p:cNvSpPr/>
          <p:nvPr/>
        </p:nvSpPr>
        <p:spPr>
          <a:xfrm>
            <a:off x="4143736" y="1997014"/>
            <a:ext cx="752355" cy="752355"/>
          </a:xfrm>
          <a:prstGeom prst="ellipse">
            <a:avLst/>
          </a:prstGeom>
          <a:solidFill>
            <a:srgbClr val="EFC1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9644A5C2-C9B1-6B10-0C0B-95B4E977B088}"/>
              </a:ext>
            </a:extLst>
          </p:cNvPr>
          <p:cNvSpPr/>
          <p:nvPr/>
        </p:nvSpPr>
        <p:spPr>
          <a:xfrm>
            <a:off x="4143736" y="3104154"/>
            <a:ext cx="752355" cy="752355"/>
          </a:xfrm>
          <a:prstGeom prst="ellipse">
            <a:avLst/>
          </a:prstGeom>
          <a:solidFill>
            <a:srgbClr val="9EA9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C5B5D36B-330E-2420-668A-502F55600F7D}"/>
              </a:ext>
            </a:extLst>
          </p:cNvPr>
          <p:cNvSpPr/>
          <p:nvPr/>
        </p:nvSpPr>
        <p:spPr>
          <a:xfrm>
            <a:off x="4143736" y="4172791"/>
            <a:ext cx="752355" cy="75235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1D054C35-D73E-8BB2-4B90-CAFFC7D06D23}"/>
              </a:ext>
            </a:extLst>
          </p:cNvPr>
          <p:cNvSpPr/>
          <p:nvPr/>
        </p:nvSpPr>
        <p:spPr>
          <a:xfrm>
            <a:off x="4143736" y="5241428"/>
            <a:ext cx="752355" cy="752355"/>
          </a:xfrm>
          <a:prstGeom prst="ellipse">
            <a:avLst/>
          </a:prstGeom>
          <a:solidFill>
            <a:srgbClr val="6BAE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812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4A1D58-8944-E285-10B3-9D0D71A34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BF06F93E-69A1-79E7-CCCD-D73D3DC1E3B6}"/>
              </a:ext>
            </a:extLst>
          </p:cNvPr>
          <p:cNvSpPr txBox="1">
            <a:spLocks/>
          </p:cNvSpPr>
          <p:nvPr/>
        </p:nvSpPr>
        <p:spPr>
          <a:xfrm>
            <a:off x="6472176" y="1457253"/>
            <a:ext cx="5345575" cy="41102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 fontAlgn="base">
              <a:buNone/>
            </a:pPr>
            <a:r>
              <a:rPr lang="it-IT" sz="2800" dirty="0">
                <a:solidFill>
                  <a:schemeClr val="accent6"/>
                </a:solidFill>
              </a:rPr>
              <a:t>Contrariamente a quanto si pensa, la parola </a:t>
            </a:r>
            <a:r>
              <a:rPr lang="it-IT" sz="2800" b="1" i="1" dirty="0">
                <a:solidFill>
                  <a:schemeClr val="accent6"/>
                </a:solidFill>
              </a:rPr>
              <a:t>kilt</a:t>
            </a:r>
            <a:r>
              <a:rPr lang="it-IT" sz="2800" dirty="0">
                <a:solidFill>
                  <a:schemeClr val="accent6"/>
                </a:solidFill>
              </a:rPr>
              <a:t> deriva dal </a:t>
            </a:r>
            <a:r>
              <a:rPr lang="it-IT" sz="2800" b="1" dirty="0">
                <a:solidFill>
                  <a:schemeClr val="accent6"/>
                </a:solidFill>
              </a:rPr>
              <a:t>danese </a:t>
            </a:r>
            <a:r>
              <a:rPr lang="it-IT" sz="2800" dirty="0">
                <a:solidFill>
                  <a:schemeClr val="accent6"/>
                </a:solidFill>
              </a:rPr>
              <a:t>e</a:t>
            </a:r>
            <a:r>
              <a:rPr lang="it-IT" sz="2800" b="1" dirty="0">
                <a:solidFill>
                  <a:schemeClr val="accent6"/>
                </a:solidFill>
              </a:rPr>
              <a:t> </a:t>
            </a:r>
            <a:r>
              <a:rPr lang="it-IT" sz="2800" dirty="0">
                <a:solidFill>
                  <a:schemeClr val="accent6"/>
                </a:solidFill>
              </a:rPr>
              <a:t>come verbo </a:t>
            </a:r>
            <a:r>
              <a:rPr lang="it-IT" sz="2800" i="1" dirty="0" err="1">
                <a:solidFill>
                  <a:schemeClr val="accent6"/>
                </a:solidFill>
              </a:rPr>
              <a:t>kilte</a:t>
            </a:r>
            <a:r>
              <a:rPr lang="it-IT" sz="2800" i="1" dirty="0">
                <a:solidFill>
                  <a:schemeClr val="accent6"/>
                </a:solidFill>
              </a:rPr>
              <a:t> op </a:t>
            </a:r>
            <a:r>
              <a:rPr lang="it-IT" sz="2800" dirty="0">
                <a:solidFill>
                  <a:schemeClr val="accent6"/>
                </a:solidFill>
              </a:rPr>
              <a:t>significava originariamente </a:t>
            </a:r>
            <a:r>
              <a:rPr lang="en-IT" sz="2800">
                <a:solidFill>
                  <a:schemeClr val="accent6"/>
                </a:solidFill>
              </a:rPr>
              <a:t>“</a:t>
            </a:r>
            <a:r>
              <a:rPr lang="it-IT" sz="2800" dirty="0">
                <a:solidFill>
                  <a:schemeClr val="accent6"/>
                </a:solidFill>
              </a:rPr>
              <a:t>infilare qualcosa verso l’alto</a:t>
            </a:r>
            <a:r>
              <a:rPr lang="en-IT" sz="2800" i="0" u="none" strike="noStrike">
                <a:solidFill>
                  <a:schemeClr val="accent6"/>
                </a:solidFill>
                <a:effectLst/>
              </a:rPr>
              <a:t>”</a:t>
            </a:r>
            <a:r>
              <a:rPr lang="it-IT" sz="2800" dirty="0">
                <a:solidFill>
                  <a:schemeClr val="accent6"/>
                </a:solidFill>
              </a:rPr>
              <a:t>, mentre come sostantivo </a:t>
            </a:r>
            <a:r>
              <a:rPr lang="it-IT" sz="2800" i="1" dirty="0" err="1">
                <a:solidFill>
                  <a:schemeClr val="accent6"/>
                </a:solidFill>
              </a:rPr>
              <a:t>kjalta</a:t>
            </a:r>
            <a:r>
              <a:rPr lang="it-IT" sz="2800" dirty="0">
                <a:solidFill>
                  <a:schemeClr val="accent6"/>
                </a:solidFill>
              </a:rPr>
              <a:t> </a:t>
            </a:r>
            <a:r>
              <a:rPr lang="en-IT" sz="2800">
                <a:solidFill>
                  <a:schemeClr val="accent6"/>
                </a:solidFill>
              </a:rPr>
              <a:t>“</a:t>
            </a:r>
            <a:r>
              <a:rPr lang="it-IT" sz="2800" dirty="0">
                <a:solidFill>
                  <a:schemeClr val="accent6"/>
                </a:solidFill>
              </a:rPr>
              <a:t>gonna a pieghe</a:t>
            </a:r>
            <a:r>
              <a:rPr lang="en-IT" sz="2800" i="0" u="none" strike="noStrike">
                <a:solidFill>
                  <a:schemeClr val="accent6"/>
                </a:solidFill>
                <a:effectLst/>
              </a:rPr>
              <a:t>”</a:t>
            </a:r>
            <a:r>
              <a:rPr lang="it-IT" sz="2800" dirty="0">
                <a:solidFill>
                  <a:schemeClr val="accent6"/>
                </a:solidFill>
              </a:rPr>
              <a:t>. La parola si è diffusa in Scozia, grazie ai frequenti contatti di quest’ultima con la Scandinavia.</a:t>
            </a:r>
            <a:endParaRPr lang="it-IT" sz="2800" i="0" u="none" strike="noStrike" dirty="0">
              <a:solidFill>
                <a:schemeClr val="accent6"/>
              </a:solidFill>
              <a:effectLst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27E6061-AC09-534B-A38E-FCE93860A746}"/>
              </a:ext>
            </a:extLst>
          </p:cNvPr>
          <p:cNvSpPr txBox="1"/>
          <p:nvPr/>
        </p:nvSpPr>
        <p:spPr>
          <a:xfrm>
            <a:off x="148852" y="5640359"/>
            <a:ext cx="371709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000" b="0" i="0" u="sng" strike="noStrike" dirty="0">
                <a:solidFill>
                  <a:schemeClr val="accent6"/>
                </a:solidFill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Credit: </a:t>
            </a:r>
            <a:r>
              <a:rPr lang="it-IT" sz="1000" b="0" i="0" u="none" strike="noStrike" dirty="0">
                <a:solidFill>
                  <a:schemeClr val="accent6"/>
                </a:solidFill>
                <a:effectLst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Andrei Naumchik</a:t>
            </a:r>
            <a:r>
              <a:rPr lang="it-IT" sz="1000" b="0" i="0" u="sng" strike="noStrike" dirty="0">
                <a:solidFill>
                  <a:schemeClr val="accent6"/>
                </a:solidFill>
                <a:effectLst/>
              </a:rPr>
              <a:t>/ </a:t>
            </a:r>
            <a:r>
              <a:rPr lang="it-IT" sz="1000" u="sng" dirty="0" err="1">
                <a:solidFill>
                  <a:schemeClr val="accent6"/>
                </a:solidFill>
              </a:rPr>
              <a:t>stock.adobe.com</a:t>
            </a:r>
            <a:r>
              <a:rPr lang="it-IT" sz="1000" u="sng" dirty="0">
                <a:solidFill>
                  <a:schemeClr val="accent6"/>
                </a:solidFill>
              </a:rPr>
              <a:t> – </a:t>
            </a:r>
            <a:r>
              <a:rPr lang="it-IT" sz="1000" u="sng" dirty="0" err="1">
                <a:solidFill>
                  <a:schemeClr val="accent6"/>
                </a:solidFill>
              </a:rPr>
              <a:t>all</a:t>
            </a:r>
            <a:r>
              <a:rPr lang="it-IT" sz="1000" u="sng" dirty="0">
                <a:solidFill>
                  <a:schemeClr val="accent6"/>
                </a:solidFill>
              </a:rPr>
              <a:t> </a:t>
            </a:r>
            <a:r>
              <a:rPr lang="it-IT" sz="1000" u="sng" dirty="0" err="1">
                <a:solidFill>
                  <a:schemeClr val="accent6"/>
                </a:solidFill>
              </a:rPr>
              <a:t>rights</a:t>
            </a:r>
            <a:r>
              <a:rPr lang="it-IT" sz="1000" u="sng" dirty="0">
                <a:solidFill>
                  <a:schemeClr val="accent6"/>
                </a:solidFill>
              </a:rPr>
              <a:t> </a:t>
            </a:r>
            <a:r>
              <a:rPr lang="it-IT" sz="1000" u="sng" dirty="0" err="1">
                <a:solidFill>
                  <a:schemeClr val="accent6"/>
                </a:solidFill>
              </a:rPr>
              <a:t>reserved</a:t>
            </a:r>
            <a:endParaRPr lang="it-IT" sz="1000" u="sng" dirty="0">
              <a:solidFill>
                <a:schemeClr val="accent6"/>
              </a:solidFill>
            </a:endParaRPr>
          </a:p>
        </p:txBody>
      </p:sp>
      <p:pic>
        <p:nvPicPr>
          <p:cNvPr id="6" name="Immagine 5" descr="Immagine che contiene vestiti, aria aperta, calzature, Tessuto scozzese&#10;&#10;Il contenuto generato dall'IA potrebbe non essere corretto.">
            <a:extLst>
              <a:ext uri="{FF2B5EF4-FFF2-40B4-BE49-F238E27FC236}">
                <a16:creationId xmlns:a16="http://schemas.microsoft.com/office/drawing/2014/main" id="{D541D164-6B9D-976C-6D05-A152ED26F8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57253"/>
            <a:ext cx="6192456" cy="4110250"/>
          </a:xfrm>
          <a:prstGeom prst="rect">
            <a:avLst/>
          </a:prstGeom>
        </p:spPr>
      </p:pic>
      <p:sp>
        <p:nvSpPr>
          <p:cNvPr id="8" name="Ovale 7">
            <a:extLst>
              <a:ext uri="{FF2B5EF4-FFF2-40B4-BE49-F238E27FC236}">
                <a16:creationId xmlns:a16="http://schemas.microsoft.com/office/drawing/2014/main" id="{38053AE3-0D83-2062-0DF6-CDB38048BD5A}"/>
              </a:ext>
            </a:extLst>
          </p:cNvPr>
          <p:cNvSpPr/>
          <p:nvPr/>
        </p:nvSpPr>
        <p:spPr>
          <a:xfrm>
            <a:off x="11065395" y="387124"/>
            <a:ext cx="752355" cy="752355"/>
          </a:xfrm>
          <a:prstGeom prst="ellipse">
            <a:avLst/>
          </a:prstGeom>
          <a:solidFill>
            <a:srgbClr val="9EA9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01690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7B412-539A-4082-A102-BA9257F74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metto 3 1">
            <a:extLst>
              <a:ext uri="{FF2B5EF4-FFF2-40B4-BE49-F238E27FC236}">
                <a16:creationId xmlns:a16="http://schemas.microsoft.com/office/drawing/2014/main" id="{647C6403-C557-31F1-2BC8-67D11DFB1301}"/>
              </a:ext>
            </a:extLst>
          </p:cNvPr>
          <p:cNvSpPr/>
          <p:nvPr/>
        </p:nvSpPr>
        <p:spPr>
          <a:xfrm>
            <a:off x="3637982" y="878282"/>
            <a:ext cx="4916035" cy="4861084"/>
          </a:xfrm>
          <a:prstGeom prst="wedgeEllipseCallout">
            <a:avLst>
              <a:gd name="adj1" fmla="val 45773"/>
              <a:gd name="adj2" fmla="val 44255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dirty="0">
                <a:solidFill>
                  <a:schemeClr val="bg1"/>
                </a:solidFill>
              </a:rPr>
              <a:t>Dove si può sentire in Europa la lingua </a:t>
            </a:r>
            <a:r>
              <a:rPr lang="de-DE" sz="3600" i="0" u="none" strike="noStrike" dirty="0" err="1">
                <a:solidFill>
                  <a:schemeClr val="bg1"/>
                </a:solidFill>
                <a:effectLst/>
              </a:rPr>
              <a:t>mirandés</a:t>
            </a:r>
            <a:r>
              <a:rPr lang="de-DE" sz="3600" i="0" u="none" strike="noStrike" dirty="0">
                <a:solidFill>
                  <a:schemeClr val="bg1"/>
                </a:solidFill>
                <a:effectLst/>
              </a:rPr>
              <a:t>, in </a:t>
            </a:r>
            <a:r>
              <a:rPr lang="de-DE" sz="3600" i="0" u="none" strike="noStrike" dirty="0" err="1">
                <a:solidFill>
                  <a:schemeClr val="bg1"/>
                </a:solidFill>
                <a:effectLst/>
              </a:rPr>
              <a:t>italiano</a:t>
            </a:r>
            <a:r>
              <a:rPr lang="de-DE" sz="360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de-DE" sz="3600" i="0" u="none" strike="noStrike" dirty="0" err="1">
                <a:solidFill>
                  <a:schemeClr val="bg1"/>
                </a:solidFill>
                <a:effectLst/>
              </a:rPr>
              <a:t>chiamata</a:t>
            </a:r>
            <a:r>
              <a:rPr lang="de-DE" sz="360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de-DE" sz="3600" i="0" u="none" strike="noStrike" dirty="0" err="1">
                <a:solidFill>
                  <a:schemeClr val="bg1"/>
                </a:solidFill>
                <a:effectLst/>
              </a:rPr>
              <a:t>mirandese</a:t>
            </a:r>
            <a:r>
              <a:rPr lang="de-DE" sz="3600" dirty="0">
                <a:solidFill>
                  <a:schemeClr val="bg1"/>
                </a:solidFill>
              </a:rPr>
              <a:t>?</a:t>
            </a:r>
            <a:endParaRPr lang="it-IT" sz="3600" noProof="0" dirty="0">
              <a:solidFill>
                <a:schemeClr val="bg1"/>
              </a:solidFill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E44A4C7-54B2-152C-97F9-6F4CCFF58B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4017" y="4739530"/>
            <a:ext cx="797820" cy="7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0061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9562F4-815D-1D2B-CFB8-6D102F0A6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2">
            <a:extLst>
              <a:ext uri="{FF2B5EF4-FFF2-40B4-BE49-F238E27FC236}">
                <a16:creationId xmlns:a16="http://schemas.microsoft.com/office/drawing/2014/main" id="{D3F6C0C9-50ED-0A8A-7329-3F06AF2AB572}"/>
              </a:ext>
            </a:extLst>
          </p:cNvPr>
          <p:cNvSpPr txBox="1"/>
          <p:nvPr/>
        </p:nvSpPr>
        <p:spPr>
          <a:xfrm>
            <a:off x="5106112" y="2144900"/>
            <a:ext cx="72821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in Sicilia</a:t>
            </a:r>
            <a:endParaRPr lang="en-I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TextBox 14">
            <a:extLst>
              <a:ext uri="{FF2B5EF4-FFF2-40B4-BE49-F238E27FC236}">
                <a16:creationId xmlns:a16="http://schemas.microsoft.com/office/drawing/2014/main" id="{590013C5-DF7E-2676-2ACC-FE6125C9A11A}"/>
              </a:ext>
            </a:extLst>
          </p:cNvPr>
          <p:cNvSpPr txBox="1"/>
          <p:nvPr/>
        </p:nvSpPr>
        <p:spPr>
          <a:xfrm>
            <a:off x="5106112" y="3255856"/>
            <a:ext cx="66044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in una valle della Svizzera</a:t>
            </a:r>
            <a:endParaRPr lang="en-I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16">
            <a:extLst>
              <a:ext uri="{FF2B5EF4-FFF2-40B4-BE49-F238E27FC236}">
                <a16:creationId xmlns:a16="http://schemas.microsoft.com/office/drawing/2014/main" id="{F3477D08-3DF4-06C9-7D74-BEF301B760CF}"/>
              </a:ext>
            </a:extLst>
          </p:cNvPr>
          <p:cNvSpPr txBox="1"/>
          <p:nvPr/>
        </p:nvSpPr>
        <p:spPr>
          <a:xfrm>
            <a:off x="5106112" y="4348913"/>
            <a:ext cx="62096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in Francia occidentale</a:t>
            </a:r>
            <a:endParaRPr lang="en-I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TextBox 18">
            <a:extLst>
              <a:ext uri="{FF2B5EF4-FFF2-40B4-BE49-F238E27FC236}">
                <a16:creationId xmlns:a16="http://schemas.microsoft.com/office/drawing/2014/main" id="{4D61ECFF-4E7B-9DB3-848C-10166DB4993B}"/>
              </a:ext>
            </a:extLst>
          </p:cNvPr>
          <p:cNvSpPr txBox="1"/>
          <p:nvPr/>
        </p:nvSpPr>
        <p:spPr>
          <a:xfrm>
            <a:off x="5106112" y="5417550"/>
            <a:ext cx="62096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nel nord del Portogallo</a:t>
            </a:r>
            <a:endParaRPr lang="en-I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TextBox 20">
            <a:extLst>
              <a:ext uri="{FF2B5EF4-FFF2-40B4-BE49-F238E27FC236}">
                <a16:creationId xmlns:a16="http://schemas.microsoft.com/office/drawing/2014/main" id="{3327105E-64B8-C5D8-5F7B-0D544F5FCC29}"/>
              </a:ext>
            </a:extLst>
          </p:cNvPr>
          <p:cNvSpPr txBox="1"/>
          <p:nvPr/>
        </p:nvSpPr>
        <p:spPr>
          <a:xfrm>
            <a:off x="645140" y="804386"/>
            <a:ext cx="69702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chemeClr val="accent6"/>
                </a:solidFill>
                <a:cs typeface="Arial" panose="020B0604020202020204" pitchFamily="34" charset="0"/>
              </a:rPr>
              <a:t>I</a:t>
            </a:r>
            <a:r>
              <a:rPr lang="it-IT" sz="2400" b="1" i="0" u="none" strike="noStrike" noProof="0" dirty="0" err="1">
                <a:solidFill>
                  <a:schemeClr val="accent6"/>
                </a:solidFill>
                <a:effectLst/>
                <a:cs typeface="Arial" panose="020B0604020202020204" pitchFamily="34" charset="0"/>
              </a:rPr>
              <a:t>n</a:t>
            </a:r>
            <a:r>
              <a:rPr lang="it-IT" sz="2400" b="1" i="0" u="none" strike="noStrike" noProof="0" dirty="0">
                <a:solidFill>
                  <a:schemeClr val="accent6"/>
                </a:solidFill>
                <a:effectLst/>
                <a:cs typeface="Arial" panose="020B0604020202020204" pitchFamily="34" charset="0"/>
              </a:rPr>
              <a:t> Europa la lingua mirandese si può sentire…</a:t>
            </a:r>
            <a:r>
              <a:rPr lang="it-IT" sz="2400" b="0" i="0" u="none" strike="noStrike" noProof="0" dirty="0">
                <a:solidFill>
                  <a:schemeClr val="accent6"/>
                </a:solidFill>
                <a:effectLst/>
                <a:cs typeface="Arial" panose="020B0604020202020204" pitchFamily="34" charset="0"/>
              </a:rPr>
              <a:t>​</a:t>
            </a:r>
            <a:endParaRPr lang="it-IT" sz="2400" b="1" noProof="0" dirty="0">
              <a:solidFill>
                <a:schemeClr val="accent6"/>
              </a:solidFill>
              <a:cs typeface="Arial" panose="020B0604020202020204" pitchFamily="34" charset="0"/>
            </a:endParaRPr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32063BC4-84BA-1D4B-5B11-90265553F61C}"/>
              </a:ext>
            </a:extLst>
          </p:cNvPr>
          <p:cNvSpPr/>
          <p:nvPr/>
        </p:nvSpPr>
        <p:spPr>
          <a:xfrm>
            <a:off x="4143736" y="1997014"/>
            <a:ext cx="752355" cy="752355"/>
          </a:xfrm>
          <a:prstGeom prst="ellipse">
            <a:avLst/>
          </a:prstGeom>
          <a:solidFill>
            <a:srgbClr val="EFC1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71FD5D47-F58A-B897-36BE-855BBD329756}"/>
              </a:ext>
            </a:extLst>
          </p:cNvPr>
          <p:cNvSpPr/>
          <p:nvPr/>
        </p:nvSpPr>
        <p:spPr>
          <a:xfrm>
            <a:off x="4143736" y="3104154"/>
            <a:ext cx="752355" cy="752355"/>
          </a:xfrm>
          <a:prstGeom prst="ellipse">
            <a:avLst/>
          </a:prstGeom>
          <a:solidFill>
            <a:srgbClr val="9EA9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4281B732-3408-59BB-679F-011C87EDB123}"/>
              </a:ext>
            </a:extLst>
          </p:cNvPr>
          <p:cNvSpPr/>
          <p:nvPr/>
        </p:nvSpPr>
        <p:spPr>
          <a:xfrm>
            <a:off x="4143736" y="4172791"/>
            <a:ext cx="752355" cy="75235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FA5F11BD-FBA7-4EF7-BC33-A572C68BBDA4}"/>
              </a:ext>
            </a:extLst>
          </p:cNvPr>
          <p:cNvSpPr/>
          <p:nvPr/>
        </p:nvSpPr>
        <p:spPr>
          <a:xfrm>
            <a:off x="4143736" y="5241428"/>
            <a:ext cx="752355" cy="752355"/>
          </a:xfrm>
          <a:prstGeom prst="ellipse">
            <a:avLst/>
          </a:prstGeom>
          <a:solidFill>
            <a:srgbClr val="6BAE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8385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803B0-0191-343E-BAC0-1EFF90E49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A0DE49E8-C591-554E-F0F2-605CC7DFB8B9}"/>
              </a:ext>
            </a:extLst>
          </p:cNvPr>
          <p:cNvSpPr txBox="1">
            <a:spLocks/>
          </p:cNvSpPr>
          <p:nvPr/>
        </p:nvSpPr>
        <p:spPr>
          <a:xfrm>
            <a:off x="7025833" y="1457253"/>
            <a:ext cx="4791918" cy="3554585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 fontAlgn="base">
              <a:lnSpc>
                <a:spcPts val="2475"/>
              </a:lnSpc>
              <a:buNone/>
            </a:pPr>
            <a:r>
              <a:rPr lang="de-DE" sz="2800" i="0" u="none" strike="noStrike" dirty="0">
                <a:solidFill>
                  <a:schemeClr val="accent6"/>
                </a:solidFill>
                <a:effectLst/>
              </a:rPr>
              <a:t>Il </a:t>
            </a:r>
            <a:r>
              <a:rPr lang="de-DE" sz="2800" b="1" i="0" u="none" strike="noStrike" dirty="0" err="1">
                <a:solidFill>
                  <a:schemeClr val="accent6"/>
                </a:solidFill>
                <a:effectLst/>
              </a:rPr>
              <a:t>mirandese</a:t>
            </a:r>
            <a:r>
              <a:rPr lang="de-DE" sz="2800" b="1" i="0" u="none" strike="noStrike" dirty="0">
                <a:solidFill>
                  <a:schemeClr val="accent6"/>
                </a:solidFill>
                <a:effectLst/>
              </a:rPr>
              <a:t> </a:t>
            </a:r>
            <a:r>
              <a:rPr lang="de-DE" sz="2800" b="0" i="0" u="none" strike="noStrike" dirty="0" err="1">
                <a:solidFill>
                  <a:schemeClr val="accent6"/>
                </a:solidFill>
                <a:effectLst/>
              </a:rPr>
              <a:t>è</a:t>
            </a:r>
            <a:r>
              <a:rPr lang="de-DE" sz="2800" b="0" i="0" u="none" strike="noStrike" dirty="0">
                <a:solidFill>
                  <a:schemeClr val="accent6"/>
                </a:solidFill>
                <a:effectLst/>
              </a:rPr>
              <a:t> </a:t>
            </a:r>
            <a:r>
              <a:rPr lang="de-DE" sz="2800" b="0" i="0" u="none" strike="noStrike" dirty="0" err="1">
                <a:solidFill>
                  <a:schemeClr val="accent6"/>
                </a:solidFill>
                <a:effectLst/>
              </a:rPr>
              <a:t>una</a:t>
            </a:r>
            <a:r>
              <a:rPr lang="de-DE" sz="2800" b="0" i="0" u="none" strike="noStrike" dirty="0">
                <a:solidFill>
                  <a:schemeClr val="accent6"/>
                </a:solidFill>
                <a:effectLst/>
              </a:rPr>
              <a:t> </a:t>
            </a:r>
            <a:r>
              <a:rPr lang="de-DE" sz="2800" b="0" i="0" u="none" strike="noStrike" dirty="0" err="1">
                <a:solidFill>
                  <a:schemeClr val="accent6"/>
                </a:solidFill>
                <a:effectLst/>
              </a:rPr>
              <a:t>lingua</a:t>
            </a:r>
            <a:r>
              <a:rPr lang="de-DE" sz="2800" b="0" i="0" u="none" strike="noStrike" dirty="0">
                <a:solidFill>
                  <a:schemeClr val="accent6"/>
                </a:solidFill>
                <a:effectLst/>
              </a:rPr>
              <a:t> </a:t>
            </a:r>
            <a:r>
              <a:rPr lang="de-DE" sz="2800" b="0" i="0" u="none" strike="noStrike" dirty="0" err="1">
                <a:solidFill>
                  <a:schemeClr val="accent6"/>
                </a:solidFill>
                <a:effectLst/>
              </a:rPr>
              <a:t>minoritaria</a:t>
            </a:r>
            <a:r>
              <a:rPr lang="de-DE" sz="2800" b="0" i="0" u="none" strike="noStrike" dirty="0">
                <a:solidFill>
                  <a:schemeClr val="accent6"/>
                </a:solidFill>
                <a:effectLst/>
              </a:rPr>
              <a:t> </a:t>
            </a:r>
            <a:r>
              <a:rPr lang="de-DE" sz="2800" b="0" i="0" u="none" strike="noStrike" dirty="0" err="1">
                <a:solidFill>
                  <a:schemeClr val="accent6"/>
                </a:solidFill>
                <a:effectLst/>
              </a:rPr>
              <a:t>che</a:t>
            </a:r>
            <a:r>
              <a:rPr lang="de-DE" sz="2800" b="0" i="0" u="none" strike="noStrike" dirty="0">
                <a:solidFill>
                  <a:schemeClr val="accent6"/>
                </a:solidFill>
                <a:effectLst/>
              </a:rPr>
              <a:t> </a:t>
            </a:r>
            <a:r>
              <a:rPr lang="en-US" sz="2800" b="0" i="0" u="none" strike="noStrike" dirty="0">
                <a:solidFill>
                  <a:schemeClr val="accent6"/>
                </a:solidFill>
                <a:effectLst/>
              </a:rPr>
              <a:t>​</a:t>
            </a:r>
            <a:r>
              <a:rPr lang="de-DE" sz="2800" b="0" i="0" u="none" strike="noStrike" dirty="0">
                <a:solidFill>
                  <a:schemeClr val="accent6"/>
                </a:solidFill>
                <a:effectLst/>
              </a:rPr>
              <a:t>si </a:t>
            </a:r>
            <a:r>
              <a:rPr lang="de-DE" sz="2800" b="0" i="0" u="none" strike="noStrike" dirty="0" err="1">
                <a:solidFill>
                  <a:schemeClr val="accent6"/>
                </a:solidFill>
                <a:effectLst/>
              </a:rPr>
              <a:t>parla</a:t>
            </a:r>
            <a:r>
              <a:rPr lang="de-DE" sz="2800" b="0" i="0" u="none" strike="noStrike" dirty="0">
                <a:solidFill>
                  <a:schemeClr val="accent6"/>
                </a:solidFill>
                <a:effectLst/>
              </a:rPr>
              <a:t> </a:t>
            </a:r>
            <a:r>
              <a:rPr lang="de-DE" sz="2800" b="0" i="0" u="none" strike="noStrike" dirty="0" err="1">
                <a:solidFill>
                  <a:schemeClr val="accent6"/>
                </a:solidFill>
                <a:effectLst/>
              </a:rPr>
              <a:t>nel</a:t>
            </a:r>
            <a:r>
              <a:rPr lang="de-DE" sz="2800" b="0" i="0" u="none" strike="noStrike" dirty="0">
                <a:solidFill>
                  <a:schemeClr val="accent6"/>
                </a:solidFill>
                <a:effectLst/>
              </a:rPr>
              <a:t> </a:t>
            </a:r>
            <a:br>
              <a:rPr lang="de-DE" sz="2800" b="0" i="0" u="none" strike="noStrike" dirty="0">
                <a:solidFill>
                  <a:schemeClr val="accent6"/>
                </a:solidFill>
                <a:effectLst/>
              </a:rPr>
            </a:br>
            <a:r>
              <a:rPr lang="de-DE" sz="2800" b="1" i="0" u="none" strike="noStrike" dirty="0" err="1">
                <a:solidFill>
                  <a:schemeClr val="accent6"/>
                </a:solidFill>
                <a:effectLst/>
              </a:rPr>
              <a:t>nord</a:t>
            </a:r>
            <a:r>
              <a:rPr lang="de-DE" sz="2800" b="1" i="0" u="none" strike="noStrike" dirty="0">
                <a:solidFill>
                  <a:schemeClr val="accent6"/>
                </a:solidFill>
                <a:effectLst/>
              </a:rPr>
              <a:t> del </a:t>
            </a:r>
            <a:r>
              <a:rPr lang="de-DE" sz="2800" b="1" i="0" u="none" strike="noStrike" dirty="0" err="1">
                <a:solidFill>
                  <a:schemeClr val="accent6"/>
                </a:solidFill>
                <a:effectLst/>
              </a:rPr>
              <a:t>Portogallo</a:t>
            </a:r>
            <a:r>
              <a:rPr lang="de-DE" sz="2800" b="0" i="0" u="none" strike="noStrike" dirty="0">
                <a:solidFill>
                  <a:schemeClr val="accent6"/>
                </a:solidFill>
                <a:effectLst/>
              </a:rPr>
              <a:t>.</a:t>
            </a:r>
            <a:endParaRPr lang="en-US" sz="2800" b="0" i="0" u="none" strike="noStrike" dirty="0">
              <a:solidFill>
                <a:schemeClr val="accent6"/>
              </a:solidFill>
              <a:effectLst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138FCF4-5E9E-EA20-CD9A-1FEA9DC3AB6D}"/>
              </a:ext>
            </a:extLst>
          </p:cNvPr>
          <p:cNvSpPr txBox="1"/>
          <p:nvPr/>
        </p:nvSpPr>
        <p:spPr>
          <a:xfrm>
            <a:off x="891677" y="6230667"/>
            <a:ext cx="509643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sz="1000">
                <a:solidFill>
                  <a:schemeClr val="accent6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https://commons.wikimedia.org/wiki/File:Lenguas_Iberorromance_(1)-down.png</a:t>
            </a:r>
            <a:r>
              <a:rPr lang="en-IT" sz="1000">
                <a:solidFill>
                  <a:schemeClr val="accent6"/>
                </a:solidFill>
              </a:rPr>
              <a:t> </a:t>
            </a:r>
            <a:endParaRPr lang="en-IT" sz="1000" dirty="0">
              <a:solidFill>
                <a:schemeClr val="accent6"/>
              </a:solidFill>
            </a:endParaRPr>
          </a:p>
        </p:txBody>
      </p:sp>
      <p:grpSp>
        <p:nvGrpSpPr>
          <p:cNvPr id="8" name="Gruppo 7">
            <a:extLst>
              <a:ext uri="{FF2B5EF4-FFF2-40B4-BE49-F238E27FC236}">
                <a16:creationId xmlns:a16="http://schemas.microsoft.com/office/drawing/2014/main" id="{7FD44C2C-D920-17B9-46BD-A2A8D2ADAFB9}"/>
              </a:ext>
            </a:extLst>
          </p:cNvPr>
          <p:cNvGrpSpPr/>
          <p:nvPr/>
        </p:nvGrpSpPr>
        <p:grpSpPr>
          <a:xfrm>
            <a:off x="863999" y="-1086844"/>
            <a:ext cx="5096440" cy="7146327"/>
            <a:chOff x="863999" y="-1086844"/>
            <a:chExt cx="5096440" cy="7146327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EA8C04D4-0E36-8A53-0E50-F4D65B2A70B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20813" b="23330"/>
            <a:stretch/>
          </p:blipFill>
          <p:spPr bwMode="auto">
            <a:xfrm>
              <a:off x="864000" y="-1086844"/>
              <a:ext cx="5096439" cy="50881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60044F14-6EBB-0F30-FED5-F64DCF89CD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7592" b="-12966"/>
            <a:stretch/>
          </p:blipFill>
          <p:spPr bwMode="auto">
            <a:xfrm>
              <a:off x="863999" y="4259483"/>
              <a:ext cx="5096439" cy="180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Ovale 8">
            <a:extLst>
              <a:ext uri="{FF2B5EF4-FFF2-40B4-BE49-F238E27FC236}">
                <a16:creationId xmlns:a16="http://schemas.microsoft.com/office/drawing/2014/main" id="{4AAB866E-3B37-35E5-2F84-B2C4536000D3}"/>
              </a:ext>
            </a:extLst>
          </p:cNvPr>
          <p:cNvSpPr/>
          <p:nvPr/>
        </p:nvSpPr>
        <p:spPr>
          <a:xfrm>
            <a:off x="11065395" y="387124"/>
            <a:ext cx="752355" cy="752355"/>
          </a:xfrm>
          <a:prstGeom prst="ellipse">
            <a:avLst/>
          </a:prstGeom>
          <a:solidFill>
            <a:srgbClr val="6BAE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85702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E89310-0E3D-4DFB-7723-267E2FE19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metto 3 1">
            <a:extLst>
              <a:ext uri="{FF2B5EF4-FFF2-40B4-BE49-F238E27FC236}">
                <a16:creationId xmlns:a16="http://schemas.microsoft.com/office/drawing/2014/main" id="{A95B4DEE-6923-7707-44E0-0D76EFD8EDA6}"/>
              </a:ext>
            </a:extLst>
          </p:cNvPr>
          <p:cNvSpPr/>
          <p:nvPr/>
        </p:nvSpPr>
        <p:spPr>
          <a:xfrm>
            <a:off x="3637982" y="878282"/>
            <a:ext cx="4916035" cy="4861084"/>
          </a:xfrm>
          <a:prstGeom prst="wedgeEllipseCallout">
            <a:avLst>
              <a:gd name="adj1" fmla="val 45773"/>
              <a:gd name="adj2" fmla="val 44255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noProof="0" dirty="0"/>
              <a:t>Da quale lingua deriva la parola </a:t>
            </a:r>
            <a:r>
              <a:rPr lang="it-IT" sz="3600" i="1" noProof="0" dirty="0"/>
              <a:t>slogan</a:t>
            </a:r>
            <a:r>
              <a:rPr lang="it-IT" sz="3600" noProof="0" dirty="0"/>
              <a:t>?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BAA638C-3B2A-F358-B7AF-52BE2F516F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4017" y="4739530"/>
            <a:ext cx="797820" cy="7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5273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59CC7-B03C-6B29-0BCE-AA36B7E1F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2">
            <a:extLst>
              <a:ext uri="{FF2B5EF4-FFF2-40B4-BE49-F238E27FC236}">
                <a16:creationId xmlns:a16="http://schemas.microsoft.com/office/drawing/2014/main" id="{FEE65E95-FCB5-0878-FF4B-B48FD6D16850}"/>
              </a:ext>
            </a:extLst>
          </p:cNvPr>
          <p:cNvSpPr txBox="1"/>
          <p:nvPr/>
        </p:nvSpPr>
        <p:spPr>
          <a:xfrm>
            <a:off x="5106112" y="2144900"/>
            <a:ext cx="72821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dal frisone</a:t>
            </a:r>
            <a:endParaRPr lang="en-I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TextBox 14">
            <a:extLst>
              <a:ext uri="{FF2B5EF4-FFF2-40B4-BE49-F238E27FC236}">
                <a16:creationId xmlns:a16="http://schemas.microsoft.com/office/drawing/2014/main" id="{0A3F4C9B-E4AB-5332-CBF3-AF0C6D73BF03}"/>
              </a:ext>
            </a:extLst>
          </p:cNvPr>
          <p:cNvSpPr txBox="1"/>
          <p:nvPr/>
        </p:nvSpPr>
        <p:spPr>
          <a:xfrm>
            <a:off x="5106112" y="3255856"/>
            <a:ext cx="66044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dall’irlandese</a:t>
            </a:r>
            <a:endParaRPr lang="en-I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16">
            <a:extLst>
              <a:ext uri="{FF2B5EF4-FFF2-40B4-BE49-F238E27FC236}">
                <a16:creationId xmlns:a16="http://schemas.microsoft.com/office/drawing/2014/main" id="{A9C993F2-08CC-0611-9DB2-84810572EBDD}"/>
              </a:ext>
            </a:extLst>
          </p:cNvPr>
          <p:cNvSpPr txBox="1"/>
          <p:nvPr/>
        </p:nvSpPr>
        <p:spPr>
          <a:xfrm>
            <a:off x="5106112" y="4348913"/>
            <a:ext cx="62096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dal gallese</a:t>
            </a:r>
            <a:endParaRPr lang="en-I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TextBox 18">
            <a:extLst>
              <a:ext uri="{FF2B5EF4-FFF2-40B4-BE49-F238E27FC236}">
                <a16:creationId xmlns:a16="http://schemas.microsoft.com/office/drawing/2014/main" id="{CADB31F7-A411-5AE4-5F82-167CF54CB675}"/>
              </a:ext>
            </a:extLst>
          </p:cNvPr>
          <p:cNvSpPr txBox="1"/>
          <p:nvPr/>
        </p:nvSpPr>
        <p:spPr>
          <a:xfrm>
            <a:off x="5106112" y="5417550"/>
            <a:ext cx="62096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dal gaelico scozzese</a:t>
            </a:r>
            <a:endParaRPr lang="en-I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TextBox 20">
            <a:extLst>
              <a:ext uri="{FF2B5EF4-FFF2-40B4-BE49-F238E27FC236}">
                <a16:creationId xmlns:a16="http://schemas.microsoft.com/office/drawing/2014/main" id="{2A90AD53-59C8-8BEC-351D-FE31856429EC}"/>
              </a:ext>
            </a:extLst>
          </p:cNvPr>
          <p:cNvSpPr txBox="1"/>
          <p:nvPr/>
        </p:nvSpPr>
        <p:spPr>
          <a:xfrm>
            <a:off x="645140" y="804386"/>
            <a:ext cx="69702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i="0" u="none" strike="noStrike" noProof="0" dirty="0">
                <a:solidFill>
                  <a:schemeClr val="bg2">
                    <a:lumMod val="25000"/>
                  </a:schemeClr>
                </a:solidFill>
                <a:effectLst/>
              </a:rPr>
              <a:t>La parola </a:t>
            </a:r>
            <a:r>
              <a:rPr lang="it-IT" sz="2400" b="1" i="1" u="none" strike="noStrike" noProof="0" dirty="0">
                <a:solidFill>
                  <a:schemeClr val="bg2">
                    <a:lumMod val="25000"/>
                  </a:schemeClr>
                </a:solidFill>
                <a:effectLst/>
              </a:rPr>
              <a:t>slogan</a:t>
            </a:r>
            <a:r>
              <a:rPr lang="it-IT" sz="2400" b="1" i="0" u="none" strike="noStrike" noProof="0" dirty="0">
                <a:solidFill>
                  <a:schemeClr val="bg2">
                    <a:lumMod val="25000"/>
                  </a:schemeClr>
                </a:solidFill>
                <a:effectLst/>
              </a:rPr>
              <a:t> deriva…</a:t>
            </a:r>
            <a:endParaRPr lang="it-IT" sz="2400" b="1" noProof="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E6B2F99D-3891-DD5A-81DB-A0495BE75C37}"/>
              </a:ext>
            </a:extLst>
          </p:cNvPr>
          <p:cNvSpPr/>
          <p:nvPr/>
        </p:nvSpPr>
        <p:spPr>
          <a:xfrm>
            <a:off x="4143736" y="1997014"/>
            <a:ext cx="752355" cy="752355"/>
          </a:xfrm>
          <a:prstGeom prst="ellipse">
            <a:avLst/>
          </a:prstGeom>
          <a:solidFill>
            <a:srgbClr val="EFC1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761414B5-EB96-D70F-1C65-8CB4A17C8AFB}"/>
              </a:ext>
            </a:extLst>
          </p:cNvPr>
          <p:cNvSpPr/>
          <p:nvPr/>
        </p:nvSpPr>
        <p:spPr>
          <a:xfrm>
            <a:off x="4143736" y="3104154"/>
            <a:ext cx="752355" cy="752355"/>
          </a:xfrm>
          <a:prstGeom prst="ellipse">
            <a:avLst/>
          </a:prstGeom>
          <a:solidFill>
            <a:srgbClr val="9EA9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A6643A1E-A9B3-084F-B67B-60D7500155C1}"/>
              </a:ext>
            </a:extLst>
          </p:cNvPr>
          <p:cNvSpPr/>
          <p:nvPr/>
        </p:nvSpPr>
        <p:spPr>
          <a:xfrm>
            <a:off x="4143736" y="4172791"/>
            <a:ext cx="752355" cy="75235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D4273DA5-E5AA-C053-0523-9155E6D8E5FE}"/>
              </a:ext>
            </a:extLst>
          </p:cNvPr>
          <p:cNvSpPr/>
          <p:nvPr/>
        </p:nvSpPr>
        <p:spPr>
          <a:xfrm>
            <a:off x="4143736" y="5241428"/>
            <a:ext cx="752355" cy="752355"/>
          </a:xfrm>
          <a:prstGeom prst="ellipse">
            <a:avLst/>
          </a:prstGeom>
          <a:solidFill>
            <a:srgbClr val="6BAE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7451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A70B2D-995E-46FA-B2F3-C1FE1A71C8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DFC9F9F4-F13D-1B9C-02A1-DC3FEA35457E}"/>
              </a:ext>
            </a:extLst>
          </p:cNvPr>
          <p:cNvSpPr txBox="1">
            <a:spLocks/>
          </p:cNvSpPr>
          <p:nvPr/>
        </p:nvSpPr>
        <p:spPr>
          <a:xfrm>
            <a:off x="1176760" y="1457253"/>
            <a:ext cx="10023675" cy="3554585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 fontAlgn="base">
              <a:buNone/>
            </a:pPr>
            <a:r>
              <a:rPr lang="it-IT" sz="2800" dirty="0">
                <a:solidFill>
                  <a:schemeClr val="accent6"/>
                </a:solidFill>
              </a:rPr>
              <a:t>La parola </a:t>
            </a:r>
            <a:r>
              <a:rPr lang="it-IT" sz="2800" b="1" i="1" dirty="0">
                <a:solidFill>
                  <a:schemeClr val="accent6"/>
                </a:solidFill>
              </a:rPr>
              <a:t>slogan</a:t>
            </a:r>
            <a:r>
              <a:rPr lang="it-IT" sz="2800" dirty="0">
                <a:solidFill>
                  <a:schemeClr val="accent6"/>
                </a:solidFill>
              </a:rPr>
              <a:t> deriva dal gaelico scozzese, più precisamente dal termine </a:t>
            </a:r>
            <a:r>
              <a:rPr lang="it-IT" sz="2800" i="1" dirty="0" err="1">
                <a:solidFill>
                  <a:schemeClr val="accent6"/>
                </a:solidFill>
              </a:rPr>
              <a:t>sluagh-gairm</a:t>
            </a:r>
            <a:r>
              <a:rPr lang="it-IT" sz="2800" i="1" dirty="0">
                <a:solidFill>
                  <a:schemeClr val="accent6"/>
                </a:solidFill>
              </a:rPr>
              <a:t>, </a:t>
            </a:r>
            <a:r>
              <a:rPr lang="it-IT" sz="2800" dirty="0">
                <a:solidFill>
                  <a:schemeClr val="accent6"/>
                </a:solidFill>
              </a:rPr>
              <a:t>formato da </a:t>
            </a:r>
            <a:r>
              <a:rPr lang="it-IT" sz="2800" i="1" dirty="0" err="1">
                <a:solidFill>
                  <a:schemeClr val="accent6"/>
                </a:solidFill>
              </a:rPr>
              <a:t>sluagh</a:t>
            </a:r>
            <a:r>
              <a:rPr lang="it-IT" sz="2800" dirty="0">
                <a:solidFill>
                  <a:schemeClr val="accent6"/>
                </a:solidFill>
              </a:rPr>
              <a:t> </a:t>
            </a:r>
            <a:r>
              <a:rPr lang="en-IT" sz="2800">
                <a:solidFill>
                  <a:schemeClr val="accent6"/>
                </a:solidFill>
              </a:rPr>
              <a:t>“esercito</a:t>
            </a:r>
            <a:r>
              <a:rPr lang="en-IT" sz="2800" i="0" u="none" strike="noStrike">
                <a:solidFill>
                  <a:schemeClr val="accent6"/>
                </a:solidFill>
                <a:effectLst/>
              </a:rPr>
              <a:t>” e </a:t>
            </a:r>
            <a:r>
              <a:rPr lang="en-IT" sz="2800" i="1" u="none" strike="noStrike">
                <a:solidFill>
                  <a:schemeClr val="accent6"/>
                </a:solidFill>
                <a:effectLst/>
              </a:rPr>
              <a:t>ghairm</a:t>
            </a:r>
            <a:r>
              <a:rPr lang="en-IT" sz="2800" i="0" u="none" strike="noStrike">
                <a:solidFill>
                  <a:schemeClr val="accent6"/>
                </a:solidFill>
                <a:effectLst/>
              </a:rPr>
              <a:t> </a:t>
            </a:r>
            <a:r>
              <a:rPr lang="en-IT" sz="2800">
                <a:solidFill>
                  <a:schemeClr val="accent6"/>
                </a:solidFill>
              </a:rPr>
              <a:t>“grido</a:t>
            </a:r>
            <a:r>
              <a:rPr lang="en-IT" sz="2800" i="0" u="none" strike="noStrike">
                <a:solidFill>
                  <a:schemeClr val="accent6"/>
                </a:solidFill>
                <a:effectLst/>
              </a:rPr>
              <a:t>”. Quindi</a:t>
            </a:r>
            <a:r>
              <a:rPr lang="it-IT" sz="2800" i="0" u="none" strike="noStrike" dirty="0">
                <a:solidFill>
                  <a:schemeClr val="accent6"/>
                </a:solidFill>
                <a:effectLst/>
              </a:rPr>
              <a:t>,</a:t>
            </a:r>
            <a:r>
              <a:rPr lang="en-IT" sz="2800" i="0" u="none" strike="noStrike">
                <a:solidFill>
                  <a:schemeClr val="accent6"/>
                </a:solidFill>
                <a:effectLst/>
              </a:rPr>
              <a:t> presa nel suo insieme, la parola significava “grido dell’esercito”. Poi il termine </a:t>
            </a:r>
            <a:r>
              <a:rPr lang="it-IT" sz="2800" i="1" dirty="0" err="1">
                <a:solidFill>
                  <a:schemeClr val="accent6"/>
                </a:solidFill>
              </a:rPr>
              <a:t>sluagh-gairm</a:t>
            </a:r>
            <a:r>
              <a:rPr lang="en-IT" sz="2800" i="0" u="none" strike="noStrike">
                <a:solidFill>
                  <a:schemeClr val="accent6"/>
                </a:solidFill>
                <a:effectLst/>
              </a:rPr>
              <a:t> è entrato nell’inglese con il nome </a:t>
            </a:r>
            <a:r>
              <a:rPr lang="en-IT" sz="2800" i="1" u="none" strike="noStrike">
                <a:solidFill>
                  <a:schemeClr val="accent6"/>
                </a:solidFill>
                <a:effectLst/>
              </a:rPr>
              <a:t>slogorn </a:t>
            </a:r>
            <a:r>
              <a:rPr lang="it-IT" sz="2800" dirty="0">
                <a:solidFill>
                  <a:schemeClr val="accent6"/>
                </a:solidFill>
              </a:rPr>
              <a:t>che significava </a:t>
            </a:r>
            <a:r>
              <a:rPr lang="en-IT" sz="2800">
                <a:solidFill>
                  <a:schemeClr val="accent6"/>
                </a:solidFill>
              </a:rPr>
              <a:t>“grido di guerra, grido di battaglia</a:t>
            </a:r>
            <a:r>
              <a:rPr lang="en-IT" sz="2800" i="0" u="none" strike="noStrike">
                <a:solidFill>
                  <a:schemeClr val="accent6"/>
                </a:solidFill>
                <a:effectLst/>
              </a:rPr>
              <a:t>”, diventando poi </a:t>
            </a:r>
            <a:r>
              <a:rPr lang="en-IT" sz="2800" i="1" u="none" strike="noStrike">
                <a:solidFill>
                  <a:schemeClr val="accent6"/>
                </a:solidFill>
                <a:effectLst/>
              </a:rPr>
              <a:t>slogan</a:t>
            </a:r>
            <a:r>
              <a:rPr lang="en-IT" sz="2800" i="0" u="none" strike="noStrike">
                <a:solidFill>
                  <a:schemeClr val="accent6"/>
                </a:solidFill>
                <a:effectLst/>
              </a:rPr>
              <a:t>.</a:t>
            </a:r>
            <a:endParaRPr lang="it-IT" sz="2800" dirty="0">
              <a:solidFill>
                <a:schemeClr val="accent6"/>
              </a:solidFill>
            </a:endParaRPr>
          </a:p>
        </p:txBody>
      </p:sp>
      <p:sp>
        <p:nvSpPr>
          <p:cNvPr id="3" name="Ovale 2">
            <a:extLst>
              <a:ext uri="{FF2B5EF4-FFF2-40B4-BE49-F238E27FC236}">
                <a16:creationId xmlns:a16="http://schemas.microsoft.com/office/drawing/2014/main" id="{5D5FD74D-9908-08EF-6B63-FD529360A11C}"/>
              </a:ext>
            </a:extLst>
          </p:cNvPr>
          <p:cNvSpPr/>
          <p:nvPr/>
        </p:nvSpPr>
        <p:spPr>
          <a:xfrm>
            <a:off x="5611938" y="4492720"/>
            <a:ext cx="752355" cy="752355"/>
          </a:xfrm>
          <a:prstGeom prst="ellipse">
            <a:avLst/>
          </a:prstGeom>
          <a:solidFill>
            <a:srgbClr val="6BAE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83217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6A8297-B3E9-08B4-D50D-9FE993F5C2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metto 3 1">
            <a:extLst>
              <a:ext uri="{FF2B5EF4-FFF2-40B4-BE49-F238E27FC236}">
                <a16:creationId xmlns:a16="http://schemas.microsoft.com/office/drawing/2014/main" id="{2A911572-E08A-B2EE-5650-BF0A76097A64}"/>
              </a:ext>
            </a:extLst>
          </p:cNvPr>
          <p:cNvSpPr/>
          <p:nvPr/>
        </p:nvSpPr>
        <p:spPr>
          <a:xfrm>
            <a:off x="3090440" y="423186"/>
            <a:ext cx="5622091" cy="5559248"/>
          </a:xfrm>
          <a:prstGeom prst="wedgeEllipseCallout">
            <a:avLst>
              <a:gd name="adj1" fmla="val 45773"/>
              <a:gd name="adj2" fmla="val 44255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noProof="0" dirty="0"/>
              <a:t>Quale lingua viene considerata </a:t>
            </a:r>
            <a:br>
              <a:rPr lang="it-IT" sz="3600" noProof="0" dirty="0"/>
            </a:br>
            <a:r>
              <a:rPr lang="it-IT" sz="3600" noProof="0" dirty="0"/>
              <a:t>la più antica, parlata ancora oggi in Europa?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FF6E1C0B-95A2-DAEA-3A02-04DD8F4D3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2531" y="4869475"/>
            <a:ext cx="797820" cy="7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2985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09F60-4DD3-7891-E81E-46517D1EB8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2">
            <a:extLst>
              <a:ext uri="{FF2B5EF4-FFF2-40B4-BE49-F238E27FC236}">
                <a16:creationId xmlns:a16="http://schemas.microsoft.com/office/drawing/2014/main" id="{DB2F17E8-0AA3-0E6F-8C7E-4F67189FBC56}"/>
              </a:ext>
            </a:extLst>
          </p:cNvPr>
          <p:cNvSpPr txBox="1"/>
          <p:nvPr/>
        </p:nvSpPr>
        <p:spPr>
          <a:xfrm>
            <a:off x="5106112" y="2144900"/>
            <a:ext cx="72821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  <a:latin typeface="Trade Gothic Next" panose="020B0503040303020004" pitchFamily="34" charset="0"/>
              </a:rPr>
              <a:t>lettone</a:t>
            </a:r>
            <a:endParaRPr lang="en-IT" sz="3200" dirty="0">
              <a:solidFill>
                <a:schemeClr val="bg2">
                  <a:lumMod val="25000"/>
                </a:schemeClr>
              </a:solidFill>
              <a:latin typeface="Trade Gothic Next" panose="020B0503040303020004" pitchFamily="34" charset="0"/>
            </a:endParaRPr>
          </a:p>
        </p:txBody>
      </p:sp>
      <p:sp>
        <p:nvSpPr>
          <p:cNvPr id="3" name="TextBox 14">
            <a:extLst>
              <a:ext uri="{FF2B5EF4-FFF2-40B4-BE49-F238E27FC236}">
                <a16:creationId xmlns:a16="http://schemas.microsoft.com/office/drawing/2014/main" id="{2E1CC74B-490E-8E3A-98E1-2034359AB7C5}"/>
              </a:ext>
            </a:extLst>
          </p:cNvPr>
          <p:cNvSpPr txBox="1"/>
          <p:nvPr/>
        </p:nvSpPr>
        <p:spPr>
          <a:xfrm>
            <a:off x="5106112" y="3255856"/>
            <a:ext cx="66044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  <a:latin typeface="Trade Gothic Next" panose="020B0503040303020004" pitchFamily="34" charset="0"/>
              </a:rPr>
              <a:t>greco</a:t>
            </a:r>
            <a:endParaRPr lang="en-IT" sz="3200" dirty="0">
              <a:solidFill>
                <a:schemeClr val="bg2">
                  <a:lumMod val="25000"/>
                </a:schemeClr>
              </a:solidFill>
              <a:latin typeface="Trade Gothic Next" panose="020B0503040303020004" pitchFamily="34" charset="0"/>
            </a:endParaRPr>
          </a:p>
        </p:txBody>
      </p:sp>
      <p:sp>
        <p:nvSpPr>
          <p:cNvPr id="4" name="TextBox 16">
            <a:extLst>
              <a:ext uri="{FF2B5EF4-FFF2-40B4-BE49-F238E27FC236}">
                <a16:creationId xmlns:a16="http://schemas.microsoft.com/office/drawing/2014/main" id="{874284A3-57D1-7285-9C1D-C644B811A935}"/>
              </a:ext>
            </a:extLst>
          </p:cNvPr>
          <p:cNvSpPr txBox="1"/>
          <p:nvPr/>
        </p:nvSpPr>
        <p:spPr>
          <a:xfrm>
            <a:off x="5106112" y="4348913"/>
            <a:ext cx="62096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  <a:latin typeface="Trade Gothic Next" panose="020B0503040303020004" pitchFamily="34" charset="0"/>
              </a:rPr>
              <a:t>basco</a:t>
            </a:r>
            <a:endParaRPr lang="en-IT" sz="3200" dirty="0">
              <a:solidFill>
                <a:schemeClr val="bg2">
                  <a:lumMod val="25000"/>
                </a:schemeClr>
              </a:solidFill>
              <a:latin typeface="Trade Gothic Next" panose="020B0503040303020004" pitchFamily="34" charset="0"/>
            </a:endParaRPr>
          </a:p>
        </p:txBody>
      </p:sp>
      <p:sp>
        <p:nvSpPr>
          <p:cNvPr id="5" name="TextBox 18">
            <a:extLst>
              <a:ext uri="{FF2B5EF4-FFF2-40B4-BE49-F238E27FC236}">
                <a16:creationId xmlns:a16="http://schemas.microsoft.com/office/drawing/2014/main" id="{0C88FAD9-7658-5797-171A-B5EB6D8BF861}"/>
              </a:ext>
            </a:extLst>
          </p:cNvPr>
          <p:cNvSpPr txBox="1"/>
          <p:nvPr/>
        </p:nvSpPr>
        <p:spPr>
          <a:xfrm>
            <a:off x="5106112" y="5417550"/>
            <a:ext cx="62096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  <a:latin typeface="Trade Gothic Next" panose="020B0503040303020004" pitchFamily="34" charset="0"/>
              </a:rPr>
              <a:t>ladino</a:t>
            </a:r>
            <a:endParaRPr lang="en-IT" sz="3200" dirty="0">
              <a:solidFill>
                <a:schemeClr val="bg2">
                  <a:lumMod val="25000"/>
                </a:schemeClr>
              </a:solidFill>
              <a:latin typeface="Trade Gothic Next" panose="020B0503040303020004" pitchFamily="34" charset="0"/>
            </a:endParaRPr>
          </a:p>
        </p:txBody>
      </p:sp>
      <p:sp>
        <p:nvSpPr>
          <p:cNvPr id="6" name="TextBox 20">
            <a:extLst>
              <a:ext uri="{FF2B5EF4-FFF2-40B4-BE49-F238E27FC236}">
                <a16:creationId xmlns:a16="http://schemas.microsoft.com/office/drawing/2014/main" id="{B77FE00D-FF0B-4B8B-AB8A-8EEFA951571B}"/>
              </a:ext>
            </a:extLst>
          </p:cNvPr>
          <p:cNvSpPr txBox="1"/>
          <p:nvPr/>
        </p:nvSpPr>
        <p:spPr>
          <a:xfrm>
            <a:off x="645140" y="804386"/>
            <a:ext cx="697022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i="0" u="none" strike="noStrike" noProof="0" dirty="0">
                <a:solidFill>
                  <a:schemeClr val="accent6"/>
                </a:solidFill>
                <a:effectLst/>
              </a:rPr>
              <a:t>Ad oggi la lingua che viene considerata la più antica parlata ancora in Europa è il…</a:t>
            </a:r>
            <a:endParaRPr lang="it-IT" sz="2400" b="1" noProof="0" dirty="0">
              <a:solidFill>
                <a:schemeClr val="accent6"/>
              </a:solidFill>
            </a:endParaRPr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B20FE634-C647-CD52-14B7-8297464AA49C}"/>
              </a:ext>
            </a:extLst>
          </p:cNvPr>
          <p:cNvSpPr/>
          <p:nvPr/>
        </p:nvSpPr>
        <p:spPr>
          <a:xfrm>
            <a:off x="4143736" y="1997014"/>
            <a:ext cx="752355" cy="752355"/>
          </a:xfrm>
          <a:prstGeom prst="ellipse">
            <a:avLst/>
          </a:prstGeom>
          <a:solidFill>
            <a:srgbClr val="EFC1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643B4D84-E986-2EF0-537F-11813E4544DB}"/>
              </a:ext>
            </a:extLst>
          </p:cNvPr>
          <p:cNvSpPr/>
          <p:nvPr/>
        </p:nvSpPr>
        <p:spPr>
          <a:xfrm>
            <a:off x="4143736" y="3104154"/>
            <a:ext cx="752355" cy="752355"/>
          </a:xfrm>
          <a:prstGeom prst="ellipse">
            <a:avLst/>
          </a:prstGeom>
          <a:solidFill>
            <a:srgbClr val="9EA9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651AB59A-B105-A6C7-0186-2B0F8ED0F004}"/>
              </a:ext>
            </a:extLst>
          </p:cNvPr>
          <p:cNvSpPr/>
          <p:nvPr/>
        </p:nvSpPr>
        <p:spPr>
          <a:xfrm>
            <a:off x="4143736" y="4172791"/>
            <a:ext cx="752355" cy="75235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D44E4975-A014-1CDF-D27E-008A5EDCFB15}"/>
              </a:ext>
            </a:extLst>
          </p:cNvPr>
          <p:cNvSpPr/>
          <p:nvPr/>
        </p:nvSpPr>
        <p:spPr>
          <a:xfrm>
            <a:off x="4143736" y="5241428"/>
            <a:ext cx="752355" cy="752355"/>
          </a:xfrm>
          <a:prstGeom prst="ellipse">
            <a:avLst/>
          </a:prstGeom>
          <a:solidFill>
            <a:srgbClr val="6BAE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7775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egnaposto immagine 11" descr="Immagine che contiene arte, mappa&#10;&#10;Il contenuto generato dall'IA potrebbe non essere corretto.">
            <a:extLst>
              <a:ext uri="{FF2B5EF4-FFF2-40B4-BE49-F238E27FC236}">
                <a16:creationId xmlns:a16="http://schemas.microsoft.com/office/drawing/2014/main" id="{EA3299B0-9D10-008C-9667-C6192CAA5F5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8807" y="129161"/>
            <a:ext cx="6514807" cy="6599678"/>
          </a:xfrm>
          <a:noFill/>
        </p:spPr>
      </p:pic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6BC5B21-AA2C-6A17-18F1-D1008A27050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39839" y="2034060"/>
            <a:ext cx="6685281" cy="3062659"/>
          </a:xfrm>
        </p:spPr>
        <p:txBody>
          <a:bodyPr>
            <a:noAutofit/>
          </a:bodyPr>
          <a:lstStyle/>
          <a:p>
            <a:r>
              <a:rPr lang="it-IT" sz="5400" dirty="0"/>
              <a:t>Quanto ne sai </a:t>
            </a:r>
            <a:br>
              <a:rPr lang="it-IT" sz="5400" dirty="0"/>
            </a:br>
            <a:r>
              <a:rPr lang="it-IT" sz="5400" dirty="0"/>
              <a:t>sulla diversità </a:t>
            </a:r>
            <a:br>
              <a:rPr lang="it-IT" sz="5400" dirty="0"/>
            </a:br>
            <a:r>
              <a:rPr lang="it-IT" sz="5400" dirty="0"/>
              <a:t>linguistica </a:t>
            </a:r>
            <a:br>
              <a:rPr lang="it-IT" sz="5400" dirty="0"/>
            </a:br>
            <a:r>
              <a:rPr lang="it-IT" sz="5400" dirty="0"/>
              <a:t>in Europa?</a:t>
            </a:r>
          </a:p>
        </p:txBody>
      </p:sp>
      <p:pic>
        <p:nvPicPr>
          <p:cNvPr id="6" name="Picture 2" descr="A red circle with a number one in it&#10;&#10;Description automatically generated">
            <a:extLst>
              <a:ext uri="{FF2B5EF4-FFF2-40B4-BE49-F238E27FC236}">
                <a16:creationId xmlns:a16="http://schemas.microsoft.com/office/drawing/2014/main" id="{31D8D49D-A14D-A7F8-E7A0-53FBDA84DA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8086" y="327960"/>
            <a:ext cx="1311662" cy="823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76200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F51260-D419-053E-B016-412B8D6D03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C08A6DB6-66EF-972A-FFCD-CF491E4D5BDB}"/>
              </a:ext>
            </a:extLst>
          </p:cNvPr>
          <p:cNvSpPr txBox="1">
            <a:spLocks/>
          </p:cNvSpPr>
          <p:nvPr/>
        </p:nvSpPr>
        <p:spPr>
          <a:xfrm>
            <a:off x="6805913" y="1457253"/>
            <a:ext cx="5011837" cy="4008196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 fontAlgn="base">
              <a:buNone/>
            </a:pPr>
            <a:r>
              <a:rPr lang="it-IT" sz="2800" dirty="0">
                <a:solidFill>
                  <a:schemeClr val="accent6"/>
                </a:solidFill>
              </a:rPr>
              <a:t>La lingua </a:t>
            </a:r>
            <a:r>
              <a:rPr lang="it-IT" sz="2800" b="1" dirty="0">
                <a:solidFill>
                  <a:schemeClr val="accent6"/>
                </a:solidFill>
              </a:rPr>
              <a:t>basca</a:t>
            </a:r>
            <a:r>
              <a:rPr lang="it-IT" sz="2800" dirty="0">
                <a:solidFill>
                  <a:schemeClr val="accent6"/>
                </a:solidFill>
              </a:rPr>
              <a:t> viene oggi considerata come la più antica ancora parlata in Europa ed era già diffusa nel 200 a.C. a nord e a sud dei Pirenei, nelle attuali Francia meridionale e Spagna settentrionale.</a:t>
            </a:r>
            <a:endParaRPr lang="it-IT" sz="2800" b="0" i="0" u="none" strike="noStrike" dirty="0">
              <a:solidFill>
                <a:schemeClr val="accent6"/>
              </a:solidFill>
              <a:effectLst/>
            </a:endParaRPr>
          </a:p>
        </p:txBody>
      </p:sp>
      <p:sp>
        <p:nvSpPr>
          <p:cNvPr id="3" name="Ovale 2">
            <a:extLst>
              <a:ext uri="{FF2B5EF4-FFF2-40B4-BE49-F238E27FC236}">
                <a16:creationId xmlns:a16="http://schemas.microsoft.com/office/drawing/2014/main" id="{6DF921DA-05DD-6967-2443-108B4E2CE1A5}"/>
              </a:ext>
            </a:extLst>
          </p:cNvPr>
          <p:cNvSpPr/>
          <p:nvPr/>
        </p:nvSpPr>
        <p:spPr>
          <a:xfrm>
            <a:off x="11065395" y="387124"/>
            <a:ext cx="752355" cy="752355"/>
          </a:xfrm>
          <a:prstGeom prst="ellipse">
            <a:avLst/>
          </a:prstGeom>
          <a:solidFill>
            <a:srgbClr val="DF1B1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35E8ED2-8E79-70CE-90B2-90E21CD57FC2}"/>
              </a:ext>
            </a:extLst>
          </p:cNvPr>
          <p:cNvSpPr txBox="1"/>
          <p:nvPr/>
        </p:nvSpPr>
        <p:spPr>
          <a:xfrm>
            <a:off x="148852" y="5640359"/>
            <a:ext cx="371709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000" b="0" i="0" u="sng" strike="noStrike" dirty="0">
                <a:solidFill>
                  <a:schemeClr val="accent6"/>
                </a:solidFill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Credit:</a:t>
            </a:r>
            <a:r>
              <a:rPr lang="it-IT" sz="1000" b="0" i="0" u="sng" strike="noStrike" dirty="0">
                <a:solidFill>
                  <a:schemeClr val="accent6"/>
                </a:solidFill>
                <a:effectLst/>
              </a:rPr>
              <a:t> </a:t>
            </a:r>
            <a:r>
              <a:rPr lang="it-IT" sz="1000" b="0" i="0" u="none" strike="noStrike" dirty="0">
                <a:solidFill>
                  <a:schemeClr val="accent6"/>
                </a:solidFill>
                <a:effectLst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Thomas Bredenfeld</a:t>
            </a:r>
            <a:r>
              <a:rPr lang="it-IT" sz="1000" b="0" i="0" u="sng" strike="noStrike" dirty="0">
                <a:solidFill>
                  <a:schemeClr val="accent6"/>
                </a:solidFill>
                <a:effectLst/>
              </a:rPr>
              <a:t>/ </a:t>
            </a:r>
            <a:r>
              <a:rPr lang="it-IT" sz="1000" u="sng" dirty="0" err="1">
                <a:solidFill>
                  <a:schemeClr val="accent6"/>
                </a:solidFill>
              </a:rPr>
              <a:t>stock.adobe.com</a:t>
            </a:r>
            <a:r>
              <a:rPr lang="it-IT" sz="1000" u="sng" dirty="0">
                <a:solidFill>
                  <a:schemeClr val="accent6"/>
                </a:solidFill>
              </a:rPr>
              <a:t> – </a:t>
            </a:r>
            <a:r>
              <a:rPr lang="it-IT" sz="1000" u="sng" dirty="0" err="1">
                <a:solidFill>
                  <a:schemeClr val="accent6"/>
                </a:solidFill>
              </a:rPr>
              <a:t>all</a:t>
            </a:r>
            <a:r>
              <a:rPr lang="it-IT" sz="1000" u="sng" dirty="0">
                <a:solidFill>
                  <a:schemeClr val="accent6"/>
                </a:solidFill>
              </a:rPr>
              <a:t> </a:t>
            </a:r>
            <a:r>
              <a:rPr lang="it-IT" sz="1000" u="sng" dirty="0" err="1">
                <a:solidFill>
                  <a:schemeClr val="accent6"/>
                </a:solidFill>
              </a:rPr>
              <a:t>rights</a:t>
            </a:r>
            <a:r>
              <a:rPr lang="it-IT" sz="1000" u="sng" dirty="0">
                <a:solidFill>
                  <a:schemeClr val="accent6"/>
                </a:solidFill>
              </a:rPr>
              <a:t> </a:t>
            </a:r>
            <a:r>
              <a:rPr lang="it-IT" sz="1000" u="sng" dirty="0" err="1">
                <a:solidFill>
                  <a:schemeClr val="accent6"/>
                </a:solidFill>
              </a:rPr>
              <a:t>reserved</a:t>
            </a:r>
            <a:endParaRPr lang="it-IT" sz="1000" u="sng" dirty="0">
              <a:solidFill>
                <a:schemeClr val="accent6"/>
              </a:solidFill>
            </a:endParaRPr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38D08AB2-3967-1D83-7E75-7E25F9B76372}"/>
              </a:ext>
            </a:extLst>
          </p:cNvPr>
          <p:cNvGrpSpPr/>
          <p:nvPr/>
        </p:nvGrpSpPr>
        <p:grpSpPr>
          <a:xfrm>
            <a:off x="1" y="1592921"/>
            <a:ext cx="6192456" cy="3872528"/>
            <a:chOff x="1" y="1298281"/>
            <a:chExt cx="6192456" cy="3872528"/>
          </a:xfrm>
        </p:grpSpPr>
        <p:pic>
          <p:nvPicPr>
            <p:cNvPr id="9" name="Immagine 8" descr="Immagine che contiene mappa, Terra, pianeta, World&#10;&#10;Il contenuto generato dall'IA potrebbe non essere corretto.">
              <a:extLst>
                <a:ext uri="{FF2B5EF4-FFF2-40B4-BE49-F238E27FC236}">
                  <a16:creationId xmlns:a16="http://schemas.microsoft.com/office/drawing/2014/main" id="{2AEE87D2-1E0B-6FAE-0B44-A23E708FB3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" y="1298281"/>
              <a:ext cx="6192456" cy="3872528"/>
            </a:xfrm>
            <a:prstGeom prst="rect">
              <a:avLst/>
            </a:prstGeom>
          </p:spPr>
        </p:pic>
        <p:sp>
          <p:nvSpPr>
            <p:cNvPr id="10" name="Ovale 9">
              <a:extLst>
                <a:ext uri="{FF2B5EF4-FFF2-40B4-BE49-F238E27FC236}">
                  <a16:creationId xmlns:a16="http://schemas.microsoft.com/office/drawing/2014/main" id="{7CE68BD8-2161-ADA5-9E79-E5574A188DC6}"/>
                </a:ext>
              </a:extLst>
            </p:cNvPr>
            <p:cNvSpPr/>
            <p:nvPr/>
          </p:nvSpPr>
          <p:spPr>
            <a:xfrm>
              <a:off x="1686560" y="3779520"/>
              <a:ext cx="426720" cy="426720"/>
            </a:xfrm>
            <a:prstGeom prst="ellipse">
              <a:avLst/>
            </a:prstGeom>
            <a:noFill/>
            <a:ln w="38100">
              <a:solidFill>
                <a:srgbClr val="DF1B1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34624418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0B9AE0-542A-DFE2-EA90-CBC9A2731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metto 3 1">
            <a:extLst>
              <a:ext uri="{FF2B5EF4-FFF2-40B4-BE49-F238E27FC236}">
                <a16:creationId xmlns:a16="http://schemas.microsoft.com/office/drawing/2014/main" id="{E096FBB1-040D-C457-55F6-4E070EF20CAE}"/>
              </a:ext>
            </a:extLst>
          </p:cNvPr>
          <p:cNvSpPr/>
          <p:nvPr/>
        </p:nvSpPr>
        <p:spPr>
          <a:xfrm>
            <a:off x="3637982" y="878282"/>
            <a:ext cx="4916035" cy="4861084"/>
          </a:xfrm>
          <a:prstGeom prst="wedgeEllipseCallout">
            <a:avLst>
              <a:gd name="adj1" fmla="val 45773"/>
              <a:gd name="adj2" fmla="val 44255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dirty="0">
                <a:latin typeface="Trade Gothic Next"/>
              </a:rPr>
              <a:t>Quando una lingua è in pericolo?</a:t>
            </a:r>
            <a:endParaRPr lang="en-US" sz="3600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FE29ECB8-CBBD-FA81-46FB-C24D76F7C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4017" y="4710501"/>
            <a:ext cx="797820" cy="7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4176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90FFE-A7B3-3D9E-AD9A-270CB862F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2">
            <a:extLst>
              <a:ext uri="{FF2B5EF4-FFF2-40B4-BE49-F238E27FC236}">
                <a16:creationId xmlns:a16="http://schemas.microsoft.com/office/drawing/2014/main" id="{0DEFC39D-A82B-3D6E-C5EE-A7ADB96F0BC6}"/>
              </a:ext>
            </a:extLst>
          </p:cNvPr>
          <p:cNvSpPr txBox="1"/>
          <p:nvPr/>
        </p:nvSpPr>
        <p:spPr>
          <a:xfrm>
            <a:off x="2779472" y="1769604"/>
            <a:ext cx="792055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viene usata solo in contesti ufficiali e governativi. </a:t>
            </a:r>
            <a:br>
              <a:rPr lang="it-IT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Per esempio: per scrivere le leggi o in parlamento</a:t>
            </a:r>
            <a:endParaRPr lang="en-I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TextBox 14">
            <a:extLst>
              <a:ext uri="{FF2B5EF4-FFF2-40B4-BE49-F238E27FC236}">
                <a16:creationId xmlns:a16="http://schemas.microsoft.com/office/drawing/2014/main" id="{A0B9AC96-E301-4A70-E480-52B45A130FA4}"/>
              </a:ext>
            </a:extLst>
          </p:cNvPr>
          <p:cNvSpPr txBox="1"/>
          <p:nvPr/>
        </p:nvSpPr>
        <p:spPr>
          <a:xfrm>
            <a:off x="2779472" y="2880166"/>
            <a:ext cx="859972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viene usata in un numero sempre più ridotto di ambiti </a:t>
            </a:r>
            <a:br>
              <a:rPr lang="it-IT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comunicativi e il numero di coloro che la apprendono come </a:t>
            </a:r>
            <a:br>
              <a:rPr lang="it-IT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prima lingua diminuisce costantemente </a:t>
            </a:r>
            <a:endParaRPr lang="en-I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16">
            <a:extLst>
              <a:ext uri="{FF2B5EF4-FFF2-40B4-BE49-F238E27FC236}">
                <a16:creationId xmlns:a16="http://schemas.microsoft.com/office/drawing/2014/main" id="{E3A23513-A6FF-19FB-DC9B-02682722FA4D}"/>
              </a:ext>
            </a:extLst>
          </p:cNvPr>
          <p:cNvSpPr txBox="1"/>
          <p:nvPr/>
        </p:nvSpPr>
        <p:spPr>
          <a:xfrm>
            <a:off x="2779472" y="4423571"/>
            <a:ext cx="62096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ha un numero crescente di parlanti</a:t>
            </a:r>
            <a:endParaRPr lang="en-I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TextBox 18">
            <a:extLst>
              <a:ext uri="{FF2B5EF4-FFF2-40B4-BE49-F238E27FC236}">
                <a16:creationId xmlns:a16="http://schemas.microsoft.com/office/drawing/2014/main" id="{4D1C4938-AE16-7D73-E7ED-4CFBB26114D6}"/>
              </a:ext>
            </a:extLst>
          </p:cNvPr>
          <p:cNvSpPr txBox="1"/>
          <p:nvPr/>
        </p:nvSpPr>
        <p:spPr>
          <a:xfrm>
            <a:off x="2779472" y="5237444"/>
            <a:ext cx="69030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non viene più usata, in nessun ambito comunicativo, da nessuno</a:t>
            </a:r>
            <a:endParaRPr lang="en-I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TextBox 20">
            <a:extLst>
              <a:ext uri="{FF2B5EF4-FFF2-40B4-BE49-F238E27FC236}">
                <a16:creationId xmlns:a16="http://schemas.microsoft.com/office/drawing/2014/main" id="{1BACE168-0418-74A8-6A6C-5AF864C5B2BC}"/>
              </a:ext>
            </a:extLst>
          </p:cNvPr>
          <p:cNvSpPr txBox="1"/>
          <p:nvPr/>
        </p:nvSpPr>
        <p:spPr>
          <a:xfrm>
            <a:off x="645140" y="804386"/>
            <a:ext cx="69702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chemeClr val="bg2">
                    <a:lumMod val="25000"/>
                  </a:schemeClr>
                </a:solidFill>
                <a:cs typeface="Arial"/>
              </a:rPr>
              <a:t>Una lingua è in pericolo quando…  </a:t>
            </a:r>
            <a:endParaRPr lang="en-US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A91BAE45-24FE-C46A-C76E-8F0ED6A7D3BF}"/>
              </a:ext>
            </a:extLst>
          </p:cNvPr>
          <p:cNvSpPr/>
          <p:nvPr/>
        </p:nvSpPr>
        <p:spPr>
          <a:xfrm>
            <a:off x="1817096" y="1812475"/>
            <a:ext cx="752355" cy="752355"/>
          </a:xfrm>
          <a:prstGeom prst="ellipse">
            <a:avLst/>
          </a:prstGeom>
          <a:solidFill>
            <a:srgbClr val="EFC1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CD91BD9E-7A65-AFD9-FBDE-554CD3D51C05}"/>
              </a:ext>
            </a:extLst>
          </p:cNvPr>
          <p:cNvSpPr/>
          <p:nvPr/>
        </p:nvSpPr>
        <p:spPr>
          <a:xfrm>
            <a:off x="1817096" y="3104154"/>
            <a:ext cx="752355" cy="752355"/>
          </a:xfrm>
          <a:prstGeom prst="ellipse">
            <a:avLst/>
          </a:prstGeom>
          <a:solidFill>
            <a:srgbClr val="9EA9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E1C4C1A0-9B63-5F60-B791-BBFAB4FCE03F}"/>
              </a:ext>
            </a:extLst>
          </p:cNvPr>
          <p:cNvSpPr/>
          <p:nvPr/>
        </p:nvSpPr>
        <p:spPr>
          <a:xfrm>
            <a:off x="1817096" y="4247449"/>
            <a:ext cx="752355" cy="75235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5DDA660A-12E2-4D96-9963-3689FF766347}"/>
              </a:ext>
            </a:extLst>
          </p:cNvPr>
          <p:cNvSpPr/>
          <p:nvPr/>
        </p:nvSpPr>
        <p:spPr>
          <a:xfrm>
            <a:off x="1817096" y="5316086"/>
            <a:ext cx="752355" cy="752355"/>
          </a:xfrm>
          <a:prstGeom prst="ellipse">
            <a:avLst/>
          </a:prstGeom>
          <a:solidFill>
            <a:srgbClr val="6BAE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45932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F01512-AD43-D283-2833-15AAB193E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06D84C5E-3A1B-AF03-A73F-8CF6393FB49C}"/>
              </a:ext>
            </a:extLst>
          </p:cNvPr>
          <p:cNvSpPr txBox="1">
            <a:spLocks/>
          </p:cNvSpPr>
          <p:nvPr/>
        </p:nvSpPr>
        <p:spPr>
          <a:xfrm>
            <a:off x="6664869" y="862185"/>
            <a:ext cx="4791918" cy="4744720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 fontAlgn="base">
              <a:buNone/>
            </a:pPr>
            <a:r>
              <a:rPr lang="it-IT" dirty="0">
                <a:solidFill>
                  <a:schemeClr val="accent6"/>
                </a:solidFill>
              </a:rPr>
              <a:t>Una </a:t>
            </a:r>
            <a:r>
              <a:rPr lang="it-IT" b="1" dirty="0">
                <a:solidFill>
                  <a:schemeClr val="accent6"/>
                </a:solidFill>
              </a:rPr>
              <a:t>lingua è in pericolo </a:t>
            </a:r>
            <a:r>
              <a:rPr lang="it-IT" dirty="0">
                <a:solidFill>
                  <a:schemeClr val="accent6"/>
                </a:solidFill>
              </a:rPr>
              <a:t>quando viene </a:t>
            </a:r>
            <a:r>
              <a:rPr lang="it-IT" b="1" dirty="0">
                <a:solidFill>
                  <a:schemeClr val="accent6"/>
                </a:solidFill>
              </a:rPr>
              <a:t>usata in un numero sempre più ridotto di ambiti comunicativi</a:t>
            </a:r>
            <a:r>
              <a:rPr lang="it-IT" dirty="0">
                <a:solidFill>
                  <a:schemeClr val="accent6"/>
                </a:solidFill>
              </a:rPr>
              <a:t>. </a:t>
            </a:r>
          </a:p>
          <a:p>
            <a:pPr marL="0" indent="0" algn="l" rtl="0" fontAlgn="base">
              <a:buNone/>
            </a:pPr>
            <a:endParaRPr lang="it-IT" dirty="0">
              <a:solidFill>
                <a:schemeClr val="accent6"/>
              </a:solidFill>
            </a:endParaRPr>
          </a:p>
          <a:p>
            <a:pPr marL="0" indent="0" algn="l" rtl="0" fontAlgn="base">
              <a:buNone/>
            </a:pPr>
            <a:r>
              <a:rPr lang="it-IT" sz="1800" dirty="0">
                <a:solidFill>
                  <a:schemeClr val="accent6"/>
                </a:solidFill>
              </a:rPr>
              <a:t>La foto accanto mostra il numero di lingue in pericolo in Europa. I pallini rossi indicano le lingue prossime all’estinzione.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0B0BE7C-7169-1F83-7D4A-6612BB705C47}"/>
              </a:ext>
            </a:extLst>
          </p:cNvPr>
          <p:cNvSpPr txBox="1"/>
          <p:nvPr/>
        </p:nvSpPr>
        <p:spPr>
          <a:xfrm>
            <a:off x="647838" y="5874023"/>
            <a:ext cx="41680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sz="1000">
                <a:solidFill>
                  <a:schemeClr val="accent6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https://www.endangeredlanguages.com/#/3/7.822/24.835/0/100000/0/low/mid/high/dormant/awakening/unknown</a:t>
            </a:r>
            <a:r>
              <a:rPr lang="en-IT" sz="1000">
                <a:solidFill>
                  <a:schemeClr val="accent6"/>
                </a:solidFill>
              </a:rPr>
              <a:t> </a:t>
            </a:r>
            <a:endParaRPr lang="en-IT" sz="1000" dirty="0">
              <a:solidFill>
                <a:schemeClr val="accent6"/>
              </a:solidFill>
            </a:endParaRPr>
          </a:p>
        </p:txBody>
      </p:sp>
      <p:pic>
        <p:nvPicPr>
          <p:cNvPr id="6" name="Picture 10" descr="A map of europe with red dots&#10;&#10;Description automatically generated">
            <a:extLst>
              <a:ext uri="{FF2B5EF4-FFF2-40B4-BE49-F238E27FC236}">
                <a16:creationId xmlns:a16="http://schemas.microsoft.com/office/drawing/2014/main" id="{9CB2348C-AD28-0871-23E8-FBBF03A783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213" y="862185"/>
            <a:ext cx="5286974" cy="4744720"/>
          </a:xfrm>
          <a:prstGeom prst="rect">
            <a:avLst/>
          </a:prstGeom>
        </p:spPr>
      </p:pic>
      <p:sp>
        <p:nvSpPr>
          <p:cNvPr id="9" name="Ovale 8">
            <a:extLst>
              <a:ext uri="{FF2B5EF4-FFF2-40B4-BE49-F238E27FC236}">
                <a16:creationId xmlns:a16="http://schemas.microsoft.com/office/drawing/2014/main" id="{04B1A9F4-8B84-BE09-1820-951E420B9F4E}"/>
              </a:ext>
            </a:extLst>
          </p:cNvPr>
          <p:cNvSpPr/>
          <p:nvPr/>
        </p:nvSpPr>
        <p:spPr>
          <a:xfrm>
            <a:off x="11065395" y="387124"/>
            <a:ext cx="752355" cy="752355"/>
          </a:xfrm>
          <a:prstGeom prst="ellipse">
            <a:avLst/>
          </a:prstGeom>
          <a:solidFill>
            <a:srgbClr val="9EA9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8112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113D4-E518-14CA-1ACE-558EF04C9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metto 3 1">
            <a:extLst>
              <a:ext uri="{FF2B5EF4-FFF2-40B4-BE49-F238E27FC236}">
                <a16:creationId xmlns:a16="http://schemas.microsoft.com/office/drawing/2014/main" id="{F3BBB9EC-F5C9-7079-B71B-E0FBDF930D1E}"/>
              </a:ext>
            </a:extLst>
          </p:cNvPr>
          <p:cNvSpPr/>
          <p:nvPr/>
        </p:nvSpPr>
        <p:spPr>
          <a:xfrm>
            <a:off x="3832682" y="1081482"/>
            <a:ext cx="4526636" cy="4476038"/>
          </a:xfrm>
          <a:prstGeom prst="wedgeEllipseCallout">
            <a:avLst>
              <a:gd name="adj1" fmla="val 45773"/>
              <a:gd name="adj2" fmla="val 44255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dirty="0">
                <a:latin typeface="Trade Gothic Next"/>
              </a:rPr>
              <a:t>Quando una lingua viene dichiarata morta?</a:t>
            </a:r>
            <a:endParaRPr lang="en-US" sz="3600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9D610877-215A-95D8-5EA3-9510247F8B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9318" y="4550844"/>
            <a:ext cx="797820" cy="7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3578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749144-64C4-EB3C-C189-C511FBE064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2">
            <a:extLst>
              <a:ext uri="{FF2B5EF4-FFF2-40B4-BE49-F238E27FC236}">
                <a16:creationId xmlns:a16="http://schemas.microsoft.com/office/drawing/2014/main" id="{2DFCEF07-616E-878E-84C3-AD67A33C91C2}"/>
              </a:ext>
            </a:extLst>
          </p:cNvPr>
          <p:cNvSpPr txBox="1"/>
          <p:nvPr/>
        </p:nvSpPr>
        <p:spPr>
          <a:xfrm>
            <a:off x="3074112" y="1908228"/>
            <a:ext cx="792055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non viene più insegnata nelle scuole e nessuno </a:t>
            </a:r>
            <a:br>
              <a:rPr lang="it-IT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è più in grado di leggerla, né di scriverla </a:t>
            </a:r>
            <a:endParaRPr lang="en-I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TextBox 14">
            <a:extLst>
              <a:ext uri="{FF2B5EF4-FFF2-40B4-BE49-F238E27FC236}">
                <a16:creationId xmlns:a16="http://schemas.microsoft.com/office/drawing/2014/main" id="{2CC397A3-4AE7-721E-935F-E8FD171BA280}"/>
              </a:ext>
            </a:extLst>
          </p:cNvPr>
          <p:cNvSpPr txBox="1"/>
          <p:nvPr/>
        </p:nvSpPr>
        <p:spPr>
          <a:xfrm>
            <a:off x="3074112" y="3127047"/>
            <a:ext cx="85997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nessuno è in grado di tradurla in altre lingue</a:t>
            </a:r>
            <a:endParaRPr lang="en-I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16">
            <a:extLst>
              <a:ext uri="{FF2B5EF4-FFF2-40B4-BE49-F238E27FC236}">
                <a16:creationId xmlns:a16="http://schemas.microsoft.com/office/drawing/2014/main" id="{4A01C78E-16AC-8E92-1536-E3C367FE6A24}"/>
              </a:ext>
            </a:extLst>
          </p:cNvPr>
          <p:cNvSpPr txBox="1"/>
          <p:nvPr/>
        </p:nvSpPr>
        <p:spPr>
          <a:xfrm>
            <a:off x="3074112" y="3976534"/>
            <a:ext cx="620960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viene parlata solo da persone anziane ed esiste solo in forma orale  </a:t>
            </a:r>
            <a:endParaRPr lang="en-I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TextBox 18">
            <a:extLst>
              <a:ext uri="{FF2B5EF4-FFF2-40B4-BE49-F238E27FC236}">
                <a16:creationId xmlns:a16="http://schemas.microsoft.com/office/drawing/2014/main" id="{41D1139D-070C-1705-C923-963E53A2C27F}"/>
              </a:ext>
            </a:extLst>
          </p:cNvPr>
          <p:cNvSpPr txBox="1"/>
          <p:nvPr/>
        </p:nvSpPr>
        <p:spPr>
          <a:xfrm>
            <a:off x="3074112" y="5045171"/>
            <a:ext cx="69030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non ci sono più persone che la imparano come prima lingua nell’infanzia, prima dei tre anni</a:t>
            </a:r>
            <a:endParaRPr lang="en-I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TextBox 20">
            <a:extLst>
              <a:ext uri="{FF2B5EF4-FFF2-40B4-BE49-F238E27FC236}">
                <a16:creationId xmlns:a16="http://schemas.microsoft.com/office/drawing/2014/main" id="{3E889FEE-C11B-1EDC-6651-B37CA5C6F621}"/>
              </a:ext>
            </a:extLst>
          </p:cNvPr>
          <p:cNvSpPr txBox="1"/>
          <p:nvPr/>
        </p:nvSpPr>
        <p:spPr>
          <a:xfrm>
            <a:off x="645140" y="804386"/>
            <a:ext cx="69702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chemeClr val="bg2">
                    <a:lumMod val="25000"/>
                  </a:schemeClr>
                </a:solidFill>
                <a:cs typeface="Arial"/>
              </a:rPr>
              <a:t>Una lingua è morta quando…  </a:t>
            </a:r>
            <a:endParaRPr lang="en-US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56ECEA6F-88D6-80B9-1977-CCCFAD01D150}"/>
              </a:ext>
            </a:extLst>
          </p:cNvPr>
          <p:cNvSpPr/>
          <p:nvPr/>
        </p:nvSpPr>
        <p:spPr>
          <a:xfrm>
            <a:off x="2111736" y="1986870"/>
            <a:ext cx="752355" cy="752355"/>
          </a:xfrm>
          <a:prstGeom prst="ellipse">
            <a:avLst/>
          </a:prstGeom>
          <a:solidFill>
            <a:srgbClr val="EFC1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E250141D-F665-BED4-E63C-038D720FAA80}"/>
              </a:ext>
            </a:extLst>
          </p:cNvPr>
          <p:cNvSpPr/>
          <p:nvPr/>
        </p:nvSpPr>
        <p:spPr>
          <a:xfrm>
            <a:off x="2111736" y="3033034"/>
            <a:ext cx="752355" cy="752355"/>
          </a:xfrm>
          <a:prstGeom prst="ellipse">
            <a:avLst/>
          </a:prstGeom>
          <a:solidFill>
            <a:srgbClr val="9EA9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4B3F454E-E8E2-2DCE-C032-A69956AE9D30}"/>
              </a:ext>
            </a:extLst>
          </p:cNvPr>
          <p:cNvSpPr/>
          <p:nvPr/>
        </p:nvSpPr>
        <p:spPr>
          <a:xfrm>
            <a:off x="2111736" y="4055176"/>
            <a:ext cx="752355" cy="75235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0C85FA1F-8A97-E6FD-77F7-60CCE29C5B74}"/>
              </a:ext>
            </a:extLst>
          </p:cNvPr>
          <p:cNvSpPr/>
          <p:nvPr/>
        </p:nvSpPr>
        <p:spPr>
          <a:xfrm>
            <a:off x="2111736" y="5123813"/>
            <a:ext cx="752355" cy="752355"/>
          </a:xfrm>
          <a:prstGeom prst="ellipse">
            <a:avLst/>
          </a:prstGeom>
          <a:solidFill>
            <a:srgbClr val="6BAE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63034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3DB06-01EB-4D64-9F1D-DBEE56A59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D60EE31B-654F-9696-B9F5-9989E1426B06}"/>
              </a:ext>
            </a:extLst>
          </p:cNvPr>
          <p:cNvSpPr txBox="1">
            <a:spLocks/>
          </p:cNvSpPr>
          <p:nvPr/>
        </p:nvSpPr>
        <p:spPr>
          <a:xfrm>
            <a:off x="6664869" y="1457253"/>
            <a:ext cx="4791918" cy="4126644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 fontAlgn="base">
              <a:buNone/>
            </a:pPr>
            <a:r>
              <a:rPr lang="it-IT" sz="2400" dirty="0">
                <a:solidFill>
                  <a:schemeClr val="accent6"/>
                </a:solidFill>
              </a:rPr>
              <a:t>Una Lingua è morta quando </a:t>
            </a:r>
            <a:r>
              <a:rPr lang="it-IT" sz="2400" b="1" dirty="0">
                <a:solidFill>
                  <a:schemeClr val="accent6"/>
                </a:solidFill>
              </a:rPr>
              <a:t>non </a:t>
            </a:r>
            <a:r>
              <a:rPr lang="it-IT" sz="2400" dirty="0">
                <a:solidFill>
                  <a:schemeClr val="accent6"/>
                </a:solidFill>
              </a:rPr>
              <a:t>ha più persone che la acquisiscono come prima lingua all’interno di una comunità e non viene usata come mezzo di comunicazione da nessuno. </a:t>
            </a:r>
          </a:p>
          <a:p>
            <a:pPr marL="0" indent="0" algn="l" rtl="0" fontAlgn="base">
              <a:buNone/>
            </a:pPr>
            <a:r>
              <a:rPr lang="it-IT" sz="2400" dirty="0">
                <a:solidFill>
                  <a:schemeClr val="accent6"/>
                </a:solidFill>
              </a:rPr>
              <a:t>Tuttavia, una lingua morta può continuare a essere studiata, scritta o utilizzata in contesti specifici, come accade per il latino o il greco antico.</a:t>
            </a:r>
          </a:p>
          <a:p>
            <a:pPr marL="0" indent="0" algn="l" rtl="0" fontAlgn="base">
              <a:buNone/>
            </a:pPr>
            <a:endParaRPr lang="it-IT" sz="2400" dirty="0">
              <a:solidFill>
                <a:schemeClr val="accent6"/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28D62F8-8BCE-C245-7817-58453E8C352C}"/>
              </a:ext>
            </a:extLst>
          </p:cNvPr>
          <p:cNvSpPr txBox="1"/>
          <p:nvPr/>
        </p:nvSpPr>
        <p:spPr>
          <a:xfrm>
            <a:off x="647838" y="5752103"/>
            <a:ext cx="416800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000" b="0" i="0" u="sng" strike="noStrike" dirty="0">
                <a:solidFill>
                  <a:schemeClr val="accent6"/>
                </a:solidFill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Credit:</a:t>
            </a:r>
            <a:r>
              <a:rPr lang="it-IT" sz="1000" b="0" i="0" u="sng" strike="noStrike" dirty="0">
                <a:solidFill>
                  <a:schemeClr val="accent6"/>
                </a:solidFill>
                <a:effectLst/>
              </a:rPr>
              <a:t> </a:t>
            </a:r>
            <a:r>
              <a:rPr lang="it-IT" sz="1000" b="0" i="0" u="none" strike="noStrike" dirty="0">
                <a:solidFill>
                  <a:schemeClr val="accent6"/>
                </a:solidFill>
                <a:effectLst/>
                <a:latin typeface="adobe-clea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Elena</a:t>
            </a:r>
            <a:r>
              <a:rPr lang="it-IT" sz="1000" b="0" i="0" u="sng" strike="noStrike" dirty="0">
                <a:solidFill>
                  <a:schemeClr val="accent6"/>
                </a:solidFill>
                <a:effectLst/>
              </a:rPr>
              <a:t>/ </a:t>
            </a:r>
            <a:r>
              <a:rPr lang="it-IT" sz="1000" u="sng" dirty="0" err="1">
                <a:solidFill>
                  <a:schemeClr val="accent6"/>
                </a:solidFill>
              </a:rPr>
              <a:t>stock.adobe.com</a:t>
            </a:r>
            <a:r>
              <a:rPr lang="it-IT" sz="1000" u="sng" dirty="0">
                <a:solidFill>
                  <a:schemeClr val="accent6"/>
                </a:solidFill>
              </a:rPr>
              <a:t> – </a:t>
            </a:r>
            <a:r>
              <a:rPr lang="it-IT" sz="1000" u="sng" dirty="0" err="1">
                <a:solidFill>
                  <a:schemeClr val="accent6"/>
                </a:solidFill>
              </a:rPr>
              <a:t>all</a:t>
            </a:r>
            <a:r>
              <a:rPr lang="it-IT" sz="1000" u="sng" dirty="0">
                <a:solidFill>
                  <a:schemeClr val="accent6"/>
                </a:solidFill>
              </a:rPr>
              <a:t> </a:t>
            </a:r>
            <a:r>
              <a:rPr lang="it-IT" sz="1000" u="sng" dirty="0" err="1">
                <a:solidFill>
                  <a:schemeClr val="accent6"/>
                </a:solidFill>
              </a:rPr>
              <a:t>rights</a:t>
            </a:r>
            <a:r>
              <a:rPr lang="it-IT" sz="1000" u="sng" dirty="0">
                <a:solidFill>
                  <a:schemeClr val="accent6"/>
                </a:solidFill>
              </a:rPr>
              <a:t> </a:t>
            </a:r>
            <a:r>
              <a:rPr lang="it-IT" sz="1000" u="sng" dirty="0" err="1">
                <a:solidFill>
                  <a:schemeClr val="accent6"/>
                </a:solidFill>
              </a:rPr>
              <a:t>reserved</a:t>
            </a:r>
            <a:endParaRPr lang="it-IT" sz="1000" u="sng" dirty="0">
              <a:solidFill>
                <a:schemeClr val="accent6"/>
              </a:solidFill>
            </a:endParaRPr>
          </a:p>
        </p:txBody>
      </p:sp>
      <p:pic>
        <p:nvPicPr>
          <p:cNvPr id="7" name="Immagine 6" descr="Immagine che contiene testo, calligrafia, Carattere&#10;&#10;Il contenuto generato dall'IA potrebbe non essere corretto.">
            <a:extLst>
              <a:ext uri="{FF2B5EF4-FFF2-40B4-BE49-F238E27FC236}">
                <a16:creationId xmlns:a16="http://schemas.microsoft.com/office/drawing/2014/main" id="{3F5450F5-8426-62EB-086B-D7B91F3F33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1457253"/>
            <a:ext cx="6192455" cy="4126644"/>
          </a:xfrm>
          <a:prstGeom prst="rect">
            <a:avLst/>
          </a:prstGeom>
        </p:spPr>
      </p:pic>
      <p:sp>
        <p:nvSpPr>
          <p:cNvPr id="9" name="Ovale 8">
            <a:extLst>
              <a:ext uri="{FF2B5EF4-FFF2-40B4-BE49-F238E27FC236}">
                <a16:creationId xmlns:a16="http://schemas.microsoft.com/office/drawing/2014/main" id="{648E7AB1-3621-CF7F-8893-907EBD3BA06B}"/>
              </a:ext>
            </a:extLst>
          </p:cNvPr>
          <p:cNvSpPr/>
          <p:nvPr/>
        </p:nvSpPr>
        <p:spPr>
          <a:xfrm>
            <a:off x="11065395" y="387124"/>
            <a:ext cx="752355" cy="752355"/>
          </a:xfrm>
          <a:prstGeom prst="ellipse">
            <a:avLst/>
          </a:prstGeom>
          <a:solidFill>
            <a:srgbClr val="6BAE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96379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ABD46-6487-0F04-EE1B-80DB5F177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metto 3 1">
            <a:extLst>
              <a:ext uri="{FF2B5EF4-FFF2-40B4-BE49-F238E27FC236}">
                <a16:creationId xmlns:a16="http://schemas.microsoft.com/office/drawing/2014/main" id="{ED4766EC-1017-30C0-5284-613CF0E13EC7}"/>
              </a:ext>
            </a:extLst>
          </p:cNvPr>
          <p:cNvSpPr/>
          <p:nvPr/>
        </p:nvSpPr>
        <p:spPr>
          <a:xfrm>
            <a:off x="3832682" y="878282"/>
            <a:ext cx="4526636" cy="4476038"/>
          </a:xfrm>
          <a:prstGeom prst="wedgeEllipseCallout">
            <a:avLst>
              <a:gd name="adj1" fmla="val 45773"/>
              <a:gd name="adj2" fmla="val 44255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noProof="0" dirty="0"/>
              <a:t>Da quale lingua deriva la parola </a:t>
            </a:r>
            <a:r>
              <a:rPr lang="it-IT" sz="3600" i="1" noProof="0" dirty="0"/>
              <a:t>slavina</a:t>
            </a:r>
            <a:r>
              <a:rPr lang="it-IT" sz="3600" noProof="0" dirty="0"/>
              <a:t>?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DC5D3791-29CC-6EFC-8FE8-8AB722655C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4135" y="4333130"/>
            <a:ext cx="797820" cy="7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223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5E817-E3AC-E92C-74F2-7E9E0D3B0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0">
            <a:extLst>
              <a:ext uri="{FF2B5EF4-FFF2-40B4-BE49-F238E27FC236}">
                <a16:creationId xmlns:a16="http://schemas.microsoft.com/office/drawing/2014/main" id="{A22E6D75-F43F-12AE-441A-CDA8EAFD60E0}"/>
              </a:ext>
            </a:extLst>
          </p:cNvPr>
          <p:cNvSpPr txBox="1"/>
          <p:nvPr/>
        </p:nvSpPr>
        <p:spPr>
          <a:xfrm>
            <a:off x="645140" y="804386"/>
            <a:ext cx="69702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i="0" u="none" strike="noStrike" noProof="0" dirty="0">
                <a:solidFill>
                  <a:schemeClr val="bg2">
                    <a:lumMod val="25000"/>
                  </a:schemeClr>
                </a:solidFill>
                <a:effectLst/>
              </a:rPr>
              <a:t>La parola </a:t>
            </a:r>
            <a:r>
              <a:rPr lang="it-IT" sz="2400" b="1" i="1" u="none" strike="noStrike" noProof="0" dirty="0">
                <a:solidFill>
                  <a:schemeClr val="bg2">
                    <a:lumMod val="25000"/>
                  </a:schemeClr>
                </a:solidFill>
                <a:effectLst/>
              </a:rPr>
              <a:t>slavina</a:t>
            </a:r>
            <a:r>
              <a:rPr lang="it-IT" sz="2400" b="1" i="0" u="none" strike="noStrike" noProof="0" dirty="0">
                <a:solidFill>
                  <a:schemeClr val="bg2">
                    <a:lumMod val="25000"/>
                  </a:schemeClr>
                </a:solidFill>
                <a:effectLst/>
              </a:rPr>
              <a:t> deriva…</a:t>
            </a:r>
            <a:endParaRPr lang="it-IT" sz="2400" b="1" noProof="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1" name="TextBox 12">
            <a:extLst>
              <a:ext uri="{FF2B5EF4-FFF2-40B4-BE49-F238E27FC236}">
                <a16:creationId xmlns:a16="http://schemas.microsoft.com/office/drawing/2014/main" id="{B70F469C-61D0-1631-F1B4-1EDB9DEC426B}"/>
              </a:ext>
            </a:extLst>
          </p:cNvPr>
          <p:cNvSpPr txBox="1"/>
          <p:nvPr/>
        </p:nvSpPr>
        <p:spPr>
          <a:xfrm>
            <a:off x="5106112" y="2144900"/>
            <a:ext cx="72821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dal retoromanzo</a:t>
            </a:r>
            <a:endParaRPr lang="en-I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D44CF6C6-F89F-31D2-9537-30A42DB5D165}"/>
              </a:ext>
            </a:extLst>
          </p:cNvPr>
          <p:cNvSpPr txBox="1"/>
          <p:nvPr/>
        </p:nvSpPr>
        <p:spPr>
          <a:xfrm>
            <a:off x="5106112" y="3255856"/>
            <a:ext cx="66044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dal sami</a:t>
            </a:r>
            <a:endParaRPr lang="en-I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3" name="TextBox 16">
            <a:extLst>
              <a:ext uri="{FF2B5EF4-FFF2-40B4-BE49-F238E27FC236}">
                <a16:creationId xmlns:a16="http://schemas.microsoft.com/office/drawing/2014/main" id="{83E5AC72-8087-FB43-86FF-50139B64C27E}"/>
              </a:ext>
            </a:extLst>
          </p:cNvPr>
          <p:cNvSpPr txBox="1"/>
          <p:nvPr/>
        </p:nvSpPr>
        <p:spPr>
          <a:xfrm>
            <a:off x="5106112" y="4348913"/>
            <a:ext cx="62096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dal norvegese</a:t>
            </a:r>
            <a:endParaRPr lang="en-I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TextBox 18">
            <a:extLst>
              <a:ext uri="{FF2B5EF4-FFF2-40B4-BE49-F238E27FC236}">
                <a16:creationId xmlns:a16="http://schemas.microsoft.com/office/drawing/2014/main" id="{F69FD9E6-CEA8-4F2D-8043-3C80A6F77008}"/>
              </a:ext>
            </a:extLst>
          </p:cNvPr>
          <p:cNvSpPr txBox="1"/>
          <p:nvPr/>
        </p:nvSpPr>
        <p:spPr>
          <a:xfrm>
            <a:off x="5106112" y="5417550"/>
            <a:ext cx="62096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dallo sloveno</a:t>
            </a:r>
            <a:endParaRPr lang="en-I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AB5F9CDE-C4D8-47C4-DFF9-4C132C5569F7}"/>
              </a:ext>
            </a:extLst>
          </p:cNvPr>
          <p:cNvSpPr/>
          <p:nvPr/>
        </p:nvSpPr>
        <p:spPr>
          <a:xfrm>
            <a:off x="4143736" y="1997014"/>
            <a:ext cx="752355" cy="752355"/>
          </a:xfrm>
          <a:prstGeom prst="ellipse">
            <a:avLst/>
          </a:prstGeom>
          <a:solidFill>
            <a:srgbClr val="EFC1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Ovale 15">
            <a:extLst>
              <a:ext uri="{FF2B5EF4-FFF2-40B4-BE49-F238E27FC236}">
                <a16:creationId xmlns:a16="http://schemas.microsoft.com/office/drawing/2014/main" id="{C0A31CAD-B9E7-E93B-D5AD-144B62BDCF68}"/>
              </a:ext>
            </a:extLst>
          </p:cNvPr>
          <p:cNvSpPr/>
          <p:nvPr/>
        </p:nvSpPr>
        <p:spPr>
          <a:xfrm>
            <a:off x="4143736" y="3104154"/>
            <a:ext cx="752355" cy="752355"/>
          </a:xfrm>
          <a:prstGeom prst="ellipse">
            <a:avLst/>
          </a:prstGeom>
          <a:solidFill>
            <a:srgbClr val="9EA9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5BBFD799-C88B-3D07-2769-F603989A0DA1}"/>
              </a:ext>
            </a:extLst>
          </p:cNvPr>
          <p:cNvSpPr/>
          <p:nvPr/>
        </p:nvSpPr>
        <p:spPr>
          <a:xfrm>
            <a:off x="4143736" y="4172791"/>
            <a:ext cx="752355" cy="75235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Ovale 17">
            <a:extLst>
              <a:ext uri="{FF2B5EF4-FFF2-40B4-BE49-F238E27FC236}">
                <a16:creationId xmlns:a16="http://schemas.microsoft.com/office/drawing/2014/main" id="{DC44E33C-EDDF-9130-C749-858BE5E0F5F5}"/>
              </a:ext>
            </a:extLst>
          </p:cNvPr>
          <p:cNvSpPr/>
          <p:nvPr/>
        </p:nvSpPr>
        <p:spPr>
          <a:xfrm>
            <a:off x="4143736" y="5241428"/>
            <a:ext cx="752355" cy="752355"/>
          </a:xfrm>
          <a:prstGeom prst="ellipse">
            <a:avLst/>
          </a:prstGeom>
          <a:solidFill>
            <a:srgbClr val="6BAE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6358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F245B-CEFD-80AA-3FFF-C14C7986E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B5F89FB9-1F05-8AB4-95B3-7E882F40143F}"/>
              </a:ext>
            </a:extLst>
          </p:cNvPr>
          <p:cNvSpPr txBox="1">
            <a:spLocks/>
          </p:cNvSpPr>
          <p:nvPr/>
        </p:nvSpPr>
        <p:spPr>
          <a:xfrm>
            <a:off x="6664869" y="1457253"/>
            <a:ext cx="4791918" cy="4126644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 fontAlgn="base">
              <a:buNone/>
            </a:pPr>
            <a:r>
              <a:rPr lang="it-IT" sz="2400" dirty="0">
                <a:solidFill>
                  <a:schemeClr val="accent6"/>
                </a:solidFill>
              </a:rPr>
              <a:t>La parola </a:t>
            </a:r>
            <a:r>
              <a:rPr lang="it-IT" sz="2400" b="1" i="1" dirty="0">
                <a:solidFill>
                  <a:schemeClr val="accent6"/>
                </a:solidFill>
              </a:rPr>
              <a:t>slavina</a:t>
            </a:r>
            <a:r>
              <a:rPr lang="it-IT" sz="2400" dirty="0">
                <a:solidFill>
                  <a:schemeClr val="accent6"/>
                </a:solidFill>
              </a:rPr>
              <a:t> trae origine dal </a:t>
            </a:r>
            <a:r>
              <a:rPr lang="it-IT" sz="2400" b="1" dirty="0">
                <a:solidFill>
                  <a:schemeClr val="accent6"/>
                </a:solidFill>
              </a:rPr>
              <a:t>retoromanzo </a:t>
            </a:r>
            <a:r>
              <a:rPr lang="it-IT" sz="2400" i="1" dirty="0">
                <a:solidFill>
                  <a:schemeClr val="accent6"/>
                </a:solidFill>
              </a:rPr>
              <a:t>lavina.</a:t>
            </a:r>
            <a:endParaRPr lang="it-IT" sz="2400" i="1" u="none" strike="noStrike" dirty="0">
              <a:solidFill>
                <a:schemeClr val="accent6"/>
              </a:solidFill>
              <a:effectLst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23F8A75-71A6-A8AA-C816-C0AA4AC8F0A5}"/>
              </a:ext>
            </a:extLst>
          </p:cNvPr>
          <p:cNvSpPr txBox="1"/>
          <p:nvPr/>
        </p:nvSpPr>
        <p:spPr>
          <a:xfrm>
            <a:off x="647838" y="5752103"/>
            <a:ext cx="416800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000" b="0" i="0" u="sng" strike="noStrike" dirty="0">
                <a:solidFill>
                  <a:schemeClr val="accent6"/>
                </a:solidFill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Credit:</a:t>
            </a:r>
            <a:r>
              <a:rPr lang="it-IT" sz="1000" b="0" i="0" u="sng" strike="noStrike" dirty="0">
                <a:solidFill>
                  <a:schemeClr val="accent6"/>
                </a:solidFill>
                <a:effectLst/>
              </a:rPr>
              <a:t> </a:t>
            </a:r>
            <a:r>
              <a:rPr lang="it-IT" sz="1000" b="0" i="0" u="none" strike="noStrike" dirty="0">
                <a:solidFill>
                  <a:schemeClr val="accent6"/>
                </a:solidFill>
                <a:effectLst/>
                <a:latin typeface="adobe-clea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Audrey</a:t>
            </a:r>
            <a:r>
              <a:rPr lang="it-IT" sz="1000" b="0" i="0" u="sng" strike="noStrike" dirty="0">
                <a:solidFill>
                  <a:schemeClr val="accent6"/>
                </a:solidFill>
                <a:effectLst/>
              </a:rPr>
              <a:t>/ </a:t>
            </a:r>
            <a:r>
              <a:rPr lang="it-IT" sz="1000" u="sng" dirty="0" err="1">
                <a:solidFill>
                  <a:schemeClr val="accent6"/>
                </a:solidFill>
              </a:rPr>
              <a:t>stock.adobe.com</a:t>
            </a:r>
            <a:r>
              <a:rPr lang="it-IT" sz="1000" u="sng" dirty="0">
                <a:solidFill>
                  <a:schemeClr val="accent6"/>
                </a:solidFill>
              </a:rPr>
              <a:t> – </a:t>
            </a:r>
            <a:r>
              <a:rPr lang="it-IT" sz="1000" u="sng" dirty="0" err="1">
                <a:solidFill>
                  <a:schemeClr val="accent6"/>
                </a:solidFill>
              </a:rPr>
              <a:t>all</a:t>
            </a:r>
            <a:r>
              <a:rPr lang="it-IT" sz="1000" u="sng" dirty="0">
                <a:solidFill>
                  <a:schemeClr val="accent6"/>
                </a:solidFill>
              </a:rPr>
              <a:t> </a:t>
            </a:r>
            <a:r>
              <a:rPr lang="it-IT" sz="1000" u="sng" dirty="0" err="1">
                <a:solidFill>
                  <a:schemeClr val="accent6"/>
                </a:solidFill>
              </a:rPr>
              <a:t>rights</a:t>
            </a:r>
            <a:r>
              <a:rPr lang="it-IT" sz="1000" u="sng" dirty="0">
                <a:solidFill>
                  <a:schemeClr val="accent6"/>
                </a:solidFill>
              </a:rPr>
              <a:t> </a:t>
            </a:r>
            <a:r>
              <a:rPr lang="it-IT" sz="1000" u="sng" dirty="0" err="1">
                <a:solidFill>
                  <a:schemeClr val="accent6"/>
                </a:solidFill>
              </a:rPr>
              <a:t>reserved</a:t>
            </a:r>
            <a:endParaRPr lang="it-IT" sz="1000" u="sng" dirty="0">
              <a:solidFill>
                <a:schemeClr val="accent6"/>
              </a:solidFill>
            </a:endParaRPr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672093F4-9CA9-C644-AF5A-833E5E6ABCC4}"/>
              </a:ext>
            </a:extLst>
          </p:cNvPr>
          <p:cNvSpPr/>
          <p:nvPr/>
        </p:nvSpPr>
        <p:spPr>
          <a:xfrm>
            <a:off x="11065395" y="387124"/>
            <a:ext cx="752355" cy="752355"/>
          </a:xfrm>
          <a:prstGeom prst="ellipse">
            <a:avLst/>
          </a:prstGeom>
          <a:solidFill>
            <a:srgbClr val="EFC1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 descr="Immagine che contiene natura, aria aperta, neve, cielo&#10;&#10;Il contenuto generato dall'IA potrebbe non essere corretto.">
            <a:extLst>
              <a:ext uri="{FF2B5EF4-FFF2-40B4-BE49-F238E27FC236}">
                <a16:creationId xmlns:a16="http://schemas.microsoft.com/office/drawing/2014/main" id="{08818945-4E53-C3A9-8012-4CA6BD4E41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57253"/>
            <a:ext cx="6168905" cy="411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11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metto 3 2">
            <a:extLst>
              <a:ext uri="{FF2B5EF4-FFF2-40B4-BE49-F238E27FC236}">
                <a16:creationId xmlns:a16="http://schemas.microsoft.com/office/drawing/2014/main" id="{45DD2706-BCD7-5035-2F5B-970F4E1B4379}"/>
              </a:ext>
            </a:extLst>
          </p:cNvPr>
          <p:cNvSpPr/>
          <p:nvPr/>
        </p:nvSpPr>
        <p:spPr>
          <a:xfrm>
            <a:off x="2743201" y="306018"/>
            <a:ext cx="6316570" cy="6245964"/>
          </a:xfrm>
          <a:prstGeom prst="wedgeEllipseCallout">
            <a:avLst>
              <a:gd name="adj1" fmla="val 45773"/>
              <a:gd name="adj2" fmla="val 44255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sz="3600"/>
              <a:t>“Uniti nella diversità” – questo è il motto dell’Unione Europea a partire dall’anno 2000. </a:t>
            </a:r>
            <a:br>
              <a:rPr lang="it-IT" sz="3600" dirty="0"/>
            </a:br>
            <a:r>
              <a:rPr lang="en-IT" sz="3600"/>
              <a:t>Ma cosa significa esattamente?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B74AC12-F909-57B9-1488-BF47601747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3912" y="5417262"/>
            <a:ext cx="797820" cy="7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5368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69D2-A280-948C-97AB-E772140D6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metto 3 1">
            <a:extLst>
              <a:ext uri="{FF2B5EF4-FFF2-40B4-BE49-F238E27FC236}">
                <a16:creationId xmlns:a16="http://schemas.microsoft.com/office/drawing/2014/main" id="{473734BF-2D2D-FABF-EBF9-795ADF8E863F}"/>
              </a:ext>
            </a:extLst>
          </p:cNvPr>
          <p:cNvSpPr/>
          <p:nvPr/>
        </p:nvSpPr>
        <p:spPr>
          <a:xfrm>
            <a:off x="3166021" y="433624"/>
            <a:ext cx="5859958" cy="5794456"/>
          </a:xfrm>
          <a:prstGeom prst="wedgeEllipseCallout">
            <a:avLst>
              <a:gd name="adj1" fmla="val 45773"/>
              <a:gd name="adj2" fmla="val 44255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noProof="0" dirty="0">
                <a:latin typeface="Trade Gothic Next" panose="020B0503040303020004" pitchFamily="34" charset="0"/>
              </a:rPr>
              <a:t>La Carta dei diritti fondamentali dell’Unione Europea dice che viene tutelata la poliedricità culturale, religiosa e linguistica e che sono assolutamente vietate le discriminazioni. Ma in quali articoli?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9A50903C-CFE2-F1CF-86F1-8B41ED224F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9558" y="5116901"/>
            <a:ext cx="797820" cy="7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9623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C3A16B-17C6-C569-A162-19E51A4659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0">
            <a:extLst>
              <a:ext uri="{FF2B5EF4-FFF2-40B4-BE49-F238E27FC236}">
                <a16:creationId xmlns:a16="http://schemas.microsoft.com/office/drawing/2014/main" id="{DE071893-506A-BF83-1DC7-58A9D8FFC70A}"/>
              </a:ext>
            </a:extLst>
          </p:cNvPr>
          <p:cNvSpPr txBox="1"/>
          <p:nvPr/>
        </p:nvSpPr>
        <p:spPr>
          <a:xfrm>
            <a:off x="645140" y="804386"/>
            <a:ext cx="910846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i="0" u="none" strike="noStrike" noProof="0" dirty="0">
                <a:solidFill>
                  <a:schemeClr val="accent6"/>
                </a:solidFill>
                <a:effectLst/>
              </a:rPr>
              <a:t>Gli articoli … </a:t>
            </a:r>
            <a:r>
              <a:rPr lang="it-IT" sz="2400" i="0" u="none" strike="noStrike" noProof="0" dirty="0">
                <a:solidFill>
                  <a:schemeClr val="accent6"/>
                </a:solidFill>
                <a:effectLst/>
              </a:rPr>
              <a:t>della </a:t>
            </a:r>
            <a:r>
              <a:rPr lang="it-IT" sz="2400" noProof="0" dirty="0">
                <a:solidFill>
                  <a:schemeClr val="accent6"/>
                </a:solidFill>
              </a:rPr>
              <a:t>Carta dei diritti fondamentali dell’Unione Europea dicono che viene tutelata la poliedricità culturale, religiosa e linguistica e che sono assolutamente vietate le discriminazioni.</a:t>
            </a:r>
          </a:p>
        </p:txBody>
      </p:sp>
      <p:sp>
        <p:nvSpPr>
          <p:cNvPr id="11" name="TextBox 12">
            <a:extLst>
              <a:ext uri="{FF2B5EF4-FFF2-40B4-BE49-F238E27FC236}">
                <a16:creationId xmlns:a16="http://schemas.microsoft.com/office/drawing/2014/main" id="{E9A5BABC-C710-B135-84CE-CF332B18E125}"/>
              </a:ext>
            </a:extLst>
          </p:cNvPr>
          <p:cNvSpPr txBox="1"/>
          <p:nvPr/>
        </p:nvSpPr>
        <p:spPr>
          <a:xfrm>
            <a:off x="5106112" y="2546487"/>
            <a:ext cx="72821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1 e 2</a:t>
            </a:r>
            <a:endParaRPr lang="en-I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F85D60BD-B86F-D141-56D6-3F716B40BB53}"/>
              </a:ext>
            </a:extLst>
          </p:cNvPr>
          <p:cNvSpPr txBox="1"/>
          <p:nvPr/>
        </p:nvSpPr>
        <p:spPr>
          <a:xfrm>
            <a:off x="5106112" y="3560656"/>
            <a:ext cx="66044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17 e 18</a:t>
            </a:r>
            <a:endParaRPr lang="en-I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3" name="TextBox 16">
            <a:extLst>
              <a:ext uri="{FF2B5EF4-FFF2-40B4-BE49-F238E27FC236}">
                <a16:creationId xmlns:a16="http://schemas.microsoft.com/office/drawing/2014/main" id="{41A5FFF8-E9C1-970B-46FE-CA56AA74E4F5}"/>
              </a:ext>
            </a:extLst>
          </p:cNvPr>
          <p:cNvSpPr txBox="1"/>
          <p:nvPr/>
        </p:nvSpPr>
        <p:spPr>
          <a:xfrm>
            <a:off x="5106112" y="4588512"/>
            <a:ext cx="62096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21 e 22</a:t>
            </a:r>
            <a:endParaRPr lang="en-I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TextBox 18">
            <a:extLst>
              <a:ext uri="{FF2B5EF4-FFF2-40B4-BE49-F238E27FC236}">
                <a16:creationId xmlns:a16="http://schemas.microsoft.com/office/drawing/2014/main" id="{F5343FA8-67A9-E241-1587-63E6C7CBD0AF}"/>
              </a:ext>
            </a:extLst>
          </p:cNvPr>
          <p:cNvSpPr txBox="1"/>
          <p:nvPr/>
        </p:nvSpPr>
        <p:spPr>
          <a:xfrm>
            <a:off x="5106112" y="5591949"/>
            <a:ext cx="62096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138 e 139</a:t>
            </a:r>
            <a:endParaRPr lang="en-I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933A3FDB-01D5-B6FF-EB66-8DA2BD9ECDED}"/>
              </a:ext>
            </a:extLst>
          </p:cNvPr>
          <p:cNvSpPr/>
          <p:nvPr/>
        </p:nvSpPr>
        <p:spPr>
          <a:xfrm>
            <a:off x="4143736" y="2398601"/>
            <a:ext cx="752355" cy="752355"/>
          </a:xfrm>
          <a:prstGeom prst="ellipse">
            <a:avLst/>
          </a:prstGeom>
          <a:solidFill>
            <a:srgbClr val="EFC1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Ovale 15">
            <a:extLst>
              <a:ext uri="{FF2B5EF4-FFF2-40B4-BE49-F238E27FC236}">
                <a16:creationId xmlns:a16="http://schemas.microsoft.com/office/drawing/2014/main" id="{749D2223-4114-1852-E806-3BDD7AFF509A}"/>
              </a:ext>
            </a:extLst>
          </p:cNvPr>
          <p:cNvSpPr/>
          <p:nvPr/>
        </p:nvSpPr>
        <p:spPr>
          <a:xfrm>
            <a:off x="4143736" y="3408954"/>
            <a:ext cx="752355" cy="752355"/>
          </a:xfrm>
          <a:prstGeom prst="ellipse">
            <a:avLst/>
          </a:prstGeom>
          <a:solidFill>
            <a:srgbClr val="9EA9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206F211F-723E-030F-2B86-62768E82C507}"/>
              </a:ext>
            </a:extLst>
          </p:cNvPr>
          <p:cNvSpPr/>
          <p:nvPr/>
        </p:nvSpPr>
        <p:spPr>
          <a:xfrm>
            <a:off x="4143736" y="4412390"/>
            <a:ext cx="752355" cy="75235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Ovale 17">
            <a:extLst>
              <a:ext uri="{FF2B5EF4-FFF2-40B4-BE49-F238E27FC236}">
                <a16:creationId xmlns:a16="http://schemas.microsoft.com/office/drawing/2014/main" id="{7BBA1246-EBC5-44F6-F6B1-A6FCA89EF6AB}"/>
              </a:ext>
            </a:extLst>
          </p:cNvPr>
          <p:cNvSpPr/>
          <p:nvPr/>
        </p:nvSpPr>
        <p:spPr>
          <a:xfrm>
            <a:off x="4143736" y="5415827"/>
            <a:ext cx="752355" cy="752355"/>
          </a:xfrm>
          <a:prstGeom prst="ellipse">
            <a:avLst/>
          </a:prstGeom>
          <a:solidFill>
            <a:srgbClr val="6BAE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8889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0A5787-D8C4-12C1-345E-65B4400F7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A8FF908A-F8CD-3E9B-DF1A-E080F1DA1322}"/>
              </a:ext>
            </a:extLst>
          </p:cNvPr>
          <p:cNvSpPr txBox="1">
            <a:spLocks/>
          </p:cNvSpPr>
          <p:nvPr/>
        </p:nvSpPr>
        <p:spPr>
          <a:xfrm>
            <a:off x="1696720" y="1229360"/>
            <a:ext cx="9760067" cy="43545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 fontAlgn="base">
              <a:buNone/>
            </a:pPr>
            <a:r>
              <a:rPr lang="it-IT" sz="2400" b="1" dirty="0">
                <a:solidFill>
                  <a:schemeClr val="accent6"/>
                </a:solidFill>
              </a:rPr>
              <a:t>Art. 21 </a:t>
            </a:r>
            <a:r>
              <a:rPr lang="it-IT" sz="2400" dirty="0">
                <a:solidFill>
                  <a:schemeClr val="accent6"/>
                </a:solidFill>
              </a:rPr>
              <a:t>– Divieto di discriminazioni</a:t>
            </a:r>
          </a:p>
          <a:p>
            <a:pPr marL="0" indent="0" algn="l" rtl="0" fontAlgn="base">
              <a:buNone/>
            </a:pPr>
            <a:r>
              <a:rPr lang="it-IT" sz="2400" b="1" dirty="0">
                <a:solidFill>
                  <a:schemeClr val="accent6"/>
                </a:solidFill>
              </a:rPr>
              <a:t>Art. 22 </a:t>
            </a:r>
            <a:r>
              <a:rPr lang="it-IT" sz="2400" dirty="0">
                <a:solidFill>
                  <a:schemeClr val="accent6"/>
                </a:solidFill>
              </a:rPr>
              <a:t>– Tutela della </a:t>
            </a:r>
            <a:r>
              <a:rPr lang="it-IT" sz="2400" noProof="0" dirty="0">
                <a:solidFill>
                  <a:schemeClr val="accent6"/>
                </a:solidFill>
              </a:rPr>
              <a:t>poliedricità delle culture, lingue e religioni</a:t>
            </a:r>
            <a:endParaRPr lang="it-IT" sz="2400" dirty="0">
              <a:solidFill>
                <a:schemeClr val="accent6"/>
              </a:solidFill>
            </a:endParaRPr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1F2E6730-0D09-7888-C5E5-F8DB60A98776}"/>
              </a:ext>
            </a:extLst>
          </p:cNvPr>
          <p:cNvSpPr/>
          <p:nvPr/>
        </p:nvSpPr>
        <p:spPr>
          <a:xfrm>
            <a:off x="11065395" y="387124"/>
            <a:ext cx="752355" cy="752355"/>
          </a:xfrm>
          <a:prstGeom prst="ellipse">
            <a:avLst/>
          </a:prstGeom>
          <a:solidFill>
            <a:srgbClr val="DF1B1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57303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6B12D5BD-DDC0-A421-BB16-5735B0F557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7998" y="2151885"/>
            <a:ext cx="11398881" cy="2282911"/>
          </a:xfrm>
        </p:spPr>
        <p:txBody>
          <a:bodyPr/>
          <a:lstStyle/>
          <a:p>
            <a:pPr algn="ctr"/>
            <a:r>
              <a:rPr lang="it-IT" sz="5400" b="1" i="0" u="none" strike="noStrike" noProof="0" dirty="0">
                <a:effectLst/>
                <a:latin typeface="+mn-lt"/>
              </a:rPr>
              <a:t>Il Qu</a:t>
            </a:r>
            <a:r>
              <a:rPr lang="it-IT" sz="5400" b="1" dirty="0" err="1">
                <a:latin typeface="+mn-lt"/>
              </a:rPr>
              <a:t>iz</a:t>
            </a:r>
            <a:r>
              <a:rPr lang="it-IT" sz="5400" b="1" dirty="0">
                <a:latin typeface="+mn-lt"/>
              </a:rPr>
              <a:t> è terminato!</a:t>
            </a:r>
            <a:endParaRPr lang="it-IT" sz="5400" b="1" noProof="0" dirty="0">
              <a:latin typeface="+mn-lt"/>
            </a:endParaRPr>
          </a:p>
        </p:txBody>
      </p:sp>
      <p:sp>
        <p:nvSpPr>
          <p:cNvPr id="13" name="Fumetto 3 12">
            <a:extLst>
              <a:ext uri="{FF2B5EF4-FFF2-40B4-BE49-F238E27FC236}">
                <a16:creationId xmlns:a16="http://schemas.microsoft.com/office/drawing/2014/main" id="{4D14054D-2968-AEBF-7351-B95DCBF058FB}"/>
              </a:ext>
            </a:extLst>
          </p:cNvPr>
          <p:cNvSpPr/>
          <p:nvPr/>
        </p:nvSpPr>
        <p:spPr>
          <a:xfrm>
            <a:off x="1455292" y="1620222"/>
            <a:ext cx="1408387" cy="1392644"/>
          </a:xfrm>
          <a:prstGeom prst="wedgeEllipseCallout">
            <a:avLst>
              <a:gd name="adj1" fmla="val 45773"/>
              <a:gd name="adj2" fmla="val 442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800" b="1" i="0" u="none" strike="noStrike" dirty="0" err="1">
                <a:solidFill>
                  <a:schemeClr val="accent1"/>
                </a:solidFill>
                <a:effectLst/>
              </a:rPr>
              <a:t>Aferin</a:t>
            </a:r>
            <a:r>
              <a:rPr lang="it-IT" sz="1800" b="1" i="0" u="none" strike="noStrike" dirty="0">
                <a:solidFill>
                  <a:schemeClr val="accent1"/>
                </a:solidFill>
                <a:effectLst/>
              </a:rPr>
              <a:t>!</a:t>
            </a:r>
            <a:endParaRPr lang="en-IT" sz="1800" dirty="0">
              <a:solidFill>
                <a:schemeClr val="accent1"/>
              </a:solidFill>
            </a:endParaRPr>
          </a:p>
        </p:txBody>
      </p:sp>
      <p:sp>
        <p:nvSpPr>
          <p:cNvPr id="14" name="Fumetto 3 13">
            <a:extLst>
              <a:ext uri="{FF2B5EF4-FFF2-40B4-BE49-F238E27FC236}">
                <a16:creationId xmlns:a16="http://schemas.microsoft.com/office/drawing/2014/main" id="{1AF3F62A-D36E-6576-4819-9AA2CC4D3894}"/>
              </a:ext>
            </a:extLst>
          </p:cNvPr>
          <p:cNvSpPr/>
          <p:nvPr/>
        </p:nvSpPr>
        <p:spPr>
          <a:xfrm>
            <a:off x="2895346" y="4355801"/>
            <a:ext cx="1576721" cy="1559096"/>
          </a:xfrm>
          <a:prstGeom prst="wedgeEllipseCallout">
            <a:avLst>
              <a:gd name="adj1" fmla="val 39974"/>
              <a:gd name="adj2" fmla="val -4762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b="1" i="0" u="none" strike="noStrike" dirty="0">
                <a:solidFill>
                  <a:schemeClr val="accent1"/>
                </a:solidFill>
                <a:effectLst/>
              </a:rPr>
              <a:t>Gut gemacht!</a:t>
            </a:r>
            <a:r>
              <a:rPr lang="de-DE" sz="1800" b="0" i="0" u="none" strike="noStrike" dirty="0">
                <a:solidFill>
                  <a:schemeClr val="accent1"/>
                </a:solidFill>
                <a:effectLst/>
              </a:rPr>
              <a:t>​</a:t>
            </a:r>
            <a:endParaRPr lang="en-IT" sz="1800" dirty="0">
              <a:solidFill>
                <a:schemeClr val="accent1"/>
              </a:solidFill>
            </a:endParaRPr>
          </a:p>
        </p:txBody>
      </p:sp>
      <p:sp>
        <p:nvSpPr>
          <p:cNvPr id="15" name="Fumetto 3 14">
            <a:extLst>
              <a:ext uri="{FF2B5EF4-FFF2-40B4-BE49-F238E27FC236}">
                <a16:creationId xmlns:a16="http://schemas.microsoft.com/office/drawing/2014/main" id="{1E65E87C-D399-303D-0F30-E8E61CCC112E}"/>
              </a:ext>
            </a:extLst>
          </p:cNvPr>
          <p:cNvSpPr/>
          <p:nvPr/>
        </p:nvSpPr>
        <p:spPr>
          <a:xfrm>
            <a:off x="5077488" y="4853710"/>
            <a:ext cx="1576721" cy="1559096"/>
          </a:xfrm>
          <a:prstGeom prst="wedgeEllipseCallout">
            <a:avLst>
              <a:gd name="adj1" fmla="val -10288"/>
              <a:gd name="adj2" fmla="val -691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800" b="1" i="0" u="none" strike="noStrike" dirty="0" err="1">
                <a:solidFill>
                  <a:schemeClr val="accent1"/>
                </a:solidFill>
                <a:effectLst/>
              </a:rPr>
              <a:t>Mjög</a:t>
            </a:r>
            <a:r>
              <a:rPr lang="it-IT" sz="1800" b="1" i="0" u="none" strike="noStrike" dirty="0">
                <a:solidFill>
                  <a:schemeClr val="accent1"/>
                </a:solidFill>
                <a:effectLst/>
              </a:rPr>
              <a:t> vel!</a:t>
            </a:r>
            <a:r>
              <a:rPr lang="it-IT" sz="1800" b="0" i="0" u="none" strike="noStrike" dirty="0">
                <a:solidFill>
                  <a:schemeClr val="accent1"/>
                </a:solidFill>
                <a:effectLst/>
              </a:rPr>
              <a:t>​</a:t>
            </a:r>
            <a:endParaRPr lang="en-IT" sz="1800" dirty="0">
              <a:solidFill>
                <a:schemeClr val="accent1"/>
              </a:solidFill>
            </a:endParaRPr>
          </a:p>
        </p:txBody>
      </p:sp>
      <p:sp>
        <p:nvSpPr>
          <p:cNvPr id="16" name="Fumetto 3 15">
            <a:extLst>
              <a:ext uri="{FF2B5EF4-FFF2-40B4-BE49-F238E27FC236}">
                <a16:creationId xmlns:a16="http://schemas.microsoft.com/office/drawing/2014/main" id="{558DCD01-4C65-30C2-D6E3-69F475D9A635}"/>
              </a:ext>
            </a:extLst>
          </p:cNvPr>
          <p:cNvSpPr/>
          <p:nvPr/>
        </p:nvSpPr>
        <p:spPr>
          <a:xfrm>
            <a:off x="8738787" y="786971"/>
            <a:ext cx="1576721" cy="1559096"/>
          </a:xfrm>
          <a:prstGeom prst="wedgeEllipseCallout">
            <a:avLst>
              <a:gd name="adj1" fmla="val -39285"/>
              <a:gd name="adj2" fmla="val 5794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i="0" u="none" strike="noStrike" dirty="0" err="1">
                <a:solidFill>
                  <a:schemeClr val="accent1"/>
                </a:solidFill>
                <a:effectLst/>
              </a:rPr>
              <a:t>Shumë</a:t>
            </a:r>
            <a:r>
              <a:rPr lang="en-US" sz="1800" b="1" i="0" u="none" strike="noStrike" dirty="0">
                <a:solidFill>
                  <a:schemeClr val="accent1"/>
                </a:solidFill>
                <a:effectLst/>
              </a:rPr>
              <a:t> </a:t>
            </a:r>
            <a:r>
              <a:rPr lang="en-US" sz="1800" b="1" i="0" u="none" strike="noStrike" dirty="0" err="1">
                <a:solidFill>
                  <a:schemeClr val="accent1"/>
                </a:solidFill>
                <a:effectLst/>
              </a:rPr>
              <a:t>mirë</a:t>
            </a:r>
            <a:r>
              <a:rPr lang="en-US" sz="1800" b="1" i="0" u="none" strike="noStrike" dirty="0">
                <a:solidFill>
                  <a:schemeClr val="accent1"/>
                </a:solidFill>
                <a:effectLst/>
              </a:rPr>
              <a:t>! </a:t>
            </a:r>
            <a:r>
              <a:rPr lang="en-US" sz="1800" b="0" i="0" u="none" strike="noStrike" dirty="0">
                <a:solidFill>
                  <a:schemeClr val="accent1"/>
                </a:solidFill>
                <a:effectLst/>
              </a:rPr>
              <a:t>​</a:t>
            </a:r>
            <a:endParaRPr lang="en-IT" sz="1800" dirty="0">
              <a:solidFill>
                <a:schemeClr val="accent1"/>
              </a:solidFill>
            </a:endParaRPr>
          </a:p>
        </p:txBody>
      </p:sp>
      <p:sp>
        <p:nvSpPr>
          <p:cNvPr id="17" name="Fumetto 3 16">
            <a:extLst>
              <a:ext uri="{FF2B5EF4-FFF2-40B4-BE49-F238E27FC236}">
                <a16:creationId xmlns:a16="http://schemas.microsoft.com/office/drawing/2014/main" id="{F464D66D-D3A4-7EB6-555A-181B3D3BD332}"/>
              </a:ext>
            </a:extLst>
          </p:cNvPr>
          <p:cNvSpPr/>
          <p:nvPr/>
        </p:nvSpPr>
        <p:spPr>
          <a:xfrm>
            <a:off x="961004" y="3647927"/>
            <a:ext cx="1408387" cy="1392644"/>
          </a:xfrm>
          <a:prstGeom prst="wedgeEllipseCallout">
            <a:avLst>
              <a:gd name="adj1" fmla="val 70300"/>
              <a:gd name="adj2" fmla="val -1702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800" b="1" i="0" u="none" strike="noStrike" dirty="0">
                <a:solidFill>
                  <a:schemeClr val="accent1"/>
                </a:solidFill>
                <a:effectLst/>
              </a:rPr>
              <a:t>Ben fatto!</a:t>
            </a:r>
            <a:endParaRPr lang="en-IT" sz="1800" dirty="0">
              <a:solidFill>
                <a:schemeClr val="accent1"/>
              </a:solidFill>
            </a:endParaRPr>
          </a:p>
        </p:txBody>
      </p:sp>
      <p:sp>
        <p:nvSpPr>
          <p:cNvPr id="18" name="Fumetto 3 17">
            <a:extLst>
              <a:ext uri="{FF2B5EF4-FFF2-40B4-BE49-F238E27FC236}">
                <a16:creationId xmlns:a16="http://schemas.microsoft.com/office/drawing/2014/main" id="{7FF3CD2A-AC39-52CD-141D-6FBDDE459335}"/>
              </a:ext>
            </a:extLst>
          </p:cNvPr>
          <p:cNvSpPr/>
          <p:nvPr/>
        </p:nvSpPr>
        <p:spPr>
          <a:xfrm>
            <a:off x="10056545" y="2588434"/>
            <a:ext cx="1492554" cy="1475870"/>
          </a:xfrm>
          <a:prstGeom prst="wedgeEllipseCallout">
            <a:avLst>
              <a:gd name="adj1" fmla="val -65833"/>
              <a:gd name="adj2" fmla="val 975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b="1" i="0" u="none" strike="noStrike" dirty="0" err="1">
                <a:solidFill>
                  <a:schemeClr val="accent1"/>
                </a:solidFill>
                <a:effectLst/>
              </a:rPr>
              <a:t>Jól</a:t>
            </a:r>
            <a:r>
              <a:rPr lang="de-DE" sz="1800" b="1" i="0" u="none" strike="noStrike" dirty="0">
                <a:solidFill>
                  <a:schemeClr val="accent1"/>
                </a:solidFill>
                <a:effectLst/>
              </a:rPr>
              <a:t> </a:t>
            </a:r>
            <a:r>
              <a:rPr lang="de-DE" sz="1800" b="1" i="0" u="none" strike="noStrike" dirty="0" err="1">
                <a:solidFill>
                  <a:schemeClr val="accent1"/>
                </a:solidFill>
                <a:effectLst/>
              </a:rPr>
              <a:t>végzett</a:t>
            </a:r>
            <a:r>
              <a:rPr lang="de-DE" sz="1800" b="1" i="0" u="none" strike="noStrike" dirty="0">
                <a:solidFill>
                  <a:schemeClr val="accent1"/>
                </a:solidFill>
                <a:effectLst/>
              </a:rPr>
              <a:t>!</a:t>
            </a:r>
            <a:r>
              <a:rPr lang="de-DE" sz="1800" b="0" i="0" u="none" strike="noStrike" dirty="0">
                <a:solidFill>
                  <a:schemeClr val="accent1"/>
                </a:solidFill>
                <a:effectLst/>
              </a:rPr>
              <a:t> ​</a:t>
            </a:r>
            <a:endParaRPr lang="en-IT" sz="1800" dirty="0">
              <a:solidFill>
                <a:schemeClr val="accent1"/>
              </a:solidFill>
            </a:endParaRPr>
          </a:p>
        </p:txBody>
      </p:sp>
      <p:sp>
        <p:nvSpPr>
          <p:cNvPr id="19" name="Fumetto 3 18">
            <a:extLst>
              <a:ext uri="{FF2B5EF4-FFF2-40B4-BE49-F238E27FC236}">
                <a16:creationId xmlns:a16="http://schemas.microsoft.com/office/drawing/2014/main" id="{42333A28-3D0D-9D63-2FB6-94DB7C5126F9}"/>
              </a:ext>
            </a:extLst>
          </p:cNvPr>
          <p:cNvSpPr/>
          <p:nvPr/>
        </p:nvSpPr>
        <p:spPr>
          <a:xfrm>
            <a:off x="3278180" y="372331"/>
            <a:ext cx="1799308" cy="1779195"/>
          </a:xfrm>
          <a:prstGeom prst="wedgeEllipseCallout">
            <a:avLst>
              <a:gd name="adj1" fmla="val 42166"/>
              <a:gd name="adj2" fmla="val 5301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z-Cyrl-AZ" sz="1800" b="1" i="0" u="none" strike="noStrike" dirty="0">
                <a:solidFill>
                  <a:schemeClr val="accent1"/>
                </a:solidFill>
                <a:effectLst/>
              </a:rPr>
              <a:t>Добра работа!</a:t>
            </a:r>
            <a:r>
              <a:rPr lang="az-Cyrl-AZ" sz="1800" b="0" i="0" u="none" strike="noStrike" dirty="0">
                <a:solidFill>
                  <a:schemeClr val="accent1"/>
                </a:solidFill>
                <a:effectLst/>
              </a:rPr>
              <a:t>​</a:t>
            </a:r>
            <a:endParaRPr lang="en-IT" sz="1800" dirty="0">
              <a:solidFill>
                <a:schemeClr val="accent1"/>
              </a:solidFill>
            </a:endParaRPr>
          </a:p>
        </p:txBody>
      </p:sp>
      <p:sp>
        <p:nvSpPr>
          <p:cNvPr id="20" name="Fumetto 3 19">
            <a:extLst>
              <a:ext uri="{FF2B5EF4-FFF2-40B4-BE49-F238E27FC236}">
                <a16:creationId xmlns:a16="http://schemas.microsoft.com/office/drawing/2014/main" id="{B71EDC61-8460-DDE0-470B-4B82424A64CC}"/>
              </a:ext>
            </a:extLst>
          </p:cNvPr>
          <p:cNvSpPr/>
          <p:nvPr/>
        </p:nvSpPr>
        <p:spPr>
          <a:xfrm>
            <a:off x="8947520" y="4344249"/>
            <a:ext cx="1630227" cy="1612004"/>
          </a:xfrm>
          <a:prstGeom prst="wedgeEllipseCallout">
            <a:avLst>
              <a:gd name="adj1" fmla="val -38986"/>
              <a:gd name="adj2" fmla="val -5721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b="1" i="0" u="none" strike="noStrike" dirty="0" err="1">
                <a:solidFill>
                  <a:schemeClr val="accent1"/>
                </a:solidFill>
                <a:effectLst/>
              </a:rPr>
              <a:t>Magaling</a:t>
            </a:r>
            <a:r>
              <a:rPr lang="de-DE" sz="1800" b="1" i="0" u="none" strike="noStrike" dirty="0">
                <a:solidFill>
                  <a:schemeClr val="accent1"/>
                </a:solidFill>
                <a:effectLst/>
              </a:rPr>
              <a:t>!</a:t>
            </a:r>
            <a:r>
              <a:rPr lang="de-DE" sz="1800" b="0" i="0" u="none" strike="noStrike" dirty="0">
                <a:solidFill>
                  <a:schemeClr val="accent1"/>
                </a:solidFill>
                <a:effectLst/>
              </a:rPr>
              <a:t>​</a:t>
            </a:r>
            <a:endParaRPr lang="en-IT" sz="1800" dirty="0">
              <a:solidFill>
                <a:schemeClr val="accent1"/>
              </a:solidFill>
            </a:endParaRPr>
          </a:p>
        </p:txBody>
      </p:sp>
      <p:sp>
        <p:nvSpPr>
          <p:cNvPr id="21" name="Fumetto 3 20">
            <a:extLst>
              <a:ext uri="{FF2B5EF4-FFF2-40B4-BE49-F238E27FC236}">
                <a16:creationId xmlns:a16="http://schemas.microsoft.com/office/drawing/2014/main" id="{1CB6BAB1-39EF-4E84-6B29-A995ED42377E}"/>
              </a:ext>
            </a:extLst>
          </p:cNvPr>
          <p:cNvSpPr/>
          <p:nvPr/>
        </p:nvSpPr>
        <p:spPr>
          <a:xfrm>
            <a:off x="6167438" y="953423"/>
            <a:ext cx="1408387" cy="1392644"/>
          </a:xfrm>
          <a:prstGeom prst="wedgeEllipseCallout">
            <a:avLst>
              <a:gd name="adj1" fmla="val -39285"/>
              <a:gd name="adj2" fmla="val 5794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800" b="1" i="0" u="none" strike="noStrike" dirty="0" err="1">
                <a:solidFill>
                  <a:schemeClr val="accent1"/>
                </a:solidFill>
                <a:effectLst/>
              </a:rPr>
              <a:t>Well</a:t>
            </a:r>
            <a:r>
              <a:rPr lang="it-IT" sz="1800" b="1" i="0" u="none" strike="noStrike" dirty="0">
                <a:solidFill>
                  <a:schemeClr val="accent1"/>
                </a:solidFill>
                <a:effectLst/>
              </a:rPr>
              <a:t> </a:t>
            </a:r>
            <a:r>
              <a:rPr lang="it-IT" sz="1800" b="1" i="0" u="none" strike="noStrike" dirty="0" err="1">
                <a:solidFill>
                  <a:schemeClr val="accent1"/>
                </a:solidFill>
                <a:effectLst/>
              </a:rPr>
              <a:t>done</a:t>
            </a:r>
            <a:r>
              <a:rPr lang="it-IT" sz="1800" b="1" i="0" u="none" strike="noStrike" dirty="0">
                <a:solidFill>
                  <a:schemeClr val="accent1"/>
                </a:solidFill>
                <a:effectLst/>
              </a:rPr>
              <a:t>!</a:t>
            </a:r>
            <a:r>
              <a:rPr lang="it-IT" sz="1800" b="0" i="0" u="none" strike="noStrike" dirty="0">
                <a:solidFill>
                  <a:schemeClr val="accent1"/>
                </a:solidFill>
                <a:effectLst/>
              </a:rPr>
              <a:t>​</a:t>
            </a:r>
            <a:endParaRPr lang="en-IT" sz="1800" dirty="0">
              <a:solidFill>
                <a:schemeClr val="accent1"/>
              </a:solidFill>
            </a:endParaRPr>
          </a:p>
        </p:txBody>
      </p:sp>
      <p:sp>
        <p:nvSpPr>
          <p:cNvPr id="22" name="Fumetto 3 21">
            <a:extLst>
              <a:ext uri="{FF2B5EF4-FFF2-40B4-BE49-F238E27FC236}">
                <a16:creationId xmlns:a16="http://schemas.microsoft.com/office/drawing/2014/main" id="{189679E2-D64E-BF4B-EAEA-1FFA2866AF1C}"/>
              </a:ext>
            </a:extLst>
          </p:cNvPr>
          <p:cNvSpPr/>
          <p:nvPr/>
        </p:nvSpPr>
        <p:spPr>
          <a:xfrm>
            <a:off x="6932365" y="4157388"/>
            <a:ext cx="1408387" cy="1392644"/>
          </a:xfrm>
          <a:prstGeom prst="wedgeEllipseCallout">
            <a:avLst>
              <a:gd name="adj1" fmla="val -28531"/>
              <a:gd name="adj2" fmla="val -6517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b="1" i="0" u="none" strike="noStrike" dirty="0">
                <a:solidFill>
                  <a:schemeClr val="accent1"/>
                </a:solidFill>
                <a:effectLst/>
              </a:rPr>
              <a:t>¡Bien </a:t>
            </a:r>
            <a:r>
              <a:rPr lang="de-DE" sz="1800" b="1" i="0" u="none" strike="noStrike" dirty="0" err="1">
                <a:solidFill>
                  <a:schemeClr val="accent1"/>
                </a:solidFill>
                <a:effectLst/>
              </a:rPr>
              <a:t>hecho</a:t>
            </a:r>
            <a:r>
              <a:rPr lang="de-DE" sz="1800" b="1" i="0" u="none" strike="noStrike" dirty="0">
                <a:solidFill>
                  <a:schemeClr val="accent1"/>
                </a:solidFill>
                <a:effectLst/>
              </a:rPr>
              <a:t>!</a:t>
            </a:r>
            <a:r>
              <a:rPr lang="de-DE" sz="1800" b="0" i="0" u="none" strike="noStrike" dirty="0">
                <a:solidFill>
                  <a:schemeClr val="accent1"/>
                </a:solidFill>
                <a:effectLst/>
              </a:rPr>
              <a:t>​</a:t>
            </a:r>
            <a:endParaRPr lang="en-IT" sz="1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5021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4BFED-EA35-F518-7588-AE60B8EE8E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egnaposto immagine 11" descr="Immagine che contiene arte, mappa&#10;&#10;Il contenuto generato dall'IA potrebbe non essere corretto.">
            <a:extLst>
              <a:ext uri="{FF2B5EF4-FFF2-40B4-BE49-F238E27FC236}">
                <a16:creationId xmlns:a16="http://schemas.microsoft.com/office/drawing/2014/main" id="{A9470DD1-833B-0F13-79ED-2D54527F2E6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1643" y="129161"/>
            <a:ext cx="6514807" cy="6599678"/>
          </a:xfrm>
          <a:noFill/>
        </p:spPr>
      </p:pic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86A988A-F2C4-AA71-3071-F9AD0FD870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30912" y="2663980"/>
            <a:ext cx="6008836" cy="3062659"/>
          </a:xfrm>
        </p:spPr>
        <p:txBody>
          <a:bodyPr>
            <a:noAutofit/>
          </a:bodyPr>
          <a:lstStyle/>
          <a:p>
            <a:pPr algn="l" rtl="0" fontAlgn="base"/>
            <a:r>
              <a:rPr lang="de-DE" sz="5400" noProof="0" dirty="0">
                <a:latin typeface="+mn-lt"/>
              </a:rPr>
              <a:t>Wo spricht man … ?</a:t>
            </a:r>
            <a:br>
              <a:rPr lang="de-DE" sz="5400" noProof="0" dirty="0">
                <a:latin typeface="+mn-lt"/>
              </a:rPr>
            </a:br>
            <a:r>
              <a:rPr lang="it-IT" sz="5400" dirty="0">
                <a:latin typeface="+mn-lt"/>
              </a:rPr>
              <a:t>Dove si parla il … ?</a:t>
            </a:r>
          </a:p>
        </p:txBody>
      </p:sp>
      <p:pic>
        <p:nvPicPr>
          <p:cNvPr id="3" name="Picture 8" descr="A red circle with a number in it&#10;&#10;Description automatically generated">
            <a:extLst>
              <a:ext uri="{FF2B5EF4-FFF2-40B4-BE49-F238E27FC236}">
                <a16:creationId xmlns:a16="http://schemas.microsoft.com/office/drawing/2014/main" id="{628F760C-5140-DE84-3616-15ED5AC482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4443" y="339006"/>
            <a:ext cx="1335305" cy="81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9584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o 5">
            <a:extLst>
              <a:ext uri="{FF2B5EF4-FFF2-40B4-BE49-F238E27FC236}">
                <a16:creationId xmlns:a16="http://schemas.microsoft.com/office/drawing/2014/main" id="{4170E154-B973-F9AD-2ECB-E9B7EC3AF487}"/>
              </a:ext>
            </a:extLst>
          </p:cNvPr>
          <p:cNvGrpSpPr/>
          <p:nvPr/>
        </p:nvGrpSpPr>
        <p:grpSpPr>
          <a:xfrm>
            <a:off x="0" y="0"/>
            <a:ext cx="7091680" cy="6840348"/>
            <a:chOff x="386080" y="0"/>
            <a:chExt cx="7091680" cy="6840348"/>
          </a:xfrm>
        </p:grpSpPr>
        <p:pic>
          <p:nvPicPr>
            <p:cNvPr id="3" name="Immagine 2" descr="Immagine che contiene testo, diagramma, schermata, mappa&#10;&#10;Il contenuto generato dall'IA potrebbe non essere corretto.">
              <a:extLst>
                <a:ext uri="{FF2B5EF4-FFF2-40B4-BE49-F238E27FC236}">
                  <a16:creationId xmlns:a16="http://schemas.microsoft.com/office/drawing/2014/main" id="{BF710261-DE2B-40B6-1113-AB913C4D1B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106" b="20730"/>
            <a:stretch/>
          </p:blipFill>
          <p:spPr>
            <a:xfrm>
              <a:off x="386080" y="0"/>
              <a:ext cx="7091680" cy="6840348"/>
            </a:xfrm>
            <a:prstGeom prst="rect">
              <a:avLst/>
            </a:prstGeom>
          </p:spPr>
        </p:pic>
        <p:sp>
          <p:nvSpPr>
            <p:cNvPr id="4" name="Rettangolo 3">
              <a:extLst>
                <a:ext uri="{FF2B5EF4-FFF2-40B4-BE49-F238E27FC236}">
                  <a16:creationId xmlns:a16="http://schemas.microsoft.com/office/drawing/2014/main" id="{FBE35AA8-C3CA-1208-0E1F-AF53685691B8}"/>
                </a:ext>
              </a:extLst>
            </p:cNvPr>
            <p:cNvSpPr/>
            <p:nvPr/>
          </p:nvSpPr>
          <p:spPr>
            <a:xfrm>
              <a:off x="589280" y="0"/>
              <a:ext cx="2204720" cy="6502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id="{DCBD977A-6557-7519-E3C2-BBE82261A037}"/>
                </a:ext>
              </a:extLst>
            </p:cNvPr>
            <p:cNvSpPr/>
            <p:nvPr/>
          </p:nvSpPr>
          <p:spPr>
            <a:xfrm>
              <a:off x="6375400" y="0"/>
              <a:ext cx="797560" cy="1828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CD3E5436-9346-4E98-0FA4-E1760A7977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7156644"/>
              </p:ext>
            </p:extLst>
          </p:nvPr>
        </p:nvGraphicFramePr>
        <p:xfrm>
          <a:off x="7294880" y="325120"/>
          <a:ext cx="3523673" cy="6120000"/>
        </p:xfrm>
        <a:graphic>
          <a:graphicData uri="http://schemas.openxmlformats.org/drawingml/2006/table">
            <a:tbl>
              <a:tblPr/>
              <a:tblGrid>
                <a:gridCol w="3523673">
                  <a:extLst>
                    <a:ext uri="{9D8B030D-6E8A-4147-A177-3AD203B41FA5}">
                      <a16:colId xmlns:a16="http://schemas.microsoft.com/office/drawing/2014/main" val="4115842094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400" b="0" dirty="0">
                          <a:solidFill>
                            <a:srgbClr val="002626"/>
                          </a:solidFill>
                          <a:effectLst/>
                          <a:latin typeface="+mn-lt"/>
                        </a:rPr>
                        <a:t>Sami / sami</a:t>
                      </a:r>
                    </a:p>
                  </a:txBody>
                  <a:tcPr marL="72000" marR="72000" marT="72000" marB="7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233475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400" b="0" dirty="0" err="1">
                          <a:solidFill>
                            <a:srgbClr val="002626"/>
                          </a:solidFill>
                          <a:effectLst/>
                          <a:latin typeface="+mn-lt"/>
                        </a:rPr>
                        <a:t>Karaimisch</a:t>
                      </a:r>
                      <a:r>
                        <a:rPr lang="it-IT" sz="1400" b="0" dirty="0">
                          <a:solidFill>
                            <a:srgbClr val="002626"/>
                          </a:solidFill>
                          <a:effectLst/>
                          <a:latin typeface="+mn-lt"/>
                        </a:rPr>
                        <a:t> / </a:t>
                      </a:r>
                      <a:r>
                        <a:rPr lang="it-IT" sz="1400" b="0" dirty="0" err="1">
                          <a:solidFill>
                            <a:srgbClr val="002626"/>
                          </a:solidFill>
                          <a:effectLst/>
                          <a:latin typeface="+mn-lt"/>
                        </a:rPr>
                        <a:t>caraimo</a:t>
                      </a:r>
                      <a:endParaRPr lang="it-IT" sz="1400" b="0" dirty="0">
                        <a:solidFill>
                          <a:srgbClr val="002626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72000" marB="7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918923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400" b="0" dirty="0" err="1">
                          <a:solidFill>
                            <a:srgbClr val="002626"/>
                          </a:solidFill>
                          <a:effectLst/>
                          <a:latin typeface="+mn-lt"/>
                        </a:rPr>
                        <a:t>Schwedisch</a:t>
                      </a:r>
                      <a:r>
                        <a:rPr lang="it-IT" sz="1400" b="0" dirty="0">
                          <a:solidFill>
                            <a:srgbClr val="002626"/>
                          </a:solidFill>
                          <a:effectLst/>
                          <a:latin typeface="+mn-lt"/>
                        </a:rPr>
                        <a:t> / svedese</a:t>
                      </a:r>
                    </a:p>
                  </a:txBody>
                  <a:tcPr marL="72000" marR="72000" marT="72000" marB="7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342143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400" b="0" dirty="0">
                          <a:solidFill>
                            <a:srgbClr val="002626"/>
                          </a:solidFill>
                          <a:effectLst/>
                          <a:latin typeface="+mn-lt"/>
                        </a:rPr>
                        <a:t>Romani / </a:t>
                      </a:r>
                      <a:r>
                        <a:rPr lang="it-IT" sz="1400" b="0" dirty="0" err="1">
                          <a:solidFill>
                            <a:srgbClr val="002626"/>
                          </a:solidFill>
                          <a:effectLst/>
                          <a:latin typeface="+mn-lt"/>
                        </a:rPr>
                        <a:t>romaní</a:t>
                      </a:r>
                      <a:endParaRPr lang="it-IT" sz="1400" b="0" dirty="0">
                        <a:solidFill>
                          <a:srgbClr val="002626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72000" marB="7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743458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400" b="0" dirty="0" err="1">
                          <a:solidFill>
                            <a:srgbClr val="002626"/>
                          </a:solidFill>
                          <a:effectLst/>
                          <a:latin typeface="+mn-lt"/>
                        </a:rPr>
                        <a:t>Walisisch</a:t>
                      </a:r>
                      <a:r>
                        <a:rPr lang="it-IT" sz="1400" b="0" dirty="0">
                          <a:solidFill>
                            <a:srgbClr val="002626"/>
                          </a:solidFill>
                          <a:effectLst/>
                          <a:latin typeface="+mn-lt"/>
                        </a:rPr>
                        <a:t> / gallese</a:t>
                      </a:r>
                    </a:p>
                  </a:txBody>
                  <a:tcPr marL="72000" marR="72000" marT="72000" marB="7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688431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400" b="0" dirty="0" err="1">
                          <a:solidFill>
                            <a:srgbClr val="002626"/>
                          </a:solidFill>
                          <a:effectLst/>
                          <a:latin typeface="+mn-lt"/>
                        </a:rPr>
                        <a:t>Friesisch</a:t>
                      </a:r>
                      <a:r>
                        <a:rPr lang="it-IT" sz="1400" b="0" dirty="0">
                          <a:solidFill>
                            <a:srgbClr val="002626"/>
                          </a:solidFill>
                          <a:effectLst/>
                          <a:latin typeface="+mn-lt"/>
                        </a:rPr>
                        <a:t> / frisone</a:t>
                      </a:r>
                    </a:p>
                  </a:txBody>
                  <a:tcPr marL="72000" marR="72000" marT="72000" marB="7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968925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400" b="0" dirty="0" err="1">
                          <a:solidFill>
                            <a:srgbClr val="002626"/>
                          </a:solidFill>
                          <a:effectLst/>
                          <a:latin typeface="+mn-lt"/>
                        </a:rPr>
                        <a:t>Mirandés</a:t>
                      </a:r>
                      <a:r>
                        <a:rPr lang="it-IT" sz="1400" b="0" dirty="0">
                          <a:solidFill>
                            <a:srgbClr val="002626"/>
                          </a:solidFill>
                          <a:effectLst/>
                          <a:latin typeface="+mn-lt"/>
                        </a:rPr>
                        <a:t> / mirandese</a:t>
                      </a:r>
                    </a:p>
                  </a:txBody>
                  <a:tcPr marL="72000" marR="72000" marT="72000" marB="7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592804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400" b="0" dirty="0" err="1">
                          <a:solidFill>
                            <a:srgbClr val="002626"/>
                          </a:solidFill>
                          <a:effectLst/>
                          <a:latin typeface="+mn-lt"/>
                        </a:rPr>
                        <a:t>Arbëresh</a:t>
                      </a:r>
                      <a:r>
                        <a:rPr lang="it-IT" sz="1400" b="0" dirty="0">
                          <a:solidFill>
                            <a:srgbClr val="002626"/>
                          </a:solidFill>
                          <a:effectLst/>
                          <a:latin typeface="+mn-lt"/>
                        </a:rPr>
                        <a:t> / </a:t>
                      </a:r>
                      <a:r>
                        <a:rPr lang="it-IT" sz="1400" b="0" dirty="0" err="1">
                          <a:solidFill>
                            <a:srgbClr val="002626"/>
                          </a:solidFill>
                          <a:effectLst/>
                          <a:latin typeface="+mn-lt"/>
                        </a:rPr>
                        <a:t>arbëreshë</a:t>
                      </a:r>
                      <a:endParaRPr lang="it-IT" sz="1400" b="0" dirty="0">
                        <a:solidFill>
                          <a:srgbClr val="002626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72000" marB="7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002786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400" b="0" dirty="0" err="1">
                          <a:solidFill>
                            <a:srgbClr val="002626"/>
                          </a:solidFill>
                          <a:effectLst/>
                          <a:latin typeface="+mn-lt"/>
                        </a:rPr>
                        <a:t>Jiddisch</a:t>
                      </a:r>
                      <a:r>
                        <a:rPr lang="it-IT" sz="1400" b="0" dirty="0">
                          <a:solidFill>
                            <a:srgbClr val="002626"/>
                          </a:solidFill>
                          <a:effectLst/>
                          <a:latin typeface="+mn-lt"/>
                        </a:rPr>
                        <a:t> / yiddish</a:t>
                      </a:r>
                    </a:p>
                  </a:txBody>
                  <a:tcPr marL="72000" marR="72000" marT="72000" marB="7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645781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400" b="0" dirty="0" err="1">
                          <a:solidFill>
                            <a:srgbClr val="002626"/>
                          </a:solidFill>
                          <a:effectLst/>
                          <a:latin typeface="+mn-lt"/>
                        </a:rPr>
                        <a:t>Baskisch</a:t>
                      </a:r>
                      <a:r>
                        <a:rPr lang="it-IT" sz="1400" b="0" dirty="0">
                          <a:solidFill>
                            <a:srgbClr val="002626"/>
                          </a:solidFill>
                          <a:effectLst/>
                          <a:latin typeface="+mn-lt"/>
                        </a:rPr>
                        <a:t> / basco</a:t>
                      </a:r>
                    </a:p>
                  </a:txBody>
                  <a:tcPr marL="72000" marR="72000" marT="72000" marB="7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329629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400" b="0" dirty="0" err="1">
                          <a:solidFill>
                            <a:srgbClr val="002626"/>
                          </a:solidFill>
                          <a:effectLst/>
                          <a:latin typeface="+mn-lt"/>
                        </a:rPr>
                        <a:t>Sorbisch</a:t>
                      </a:r>
                      <a:r>
                        <a:rPr lang="it-IT" sz="1400" b="0" dirty="0">
                          <a:solidFill>
                            <a:srgbClr val="002626"/>
                          </a:solidFill>
                          <a:effectLst/>
                          <a:latin typeface="+mn-lt"/>
                        </a:rPr>
                        <a:t> / sorabo</a:t>
                      </a:r>
                    </a:p>
                  </a:txBody>
                  <a:tcPr marL="72000" marR="72000" marT="72000" marB="7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727521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400" b="0" dirty="0" err="1">
                          <a:solidFill>
                            <a:srgbClr val="002626"/>
                          </a:solidFill>
                          <a:effectLst/>
                          <a:latin typeface="+mn-lt"/>
                        </a:rPr>
                        <a:t>Griechisch</a:t>
                      </a:r>
                      <a:r>
                        <a:rPr lang="it-IT" sz="1400" b="0" dirty="0">
                          <a:solidFill>
                            <a:srgbClr val="002626"/>
                          </a:solidFill>
                          <a:effectLst/>
                          <a:latin typeface="+mn-lt"/>
                        </a:rPr>
                        <a:t> / greco </a:t>
                      </a:r>
                    </a:p>
                  </a:txBody>
                  <a:tcPr marL="72000" marR="72000" marT="72000" marB="7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390496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400" b="0" dirty="0" err="1">
                          <a:solidFill>
                            <a:srgbClr val="002626"/>
                          </a:solidFill>
                          <a:effectLst/>
                          <a:latin typeface="+mn-lt"/>
                        </a:rPr>
                        <a:t>Ladinisch</a:t>
                      </a:r>
                      <a:r>
                        <a:rPr lang="it-IT" sz="1400" b="0" dirty="0">
                          <a:solidFill>
                            <a:srgbClr val="002626"/>
                          </a:solidFill>
                          <a:effectLst/>
                          <a:latin typeface="+mn-lt"/>
                        </a:rPr>
                        <a:t> / ladino</a:t>
                      </a:r>
                    </a:p>
                  </a:txBody>
                  <a:tcPr marL="72000" marR="72000" marT="72000" marB="7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347424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400" b="0" dirty="0" err="1">
                          <a:solidFill>
                            <a:srgbClr val="002626"/>
                          </a:solidFill>
                          <a:effectLst/>
                          <a:latin typeface="+mn-lt"/>
                        </a:rPr>
                        <a:t>Okzitanisch</a:t>
                      </a:r>
                      <a:r>
                        <a:rPr lang="it-IT" sz="1400" b="0" dirty="0">
                          <a:solidFill>
                            <a:srgbClr val="002626"/>
                          </a:solidFill>
                          <a:effectLst/>
                          <a:latin typeface="+mn-lt"/>
                        </a:rPr>
                        <a:t> / occitano</a:t>
                      </a:r>
                    </a:p>
                  </a:txBody>
                  <a:tcPr marL="72000" marR="72000" marT="72000" marB="7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02076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400" b="0" dirty="0" err="1">
                          <a:solidFill>
                            <a:srgbClr val="002626"/>
                          </a:solidFill>
                          <a:effectLst/>
                          <a:latin typeface="+mn-lt"/>
                        </a:rPr>
                        <a:t>Irisch</a:t>
                      </a:r>
                      <a:r>
                        <a:rPr lang="it-IT" sz="1400" b="0" dirty="0">
                          <a:solidFill>
                            <a:srgbClr val="002626"/>
                          </a:solidFill>
                          <a:effectLst/>
                          <a:latin typeface="+mn-lt"/>
                        </a:rPr>
                        <a:t> / irlandese</a:t>
                      </a:r>
                    </a:p>
                  </a:txBody>
                  <a:tcPr marL="72000" marR="72000" marT="72000" marB="7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239914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400" b="0" dirty="0" err="1">
                          <a:solidFill>
                            <a:srgbClr val="002626"/>
                          </a:solidFill>
                          <a:effectLst/>
                          <a:latin typeface="+mn-lt"/>
                        </a:rPr>
                        <a:t>Bretonisch</a:t>
                      </a:r>
                      <a:r>
                        <a:rPr lang="it-IT" sz="1400" b="0" dirty="0">
                          <a:solidFill>
                            <a:srgbClr val="002626"/>
                          </a:solidFill>
                          <a:effectLst/>
                          <a:latin typeface="+mn-lt"/>
                        </a:rPr>
                        <a:t> / bretone</a:t>
                      </a:r>
                    </a:p>
                  </a:txBody>
                  <a:tcPr marL="72000" marR="72000" marT="72000" marB="7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240705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400" b="0" dirty="0" err="1">
                          <a:solidFill>
                            <a:srgbClr val="002626"/>
                          </a:solidFill>
                          <a:effectLst/>
                          <a:latin typeface="+mn-lt"/>
                        </a:rPr>
                        <a:t>Gagausisch</a:t>
                      </a:r>
                      <a:r>
                        <a:rPr lang="it-IT" sz="1400" b="0" dirty="0">
                          <a:solidFill>
                            <a:srgbClr val="002626"/>
                          </a:solidFill>
                          <a:effectLst/>
                          <a:latin typeface="+mn-lt"/>
                        </a:rPr>
                        <a:t> / </a:t>
                      </a:r>
                      <a:r>
                        <a:rPr lang="it-IT" sz="1400" b="0" dirty="0" err="1">
                          <a:solidFill>
                            <a:srgbClr val="002626"/>
                          </a:solidFill>
                          <a:effectLst/>
                          <a:latin typeface="+mn-lt"/>
                        </a:rPr>
                        <a:t>gagauzo</a:t>
                      </a:r>
                      <a:endParaRPr lang="it-IT" sz="1400" b="0" dirty="0">
                        <a:solidFill>
                          <a:srgbClr val="002626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72000" marB="7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23642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2622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1BF849-48AF-3F56-9497-1FFC62C31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969A7BF2-FE28-2AE7-0C3A-039A87B41E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884" b="13050"/>
          <a:stretch/>
        </p:blipFill>
        <p:spPr>
          <a:xfrm>
            <a:off x="2143760" y="-71120"/>
            <a:ext cx="7366241" cy="72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3296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uppo 34">
            <a:extLst>
              <a:ext uri="{FF2B5EF4-FFF2-40B4-BE49-F238E27FC236}">
                <a16:creationId xmlns:a16="http://schemas.microsoft.com/office/drawing/2014/main" id="{B8B10CC3-1FE7-42E1-E3BA-9D9328BFFC91}"/>
              </a:ext>
            </a:extLst>
          </p:cNvPr>
          <p:cNvGrpSpPr/>
          <p:nvPr/>
        </p:nvGrpSpPr>
        <p:grpSpPr>
          <a:xfrm>
            <a:off x="1060222" y="3265983"/>
            <a:ext cx="2494559" cy="2943350"/>
            <a:chOff x="657139" y="3404469"/>
            <a:chExt cx="2494559" cy="2943350"/>
          </a:xfrm>
        </p:grpSpPr>
        <p:sp>
          <p:nvSpPr>
            <p:cNvPr id="15" name="TextBox 24">
              <a:extLst>
                <a:ext uri="{FF2B5EF4-FFF2-40B4-BE49-F238E27FC236}">
                  <a16:creationId xmlns:a16="http://schemas.microsoft.com/office/drawing/2014/main" id="{D50C7E47-8D5E-CEF3-E7EA-D34E6332E06D}"/>
                </a:ext>
              </a:extLst>
            </p:cNvPr>
            <p:cNvSpPr txBox="1"/>
            <p:nvPr/>
          </p:nvSpPr>
          <p:spPr>
            <a:xfrm>
              <a:off x="1024448" y="5916932"/>
              <a:ext cx="2127250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100" dirty="0">
                  <a:solidFill>
                    <a:schemeClr val="accent1"/>
                  </a:solidFill>
                  <a:effectLst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https://youtu.be/5uh7qH8Oaqg?si=Wv26vKhKcx1-TKXR</a:t>
              </a:r>
              <a:r>
                <a:rPr lang="en-GB" sz="1100" dirty="0">
                  <a:solidFill>
                    <a:schemeClr val="accent1"/>
                  </a:solidFill>
                  <a:effectLst/>
                </a:rPr>
                <a:t> </a:t>
              </a:r>
            </a:p>
          </p:txBody>
        </p:sp>
        <p:sp>
          <p:nvSpPr>
            <p:cNvPr id="20" name="TextBox 36">
              <a:extLst>
                <a:ext uri="{FF2B5EF4-FFF2-40B4-BE49-F238E27FC236}">
                  <a16:creationId xmlns:a16="http://schemas.microsoft.com/office/drawing/2014/main" id="{42567085-907C-6F80-4498-0665934F3027}"/>
                </a:ext>
              </a:extLst>
            </p:cNvPr>
            <p:cNvSpPr txBox="1"/>
            <p:nvPr/>
          </p:nvSpPr>
          <p:spPr>
            <a:xfrm>
              <a:off x="1196975" y="5436435"/>
              <a:ext cx="164465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2400" b="1" dirty="0" err="1">
                  <a:solidFill>
                    <a:schemeClr val="bg2">
                      <a:lumMod val="25000"/>
                    </a:schemeClr>
                  </a:solidFill>
                  <a:effectLst/>
                </a:rPr>
                <a:t>Caraimo</a:t>
              </a:r>
              <a:endParaRPr lang="en-GB" sz="2400" b="1" dirty="0">
                <a:solidFill>
                  <a:schemeClr val="bg2">
                    <a:lumMod val="25000"/>
                  </a:schemeClr>
                </a:solidFill>
                <a:effectLst/>
              </a:endParaRPr>
            </a:p>
          </p:txBody>
        </p:sp>
        <p:pic>
          <p:nvPicPr>
            <p:cNvPr id="32" name="Immagine 31">
              <a:extLst>
                <a:ext uri="{FF2B5EF4-FFF2-40B4-BE49-F238E27FC236}">
                  <a16:creationId xmlns:a16="http://schemas.microsoft.com/office/drawing/2014/main" id="{D2F45171-955C-46C1-1ED3-34CFEF2343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7139" y="3404469"/>
              <a:ext cx="2142742" cy="2165297"/>
            </a:xfrm>
            <a:prstGeom prst="rect">
              <a:avLst/>
            </a:prstGeom>
          </p:spPr>
        </p:pic>
      </p:grpSp>
      <p:grpSp>
        <p:nvGrpSpPr>
          <p:cNvPr id="36" name="Gruppo 35">
            <a:extLst>
              <a:ext uri="{FF2B5EF4-FFF2-40B4-BE49-F238E27FC236}">
                <a16:creationId xmlns:a16="http://schemas.microsoft.com/office/drawing/2014/main" id="{F02D57B9-D931-D7D8-752B-2BAFECF98F85}"/>
              </a:ext>
            </a:extLst>
          </p:cNvPr>
          <p:cNvGrpSpPr/>
          <p:nvPr/>
        </p:nvGrpSpPr>
        <p:grpSpPr>
          <a:xfrm>
            <a:off x="4713728" y="3169576"/>
            <a:ext cx="2383850" cy="3039757"/>
            <a:chOff x="4713728" y="3308062"/>
            <a:chExt cx="2383850" cy="3039757"/>
          </a:xfrm>
        </p:grpSpPr>
        <p:sp>
          <p:nvSpPr>
            <p:cNvPr id="16" name="TextBox 27">
              <a:extLst>
                <a:ext uri="{FF2B5EF4-FFF2-40B4-BE49-F238E27FC236}">
                  <a16:creationId xmlns:a16="http://schemas.microsoft.com/office/drawing/2014/main" id="{38087371-1B60-1B7A-29BC-BE1EB71B1997}"/>
                </a:ext>
              </a:extLst>
            </p:cNvPr>
            <p:cNvSpPr txBox="1"/>
            <p:nvPr/>
          </p:nvSpPr>
          <p:spPr>
            <a:xfrm>
              <a:off x="4713728" y="5916932"/>
              <a:ext cx="2383850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100" dirty="0">
                  <a:solidFill>
                    <a:schemeClr val="accent1"/>
                  </a:solidFill>
                  <a:effectLst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https://youtu.be/aZGyISJ3djo?si=h8CZZdCnE13wokuy%2522%2520%5Ch</a:t>
              </a:r>
              <a:r>
                <a:rPr lang="en-GB" sz="1100" dirty="0">
                  <a:solidFill>
                    <a:schemeClr val="accent1"/>
                  </a:solidFill>
                  <a:effectLst/>
                </a:rPr>
                <a:t> </a:t>
              </a:r>
            </a:p>
          </p:txBody>
        </p:sp>
        <p:sp>
          <p:nvSpPr>
            <p:cNvPr id="21" name="TextBox 37">
              <a:extLst>
                <a:ext uri="{FF2B5EF4-FFF2-40B4-BE49-F238E27FC236}">
                  <a16:creationId xmlns:a16="http://schemas.microsoft.com/office/drawing/2014/main" id="{065C7DB5-070F-BFB9-AAF5-A15858E2E22E}"/>
                </a:ext>
              </a:extLst>
            </p:cNvPr>
            <p:cNvSpPr txBox="1"/>
            <p:nvPr/>
          </p:nvSpPr>
          <p:spPr>
            <a:xfrm>
              <a:off x="5079537" y="5430337"/>
              <a:ext cx="164465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2400" b="1" dirty="0" err="1">
                  <a:solidFill>
                    <a:schemeClr val="bg2">
                      <a:lumMod val="25000"/>
                    </a:schemeClr>
                  </a:solidFill>
                  <a:effectLst/>
                </a:rPr>
                <a:t>Frisone</a:t>
              </a:r>
              <a:endParaRPr lang="en-GB" sz="2400" b="1" dirty="0">
                <a:solidFill>
                  <a:schemeClr val="bg2">
                    <a:lumMod val="25000"/>
                  </a:schemeClr>
                </a:solidFill>
                <a:effectLst/>
              </a:endParaRPr>
            </a:p>
          </p:txBody>
        </p:sp>
        <p:pic>
          <p:nvPicPr>
            <p:cNvPr id="33" name="Immagine 32">
              <a:extLst>
                <a:ext uri="{FF2B5EF4-FFF2-40B4-BE49-F238E27FC236}">
                  <a16:creationId xmlns:a16="http://schemas.microsoft.com/office/drawing/2014/main" id="{09DDF3CD-49E1-68F5-D4A5-D191AD36AE8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49092" y="3308062"/>
              <a:ext cx="2142742" cy="2165297"/>
            </a:xfrm>
            <a:prstGeom prst="rect">
              <a:avLst/>
            </a:prstGeom>
          </p:spPr>
        </p:pic>
      </p:grpSp>
      <p:grpSp>
        <p:nvGrpSpPr>
          <p:cNvPr id="37" name="Gruppo 36">
            <a:extLst>
              <a:ext uri="{FF2B5EF4-FFF2-40B4-BE49-F238E27FC236}">
                <a16:creationId xmlns:a16="http://schemas.microsoft.com/office/drawing/2014/main" id="{6D0C60E2-2A3C-68E8-D04A-209ABAB29893}"/>
              </a:ext>
            </a:extLst>
          </p:cNvPr>
          <p:cNvGrpSpPr/>
          <p:nvPr/>
        </p:nvGrpSpPr>
        <p:grpSpPr>
          <a:xfrm>
            <a:off x="7914281" y="3060873"/>
            <a:ext cx="2769932" cy="3148460"/>
            <a:chOff x="8446708" y="3199359"/>
            <a:chExt cx="2769932" cy="3148460"/>
          </a:xfrm>
        </p:grpSpPr>
        <p:sp>
          <p:nvSpPr>
            <p:cNvPr id="17" name="TextBox 30">
              <a:extLst>
                <a:ext uri="{FF2B5EF4-FFF2-40B4-BE49-F238E27FC236}">
                  <a16:creationId xmlns:a16="http://schemas.microsoft.com/office/drawing/2014/main" id="{039DE07F-3AEC-2FD3-18E5-3CE8F545E50A}"/>
                </a:ext>
              </a:extLst>
            </p:cNvPr>
            <p:cNvSpPr txBox="1"/>
            <p:nvPr/>
          </p:nvSpPr>
          <p:spPr>
            <a:xfrm>
              <a:off x="8521588" y="5916932"/>
              <a:ext cx="2695052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100" dirty="0">
                  <a:solidFill>
                    <a:schemeClr val="accent1"/>
                  </a:solidFill>
                  <a:effectLst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https://youtu.be/aZGyISJ3djo?si=h8CZZdCnE13wokuy%2522%2520%5Ch</a:t>
              </a:r>
              <a:r>
                <a:rPr lang="en-GB" sz="1100" dirty="0">
                  <a:solidFill>
                    <a:schemeClr val="accent1"/>
                  </a:solidFill>
                  <a:effectLst/>
                </a:rPr>
                <a:t> </a:t>
              </a:r>
            </a:p>
          </p:txBody>
        </p:sp>
        <p:sp>
          <p:nvSpPr>
            <p:cNvPr id="22" name="TextBox 38">
              <a:extLst>
                <a:ext uri="{FF2B5EF4-FFF2-40B4-BE49-F238E27FC236}">
                  <a16:creationId xmlns:a16="http://schemas.microsoft.com/office/drawing/2014/main" id="{F81FBBAE-25FE-29BF-02D7-E9585C4E0D19}"/>
                </a:ext>
              </a:extLst>
            </p:cNvPr>
            <p:cNvSpPr txBox="1"/>
            <p:nvPr/>
          </p:nvSpPr>
          <p:spPr>
            <a:xfrm>
              <a:off x="9046789" y="5461201"/>
              <a:ext cx="164465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2400" b="1" dirty="0" err="1">
                  <a:solidFill>
                    <a:schemeClr val="bg2">
                      <a:lumMod val="25000"/>
                    </a:schemeClr>
                  </a:solidFill>
                  <a:effectLst/>
                </a:rPr>
                <a:t>Gagauzo</a:t>
              </a:r>
              <a:endParaRPr lang="en-GB" sz="2400" b="1" dirty="0">
                <a:solidFill>
                  <a:schemeClr val="bg2">
                    <a:lumMod val="25000"/>
                  </a:schemeClr>
                </a:solidFill>
                <a:effectLst/>
              </a:endParaRPr>
            </a:p>
          </p:txBody>
        </p:sp>
        <p:pic>
          <p:nvPicPr>
            <p:cNvPr id="34" name="Immagine 33">
              <a:extLst>
                <a:ext uri="{FF2B5EF4-FFF2-40B4-BE49-F238E27FC236}">
                  <a16:creationId xmlns:a16="http://schemas.microsoft.com/office/drawing/2014/main" id="{AC0EB2FB-9413-6E1C-281A-A17F0136390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446708" y="3199359"/>
              <a:ext cx="2142742" cy="2255518"/>
            </a:xfrm>
            <a:prstGeom prst="rect">
              <a:avLst/>
            </a:prstGeom>
          </p:spPr>
        </p:pic>
      </p:grp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1662D0C-7476-3ED3-2741-215EA2FD79AC}"/>
              </a:ext>
            </a:extLst>
          </p:cNvPr>
          <p:cNvSpPr txBox="1"/>
          <p:nvPr/>
        </p:nvSpPr>
        <p:spPr>
          <a:xfrm>
            <a:off x="11216640" y="48158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11" name="TextBox 2">
            <a:extLst>
              <a:ext uri="{FF2B5EF4-FFF2-40B4-BE49-F238E27FC236}">
                <a16:creationId xmlns:a16="http://schemas.microsoft.com/office/drawing/2014/main" id="{49CDF647-5175-BD43-ECBD-26FD1278B25C}"/>
              </a:ext>
            </a:extLst>
          </p:cNvPr>
          <p:cNvSpPr txBox="1"/>
          <p:nvPr/>
        </p:nvSpPr>
        <p:spPr>
          <a:xfrm>
            <a:off x="505749" y="477447"/>
            <a:ext cx="693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accent1"/>
                </a:solidFill>
              </a:rPr>
              <a:t>Clicca sui link e ascolta le lingue! </a:t>
            </a:r>
            <a:endParaRPr lang="en-US" sz="3200" b="1" dirty="0">
              <a:solidFill>
                <a:schemeClr val="accent1"/>
              </a:solidFill>
            </a:endParaRPr>
          </a:p>
        </p:txBody>
      </p:sp>
      <p:grpSp>
        <p:nvGrpSpPr>
          <p:cNvPr id="41" name="Gruppo 40">
            <a:extLst>
              <a:ext uri="{FF2B5EF4-FFF2-40B4-BE49-F238E27FC236}">
                <a16:creationId xmlns:a16="http://schemas.microsoft.com/office/drawing/2014/main" id="{8CF01FD9-830D-C9F4-22E3-5612A06CE737}"/>
              </a:ext>
            </a:extLst>
          </p:cNvPr>
          <p:cNvGrpSpPr/>
          <p:nvPr/>
        </p:nvGrpSpPr>
        <p:grpSpPr>
          <a:xfrm>
            <a:off x="1380319" y="477447"/>
            <a:ext cx="2346326" cy="3234825"/>
            <a:chOff x="977236" y="544970"/>
            <a:chExt cx="2346326" cy="3234825"/>
          </a:xfrm>
        </p:grpSpPr>
        <p:sp>
          <p:nvSpPr>
            <p:cNvPr id="3" name="TextBox 6">
              <a:extLst>
                <a:ext uri="{FF2B5EF4-FFF2-40B4-BE49-F238E27FC236}">
                  <a16:creationId xmlns:a16="http://schemas.microsoft.com/office/drawing/2014/main" id="{8C61B436-9781-B7F2-A3A3-EC82A25DD6DF}"/>
                </a:ext>
              </a:extLst>
            </p:cNvPr>
            <p:cNvSpPr txBox="1"/>
            <p:nvPr/>
          </p:nvSpPr>
          <p:spPr>
            <a:xfrm>
              <a:off x="1256241" y="2870484"/>
              <a:ext cx="164465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2400" b="1" dirty="0" err="1">
                  <a:solidFill>
                    <a:schemeClr val="bg2">
                      <a:lumMod val="25000"/>
                    </a:schemeClr>
                  </a:solidFill>
                  <a:effectLst/>
                </a:rPr>
                <a:t>Arbëreshë</a:t>
              </a:r>
              <a:endParaRPr lang="en-GB" sz="2400" b="1" dirty="0">
                <a:solidFill>
                  <a:schemeClr val="bg2">
                    <a:lumMod val="25000"/>
                  </a:schemeClr>
                </a:solidFill>
                <a:effectLst/>
              </a:endParaRPr>
            </a:p>
          </p:txBody>
        </p:sp>
        <p:sp>
          <p:nvSpPr>
            <p:cNvPr id="5" name="TextBox 10">
              <a:extLst>
                <a:ext uri="{FF2B5EF4-FFF2-40B4-BE49-F238E27FC236}">
                  <a16:creationId xmlns:a16="http://schemas.microsoft.com/office/drawing/2014/main" id="{338F1CA8-46E9-925B-2A40-A69EAE79A603}"/>
                </a:ext>
              </a:extLst>
            </p:cNvPr>
            <p:cNvSpPr txBox="1"/>
            <p:nvPr/>
          </p:nvSpPr>
          <p:spPr>
            <a:xfrm>
              <a:off x="977236" y="3348908"/>
              <a:ext cx="2346326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100" dirty="0">
                  <a:solidFill>
                    <a:schemeClr val="accent1"/>
                  </a:solidFill>
                  <a:effectLst/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https://youtu.be/m4l6NewVbes?si=agOCs9uxt49VQKHO</a:t>
              </a:r>
              <a:r>
                <a:rPr lang="en-GB" sz="1100" dirty="0">
                  <a:solidFill>
                    <a:schemeClr val="accent1"/>
                  </a:solidFill>
                  <a:effectLst/>
                </a:rPr>
                <a:t> </a:t>
              </a:r>
            </a:p>
          </p:txBody>
        </p:sp>
        <p:pic>
          <p:nvPicPr>
            <p:cNvPr id="29" name="Immagine 28">
              <a:extLst>
                <a:ext uri="{FF2B5EF4-FFF2-40B4-BE49-F238E27FC236}">
                  <a16:creationId xmlns:a16="http://schemas.microsoft.com/office/drawing/2014/main" id="{46DCD495-8F6A-2463-1263-8E7BE29A58A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14171" y="544970"/>
              <a:ext cx="2128790" cy="2274444"/>
            </a:xfrm>
            <a:prstGeom prst="rect">
              <a:avLst/>
            </a:prstGeom>
          </p:spPr>
        </p:pic>
      </p:grpSp>
      <p:grpSp>
        <p:nvGrpSpPr>
          <p:cNvPr id="40" name="Gruppo 39">
            <a:extLst>
              <a:ext uri="{FF2B5EF4-FFF2-40B4-BE49-F238E27FC236}">
                <a16:creationId xmlns:a16="http://schemas.microsoft.com/office/drawing/2014/main" id="{FBD7CE72-A772-DB2D-CC84-C8E51C374983}"/>
              </a:ext>
            </a:extLst>
          </p:cNvPr>
          <p:cNvGrpSpPr/>
          <p:nvPr/>
        </p:nvGrpSpPr>
        <p:grpSpPr>
          <a:xfrm>
            <a:off x="4676055" y="477447"/>
            <a:ext cx="2401588" cy="3152695"/>
            <a:chOff x="4676055" y="544970"/>
            <a:chExt cx="2401588" cy="3152695"/>
          </a:xfrm>
        </p:grpSpPr>
        <p:sp>
          <p:nvSpPr>
            <p:cNvPr id="6" name="TextBox 12">
              <a:extLst>
                <a:ext uri="{FF2B5EF4-FFF2-40B4-BE49-F238E27FC236}">
                  <a16:creationId xmlns:a16="http://schemas.microsoft.com/office/drawing/2014/main" id="{5A800FAA-04BB-A5AB-2E75-DC567B97FEBE}"/>
                </a:ext>
              </a:extLst>
            </p:cNvPr>
            <p:cNvSpPr txBox="1"/>
            <p:nvPr/>
          </p:nvSpPr>
          <p:spPr>
            <a:xfrm>
              <a:off x="5026893" y="2811744"/>
              <a:ext cx="164465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2400" b="1" dirty="0" err="1">
                  <a:solidFill>
                    <a:schemeClr val="bg2">
                      <a:lumMod val="25000"/>
                    </a:schemeClr>
                  </a:solidFill>
                  <a:effectLst/>
                </a:rPr>
                <a:t>Basco</a:t>
              </a:r>
              <a:endParaRPr lang="en-GB" sz="2400" b="1" dirty="0">
                <a:solidFill>
                  <a:schemeClr val="bg2">
                    <a:lumMod val="25000"/>
                  </a:schemeClr>
                </a:solidFill>
                <a:effectLst/>
              </a:endParaRPr>
            </a:p>
          </p:txBody>
        </p:sp>
        <p:sp>
          <p:nvSpPr>
            <p:cNvPr id="8" name="TextBox 17">
              <a:extLst>
                <a:ext uri="{FF2B5EF4-FFF2-40B4-BE49-F238E27FC236}">
                  <a16:creationId xmlns:a16="http://schemas.microsoft.com/office/drawing/2014/main" id="{F604D4D7-C93E-A8C1-FFE4-8DE5E0D657BA}"/>
                </a:ext>
              </a:extLst>
            </p:cNvPr>
            <p:cNvSpPr txBox="1"/>
            <p:nvPr/>
          </p:nvSpPr>
          <p:spPr>
            <a:xfrm>
              <a:off x="4676055" y="3266778"/>
              <a:ext cx="2346325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100" dirty="0">
                  <a:solidFill>
                    <a:schemeClr val="accent1"/>
                  </a:solidFill>
                  <a:effectLst/>
                  <a:hlinkClick r:id="rId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https://youtu.be/suK34prc56o?si=PAO5Ghe8vPg5WU-V</a:t>
              </a:r>
              <a:r>
                <a:rPr lang="en-GB" sz="1100" dirty="0">
                  <a:solidFill>
                    <a:schemeClr val="accent1"/>
                  </a:solidFill>
                  <a:effectLst/>
                </a:rPr>
                <a:t> </a:t>
              </a:r>
            </a:p>
          </p:txBody>
        </p:sp>
        <p:pic>
          <p:nvPicPr>
            <p:cNvPr id="30" name="Immagine 29">
              <a:extLst>
                <a:ext uri="{FF2B5EF4-FFF2-40B4-BE49-F238E27FC236}">
                  <a16:creationId xmlns:a16="http://schemas.microsoft.com/office/drawing/2014/main" id="{56D325F1-B1C6-64FF-3EAA-2D26CC2D1F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948853" y="544970"/>
              <a:ext cx="2128790" cy="2274444"/>
            </a:xfrm>
            <a:prstGeom prst="rect">
              <a:avLst/>
            </a:prstGeom>
          </p:spPr>
        </p:pic>
      </p:grpSp>
      <p:grpSp>
        <p:nvGrpSpPr>
          <p:cNvPr id="39" name="Gruppo 38">
            <a:extLst>
              <a:ext uri="{FF2B5EF4-FFF2-40B4-BE49-F238E27FC236}">
                <a16:creationId xmlns:a16="http://schemas.microsoft.com/office/drawing/2014/main" id="{75C0E811-116B-B59B-AADE-DADAFD834BD7}"/>
              </a:ext>
            </a:extLst>
          </p:cNvPr>
          <p:cNvGrpSpPr/>
          <p:nvPr/>
        </p:nvGrpSpPr>
        <p:grpSpPr>
          <a:xfrm>
            <a:off x="8229559" y="477447"/>
            <a:ext cx="2210931" cy="3200897"/>
            <a:chOff x="8761986" y="544970"/>
            <a:chExt cx="2210931" cy="3200897"/>
          </a:xfrm>
        </p:grpSpPr>
        <p:sp>
          <p:nvSpPr>
            <p:cNvPr id="9" name="TextBox 18">
              <a:extLst>
                <a:ext uri="{FF2B5EF4-FFF2-40B4-BE49-F238E27FC236}">
                  <a16:creationId xmlns:a16="http://schemas.microsoft.com/office/drawing/2014/main" id="{3D44D9FA-66A2-E7D1-DE8B-056308B683AA}"/>
                </a:ext>
              </a:extLst>
            </p:cNvPr>
            <p:cNvSpPr txBox="1"/>
            <p:nvPr/>
          </p:nvSpPr>
          <p:spPr>
            <a:xfrm>
              <a:off x="8993011" y="2853315"/>
              <a:ext cx="164465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2400" b="1" dirty="0" err="1">
                  <a:solidFill>
                    <a:schemeClr val="bg2">
                      <a:lumMod val="25000"/>
                    </a:schemeClr>
                  </a:solidFill>
                  <a:effectLst/>
                </a:rPr>
                <a:t>Bretone</a:t>
              </a:r>
              <a:endParaRPr lang="en-GB" sz="2400" b="1" dirty="0">
                <a:solidFill>
                  <a:schemeClr val="bg2">
                    <a:lumMod val="25000"/>
                  </a:schemeClr>
                </a:solidFill>
                <a:effectLst/>
              </a:endParaRPr>
            </a:p>
          </p:txBody>
        </p:sp>
        <p:sp>
          <p:nvSpPr>
            <p:cNvPr id="10" name="TextBox 25">
              <a:extLst>
                <a:ext uri="{FF2B5EF4-FFF2-40B4-BE49-F238E27FC236}">
                  <a16:creationId xmlns:a16="http://schemas.microsoft.com/office/drawing/2014/main" id="{7942D1D3-F644-BB1D-80C9-61577A3CC939}"/>
                </a:ext>
              </a:extLst>
            </p:cNvPr>
            <p:cNvSpPr txBox="1"/>
            <p:nvPr/>
          </p:nvSpPr>
          <p:spPr>
            <a:xfrm>
              <a:off x="8761986" y="3314980"/>
              <a:ext cx="2106701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100" dirty="0">
                  <a:solidFill>
                    <a:schemeClr val="accent1"/>
                  </a:solidFill>
                  <a:effectLst/>
                  <a:hlinkClick r:id="rId11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https://www.youtube.com/watch?v=nYLSU5faTIM</a:t>
              </a:r>
              <a:r>
                <a:rPr lang="en-GB" sz="1100" dirty="0">
                  <a:solidFill>
                    <a:schemeClr val="accent1"/>
                  </a:solidFill>
                  <a:effectLst/>
                </a:rPr>
                <a:t> </a:t>
              </a:r>
            </a:p>
          </p:txBody>
        </p:sp>
        <p:pic>
          <p:nvPicPr>
            <p:cNvPr id="31" name="Immagine 30">
              <a:extLst>
                <a:ext uri="{FF2B5EF4-FFF2-40B4-BE49-F238E27FC236}">
                  <a16:creationId xmlns:a16="http://schemas.microsoft.com/office/drawing/2014/main" id="{9203C0BE-C504-AA77-3DEA-5E1819EA6F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8844127" y="544970"/>
              <a:ext cx="2128790" cy="2274444"/>
            </a:xfrm>
            <a:prstGeom prst="rect">
              <a:avLst/>
            </a:prstGeom>
          </p:spPr>
        </p:pic>
      </p:grpSp>
      <p:pic>
        <p:nvPicPr>
          <p:cNvPr id="7" name="Immagine 6">
            <a:extLst>
              <a:ext uri="{FF2B5EF4-FFF2-40B4-BE49-F238E27FC236}">
                <a16:creationId xmlns:a16="http://schemas.microsoft.com/office/drawing/2014/main" id="{94D0AA25-3F1D-A265-C8A7-1F57ED77468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50901" y="3205886"/>
            <a:ext cx="521694" cy="521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0598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uppo 21">
            <a:extLst>
              <a:ext uri="{FF2B5EF4-FFF2-40B4-BE49-F238E27FC236}">
                <a16:creationId xmlns:a16="http://schemas.microsoft.com/office/drawing/2014/main" id="{CEFE04CE-640F-BD93-4EEE-4B1CF8B61F33}"/>
              </a:ext>
            </a:extLst>
          </p:cNvPr>
          <p:cNvGrpSpPr/>
          <p:nvPr/>
        </p:nvGrpSpPr>
        <p:grpSpPr>
          <a:xfrm>
            <a:off x="1476306" y="604011"/>
            <a:ext cx="2334253" cy="3058526"/>
            <a:chOff x="415251" y="529649"/>
            <a:chExt cx="2334253" cy="3058526"/>
          </a:xfrm>
        </p:grpSpPr>
        <p:sp>
          <p:nvSpPr>
            <p:cNvPr id="2" name="TextBox 6">
              <a:extLst>
                <a:ext uri="{FF2B5EF4-FFF2-40B4-BE49-F238E27FC236}">
                  <a16:creationId xmlns:a16="http://schemas.microsoft.com/office/drawing/2014/main" id="{44904FF0-1B26-9B89-73BF-9C544832E526}"/>
                </a:ext>
              </a:extLst>
            </p:cNvPr>
            <p:cNvSpPr txBox="1"/>
            <p:nvPr/>
          </p:nvSpPr>
          <p:spPr>
            <a:xfrm>
              <a:off x="667368" y="2678448"/>
              <a:ext cx="164465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2400" b="1" dirty="0" err="1">
                  <a:solidFill>
                    <a:schemeClr val="bg2">
                      <a:lumMod val="25000"/>
                    </a:schemeClr>
                  </a:solidFill>
                  <a:effectLst/>
                </a:rPr>
                <a:t>Gallese</a:t>
              </a:r>
              <a:endParaRPr lang="en-GB" sz="2400" b="1" dirty="0">
                <a:solidFill>
                  <a:schemeClr val="bg2">
                    <a:lumMod val="25000"/>
                  </a:schemeClr>
                </a:solidFill>
                <a:effectLst/>
              </a:endParaRPr>
            </a:p>
          </p:txBody>
        </p:sp>
        <p:sp>
          <p:nvSpPr>
            <p:cNvPr id="3" name="TextBox 10">
              <a:extLst>
                <a:ext uri="{FF2B5EF4-FFF2-40B4-BE49-F238E27FC236}">
                  <a16:creationId xmlns:a16="http://schemas.microsoft.com/office/drawing/2014/main" id="{6C3EC98F-BE29-18DE-AE8A-5B6B1053183F}"/>
                </a:ext>
              </a:extLst>
            </p:cNvPr>
            <p:cNvSpPr txBox="1"/>
            <p:nvPr/>
          </p:nvSpPr>
          <p:spPr>
            <a:xfrm>
              <a:off x="415251" y="3157288"/>
              <a:ext cx="2148884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100" dirty="0">
                  <a:solidFill>
                    <a:schemeClr val="accent1"/>
                  </a:solidFill>
                  <a:effectLst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https://youtu.be/JUa_phPM77s?si=B67Se8v_E3KQ4dvl</a:t>
              </a:r>
              <a:r>
                <a:rPr lang="en-GB" sz="1100" dirty="0">
                  <a:solidFill>
                    <a:schemeClr val="accent1"/>
                  </a:solidFill>
                </a:rPr>
                <a:t> </a:t>
              </a:r>
              <a:endParaRPr lang="en-GB" sz="1100" dirty="0">
                <a:solidFill>
                  <a:schemeClr val="accent1"/>
                </a:solidFill>
                <a:effectLst/>
              </a:endParaRPr>
            </a:p>
          </p:txBody>
        </p:sp>
        <p:pic>
          <p:nvPicPr>
            <p:cNvPr id="14" name="Immagine 13">
              <a:extLst>
                <a:ext uri="{FF2B5EF4-FFF2-40B4-BE49-F238E27FC236}">
                  <a16:creationId xmlns:a16="http://schemas.microsoft.com/office/drawing/2014/main" id="{14F893A0-0B12-2740-311F-FAED0C9F4E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6092" y="529649"/>
              <a:ext cx="2143412" cy="2165974"/>
            </a:xfrm>
            <a:prstGeom prst="rect">
              <a:avLst/>
            </a:prstGeom>
          </p:spPr>
        </p:pic>
      </p:grpSp>
      <p:grpSp>
        <p:nvGrpSpPr>
          <p:cNvPr id="21" name="Gruppo 20">
            <a:extLst>
              <a:ext uri="{FF2B5EF4-FFF2-40B4-BE49-F238E27FC236}">
                <a16:creationId xmlns:a16="http://schemas.microsoft.com/office/drawing/2014/main" id="{5FCF4519-B10D-43DC-E539-DDBC75B8734F}"/>
              </a:ext>
            </a:extLst>
          </p:cNvPr>
          <p:cNvGrpSpPr/>
          <p:nvPr/>
        </p:nvGrpSpPr>
        <p:grpSpPr>
          <a:xfrm>
            <a:off x="4527192" y="448605"/>
            <a:ext cx="2482238" cy="3160768"/>
            <a:chOff x="4527192" y="374243"/>
            <a:chExt cx="2482238" cy="3160768"/>
          </a:xfrm>
        </p:grpSpPr>
        <p:sp>
          <p:nvSpPr>
            <p:cNvPr id="4" name="TextBox 12">
              <a:extLst>
                <a:ext uri="{FF2B5EF4-FFF2-40B4-BE49-F238E27FC236}">
                  <a16:creationId xmlns:a16="http://schemas.microsoft.com/office/drawing/2014/main" id="{7E7885CE-86B4-9C39-EC63-264EF70CE08E}"/>
                </a:ext>
              </a:extLst>
            </p:cNvPr>
            <p:cNvSpPr txBox="1"/>
            <p:nvPr/>
          </p:nvSpPr>
          <p:spPr>
            <a:xfrm>
              <a:off x="5112662" y="2695623"/>
              <a:ext cx="164465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2400" b="1" dirty="0">
                  <a:solidFill>
                    <a:schemeClr val="bg2">
                      <a:lumMod val="25000"/>
                    </a:schemeClr>
                  </a:solidFill>
                  <a:effectLst/>
                </a:rPr>
                <a:t>Greco</a:t>
              </a:r>
            </a:p>
          </p:txBody>
        </p:sp>
        <p:sp>
          <p:nvSpPr>
            <p:cNvPr id="5" name="TextBox 17">
              <a:extLst>
                <a:ext uri="{FF2B5EF4-FFF2-40B4-BE49-F238E27FC236}">
                  <a16:creationId xmlns:a16="http://schemas.microsoft.com/office/drawing/2014/main" id="{B2A91FEA-0F01-A6DB-759A-9FC3E34FAFE9}"/>
                </a:ext>
              </a:extLst>
            </p:cNvPr>
            <p:cNvSpPr txBox="1"/>
            <p:nvPr/>
          </p:nvSpPr>
          <p:spPr>
            <a:xfrm>
              <a:off x="4860545" y="3104124"/>
              <a:ext cx="2148885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100" dirty="0">
                  <a:solidFill>
                    <a:schemeClr val="accent1"/>
                  </a:solidFill>
                  <a:effectLst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https://youtu.be/DIxkeEadljs?si=n8LgDUsEvugdhhSZ</a:t>
              </a:r>
              <a:r>
                <a:rPr lang="en-GB" sz="1100" dirty="0">
                  <a:solidFill>
                    <a:schemeClr val="accent1"/>
                  </a:solidFill>
                </a:rPr>
                <a:t> </a:t>
              </a:r>
              <a:endParaRPr lang="en-GB" sz="1100" dirty="0">
                <a:solidFill>
                  <a:schemeClr val="accent1"/>
                </a:solidFill>
                <a:effectLst/>
              </a:endParaRPr>
            </a:p>
          </p:txBody>
        </p:sp>
        <p:pic>
          <p:nvPicPr>
            <p:cNvPr id="15" name="Immagine 14">
              <a:extLst>
                <a:ext uri="{FF2B5EF4-FFF2-40B4-BE49-F238E27FC236}">
                  <a16:creationId xmlns:a16="http://schemas.microsoft.com/office/drawing/2014/main" id="{B80886B8-B586-B687-549A-87CA506D02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27192" y="374243"/>
              <a:ext cx="2143412" cy="2290066"/>
            </a:xfrm>
            <a:prstGeom prst="rect">
              <a:avLst/>
            </a:prstGeom>
          </p:spPr>
        </p:pic>
      </p:grp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5F4A74FE-07B4-F2E1-7B9C-668EAB36DA47}"/>
              </a:ext>
            </a:extLst>
          </p:cNvPr>
          <p:cNvGrpSpPr/>
          <p:nvPr/>
        </p:nvGrpSpPr>
        <p:grpSpPr>
          <a:xfrm>
            <a:off x="8295327" y="553026"/>
            <a:ext cx="2194963" cy="3109511"/>
            <a:chOff x="9070628" y="478664"/>
            <a:chExt cx="2194963" cy="3109511"/>
          </a:xfrm>
        </p:grpSpPr>
        <p:sp>
          <p:nvSpPr>
            <p:cNvPr id="6" name="TextBox 18">
              <a:extLst>
                <a:ext uri="{FF2B5EF4-FFF2-40B4-BE49-F238E27FC236}">
                  <a16:creationId xmlns:a16="http://schemas.microsoft.com/office/drawing/2014/main" id="{56269902-397D-328F-7C70-B1EDBFDD9825}"/>
                </a:ext>
              </a:extLst>
            </p:cNvPr>
            <p:cNvSpPr txBox="1"/>
            <p:nvPr/>
          </p:nvSpPr>
          <p:spPr>
            <a:xfrm>
              <a:off x="9235007" y="2678448"/>
              <a:ext cx="164465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2400" b="1" dirty="0" err="1">
                  <a:solidFill>
                    <a:schemeClr val="bg2">
                      <a:lumMod val="25000"/>
                    </a:schemeClr>
                  </a:solidFill>
                  <a:effectLst/>
                </a:rPr>
                <a:t>Irlandese</a:t>
              </a:r>
              <a:endParaRPr lang="en-GB" sz="2400" b="1" dirty="0">
                <a:solidFill>
                  <a:schemeClr val="bg2">
                    <a:lumMod val="25000"/>
                  </a:schemeClr>
                </a:solidFill>
                <a:effectLst/>
              </a:endParaRPr>
            </a:p>
          </p:txBody>
        </p:sp>
        <p:sp>
          <p:nvSpPr>
            <p:cNvPr id="7" name="TextBox 25">
              <a:extLst>
                <a:ext uri="{FF2B5EF4-FFF2-40B4-BE49-F238E27FC236}">
                  <a16:creationId xmlns:a16="http://schemas.microsoft.com/office/drawing/2014/main" id="{635D4F9B-90F6-0F9D-7596-28E4C8176520}"/>
                </a:ext>
              </a:extLst>
            </p:cNvPr>
            <p:cNvSpPr txBox="1"/>
            <p:nvPr/>
          </p:nvSpPr>
          <p:spPr>
            <a:xfrm>
              <a:off x="9070628" y="3157288"/>
              <a:ext cx="2148886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100" dirty="0">
                  <a:solidFill>
                    <a:schemeClr val="accent1"/>
                  </a:solidFill>
                  <a:effectLst/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https://www.youtube.com/watch?v=4gwdoCvxvYw</a:t>
              </a:r>
              <a:r>
                <a:rPr lang="en-GB" sz="1100" dirty="0">
                  <a:solidFill>
                    <a:schemeClr val="accent1"/>
                  </a:solidFill>
                </a:rPr>
                <a:t> </a:t>
              </a:r>
              <a:endParaRPr lang="en-GB" sz="1100" dirty="0">
                <a:solidFill>
                  <a:schemeClr val="accent1"/>
                </a:solidFill>
                <a:effectLst/>
              </a:endParaRPr>
            </a:p>
          </p:txBody>
        </p:sp>
        <p:pic>
          <p:nvPicPr>
            <p:cNvPr id="16" name="Immagine 15">
              <a:extLst>
                <a:ext uri="{FF2B5EF4-FFF2-40B4-BE49-F238E27FC236}">
                  <a16:creationId xmlns:a16="http://schemas.microsoft.com/office/drawing/2014/main" id="{EBF83B0C-F56C-492B-79E7-216C7C301DE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122179" y="478664"/>
              <a:ext cx="2143412" cy="2165974"/>
            </a:xfrm>
            <a:prstGeom prst="rect">
              <a:avLst/>
            </a:prstGeom>
          </p:spPr>
        </p:pic>
      </p:grpSp>
      <p:grpSp>
        <p:nvGrpSpPr>
          <p:cNvPr id="23" name="Gruppo 22">
            <a:extLst>
              <a:ext uri="{FF2B5EF4-FFF2-40B4-BE49-F238E27FC236}">
                <a16:creationId xmlns:a16="http://schemas.microsoft.com/office/drawing/2014/main" id="{38A68D6B-BDB4-762E-D13A-D5CF8348C8D9}"/>
              </a:ext>
            </a:extLst>
          </p:cNvPr>
          <p:cNvGrpSpPr/>
          <p:nvPr/>
        </p:nvGrpSpPr>
        <p:grpSpPr>
          <a:xfrm>
            <a:off x="1458470" y="2980432"/>
            <a:ext cx="2184556" cy="3257815"/>
            <a:chOff x="492214" y="3429000"/>
            <a:chExt cx="2184556" cy="3257815"/>
          </a:xfrm>
        </p:grpSpPr>
        <p:sp>
          <p:nvSpPr>
            <p:cNvPr id="8" name="TextBox 2">
              <a:extLst>
                <a:ext uri="{FF2B5EF4-FFF2-40B4-BE49-F238E27FC236}">
                  <a16:creationId xmlns:a16="http://schemas.microsoft.com/office/drawing/2014/main" id="{55E908A2-6C8D-DBB6-D141-2F0AA43E62FE}"/>
                </a:ext>
              </a:extLst>
            </p:cNvPr>
            <p:cNvSpPr txBox="1"/>
            <p:nvPr/>
          </p:nvSpPr>
          <p:spPr>
            <a:xfrm>
              <a:off x="744331" y="5780794"/>
              <a:ext cx="164465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2400" b="1" dirty="0">
                  <a:solidFill>
                    <a:schemeClr val="bg2">
                      <a:lumMod val="25000"/>
                    </a:schemeClr>
                  </a:solidFill>
                  <a:effectLst/>
                </a:rPr>
                <a:t>Ladino</a:t>
              </a: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0FE071AF-E09F-0791-0FE9-64EA890DF78F}"/>
                </a:ext>
              </a:extLst>
            </p:cNvPr>
            <p:cNvSpPr txBox="1"/>
            <p:nvPr/>
          </p:nvSpPr>
          <p:spPr>
            <a:xfrm>
              <a:off x="492214" y="6255928"/>
              <a:ext cx="2148884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100" dirty="0">
                  <a:solidFill>
                    <a:schemeClr val="accent1"/>
                  </a:solidFill>
                  <a:effectLst/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https://youtu.be/kzBJp9zTZo4?si=cBzGw0pFDM2X0k-7</a:t>
              </a:r>
              <a:r>
                <a:rPr lang="en-GB" sz="1100" dirty="0">
                  <a:solidFill>
                    <a:schemeClr val="accent1"/>
                  </a:solidFill>
                </a:rPr>
                <a:t> </a:t>
              </a:r>
              <a:endParaRPr lang="en-GB" sz="1100" dirty="0">
                <a:solidFill>
                  <a:schemeClr val="accent1"/>
                </a:solidFill>
                <a:effectLst/>
              </a:endParaRPr>
            </a:p>
          </p:txBody>
        </p:sp>
        <p:pic>
          <p:nvPicPr>
            <p:cNvPr id="17" name="Immagine 16">
              <a:extLst>
                <a:ext uri="{FF2B5EF4-FFF2-40B4-BE49-F238E27FC236}">
                  <a16:creationId xmlns:a16="http://schemas.microsoft.com/office/drawing/2014/main" id="{AA3298EE-42D2-6B5A-D273-DBC336FD99C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33358" y="3429000"/>
              <a:ext cx="2143412" cy="2290066"/>
            </a:xfrm>
            <a:prstGeom prst="rect">
              <a:avLst/>
            </a:prstGeom>
          </p:spPr>
        </p:pic>
      </p:grp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EE62117F-50C4-D2DD-7D63-1F2A8916790B}"/>
              </a:ext>
            </a:extLst>
          </p:cNvPr>
          <p:cNvGrpSpPr/>
          <p:nvPr/>
        </p:nvGrpSpPr>
        <p:grpSpPr>
          <a:xfrm>
            <a:off x="4923593" y="2869042"/>
            <a:ext cx="2264871" cy="3299748"/>
            <a:chOff x="4698865" y="3018845"/>
            <a:chExt cx="2264871" cy="3299748"/>
          </a:xfrm>
        </p:grpSpPr>
        <p:sp>
          <p:nvSpPr>
            <p:cNvPr id="10" name="TextBox 13">
              <a:extLst>
                <a:ext uri="{FF2B5EF4-FFF2-40B4-BE49-F238E27FC236}">
                  <a16:creationId xmlns:a16="http://schemas.microsoft.com/office/drawing/2014/main" id="{AA3A71FF-EE6C-88E8-F5C7-048E90D42D7A}"/>
                </a:ext>
              </a:extLst>
            </p:cNvPr>
            <p:cNvSpPr txBox="1"/>
            <p:nvPr/>
          </p:nvSpPr>
          <p:spPr>
            <a:xfrm>
              <a:off x="4950982" y="5426040"/>
              <a:ext cx="164465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2400" b="1" dirty="0" err="1">
                  <a:solidFill>
                    <a:schemeClr val="bg2">
                      <a:lumMod val="25000"/>
                    </a:schemeClr>
                  </a:solidFill>
                  <a:effectLst/>
                </a:rPr>
                <a:t>Mirandese</a:t>
              </a:r>
              <a:endParaRPr lang="en-GB" sz="2400" b="1" dirty="0">
                <a:solidFill>
                  <a:schemeClr val="bg2">
                    <a:lumMod val="25000"/>
                  </a:schemeClr>
                </a:solidFill>
                <a:effectLst/>
              </a:endParaRPr>
            </a:p>
          </p:txBody>
        </p:sp>
        <p:sp>
          <p:nvSpPr>
            <p:cNvPr id="11" name="TextBox 14">
              <a:extLst>
                <a:ext uri="{FF2B5EF4-FFF2-40B4-BE49-F238E27FC236}">
                  <a16:creationId xmlns:a16="http://schemas.microsoft.com/office/drawing/2014/main" id="{C8CC3482-21DE-A8BC-21F5-52E07A6885D4}"/>
                </a:ext>
              </a:extLst>
            </p:cNvPr>
            <p:cNvSpPr txBox="1"/>
            <p:nvPr/>
          </p:nvSpPr>
          <p:spPr>
            <a:xfrm>
              <a:off x="4698865" y="5887706"/>
              <a:ext cx="2148885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100" dirty="0">
                  <a:solidFill>
                    <a:schemeClr val="accent1"/>
                  </a:solidFill>
                  <a:effectLst/>
                  <a:hlinkClick r:id="rId10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https://youtu.be/QLFOGwmPei0?si=a2AG7gsjEbq_F9fi</a:t>
              </a:r>
              <a:r>
                <a:rPr lang="en-GB" sz="1100" dirty="0">
                  <a:solidFill>
                    <a:schemeClr val="accent1"/>
                  </a:solidFill>
                </a:rPr>
                <a:t> </a:t>
              </a:r>
              <a:endParaRPr lang="en-GB" sz="1100" dirty="0">
                <a:solidFill>
                  <a:schemeClr val="accent1"/>
                </a:solidFill>
                <a:effectLst/>
              </a:endParaRPr>
            </a:p>
          </p:txBody>
        </p:sp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E55D64A7-CFE1-3712-3739-893E9FA1B5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820324" y="3018845"/>
              <a:ext cx="2143412" cy="2290066"/>
            </a:xfrm>
            <a:prstGeom prst="rect">
              <a:avLst/>
            </a:prstGeom>
          </p:spPr>
        </p:pic>
      </p:grp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01A65155-0FE2-086B-48CA-AEF3DD6F1554}"/>
              </a:ext>
            </a:extLst>
          </p:cNvPr>
          <p:cNvGrpSpPr/>
          <p:nvPr/>
        </p:nvGrpSpPr>
        <p:grpSpPr>
          <a:xfrm>
            <a:off x="8210325" y="2833855"/>
            <a:ext cx="2233888" cy="3334935"/>
            <a:chOff x="8985626" y="2983657"/>
            <a:chExt cx="2233888" cy="3334935"/>
          </a:xfrm>
        </p:grpSpPr>
        <p:sp>
          <p:nvSpPr>
            <p:cNvPr id="12" name="TextBox 16">
              <a:extLst>
                <a:ext uri="{FF2B5EF4-FFF2-40B4-BE49-F238E27FC236}">
                  <a16:creationId xmlns:a16="http://schemas.microsoft.com/office/drawing/2014/main" id="{7A466D58-B94D-9C7B-41DF-5B3D1FD6F59A}"/>
                </a:ext>
              </a:extLst>
            </p:cNvPr>
            <p:cNvSpPr txBox="1"/>
            <p:nvPr/>
          </p:nvSpPr>
          <p:spPr>
            <a:xfrm>
              <a:off x="9322746" y="5392230"/>
              <a:ext cx="164465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2400" b="1" dirty="0" err="1">
                  <a:solidFill>
                    <a:schemeClr val="bg2">
                      <a:lumMod val="25000"/>
                    </a:schemeClr>
                  </a:solidFill>
                  <a:effectLst/>
                </a:rPr>
                <a:t>Occita</a:t>
              </a:r>
              <a:r>
                <a:rPr lang="en-GB" sz="2400" b="1" dirty="0" err="1">
                  <a:solidFill>
                    <a:schemeClr val="bg2">
                      <a:lumMod val="25000"/>
                    </a:schemeClr>
                  </a:solidFill>
                </a:rPr>
                <a:t>no</a:t>
              </a:r>
              <a:endParaRPr lang="en-GB" sz="2400" b="1" dirty="0">
                <a:solidFill>
                  <a:schemeClr val="bg2">
                    <a:lumMod val="25000"/>
                  </a:schemeClr>
                </a:solidFill>
                <a:effectLst/>
              </a:endParaRPr>
            </a:p>
          </p:txBody>
        </p:sp>
        <p:sp>
          <p:nvSpPr>
            <p:cNvPr id="13" name="TextBox 20">
              <a:extLst>
                <a:ext uri="{FF2B5EF4-FFF2-40B4-BE49-F238E27FC236}">
                  <a16:creationId xmlns:a16="http://schemas.microsoft.com/office/drawing/2014/main" id="{761D8FCB-D8C6-0488-CC32-3E878BB96A07}"/>
                </a:ext>
              </a:extLst>
            </p:cNvPr>
            <p:cNvSpPr txBox="1"/>
            <p:nvPr/>
          </p:nvSpPr>
          <p:spPr>
            <a:xfrm>
              <a:off x="9070628" y="5887705"/>
              <a:ext cx="2148886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100" dirty="0">
                  <a:solidFill>
                    <a:schemeClr val="accent1"/>
                  </a:solidFill>
                  <a:effectLst/>
                  <a:hlinkClick r:id="rId1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https://youtu.be/boFQzRB3OuQ?si=FL1Nom-e6FVe_Ak8</a:t>
              </a:r>
              <a:r>
                <a:rPr lang="en-GB" sz="1100" dirty="0">
                  <a:solidFill>
                    <a:schemeClr val="accent1"/>
                  </a:solidFill>
                </a:rPr>
                <a:t> </a:t>
              </a:r>
              <a:endParaRPr lang="en-GB" sz="1100" dirty="0">
                <a:solidFill>
                  <a:schemeClr val="accent1"/>
                </a:solidFill>
                <a:effectLst/>
              </a:endParaRPr>
            </a:p>
          </p:txBody>
        </p:sp>
        <p:pic>
          <p:nvPicPr>
            <p:cNvPr id="19" name="Immagine 18">
              <a:extLst>
                <a:ext uri="{FF2B5EF4-FFF2-40B4-BE49-F238E27FC236}">
                  <a16:creationId xmlns:a16="http://schemas.microsoft.com/office/drawing/2014/main" id="{C0405991-1B97-3331-CB43-2583C77618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8985626" y="2983657"/>
              <a:ext cx="2143412" cy="2290066"/>
            </a:xfrm>
            <a:prstGeom prst="rect">
              <a:avLst/>
            </a:prstGeom>
          </p:spPr>
        </p:pic>
      </p:grpSp>
      <p:sp>
        <p:nvSpPr>
          <p:cNvPr id="26" name="TextBox 2">
            <a:extLst>
              <a:ext uri="{FF2B5EF4-FFF2-40B4-BE49-F238E27FC236}">
                <a16:creationId xmlns:a16="http://schemas.microsoft.com/office/drawing/2014/main" id="{6BDDDB0E-13B2-52D3-3330-EA4EEA4FA7DF}"/>
              </a:ext>
            </a:extLst>
          </p:cNvPr>
          <p:cNvSpPr txBox="1"/>
          <p:nvPr/>
        </p:nvSpPr>
        <p:spPr>
          <a:xfrm>
            <a:off x="505749" y="477447"/>
            <a:ext cx="693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accent1"/>
                </a:solidFill>
              </a:rPr>
              <a:t>Clicca sui link e ascolta le lingue! </a:t>
            </a:r>
            <a:endParaRPr lang="en-US" sz="3200" b="1" dirty="0">
              <a:solidFill>
                <a:schemeClr val="accent1"/>
              </a:solidFill>
            </a:endParaRPr>
          </a:p>
        </p:txBody>
      </p:sp>
      <p:pic>
        <p:nvPicPr>
          <p:cNvPr id="28" name="Immagine 27">
            <a:extLst>
              <a:ext uri="{FF2B5EF4-FFF2-40B4-BE49-F238E27FC236}">
                <a16:creationId xmlns:a16="http://schemas.microsoft.com/office/drawing/2014/main" id="{87D2D5A6-ED18-6A03-7910-DA20C846ECA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607354" y="3137561"/>
            <a:ext cx="521694" cy="521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9567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po 19">
            <a:extLst>
              <a:ext uri="{FF2B5EF4-FFF2-40B4-BE49-F238E27FC236}">
                <a16:creationId xmlns:a16="http://schemas.microsoft.com/office/drawing/2014/main" id="{E7E3B131-DBCE-BE7F-10C4-5E956FD60449}"/>
              </a:ext>
            </a:extLst>
          </p:cNvPr>
          <p:cNvGrpSpPr/>
          <p:nvPr/>
        </p:nvGrpSpPr>
        <p:grpSpPr>
          <a:xfrm>
            <a:off x="1834209" y="477447"/>
            <a:ext cx="2202136" cy="3181808"/>
            <a:chOff x="438962" y="282146"/>
            <a:chExt cx="2202136" cy="3181808"/>
          </a:xfrm>
        </p:grpSpPr>
        <p:sp>
          <p:nvSpPr>
            <p:cNvPr id="2" name="TextBox 6">
              <a:extLst>
                <a:ext uri="{FF2B5EF4-FFF2-40B4-BE49-F238E27FC236}">
                  <a16:creationId xmlns:a16="http://schemas.microsoft.com/office/drawing/2014/main" id="{5A30B64E-A935-8C92-B482-0A5704FD19F3}"/>
                </a:ext>
              </a:extLst>
            </p:cNvPr>
            <p:cNvSpPr txBox="1"/>
            <p:nvPr/>
          </p:nvSpPr>
          <p:spPr>
            <a:xfrm>
              <a:off x="690196" y="2557958"/>
              <a:ext cx="164465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2400" b="1" dirty="0" err="1">
                  <a:solidFill>
                    <a:schemeClr val="bg2">
                      <a:lumMod val="25000"/>
                    </a:schemeClr>
                  </a:solidFill>
                  <a:effectLst/>
                </a:rPr>
                <a:t>Romaní</a:t>
              </a:r>
              <a:endParaRPr lang="en-GB" sz="2400" b="1" dirty="0">
                <a:solidFill>
                  <a:schemeClr val="bg2">
                    <a:lumMod val="25000"/>
                  </a:schemeClr>
                </a:solidFill>
                <a:effectLst/>
              </a:endParaRPr>
            </a:p>
          </p:txBody>
        </p:sp>
        <p:sp>
          <p:nvSpPr>
            <p:cNvPr id="3" name="TextBox 10">
              <a:extLst>
                <a:ext uri="{FF2B5EF4-FFF2-40B4-BE49-F238E27FC236}">
                  <a16:creationId xmlns:a16="http://schemas.microsoft.com/office/drawing/2014/main" id="{05D572C2-4AFE-88D8-A980-AD896F275FE1}"/>
                </a:ext>
              </a:extLst>
            </p:cNvPr>
            <p:cNvSpPr txBox="1"/>
            <p:nvPr/>
          </p:nvSpPr>
          <p:spPr>
            <a:xfrm>
              <a:off x="492214" y="3033067"/>
              <a:ext cx="2148884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100" dirty="0">
                  <a:solidFill>
                    <a:schemeClr val="accent1"/>
                  </a:solidFill>
                  <a:effectLst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https://youtu.be/zLTgmdLaQJ4?si=QoubSzTSkFkODqcO</a:t>
              </a:r>
              <a:r>
                <a:rPr lang="en-GB" sz="1100" dirty="0">
                  <a:solidFill>
                    <a:schemeClr val="accent1"/>
                  </a:solidFill>
                  <a:effectLst/>
                </a:rPr>
                <a:t> </a:t>
              </a:r>
            </a:p>
          </p:txBody>
        </p:sp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D41BB36E-3ECE-9663-EBFB-E54C7A94D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8962" y="282146"/>
              <a:ext cx="2091266" cy="2201333"/>
            </a:xfrm>
            <a:prstGeom prst="rect">
              <a:avLst/>
            </a:prstGeom>
          </p:spPr>
        </p:pic>
      </p:grp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D92A51F4-5F2D-5541-E6F3-EDFCF826D5F9}"/>
              </a:ext>
            </a:extLst>
          </p:cNvPr>
          <p:cNvGrpSpPr/>
          <p:nvPr/>
        </p:nvGrpSpPr>
        <p:grpSpPr>
          <a:xfrm>
            <a:off x="4575948" y="1390793"/>
            <a:ext cx="2508478" cy="2333413"/>
            <a:chOff x="4142271" y="1195492"/>
            <a:chExt cx="2508478" cy="2333413"/>
          </a:xfrm>
        </p:grpSpPr>
        <p:sp>
          <p:nvSpPr>
            <p:cNvPr id="4" name="TextBox 12">
              <a:extLst>
                <a:ext uri="{FF2B5EF4-FFF2-40B4-BE49-F238E27FC236}">
                  <a16:creationId xmlns:a16="http://schemas.microsoft.com/office/drawing/2014/main" id="{AD301538-3FBA-3259-054E-EF85A2F708ED}"/>
                </a:ext>
              </a:extLst>
            </p:cNvPr>
            <p:cNvSpPr txBox="1"/>
            <p:nvPr/>
          </p:nvSpPr>
          <p:spPr>
            <a:xfrm>
              <a:off x="4753981" y="2557957"/>
              <a:ext cx="164465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2400" b="1" dirty="0">
                  <a:solidFill>
                    <a:schemeClr val="bg2">
                      <a:lumMod val="25000"/>
                    </a:schemeClr>
                  </a:solidFill>
                  <a:effectLst/>
                </a:rPr>
                <a:t>Sami</a:t>
              </a:r>
            </a:p>
          </p:txBody>
        </p:sp>
        <p:sp>
          <p:nvSpPr>
            <p:cNvPr id="5" name="TextBox 17">
              <a:extLst>
                <a:ext uri="{FF2B5EF4-FFF2-40B4-BE49-F238E27FC236}">
                  <a16:creationId xmlns:a16="http://schemas.microsoft.com/office/drawing/2014/main" id="{C588AEDD-70F9-A495-3D12-00D4C1493ADF}"/>
                </a:ext>
              </a:extLst>
            </p:cNvPr>
            <p:cNvSpPr txBox="1"/>
            <p:nvPr/>
          </p:nvSpPr>
          <p:spPr>
            <a:xfrm>
              <a:off x="4501864" y="3033983"/>
              <a:ext cx="2148885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100" dirty="0">
                  <a:solidFill>
                    <a:schemeClr val="accent1"/>
                  </a:solidFill>
                  <a:effectLst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https://youtu.be/hd5MB1W5Rg8?si=lLju35XHV0esnEqq</a:t>
              </a:r>
              <a:r>
                <a:rPr lang="en-GB" sz="1100" dirty="0">
                  <a:solidFill>
                    <a:schemeClr val="accent1"/>
                  </a:solidFill>
                  <a:effectLst/>
                </a:rPr>
                <a:t> </a:t>
              </a:r>
            </a:p>
          </p:txBody>
        </p:sp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2DA38C0D-E666-6135-CEC8-E8ABD3A239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142271" y="1195492"/>
              <a:ext cx="2091266" cy="2333413"/>
            </a:xfrm>
            <a:prstGeom prst="rect">
              <a:avLst/>
            </a:prstGeom>
          </p:spPr>
        </p:pic>
      </p:grpSp>
      <p:grpSp>
        <p:nvGrpSpPr>
          <p:cNvPr id="18" name="Gruppo 17">
            <a:extLst>
              <a:ext uri="{FF2B5EF4-FFF2-40B4-BE49-F238E27FC236}">
                <a16:creationId xmlns:a16="http://schemas.microsoft.com/office/drawing/2014/main" id="{027CE9D8-B8C8-628E-B00E-EBEBC13F5BC8}"/>
              </a:ext>
            </a:extLst>
          </p:cNvPr>
          <p:cNvGrpSpPr/>
          <p:nvPr/>
        </p:nvGrpSpPr>
        <p:grpSpPr>
          <a:xfrm>
            <a:off x="8062844" y="568855"/>
            <a:ext cx="2240280" cy="3076956"/>
            <a:chOff x="8616138" y="373554"/>
            <a:chExt cx="2240280" cy="3076956"/>
          </a:xfrm>
        </p:grpSpPr>
        <p:sp>
          <p:nvSpPr>
            <p:cNvPr id="6" name="TextBox 18">
              <a:extLst>
                <a:ext uri="{FF2B5EF4-FFF2-40B4-BE49-F238E27FC236}">
                  <a16:creationId xmlns:a16="http://schemas.microsoft.com/office/drawing/2014/main" id="{A718A31E-753C-464C-3264-2007517FA093}"/>
                </a:ext>
              </a:extLst>
            </p:cNvPr>
            <p:cNvSpPr txBox="1"/>
            <p:nvPr/>
          </p:nvSpPr>
          <p:spPr>
            <a:xfrm>
              <a:off x="8959651" y="2557956"/>
              <a:ext cx="164465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2400" b="1" dirty="0" err="1">
                  <a:solidFill>
                    <a:schemeClr val="bg2">
                      <a:lumMod val="25000"/>
                    </a:schemeClr>
                  </a:solidFill>
                  <a:effectLst/>
                </a:rPr>
                <a:t>Sorabo</a:t>
              </a:r>
              <a:endParaRPr lang="en-GB" sz="2400" b="1" dirty="0">
                <a:solidFill>
                  <a:schemeClr val="bg2">
                    <a:lumMod val="25000"/>
                  </a:schemeClr>
                </a:solidFill>
                <a:effectLst/>
              </a:endParaRPr>
            </a:p>
          </p:txBody>
        </p:sp>
        <p:sp>
          <p:nvSpPr>
            <p:cNvPr id="7" name="TextBox 25">
              <a:extLst>
                <a:ext uri="{FF2B5EF4-FFF2-40B4-BE49-F238E27FC236}">
                  <a16:creationId xmlns:a16="http://schemas.microsoft.com/office/drawing/2014/main" id="{FB933750-92FF-F91D-3628-A884B85D8A5B}"/>
                </a:ext>
              </a:extLst>
            </p:cNvPr>
            <p:cNvSpPr txBox="1"/>
            <p:nvPr/>
          </p:nvSpPr>
          <p:spPr>
            <a:xfrm>
              <a:off x="8707534" y="3019623"/>
              <a:ext cx="2148884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100" dirty="0">
                  <a:solidFill>
                    <a:schemeClr val="accent1"/>
                  </a:solidFill>
                  <a:effectLst/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https://youtu.be/XVyW00GRQmw?si=DC8Rr3w3aeJ5Nqdt</a:t>
              </a:r>
              <a:r>
                <a:rPr lang="en-GB" sz="1100" dirty="0">
                  <a:solidFill>
                    <a:schemeClr val="accent1"/>
                  </a:solidFill>
                </a:rPr>
                <a:t> </a:t>
              </a:r>
              <a:endParaRPr lang="en-GB" sz="1100" dirty="0">
                <a:solidFill>
                  <a:schemeClr val="accent1"/>
                </a:solidFill>
                <a:effectLst/>
              </a:endParaRPr>
            </a:p>
          </p:txBody>
        </p:sp>
        <p:pic>
          <p:nvPicPr>
            <p:cNvPr id="14" name="Immagine 13">
              <a:extLst>
                <a:ext uri="{FF2B5EF4-FFF2-40B4-BE49-F238E27FC236}">
                  <a16:creationId xmlns:a16="http://schemas.microsoft.com/office/drawing/2014/main" id="{59F0A00D-965E-91B8-0039-F59CFAC1B1F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616138" y="373554"/>
              <a:ext cx="2091267" cy="2113280"/>
            </a:xfrm>
            <a:prstGeom prst="rect">
              <a:avLst/>
            </a:prstGeom>
          </p:spPr>
        </p:pic>
      </p:grpSp>
      <p:grpSp>
        <p:nvGrpSpPr>
          <p:cNvPr id="21" name="Gruppo 20">
            <a:extLst>
              <a:ext uri="{FF2B5EF4-FFF2-40B4-BE49-F238E27FC236}">
                <a16:creationId xmlns:a16="http://schemas.microsoft.com/office/drawing/2014/main" id="{203D5EB5-5265-E12C-A9C5-8BC39116E69C}"/>
              </a:ext>
            </a:extLst>
          </p:cNvPr>
          <p:cNvGrpSpPr/>
          <p:nvPr/>
        </p:nvGrpSpPr>
        <p:grpSpPr>
          <a:xfrm>
            <a:off x="3282365" y="3659255"/>
            <a:ext cx="2148884" cy="2496781"/>
            <a:chOff x="1565325" y="3851356"/>
            <a:chExt cx="2148884" cy="2496781"/>
          </a:xfrm>
        </p:grpSpPr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9164A8B0-8C73-3CB5-19D3-48218B86CF8B}"/>
                </a:ext>
              </a:extLst>
            </p:cNvPr>
            <p:cNvSpPr txBox="1"/>
            <p:nvPr/>
          </p:nvSpPr>
          <p:spPr>
            <a:xfrm>
              <a:off x="1817442" y="5433748"/>
              <a:ext cx="164465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2400" b="1" dirty="0" err="1">
                  <a:solidFill>
                    <a:schemeClr val="bg2">
                      <a:lumMod val="25000"/>
                    </a:schemeClr>
                  </a:solidFill>
                  <a:effectLst/>
                </a:rPr>
                <a:t>Svedese</a:t>
              </a:r>
              <a:r>
                <a:rPr lang="en-GB" sz="2400" b="1" dirty="0">
                  <a:solidFill>
                    <a:schemeClr val="bg2">
                      <a:lumMod val="25000"/>
                    </a:schemeClr>
                  </a:solidFill>
                  <a:effectLst/>
                </a:rPr>
                <a:t> </a:t>
              </a:r>
            </a:p>
          </p:txBody>
        </p:sp>
        <p:sp>
          <p:nvSpPr>
            <p:cNvPr id="9" name="TextBox 13">
              <a:extLst>
                <a:ext uri="{FF2B5EF4-FFF2-40B4-BE49-F238E27FC236}">
                  <a16:creationId xmlns:a16="http://schemas.microsoft.com/office/drawing/2014/main" id="{8F387252-6461-4AB7-8191-5158DD57428D}"/>
                </a:ext>
              </a:extLst>
            </p:cNvPr>
            <p:cNvSpPr txBox="1"/>
            <p:nvPr/>
          </p:nvSpPr>
          <p:spPr>
            <a:xfrm>
              <a:off x="1565325" y="5917250"/>
              <a:ext cx="2148884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100" dirty="0">
                  <a:solidFill>
                    <a:schemeClr val="accent1"/>
                  </a:solidFill>
                  <a:effectLst/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https://youtu.be/wIlOPJLhks4?si=6BrjJqOrN4f_7v1g</a:t>
              </a:r>
              <a:r>
                <a:rPr lang="en-GB" sz="1100" dirty="0">
                  <a:solidFill>
                    <a:schemeClr val="accent1"/>
                  </a:solidFill>
                </a:rPr>
                <a:t> </a:t>
              </a:r>
              <a:endParaRPr lang="en-GB" sz="1100" dirty="0">
                <a:solidFill>
                  <a:schemeClr val="accent1"/>
                </a:solidFill>
                <a:effectLst/>
              </a:endParaRPr>
            </a:p>
          </p:txBody>
        </p:sp>
        <p:pic>
          <p:nvPicPr>
            <p:cNvPr id="15" name="Immagine 14">
              <a:extLst>
                <a:ext uri="{FF2B5EF4-FFF2-40B4-BE49-F238E27FC236}">
                  <a16:creationId xmlns:a16="http://schemas.microsoft.com/office/drawing/2014/main" id="{47A781E6-98D8-87BA-3B67-DBAEDAF0396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988892" y="3851356"/>
              <a:ext cx="1276773" cy="1507913"/>
            </a:xfrm>
            <a:prstGeom prst="rect">
              <a:avLst/>
            </a:prstGeom>
          </p:spPr>
        </p:pic>
      </p:grpSp>
      <p:grpSp>
        <p:nvGrpSpPr>
          <p:cNvPr id="17" name="Gruppo 16">
            <a:extLst>
              <a:ext uri="{FF2B5EF4-FFF2-40B4-BE49-F238E27FC236}">
                <a16:creationId xmlns:a16="http://schemas.microsoft.com/office/drawing/2014/main" id="{E3A0D261-D413-7189-8BF0-B27C04678B78}"/>
              </a:ext>
            </a:extLst>
          </p:cNvPr>
          <p:cNvGrpSpPr/>
          <p:nvPr/>
        </p:nvGrpSpPr>
        <p:grpSpPr>
          <a:xfrm>
            <a:off x="6374341" y="3080725"/>
            <a:ext cx="2577832" cy="3053474"/>
            <a:chOff x="6451173" y="3272826"/>
            <a:chExt cx="2577832" cy="3053474"/>
          </a:xfrm>
        </p:grpSpPr>
        <p:sp>
          <p:nvSpPr>
            <p:cNvPr id="10" name="TextBox 16">
              <a:extLst>
                <a:ext uri="{FF2B5EF4-FFF2-40B4-BE49-F238E27FC236}">
                  <a16:creationId xmlns:a16="http://schemas.microsoft.com/office/drawing/2014/main" id="{B4C80D41-E364-8B46-A22D-A4C3AB4AFAF4}"/>
                </a:ext>
              </a:extLst>
            </p:cNvPr>
            <p:cNvSpPr txBox="1"/>
            <p:nvPr/>
          </p:nvSpPr>
          <p:spPr>
            <a:xfrm>
              <a:off x="6880120" y="5433747"/>
              <a:ext cx="164465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2400" b="1" dirty="0">
                  <a:solidFill>
                    <a:schemeClr val="bg2">
                      <a:lumMod val="25000"/>
                    </a:schemeClr>
                  </a:solidFill>
                  <a:effectLst/>
                </a:rPr>
                <a:t>Yiddish</a:t>
              </a:r>
            </a:p>
          </p:txBody>
        </p:sp>
        <p:sp>
          <p:nvSpPr>
            <p:cNvPr id="11" name="TextBox 19">
              <a:extLst>
                <a:ext uri="{FF2B5EF4-FFF2-40B4-BE49-F238E27FC236}">
                  <a16:creationId xmlns:a16="http://schemas.microsoft.com/office/drawing/2014/main" id="{EC33ACF5-DEE1-8730-5CF6-BA089796EA05}"/>
                </a:ext>
              </a:extLst>
            </p:cNvPr>
            <p:cNvSpPr txBox="1"/>
            <p:nvPr/>
          </p:nvSpPr>
          <p:spPr>
            <a:xfrm>
              <a:off x="6880120" y="5895413"/>
              <a:ext cx="2148885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100" dirty="0">
                  <a:solidFill>
                    <a:schemeClr val="accent1"/>
                  </a:solidFill>
                  <a:effectLst/>
                  <a:hlinkClick r:id="rId10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https://youtu.be/hG5rMFqZ-XQ?si=9beLkEZ6xqiEBn5_</a:t>
              </a:r>
              <a:r>
                <a:rPr lang="en-GB" sz="1100" dirty="0">
                  <a:solidFill>
                    <a:schemeClr val="accent1"/>
                  </a:solidFill>
                </a:rPr>
                <a:t> </a:t>
              </a:r>
              <a:endParaRPr lang="en-GB" sz="1100" dirty="0">
                <a:solidFill>
                  <a:schemeClr val="accent1"/>
                </a:solidFill>
                <a:effectLst/>
              </a:endParaRPr>
            </a:p>
          </p:txBody>
        </p:sp>
        <p:pic>
          <p:nvPicPr>
            <p:cNvPr id="16" name="Immagine 15">
              <a:extLst>
                <a:ext uri="{FF2B5EF4-FFF2-40B4-BE49-F238E27FC236}">
                  <a16:creationId xmlns:a16="http://schemas.microsoft.com/office/drawing/2014/main" id="{8915ADA5-06BC-8D4C-6F55-3EF68321BE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451173" y="3272826"/>
              <a:ext cx="2091267" cy="2113280"/>
            </a:xfrm>
            <a:prstGeom prst="rect">
              <a:avLst/>
            </a:prstGeom>
          </p:spPr>
        </p:pic>
      </p:grpSp>
      <p:sp>
        <p:nvSpPr>
          <p:cNvPr id="22" name="TextBox 2">
            <a:extLst>
              <a:ext uri="{FF2B5EF4-FFF2-40B4-BE49-F238E27FC236}">
                <a16:creationId xmlns:a16="http://schemas.microsoft.com/office/drawing/2014/main" id="{8D1AD8D7-D097-0105-7D52-19A15288C10F}"/>
              </a:ext>
            </a:extLst>
          </p:cNvPr>
          <p:cNvSpPr txBox="1"/>
          <p:nvPr/>
        </p:nvSpPr>
        <p:spPr>
          <a:xfrm>
            <a:off x="505749" y="477447"/>
            <a:ext cx="693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accent1"/>
                </a:solidFill>
              </a:rPr>
              <a:t>Clicca sui link e ascolta le lingue! </a:t>
            </a:r>
            <a:endParaRPr lang="en-US" sz="3200" b="1" dirty="0">
              <a:solidFill>
                <a:schemeClr val="accent1"/>
              </a:solidFill>
            </a:endParaRPr>
          </a:p>
        </p:txBody>
      </p:sp>
      <p:pic>
        <p:nvPicPr>
          <p:cNvPr id="23" name="Immagine 22">
            <a:extLst>
              <a:ext uri="{FF2B5EF4-FFF2-40B4-BE49-F238E27FC236}">
                <a16:creationId xmlns:a16="http://schemas.microsoft.com/office/drawing/2014/main" id="{C22FEFA6-7B3A-2DC8-0A89-FF618F53AE2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55294" y="3137561"/>
            <a:ext cx="521694" cy="521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395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2">
            <a:extLst>
              <a:ext uri="{FF2B5EF4-FFF2-40B4-BE49-F238E27FC236}">
                <a16:creationId xmlns:a16="http://schemas.microsoft.com/office/drawing/2014/main" id="{8E4D9F0B-E7C8-2578-9D87-050FE33263D8}"/>
              </a:ext>
            </a:extLst>
          </p:cNvPr>
          <p:cNvSpPr txBox="1"/>
          <p:nvPr/>
        </p:nvSpPr>
        <p:spPr>
          <a:xfrm>
            <a:off x="3335186" y="1896687"/>
            <a:ext cx="72821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chemeClr val="bg2">
                    <a:lumMod val="25000"/>
                  </a:schemeClr>
                </a:solidFill>
              </a:rPr>
              <a:t>che gli stati europei si sono uniti, impegnandosi per la pace e il benessere, con l’intento di arricchire allo stesso tempo le diverse culture, tradizioni e lingue dell’intero continente </a:t>
            </a:r>
            <a:endParaRPr lang="en-IT" sz="28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TextBox 14">
            <a:extLst>
              <a:ext uri="{FF2B5EF4-FFF2-40B4-BE49-F238E27FC236}">
                <a16:creationId xmlns:a16="http://schemas.microsoft.com/office/drawing/2014/main" id="{E299874D-B9FF-C181-28EB-5377E223B0A5}"/>
              </a:ext>
            </a:extLst>
          </p:cNvPr>
          <p:cNvSpPr txBox="1"/>
          <p:nvPr/>
        </p:nvSpPr>
        <p:spPr>
          <a:xfrm>
            <a:off x="3414699" y="3315687"/>
            <a:ext cx="660446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chemeClr val="bg2">
                    <a:lumMod val="25000"/>
                  </a:schemeClr>
                </a:solidFill>
              </a:rPr>
              <a:t>che tutti i paesi europei hanno un’unica moneta</a:t>
            </a:r>
            <a:endParaRPr lang="en-IT" sz="28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16">
            <a:extLst>
              <a:ext uri="{FF2B5EF4-FFF2-40B4-BE49-F238E27FC236}">
                <a16:creationId xmlns:a16="http://schemas.microsoft.com/office/drawing/2014/main" id="{19917B3A-20EE-9ADD-D499-4CCC0F3DC133}"/>
              </a:ext>
            </a:extLst>
          </p:cNvPr>
          <p:cNvSpPr txBox="1"/>
          <p:nvPr/>
        </p:nvSpPr>
        <p:spPr>
          <a:xfrm>
            <a:off x="3335186" y="4232622"/>
            <a:ext cx="620960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chemeClr val="bg2">
                    <a:lumMod val="25000"/>
                  </a:schemeClr>
                </a:solidFill>
              </a:rPr>
              <a:t>che nonostante l’esistenza di vari popoli e culture viene parlata una sola lingua </a:t>
            </a:r>
            <a:endParaRPr lang="en-IT" sz="28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TextBox 18">
            <a:extLst>
              <a:ext uri="{FF2B5EF4-FFF2-40B4-BE49-F238E27FC236}">
                <a16:creationId xmlns:a16="http://schemas.microsoft.com/office/drawing/2014/main" id="{914BFAA3-05C2-F053-72FB-0F791666CD1C}"/>
              </a:ext>
            </a:extLst>
          </p:cNvPr>
          <p:cNvSpPr txBox="1"/>
          <p:nvPr/>
        </p:nvSpPr>
        <p:spPr>
          <a:xfrm>
            <a:off x="3335186" y="5345728"/>
            <a:ext cx="620960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chemeClr val="bg2">
                    <a:lumMod val="25000"/>
                  </a:schemeClr>
                </a:solidFill>
              </a:rPr>
              <a:t>che dovrebbe esserci un’unica costituzione, comune a tutti i paesi membri dell’Unione Europea</a:t>
            </a:r>
            <a:endParaRPr lang="en-IT" sz="28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TextBox 20">
            <a:extLst>
              <a:ext uri="{FF2B5EF4-FFF2-40B4-BE49-F238E27FC236}">
                <a16:creationId xmlns:a16="http://schemas.microsoft.com/office/drawing/2014/main" id="{D2A09851-068C-70B3-8A55-87DE2D63C29B}"/>
              </a:ext>
            </a:extLst>
          </p:cNvPr>
          <p:cNvSpPr txBox="1"/>
          <p:nvPr/>
        </p:nvSpPr>
        <p:spPr>
          <a:xfrm>
            <a:off x="645140" y="804386"/>
            <a:ext cx="69702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sz="2400" dirty="0"/>
              <a:t>“</a:t>
            </a:r>
            <a:r>
              <a:rPr lang="it-IT" sz="2400" b="1" i="0" u="none" strike="noStrike" noProof="0" dirty="0">
                <a:solidFill>
                  <a:schemeClr val="bg2">
                    <a:lumMod val="25000"/>
                  </a:schemeClr>
                </a:solidFill>
                <a:effectLst/>
              </a:rPr>
              <a:t>Uniti nella diversità</a:t>
            </a:r>
            <a:r>
              <a:rPr lang="en-IT" sz="2400" dirty="0"/>
              <a:t>”</a:t>
            </a:r>
            <a:r>
              <a:rPr lang="it-IT" sz="2400" b="1" i="0" u="none" strike="noStrike" noProof="0" dirty="0">
                <a:solidFill>
                  <a:schemeClr val="bg2">
                    <a:lumMod val="25000"/>
                  </a:schemeClr>
                </a:solidFill>
                <a:effectLst/>
              </a:rPr>
              <a:t> significa…</a:t>
            </a:r>
            <a:endParaRPr lang="it-IT" sz="2400" b="1" noProof="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E570A863-046F-22C7-A83B-03DBAE1AA2D7}"/>
              </a:ext>
            </a:extLst>
          </p:cNvPr>
          <p:cNvSpPr/>
          <p:nvPr/>
        </p:nvSpPr>
        <p:spPr>
          <a:xfrm>
            <a:off x="2372810" y="1997014"/>
            <a:ext cx="752355" cy="752355"/>
          </a:xfrm>
          <a:prstGeom prst="ellipse">
            <a:avLst/>
          </a:prstGeom>
          <a:solidFill>
            <a:srgbClr val="EFC1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0A52C157-B96A-4F46-4F0E-285B4FDEAD3B}"/>
              </a:ext>
            </a:extLst>
          </p:cNvPr>
          <p:cNvSpPr/>
          <p:nvPr/>
        </p:nvSpPr>
        <p:spPr>
          <a:xfrm>
            <a:off x="2372810" y="3163985"/>
            <a:ext cx="752355" cy="752355"/>
          </a:xfrm>
          <a:prstGeom prst="ellipse">
            <a:avLst/>
          </a:prstGeom>
          <a:solidFill>
            <a:srgbClr val="9EA9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99405782-19C2-BB50-1930-DD9E1379A193}"/>
              </a:ext>
            </a:extLst>
          </p:cNvPr>
          <p:cNvSpPr/>
          <p:nvPr/>
        </p:nvSpPr>
        <p:spPr>
          <a:xfrm>
            <a:off x="2372810" y="4232622"/>
            <a:ext cx="752355" cy="75235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AF655330-3413-3613-BB6C-A74240B19E3D}"/>
              </a:ext>
            </a:extLst>
          </p:cNvPr>
          <p:cNvSpPr/>
          <p:nvPr/>
        </p:nvSpPr>
        <p:spPr>
          <a:xfrm>
            <a:off x="2372810" y="5301259"/>
            <a:ext cx="752355" cy="752355"/>
          </a:xfrm>
          <a:prstGeom prst="ellipse">
            <a:avLst/>
          </a:prstGeom>
          <a:solidFill>
            <a:srgbClr val="6BAE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47385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Immagine che contiene Elementi grafici, rosso, design&#10;&#10;Il contenuto generato dall'IA potrebbe non essere corretto.">
            <a:extLst>
              <a:ext uri="{FF2B5EF4-FFF2-40B4-BE49-F238E27FC236}">
                <a16:creationId xmlns:a16="http://schemas.microsoft.com/office/drawing/2014/main" id="{231CE291-E41A-813C-2147-F583F3E0C4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9023" y="1912043"/>
            <a:ext cx="2332577" cy="3188315"/>
          </a:xfrm>
          <a:prstGeom prst="rect">
            <a:avLst/>
          </a:prstGeom>
        </p:spPr>
      </p:pic>
      <p:sp>
        <p:nvSpPr>
          <p:cNvPr id="2" name="Segnaposto testo 3">
            <a:extLst>
              <a:ext uri="{FF2B5EF4-FFF2-40B4-BE49-F238E27FC236}">
                <a16:creationId xmlns:a16="http://schemas.microsoft.com/office/drawing/2014/main" id="{723228C6-F970-09C7-1688-B23A466D139A}"/>
              </a:ext>
            </a:extLst>
          </p:cNvPr>
          <p:cNvSpPr txBox="1">
            <a:spLocks/>
          </p:cNvSpPr>
          <p:nvPr/>
        </p:nvSpPr>
        <p:spPr>
          <a:xfrm>
            <a:off x="629921" y="591341"/>
            <a:ext cx="5994400" cy="164386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it-IT" sz="5400" b="1" dirty="0">
                <a:solidFill>
                  <a:schemeClr val="accent1"/>
                </a:solidFill>
              </a:rPr>
              <a:t>Quattro domande,</a:t>
            </a:r>
            <a:br>
              <a:rPr lang="it-IT" sz="5400" b="1" dirty="0">
                <a:solidFill>
                  <a:schemeClr val="accent1"/>
                </a:solidFill>
              </a:rPr>
            </a:br>
            <a:r>
              <a:rPr lang="it-IT" sz="5400" b="1" dirty="0">
                <a:solidFill>
                  <a:schemeClr val="accent1"/>
                </a:solidFill>
              </a:rPr>
              <a:t>molte idee!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597D3CF-BBEB-721B-2289-4879E080E369}"/>
              </a:ext>
            </a:extLst>
          </p:cNvPr>
          <p:cNvSpPr txBox="1"/>
          <p:nvPr/>
        </p:nvSpPr>
        <p:spPr>
          <a:xfrm>
            <a:off x="1625601" y="2580640"/>
            <a:ext cx="6258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chemeClr val="accent5"/>
                </a:solidFill>
              </a:rPr>
              <a:t>• </a:t>
            </a:r>
            <a:r>
              <a:rPr lang="it-IT" sz="2400" dirty="0">
                <a:solidFill>
                  <a:schemeClr val="accent6"/>
                </a:solidFill>
                <a:effectLst/>
              </a:rPr>
              <a:t>Perché bisogna proteggere una lingua? 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9006DEF-5A08-3D5C-48AA-FA803EB18419}"/>
              </a:ext>
            </a:extLst>
          </p:cNvPr>
          <p:cNvSpPr txBox="1"/>
          <p:nvPr/>
        </p:nvSpPr>
        <p:spPr>
          <a:xfrm>
            <a:off x="1635762" y="3044536"/>
            <a:ext cx="8127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650"/>
              </a:spcBef>
            </a:pPr>
            <a:r>
              <a:rPr lang="it-IT" sz="2400" dirty="0">
                <a:solidFill>
                  <a:schemeClr val="accent5"/>
                </a:solidFill>
                <a:effectLst/>
              </a:rPr>
              <a:t>• </a:t>
            </a:r>
            <a:r>
              <a:rPr lang="it-IT" sz="2400" dirty="0">
                <a:solidFill>
                  <a:schemeClr val="accent6"/>
                </a:solidFill>
                <a:effectLst/>
              </a:rPr>
              <a:t>Quali vantaggi si hanno a parlare una lingua minoritaria? 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ABD3D7B-8629-CAC4-382B-819C9AC20D64}"/>
              </a:ext>
            </a:extLst>
          </p:cNvPr>
          <p:cNvSpPr txBox="1"/>
          <p:nvPr/>
        </p:nvSpPr>
        <p:spPr>
          <a:xfrm>
            <a:off x="1635762" y="3621421"/>
            <a:ext cx="6258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650"/>
              </a:spcBef>
            </a:pPr>
            <a:r>
              <a:rPr lang="it-IT" sz="2400" dirty="0">
                <a:solidFill>
                  <a:schemeClr val="accent5"/>
                </a:solidFill>
                <a:effectLst/>
              </a:rPr>
              <a:t>• </a:t>
            </a:r>
            <a:r>
              <a:rPr lang="it-IT" sz="2400" dirty="0">
                <a:solidFill>
                  <a:schemeClr val="accent6"/>
                </a:solidFill>
                <a:effectLst/>
              </a:rPr>
              <a:t>Come si può proteggere una lingua? </a:t>
            </a: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1C708EC7-BD19-A3FD-7136-D719D83860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6824" y="144188"/>
            <a:ext cx="1338555" cy="1060668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43FCBC15-66BA-D66F-3769-95B386317F3C}"/>
              </a:ext>
            </a:extLst>
          </p:cNvPr>
          <p:cNvSpPr txBox="1"/>
          <p:nvPr/>
        </p:nvSpPr>
        <p:spPr>
          <a:xfrm>
            <a:off x="1635762" y="4178033"/>
            <a:ext cx="6258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650"/>
              </a:spcBef>
            </a:pPr>
            <a:r>
              <a:rPr lang="it-IT" sz="2400" dirty="0">
                <a:solidFill>
                  <a:schemeClr val="accent5"/>
                </a:solidFill>
                <a:effectLst/>
              </a:rPr>
              <a:t>• </a:t>
            </a:r>
            <a:r>
              <a:rPr lang="it-IT" sz="2400" dirty="0">
                <a:solidFill>
                  <a:schemeClr val="accent6"/>
                </a:solidFill>
                <a:effectLst/>
              </a:rPr>
              <a:t>Perché non si parla mai delle “piccole lingue”? 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56B2C8D4-980E-B27E-5BBD-1223483F81F7}"/>
              </a:ext>
            </a:extLst>
          </p:cNvPr>
          <p:cNvSpPr txBox="1"/>
          <p:nvPr/>
        </p:nvSpPr>
        <p:spPr>
          <a:xfrm>
            <a:off x="1635762" y="5354320"/>
            <a:ext cx="5201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4"/>
                </a:solidFill>
              </a:rPr>
              <a:t>Discutetene in gruppo </a:t>
            </a:r>
          </a:p>
          <a:p>
            <a:r>
              <a:rPr lang="it-IT" dirty="0">
                <a:solidFill>
                  <a:schemeClr val="accent4"/>
                </a:solidFill>
              </a:rPr>
              <a:t>e scrivete le vostre risposte </a:t>
            </a:r>
          </a:p>
          <a:p>
            <a:r>
              <a:rPr lang="it-IT" dirty="0">
                <a:solidFill>
                  <a:schemeClr val="accent4"/>
                </a:solidFill>
              </a:rPr>
              <a:t>su un foglio</a:t>
            </a:r>
            <a:endParaRPr lang="en-US" dirty="0">
              <a:solidFill>
                <a:schemeClr val="accent4"/>
              </a:solidFill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503CF8F4-BD58-41B5-58B2-431F3A0E5A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025" y="5466764"/>
            <a:ext cx="776046" cy="69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1602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1" descr="A red circle with a number in it&#10;&#10;Description automatically generated">
            <a:extLst>
              <a:ext uri="{FF2B5EF4-FFF2-40B4-BE49-F238E27FC236}">
                <a16:creationId xmlns:a16="http://schemas.microsoft.com/office/drawing/2014/main" id="{C148E72E-B493-B977-0188-AD2DD96E9B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0213" y="187220"/>
            <a:ext cx="1496137" cy="1077218"/>
          </a:xfrm>
          <a:prstGeom prst="rect">
            <a:avLst/>
          </a:prstGeom>
        </p:spPr>
      </p:pic>
      <p:pic>
        <p:nvPicPr>
          <p:cNvPr id="5" name="Immagine 4" descr="Immagine che contiene testo, schermata, diagramma, cerchio&#10;&#10;Il contenuto generato dall'IA potrebbe non essere corretto.">
            <a:extLst>
              <a:ext uri="{FF2B5EF4-FFF2-40B4-BE49-F238E27FC236}">
                <a16:creationId xmlns:a16="http://schemas.microsoft.com/office/drawing/2014/main" id="{1D31AB60-CB80-261A-F057-638F2F64BE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10" b="6710"/>
          <a:stretch/>
        </p:blipFill>
        <p:spPr>
          <a:xfrm>
            <a:off x="145063" y="1013300"/>
            <a:ext cx="6910167" cy="4831400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1A78AEA6-ACD7-3A3C-6EDD-AC9A18289179}"/>
              </a:ext>
            </a:extLst>
          </p:cNvPr>
          <p:cNvSpPr txBox="1"/>
          <p:nvPr/>
        </p:nvSpPr>
        <p:spPr>
          <a:xfrm>
            <a:off x="7208520" y="2275657"/>
            <a:ext cx="87804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 fontAlgn="base"/>
            <a:r>
              <a:rPr lang="en-GB" sz="3200" b="1" noProof="0" dirty="0">
                <a:solidFill>
                  <a:schemeClr val="accent5"/>
                </a:solidFill>
              </a:rPr>
              <a:t>Endangered Languages </a:t>
            </a:r>
          </a:p>
          <a:p>
            <a:pPr rtl="0" fontAlgn="base"/>
            <a:r>
              <a:rPr lang="en-GB" sz="3200" b="1" noProof="0" dirty="0">
                <a:solidFill>
                  <a:schemeClr val="accent5"/>
                </a:solidFill>
              </a:rPr>
              <a:t>that are fighting back</a:t>
            </a:r>
            <a:endParaRPr lang="en-GB" sz="3200" noProof="0" dirty="0">
              <a:solidFill>
                <a:schemeClr val="accent5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30C68CC-D5EA-214A-C6B7-399E7C5504E5}"/>
              </a:ext>
            </a:extLst>
          </p:cNvPr>
          <p:cNvSpPr txBox="1"/>
          <p:nvPr/>
        </p:nvSpPr>
        <p:spPr>
          <a:xfrm>
            <a:off x="7208520" y="3636173"/>
            <a:ext cx="4053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solidFill>
                  <a:schemeClr val="accent6"/>
                </a:solidFill>
                <a:effectLst/>
              </a:rPr>
              <a:t>Look at these images and try to match the language to the correct speaker.</a:t>
            </a:r>
          </a:p>
          <a:p>
            <a:r>
              <a:rPr lang="en-GB" sz="1800" dirty="0">
                <a:solidFill>
                  <a:schemeClr val="accent6"/>
                </a:solidFill>
                <a:effectLst/>
              </a:rPr>
              <a:t>Check the answer by watching the video.</a:t>
            </a:r>
          </a:p>
          <a:p>
            <a:endParaRPr lang="it-IT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7315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57F2ECB2-2E63-DBC0-7FBB-8516D92CFA80}"/>
              </a:ext>
            </a:extLst>
          </p:cNvPr>
          <p:cNvSpPr txBox="1"/>
          <p:nvPr/>
        </p:nvSpPr>
        <p:spPr>
          <a:xfrm>
            <a:off x="505749" y="477447"/>
            <a:ext cx="6934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accent5"/>
                </a:solidFill>
                <a:effectLst/>
                <a:latin typeface="+mj-lt"/>
              </a:rPr>
              <a:t>Discuss these questions in groups and then watch the video.</a:t>
            </a:r>
            <a:endParaRPr lang="en-GB" sz="3200" b="1" dirty="0">
              <a:solidFill>
                <a:schemeClr val="accent5"/>
              </a:solidFill>
              <a:latin typeface="+mj-lt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B3BEAA4-DAB9-3332-90EB-C862E05B8358}"/>
              </a:ext>
            </a:extLst>
          </p:cNvPr>
          <p:cNvSpPr txBox="1"/>
          <p:nvPr/>
        </p:nvSpPr>
        <p:spPr>
          <a:xfrm>
            <a:off x="3006593" y="2201558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chemeClr val="accent6"/>
                </a:solidFill>
                <a:effectLst/>
              </a:rPr>
              <a:t>The video talks about the “Endangered languages”.</a:t>
            </a:r>
          </a:p>
          <a:p>
            <a:r>
              <a:rPr lang="en-GB" sz="2000" dirty="0">
                <a:solidFill>
                  <a:schemeClr val="accent6"/>
                </a:solidFill>
                <a:effectLst/>
              </a:rPr>
              <a:t>Why does a language become endangered?</a:t>
            </a: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3B150E5D-0D38-2CDB-E2D5-8A97115132FF}"/>
              </a:ext>
            </a:extLst>
          </p:cNvPr>
          <p:cNvSpPr txBox="1"/>
          <p:nvPr/>
        </p:nvSpPr>
        <p:spPr>
          <a:xfrm>
            <a:off x="3006593" y="4480248"/>
            <a:ext cx="784592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chemeClr val="accent6"/>
                </a:solidFill>
                <a:effectLst/>
              </a:rPr>
              <a:t>In addition to the loss of the vocabulary of the language, </a:t>
            </a:r>
          </a:p>
          <a:p>
            <a:r>
              <a:rPr lang="en-GB" sz="2000" dirty="0">
                <a:solidFill>
                  <a:schemeClr val="accent6"/>
                </a:solidFill>
                <a:effectLst/>
              </a:rPr>
              <a:t>what does the loss of a language entail?</a:t>
            </a: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98D2D2BD-9619-852D-DD4C-1474AFF713DA}"/>
              </a:ext>
            </a:extLst>
          </p:cNvPr>
          <p:cNvSpPr txBox="1"/>
          <p:nvPr/>
        </p:nvSpPr>
        <p:spPr>
          <a:xfrm>
            <a:off x="3006593" y="5704925"/>
            <a:ext cx="784592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chemeClr val="accent6"/>
                </a:solidFill>
              </a:rPr>
              <a:t>H</a:t>
            </a:r>
            <a:r>
              <a:rPr lang="en-GB" sz="2000" dirty="0">
                <a:solidFill>
                  <a:schemeClr val="accent6"/>
                </a:solidFill>
                <a:effectLst/>
              </a:rPr>
              <a:t>ow can a language be revitalized?</a:t>
            </a:r>
          </a:p>
        </p:txBody>
      </p:sp>
      <p:sp>
        <p:nvSpPr>
          <p:cNvPr id="7" name="TextBox 10">
            <a:extLst>
              <a:ext uri="{FF2B5EF4-FFF2-40B4-BE49-F238E27FC236}">
                <a16:creationId xmlns:a16="http://schemas.microsoft.com/office/drawing/2014/main" id="{DFEAE1F7-228E-8962-CE48-601EAB5A1C59}"/>
              </a:ext>
            </a:extLst>
          </p:cNvPr>
          <p:cNvSpPr txBox="1"/>
          <p:nvPr/>
        </p:nvSpPr>
        <p:spPr>
          <a:xfrm>
            <a:off x="3006593" y="3494783"/>
            <a:ext cx="784592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chemeClr val="accent6"/>
                </a:solidFill>
              </a:rPr>
              <a:t>H</a:t>
            </a:r>
            <a:r>
              <a:rPr lang="en-GB" sz="2000" dirty="0">
                <a:solidFill>
                  <a:schemeClr val="accent6"/>
                </a:solidFill>
                <a:effectLst/>
              </a:rPr>
              <a:t>ow does technology help revitalize languages?</a:t>
            </a:r>
          </a:p>
        </p:txBody>
      </p:sp>
      <p:sp>
        <p:nvSpPr>
          <p:cNvPr id="8" name="Oval 11">
            <a:extLst>
              <a:ext uri="{FF2B5EF4-FFF2-40B4-BE49-F238E27FC236}">
                <a16:creationId xmlns:a16="http://schemas.microsoft.com/office/drawing/2014/main" id="{32FB791F-23F0-7E90-E632-10A6588748EE}"/>
              </a:ext>
            </a:extLst>
          </p:cNvPr>
          <p:cNvSpPr/>
          <p:nvPr/>
        </p:nvSpPr>
        <p:spPr>
          <a:xfrm>
            <a:off x="2621303" y="2377752"/>
            <a:ext cx="385290" cy="3701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>
                <a:latin typeface="Trade Gothic Next" panose="020B0503040303020004" pitchFamily="34" charset="0"/>
              </a:rPr>
              <a:t>1</a:t>
            </a:r>
          </a:p>
        </p:txBody>
      </p:sp>
      <p:sp>
        <p:nvSpPr>
          <p:cNvPr id="9" name="Oval 13">
            <a:extLst>
              <a:ext uri="{FF2B5EF4-FFF2-40B4-BE49-F238E27FC236}">
                <a16:creationId xmlns:a16="http://schemas.microsoft.com/office/drawing/2014/main" id="{A39AF682-CC17-61E7-BBA8-077CA7D8FA94}"/>
              </a:ext>
            </a:extLst>
          </p:cNvPr>
          <p:cNvSpPr/>
          <p:nvPr/>
        </p:nvSpPr>
        <p:spPr>
          <a:xfrm>
            <a:off x="2621303" y="3489260"/>
            <a:ext cx="385290" cy="3701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>
                <a:latin typeface="Trade Gothic Next" panose="020B0503040303020004" pitchFamily="34" charset="0"/>
              </a:rPr>
              <a:t>2</a:t>
            </a:r>
          </a:p>
        </p:txBody>
      </p:sp>
      <p:sp>
        <p:nvSpPr>
          <p:cNvPr id="10" name="Oval 14">
            <a:extLst>
              <a:ext uri="{FF2B5EF4-FFF2-40B4-BE49-F238E27FC236}">
                <a16:creationId xmlns:a16="http://schemas.microsoft.com/office/drawing/2014/main" id="{4B983DBC-8834-DE3E-4104-1E5EB52B742A}"/>
              </a:ext>
            </a:extLst>
          </p:cNvPr>
          <p:cNvSpPr/>
          <p:nvPr/>
        </p:nvSpPr>
        <p:spPr>
          <a:xfrm>
            <a:off x="2621303" y="4600768"/>
            <a:ext cx="385290" cy="3701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>
                <a:latin typeface="Trade Gothic Next" panose="020B0503040303020004" pitchFamily="34" charset="0"/>
              </a:rPr>
              <a:t>3</a:t>
            </a:r>
          </a:p>
        </p:txBody>
      </p:sp>
      <p:sp>
        <p:nvSpPr>
          <p:cNvPr id="11" name="Oval 15">
            <a:extLst>
              <a:ext uri="{FF2B5EF4-FFF2-40B4-BE49-F238E27FC236}">
                <a16:creationId xmlns:a16="http://schemas.microsoft.com/office/drawing/2014/main" id="{B5AEA9C3-0782-C9CD-B8EF-2E2E9634A59B}"/>
              </a:ext>
            </a:extLst>
          </p:cNvPr>
          <p:cNvSpPr/>
          <p:nvPr/>
        </p:nvSpPr>
        <p:spPr>
          <a:xfrm>
            <a:off x="2621303" y="5712276"/>
            <a:ext cx="385290" cy="3701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>
                <a:latin typeface="Trade Gothic Next" panose="020B0503040303020004" pitchFamily="34" charset="0"/>
              </a:rPr>
              <a:t>4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AF00EF7B-FF2A-06E8-56FD-1DDA28AEC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025" y="5466764"/>
            <a:ext cx="776046" cy="69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76407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Viso umano, vestiti, persona, uomo&#10;&#10;Il contenuto generato dall'IA potrebbe non essere corretto.">
            <a:extLst>
              <a:ext uri="{FF2B5EF4-FFF2-40B4-BE49-F238E27FC236}">
                <a16:creationId xmlns:a16="http://schemas.microsoft.com/office/drawing/2014/main" id="{E59E84E5-2B39-9873-AA36-21D5570D7B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655619"/>
            <a:ext cx="7772400" cy="5008880"/>
          </a:xfrm>
          <a:prstGeom prst="rect">
            <a:avLst/>
          </a:prstGeom>
        </p:spPr>
      </p:pic>
      <p:sp>
        <p:nvSpPr>
          <p:cNvPr id="4" name="TextBox 13">
            <a:extLst>
              <a:ext uri="{FF2B5EF4-FFF2-40B4-BE49-F238E27FC236}">
                <a16:creationId xmlns:a16="http://schemas.microsoft.com/office/drawing/2014/main" id="{FD044AA9-0B30-4D53-9952-4EA4ED6B6ECE}"/>
              </a:ext>
            </a:extLst>
          </p:cNvPr>
          <p:cNvSpPr txBox="1"/>
          <p:nvPr/>
        </p:nvSpPr>
        <p:spPr>
          <a:xfrm>
            <a:off x="4160248" y="5940771"/>
            <a:ext cx="361331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dirty="0">
                <a:solidFill>
                  <a:schemeClr val="accent5"/>
                </a:solidFill>
                <a:effectLst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https://youtu.be/wxLRi2GpBQc?si=WclBV-rD90hh-8KT</a:t>
            </a:r>
            <a:r>
              <a:rPr lang="en-GB" sz="1100" dirty="0">
                <a:solidFill>
                  <a:schemeClr val="accent5"/>
                </a:solidFill>
                <a:effectLst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6" name="Immagine 5" descr="Immagine che contiene Viso umano, persona, sorriso, vestiti&#10;&#10;Il contenuto generato dall'IA potrebbe non essere corretto.">
            <a:extLst>
              <a:ext uri="{FF2B5EF4-FFF2-40B4-BE49-F238E27FC236}">
                <a16:creationId xmlns:a16="http://schemas.microsoft.com/office/drawing/2014/main" id="{64EC7F0A-6A60-9A7D-9BF6-958DD4F8AF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655619"/>
            <a:ext cx="7772400" cy="4968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1107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AF0507A2-6B49-0A58-CA7E-2EAEF5AEC7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173" y="688073"/>
            <a:ext cx="5019323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n-IT" sz="1000" b="1" dirty="0" err="1">
                <a:solidFill>
                  <a:schemeClr val="accent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Eurac</a:t>
            </a:r>
            <a:r>
              <a:rPr lang="it-IT" altLang="en-IT" sz="1000" b="1" dirty="0">
                <a:solidFill>
                  <a:schemeClr val="accent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altLang="en-IT" sz="1000" b="1" dirty="0" err="1">
                <a:solidFill>
                  <a:schemeClr val="accent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Research</a:t>
            </a:r>
            <a:endParaRPr lang="it-IT" altLang="en-IT" sz="1000" dirty="0">
              <a:solidFill>
                <a:schemeClr val="accent6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n-IT" sz="1000" dirty="0">
                <a:solidFill>
                  <a:schemeClr val="accent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Istituto di linguistica applicata</a:t>
            </a:r>
            <a:endParaRPr lang="it-IT" altLang="en-IT" sz="1000" dirty="0">
              <a:solidFill>
                <a:schemeClr val="accent6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n-IT" sz="1000" dirty="0">
                <a:solidFill>
                  <a:schemeClr val="accent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Viale Druso 1, 39100 Bolzano, Italia</a:t>
            </a:r>
            <a:endParaRPr lang="it-IT" altLang="en-IT" sz="1000" dirty="0">
              <a:solidFill>
                <a:schemeClr val="accent6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n-IT" sz="1000" dirty="0">
                <a:solidFill>
                  <a:schemeClr val="accent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Tel. +39 0471 055 100, Fax +39 0471 055 199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en-IT" sz="1000" dirty="0">
              <a:solidFill>
                <a:schemeClr val="accent6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n-IT" sz="1000" b="1" dirty="0">
                <a:solidFill>
                  <a:schemeClr val="accent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Progetto “A lezione con più lingue” (SMS 2.0)</a:t>
            </a:r>
            <a:endParaRPr lang="it-IT" altLang="en-IT" sz="1000" dirty="0">
              <a:solidFill>
                <a:schemeClr val="accent6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n-IT" sz="1000" dirty="0" err="1">
                <a:solidFill>
                  <a:schemeClr val="accent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sms.info@eurac.edu</a:t>
            </a:r>
            <a:endParaRPr lang="it-IT" altLang="en-IT" sz="1000" dirty="0">
              <a:solidFill>
                <a:schemeClr val="accent6"/>
              </a:solidFill>
            </a:endParaRPr>
          </a:p>
          <a:p>
            <a:r>
              <a:rPr lang="it-IT" sz="1000" u="sng" dirty="0">
                <a:solidFill>
                  <a:schemeClr val="accent5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https://www.eurac.edu/it/institutes-centers/istituto-di-linguistica-applicata/projects/sms-20</a:t>
            </a:r>
            <a:endParaRPr lang="it-IT" sz="1000" dirty="0">
              <a:solidFill>
                <a:schemeClr val="accent5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en-IT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en-IT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en-IT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en-IT" sz="1000" b="1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Autrici:</a:t>
            </a:r>
            <a:r>
              <a:rPr kumimoji="0" lang="it-IT" altLang="en-IT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Sabrina Colombo, Dana Engel, Julia </a:t>
            </a:r>
            <a:r>
              <a:rPr kumimoji="0" lang="it-IT" altLang="en-IT" sz="1000" b="0" i="0" u="none" strike="noStrike" cap="none" normalizeH="0" baseline="0" dirty="0" err="1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Reimelt</a:t>
            </a:r>
            <a:endParaRPr kumimoji="0" lang="it-IT" altLang="en-IT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en-IT" sz="1000" b="1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Project Management:</a:t>
            </a:r>
            <a:r>
              <a:rPr kumimoji="0" lang="it-IT" altLang="en-IT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Sabrina Colombo</a:t>
            </a:r>
            <a:endParaRPr kumimoji="0" lang="it-IT" altLang="en-IT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en-IT" sz="1000" b="1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Revisione editoriale e grafica a cura di:</a:t>
            </a:r>
            <a:endParaRPr kumimoji="0" lang="it-IT" altLang="en-IT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en-IT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Alessia Torresan, Sabrina Colombo, Valentina Bergonzi</a:t>
            </a:r>
            <a:endParaRPr kumimoji="0" lang="it-IT" altLang="en-IT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en-IT" sz="1000" b="1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Progetto grafico:</a:t>
            </a:r>
            <a:r>
              <a:rPr kumimoji="0" lang="it-IT" altLang="en-IT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it-IT" altLang="en-IT" sz="1000" b="0" i="0" u="none" strike="noStrike" cap="none" normalizeH="0" baseline="0" dirty="0" err="1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Eurac</a:t>
            </a:r>
            <a:r>
              <a:rPr kumimoji="0" lang="it-IT" altLang="en-IT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it-IT" altLang="en-IT" sz="1000" b="0" i="0" u="none" strike="noStrike" cap="none" normalizeH="0" baseline="0" dirty="0" err="1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Research</a:t>
            </a:r>
            <a:r>
              <a:rPr kumimoji="0" lang="it-IT" altLang="en-IT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/Chiara Mariz</a:t>
            </a:r>
            <a:endParaRPr kumimoji="0" lang="it-IT" altLang="en-IT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en-IT" sz="1000" b="1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Illustrazioni:</a:t>
            </a:r>
            <a:r>
              <a:rPr kumimoji="0" lang="it-IT" altLang="en-IT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it-IT" altLang="en-IT" sz="1000" b="0" i="0" u="none" strike="noStrike" cap="none" normalizeH="0" baseline="0" dirty="0" err="1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Eurac</a:t>
            </a:r>
            <a:r>
              <a:rPr kumimoji="0" lang="it-IT" altLang="en-IT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it-IT" altLang="en-IT" sz="1000" b="0" i="0" u="none" strike="noStrike" cap="none" normalizeH="0" baseline="0" dirty="0" err="1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Research</a:t>
            </a:r>
            <a:r>
              <a:rPr kumimoji="0" lang="it-IT" altLang="en-IT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/</a:t>
            </a:r>
            <a:r>
              <a:rPr kumimoji="0" lang="it-IT" altLang="en-IT" sz="1000" b="0" i="0" u="none" strike="noStrike" cap="none" normalizeH="0" baseline="0" dirty="0" err="1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Silke</a:t>
            </a:r>
            <a:r>
              <a:rPr kumimoji="0" lang="it-IT" altLang="en-IT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De Vivo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en-IT" sz="1000" b="1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altLang="en-IT" sz="1000" b="1" dirty="0">
              <a:solidFill>
                <a:schemeClr val="accent6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en-IT" sz="1000" b="1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© </a:t>
            </a:r>
            <a:r>
              <a:rPr kumimoji="0" lang="it-IT" altLang="en-IT" sz="1000" b="1" i="0" u="none" strike="noStrike" cap="none" normalizeH="0" baseline="0" dirty="0" err="1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Eurac</a:t>
            </a:r>
            <a:r>
              <a:rPr kumimoji="0" lang="it-IT" altLang="en-IT" sz="1000" b="1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it-IT" altLang="en-IT" sz="1000" b="1" i="0" u="none" strike="noStrike" cap="none" normalizeH="0" baseline="0" dirty="0" err="1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Research</a:t>
            </a:r>
            <a:r>
              <a:rPr kumimoji="0" lang="it-IT" altLang="en-IT" sz="1000" b="1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2025</a:t>
            </a:r>
            <a:endParaRPr kumimoji="0" lang="it-IT" altLang="en-IT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en-IT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</a:endParaRPr>
          </a:p>
        </p:txBody>
      </p:sp>
      <p:pic>
        <p:nvPicPr>
          <p:cNvPr id="3" name="Picture 1" descr="A grey and black sign with a person in a circle&#10;&#10;Description automatically generated">
            <a:extLst>
              <a:ext uri="{FF2B5EF4-FFF2-40B4-BE49-F238E27FC236}">
                <a16:creationId xmlns:a16="http://schemas.microsoft.com/office/drawing/2014/main" id="{78581C71-81F6-BB74-B424-ACBFD0E51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95" y="4526530"/>
            <a:ext cx="1088322" cy="460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484D9AF-A256-71A3-4D4A-A69EA69F3F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174" y="4987351"/>
            <a:ext cx="6622328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en-IT" sz="1000" b="0" i="0" u="none" strike="noStrike" cap="none" normalizeH="0" baseline="0" dirty="0">
                <a:ln>
                  <a:noFill/>
                </a:ln>
                <a:solidFill>
                  <a:schemeClr val="accent4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Questa pubblicazione è distribuita con licenza Creative Commons Attribuzione 4.0 Internazionale (</a:t>
            </a:r>
            <a:r>
              <a:rPr kumimoji="0" lang="it-IT" altLang="en-IT" sz="1000" b="0" i="0" u="none" strike="noStrike" cap="none" normalizeH="0" baseline="0" dirty="0">
                <a:ln>
                  <a:noFill/>
                </a:ln>
                <a:solidFill>
                  <a:schemeClr val="accent4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http://creativecommons.org/licenses/by/4.0/</a:t>
            </a:r>
            <a:r>
              <a:rPr kumimoji="0" lang="it-IT" altLang="en-IT" sz="1000" b="0" i="0" u="none" strike="noStrike" cap="none" normalizeH="0" baseline="0" dirty="0">
                <a:ln>
                  <a:noFill/>
                </a:ln>
                <a:solidFill>
                  <a:schemeClr val="accent4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), che permette il riutilizzo, la condivisione, la modifica, la distribuzione e la riproduzione con qualsiasi mezzo o formato, purché sia data adeguata menzione di paternità, si fornisca un link alla licenza Creative Commons e si indichi se sono state effettuate modifiche.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en-IT" sz="1000" b="0" i="0" u="none" strike="noStrike" cap="none" normalizeH="0" baseline="0" dirty="0">
              <a:ln>
                <a:noFill/>
              </a:ln>
              <a:solidFill>
                <a:schemeClr val="accent4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en-IT" sz="1000" b="0" i="0" u="none" strike="noStrike" cap="none" normalizeH="0" baseline="0" dirty="0">
                <a:ln>
                  <a:noFill/>
                </a:ln>
                <a:solidFill>
                  <a:schemeClr val="accent4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Questa pubblicazione Open Access contiene alcune opere coperte da diritto d’autore. Tali opere sono protette ai sensi della normativa sul Diritto d’Autore e la loro inclusione nella presente pubblicazione è stata autorizzata dai rispettivi autori/titolari dei diritti. Le opere coperte da diritto d’autore non possono essere – a titolo esemplificativo e non esaustivo – copiate, modificate, riutilizzate e/o ridistribuite da terzi con nessun mezzo né utilizzate in qualsiasi altro modo senza l’autorizzazione dei rispettivi autori/titolari dei diritti.</a:t>
            </a:r>
            <a:endParaRPr kumimoji="0" lang="it-IT" altLang="en-IT" sz="1000" b="0" i="0" u="none" strike="noStrike" cap="none" normalizeH="0" baseline="0" dirty="0">
              <a:ln>
                <a:noFill/>
              </a:ln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71102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CC922DFA-00E5-2A14-FBB0-1DB49D8E5DF6}"/>
              </a:ext>
            </a:extLst>
          </p:cNvPr>
          <p:cNvSpPr txBox="1">
            <a:spLocks/>
          </p:cNvSpPr>
          <p:nvPr/>
        </p:nvSpPr>
        <p:spPr>
          <a:xfrm>
            <a:off x="2327276" y="2373866"/>
            <a:ext cx="7537448" cy="211026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dirty="0">
                <a:solidFill>
                  <a:schemeClr val="accent6"/>
                </a:solidFill>
              </a:rPr>
              <a:t>“</a:t>
            </a:r>
            <a:r>
              <a:rPr lang="it-IT" b="1" dirty="0">
                <a:solidFill>
                  <a:schemeClr val="accent6"/>
                </a:solidFill>
              </a:rPr>
              <a:t>Uniti nella diversità</a:t>
            </a:r>
            <a:r>
              <a:rPr lang="it-IT" dirty="0">
                <a:solidFill>
                  <a:schemeClr val="accent6"/>
                </a:solidFill>
              </a:rPr>
              <a:t>” è il motto scelto dall’Unione Europea e indica che gli stati europei si sono uniti impegnandosi per la </a:t>
            </a:r>
            <a:r>
              <a:rPr lang="it-IT" b="1" dirty="0">
                <a:solidFill>
                  <a:schemeClr val="accent6"/>
                </a:solidFill>
              </a:rPr>
              <a:t>pace</a:t>
            </a:r>
            <a:r>
              <a:rPr lang="it-IT" dirty="0">
                <a:solidFill>
                  <a:schemeClr val="accent6"/>
                </a:solidFill>
              </a:rPr>
              <a:t> e il </a:t>
            </a:r>
            <a:r>
              <a:rPr lang="it-IT" b="1" dirty="0">
                <a:solidFill>
                  <a:schemeClr val="accent6"/>
                </a:solidFill>
              </a:rPr>
              <a:t>benessere</a:t>
            </a:r>
            <a:r>
              <a:rPr lang="it-IT" dirty="0">
                <a:solidFill>
                  <a:schemeClr val="accent6"/>
                </a:solidFill>
              </a:rPr>
              <a:t>, con l'intento di arricchire allo stesso tempo le diverse </a:t>
            </a:r>
            <a:r>
              <a:rPr lang="it-IT" b="1" dirty="0">
                <a:solidFill>
                  <a:schemeClr val="accent6"/>
                </a:solidFill>
              </a:rPr>
              <a:t>culture, tradizioni </a:t>
            </a:r>
            <a:r>
              <a:rPr lang="it-IT" dirty="0">
                <a:solidFill>
                  <a:schemeClr val="accent6"/>
                </a:solidFill>
              </a:rPr>
              <a:t>e</a:t>
            </a:r>
            <a:r>
              <a:rPr lang="it-IT" b="1" dirty="0">
                <a:solidFill>
                  <a:schemeClr val="accent6"/>
                </a:solidFill>
              </a:rPr>
              <a:t> lingue </a:t>
            </a:r>
            <a:r>
              <a:rPr lang="it-IT" dirty="0">
                <a:solidFill>
                  <a:schemeClr val="accent6"/>
                </a:solidFill>
              </a:rPr>
              <a:t>dell’intero continente.​</a:t>
            </a:r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E4F6B655-A9FD-0C39-2216-50107B6AFB82}"/>
              </a:ext>
            </a:extLst>
          </p:cNvPr>
          <p:cNvSpPr/>
          <p:nvPr/>
        </p:nvSpPr>
        <p:spPr>
          <a:xfrm>
            <a:off x="11065395" y="387124"/>
            <a:ext cx="752355" cy="752355"/>
          </a:xfrm>
          <a:prstGeom prst="ellipse">
            <a:avLst/>
          </a:prstGeom>
          <a:solidFill>
            <a:srgbClr val="EFC1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0454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metto 3 1">
            <a:extLst>
              <a:ext uri="{FF2B5EF4-FFF2-40B4-BE49-F238E27FC236}">
                <a16:creationId xmlns:a16="http://schemas.microsoft.com/office/drawing/2014/main" id="{CAA2362B-C25D-67B3-D7EC-D7C5E3643FFD}"/>
              </a:ext>
            </a:extLst>
          </p:cNvPr>
          <p:cNvSpPr/>
          <p:nvPr/>
        </p:nvSpPr>
        <p:spPr>
          <a:xfrm>
            <a:off x="3646026" y="1118634"/>
            <a:ext cx="4672966" cy="4620732"/>
          </a:xfrm>
          <a:prstGeom prst="wedgeEllipseCallout">
            <a:avLst>
              <a:gd name="adj1" fmla="val 45773"/>
              <a:gd name="adj2" fmla="val 44255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noProof="0" dirty="0"/>
              <a:t>Da quale lingua deriva la parola </a:t>
            </a:r>
            <a:r>
              <a:rPr lang="it-IT" sz="3600" i="1" noProof="0" dirty="0"/>
              <a:t>ciaspola</a:t>
            </a:r>
            <a:r>
              <a:rPr lang="it-IT" sz="3600" noProof="0" dirty="0"/>
              <a:t>?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82729527-DAA8-55B0-EDE0-150EAC0AFE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8992" y="4739530"/>
            <a:ext cx="797820" cy="7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910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8BEE1C-89B4-03D4-4E64-3EA285C79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2">
            <a:extLst>
              <a:ext uri="{FF2B5EF4-FFF2-40B4-BE49-F238E27FC236}">
                <a16:creationId xmlns:a16="http://schemas.microsoft.com/office/drawing/2014/main" id="{C7A1D31F-674E-52FD-6AB8-DBBB039109DE}"/>
              </a:ext>
            </a:extLst>
          </p:cNvPr>
          <p:cNvSpPr txBox="1"/>
          <p:nvPr/>
        </p:nvSpPr>
        <p:spPr>
          <a:xfrm>
            <a:off x="5106112" y="2144900"/>
            <a:ext cx="72821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dal greco</a:t>
            </a:r>
            <a:endParaRPr lang="en-IT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TextBox 14">
            <a:extLst>
              <a:ext uri="{FF2B5EF4-FFF2-40B4-BE49-F238E27FC236}">
                <a16:creationId xmlns:a16="http://schemas.microsoft.com/office/drawing/2014/main" id="{C953E936-CB39-F924-7C86-4D7494C446DA}"/>
              </a:ext>
            </a:extLst>
          </p:cNvPr>
          <p:cNvSpPr txBox="1"/>
          <p:nvPr/>
        </p:nvSpPr>
        <p:spPr>
          <a:xfrm>
            <a:off x="5106112" y="3255856"/>
            <a:ext cx="66044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dallo yiddish</a:t>
            </a:r>
            <a:endParaRPr lang="en-IT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16">
            <a:extLst>
              <a:ext uri="{FF2B5EF4-FFF2-40B4-BE49-F238E27FC236}">
                <a16:creationId xmlns:a16="http://schemas.microsoft.com/office/drawing/2014/main" id="{86A868A7-BD9D-19EC-200B-CD04C0C18952}"/>
              </a:ext>
            </a:extLst>
          </p:cNvPr>
          <p:cNvSpPr txBox="1"/>
          <p:nvPr/>
        </p:nvSpPr>
        <p:spPr>
          <a:xfrm>
            <a:off x="5106112" y="4348913"/>
            <a:ext cx="62096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dal ladino</a:t>
            </a:r>
            <a:endParaRPr lang="en-IT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TextBox 18">
            <a:extLst>
              <a:ext uri="{FF2B5EF4-FFF2-40B4-BE49-F238E27FC236}">
                <a16:creationId xmlns:a16="http://schemas.microsoft.com/office/drawing/2014/main" id="{D5D3FCB1-0211-0D8C-722C-28EBE075CE11}"/>
              </a:ext>
            </a:extLst>
          </p:cNvPr>
          <p:cNvSpPr txBox="1"/>
          <p:nvPr/>
        </p:nvSpPr>
        <p:spPr>
          <a:xfrm>
            <a:off x="5106112" y="5417550"/>
            <a:ext cx="62096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2">
                    <a:lumMod val="25000"/>
                  </a:schemeClr>
                </a:solidFill>
              </a:rPr>
              <a:t>dall’ungherese</a:t>
            </a:r>
            <a:endParaRPr lang="en-IT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TextBox 20">
            <a:extLst>
              <a:ext uri="{FF2B5EF4-FFF2-40B4-BE49-F238E27FC236}">
                <a16:creationId xmlns:a16="http://schemas.microsoft.com/office/drawing/2014/main" id="{98DDD33C-5958-9402-C70D-B6AAC136FDE3}"/>
              </a:ext>
            </a:extLst>
          </p:cNvPr>
          <p:cNvSpPr txBox="1"/>
          <p:nvPr/>
        </p:nvSpPr>
        <p:spPr>
          <a:xfrm>
            <a:off x="645140" y="804386"/>
            <a:ext cx="69702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chemeClr val="bg2">
                    <a:lumMod val="25000"/>
                  </a:schemeClr>
                </a:solidFill>
              </a:rPr>
              <a:t>La parola </a:t>
            </a:r>
            <a:r>
              <a:rPr lang="it-IT" sz="2400" b="1" i="1" dirty="0">
                <a:solidFill>
                  <a:schemeClr val="bg2">
                    <a:lumMod val="25000"/>
                  </a:schemeClr>
                </a:solidFill>
              </a:rPr>
              <a:t>ciaspola</a:t>
            </a:r>
            <a:r>
              <a:rPr lang="it-IT" sz="2400" b="1" dirty="0">
                <a:solidFill>
                  <a:schemeClr val="bg2">
                    <a:lumMod val="25000"/>
                  </a:schemeClr>
                </a:solidFill>
              </a:rPr>
              <a:t> deriva…</a:t>
            </a:r>
            <a:endParaRPr lang="it-IT" sz="2400" b="1" noProof="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D57984DC-D651-ABDA-BE6A-3B3CA53BD881}"/>
              </a:ext>
            </a:extLst>
          </p:cNvPr>
          <p:cNvSpPr/>
          <p:nvPr/>
        </p:nvSpPr>
        <p:spPr>
          <a:xfrm>
            <a:off x="4143736" y="1997014"/>
            <a:ext cx="752355" cy="752355"/>
          </a:xfrm>
          <a:prstGeom prst="ellipse">
            <a:avLst/>
          </a:prstGeom>
          <a:solidFill>
            <a:srgbClr val="EFC1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24379000-4383-9803-255A-403D83D4E68C}"/>
              </a:ext>
            </a:extLst>
          </p:cNvPr>
          <p:cNvSpPr/>
          <p:nvPr/>
        </p:nvSpPr>
        <p:spPr>
          <a:xfrm>
            <a:off x="4143736" y="3104154"/>
            <a:ext cx="752355" cy="752355"/>
          </a:xfrm>
          <a:prstGeom prst="ellipse">
            <a:avLst/>
          </a:prstGeom>
          <a:solidFill>
            <a:srgbClr val="9EA9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65C67129-C7D2-7DD7-75EE-BBCEBEBAD475}"/>
              </a:ext>
            </a:extLst>
          </p:cNvPr>
          <p:cNvSpPr/>
          <p:nvPr/>
        </p:nvSpPr>
        <p:spPr>
          <a:xfrm>
            <a:off x="4143736" y="4172791"/>
            <a:ext cx="752355" cy="75235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E94AD7E2-92B6-4E04-6572-ED0DAA466986}"/>
              </a:ext>
            </a:extLst>
          </p:cNvPr>
          <p:cNvSpPr/>
          <p:nvPr/>
        </p:nvSpPr>
        <p:spPr>
          <a:xfrm>
            <a:off x="4143736" y="5241428"/>
            <a:ext cx="752355" cy="752355"/>
          </a:xfrm>
          <a:prstGeom prst="ellipse">
            <a:avLst/>
          </a:prstGeom>
          <a:solidFill>
            <a:srgbClr val="6BAE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61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67056-310A-3C84-3312-8480E93FB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1876E9FB-1779-0B4F-5345-49D7A51EF802}"/>
              </a:ext>
            </a:extLst>
          </p:cNvPr>
          <p:cNvSpPr txBox="1">
            <a:spLocks/>
          </p:cNvSpPr>
          <p:nvPr/>
        </p:nvSpPr>
        <p:spPr>
          <a:xfrm>
            <a:off x="6472177" y="1457253"/>
            <a:ext cx="4917312" cy="4012165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 fontAlgn="base">
              <a:buNone/>
            </a:pPr>
            <a:r>
              <a:rPr lang="it-IT" sz="2800" dirty="0">
                <a:solidFill>
                  <a:schemeClr val="accent6"/>
                </a:solidFill>
              </a:rPr>
              <a:t>La parola </a:t>
            </a:r>
            <a:r>
              <a:rPr lang="it-IT" sz="2800" b="1" i="1" dirty="0">
                <a:solidFill>
                  <a:schemeClr val="accent6"/>
                </a:solidFill>
              </a:rPr>
              <a:t>ciaspola</a:t>
            </a:r>
            <a:r>
              <a:rPr lang="it-IT" sz="2800" dirty="0">
                <a:solidFill>
                  <a:schemeClr val="accent6"/>
                </a:solidFill>
              </a:rPr>
              <a:t> deriva etimologicamente dal </a:t>
            </a:r>
            <a:r>
              <a:rPr lang="it-IT" sz="2800" b="1" dirty="0">
                <a:solidFill>
                  <a:schemeClr val="accent6"/>
                </a:solidFill>
              </a:rPr>
              <a:t>ladino</a:t>
            </a:r>
            <a:r>
              <a:rPr lang="it-IT" sz="2800" dirty="0">
                <a:solidFill>
                  <a:schemeClr val="accent6"/>
                </a:solidFill>
              </a:rPr>
              <a:t>.</a:t>
            </a:r>
            <a:endParaRPr lang="it-IT" sz="2800" b="0" i="0" u="none" strike="noStrike" dirty="0">
              <a:solidFill>
                <a:schemeClr val="accent6"/>
              </a:solidFill>
              <a:effectLst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48DDE5A-0341-F7EF-1B2C-132746C097BA}"/>
              </a:ext>
            </a:extLst>
          </p:cNvPr>
          <p:cNvSpPr txBox="1"/>
          <p:nvPr/>
        </p:nvSpPr>
        <p:spPr>
          <a:xfrm>
            <a:off x="148851" y="5640359"/>
            <a:ext cx="400645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000" b="0" i="0" u="sng" strike="noStrike" dirty="0">
                <a:solidFill>
                  <a:schemeClr val="accent6"/>
                </a:solidFill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Credit: Zhukovvvlad</a:t>
            </a:r>
            <a:r>
              <a:rPr lang="it-IT" sz="1000" b="0" i="0" u="sng" strike="noStrike" dirty="0">
                <a:solidFill>
                  <a:schemeClr val="accent6"/>
                </a:solidFill>
                <a:effectLst/>
              </a:rPr>
              <a:t>/ </a:t>
            </a:r>
            <a:r>
              <a:rPr lang="it-IT" sz="1000" u="sng" dirty="0" err="1">
                <a:solidFill>
                  <a:schemeClr val="accent6"/>
                </a:solidFill>
              </a:rPr>
              <a:t>stock.adobe.com</a:t>
            </a:r>
            <a:r>
              <a:rPr lang="it-IT" sz="1000" u="sng" dirty="0">
                <a:solidFill>
                  <a:schemeClr val="accent6"/>
                </a:solidFill>
              </a:rPr>
              <a:t> – </a:t>
            </a:r>
            <a:r>
              <a:rPr lang="it-IT" sz="1000" u="sng" dirty="0" err="1">
                <a:solidFill>
                  <a:schemeClr val="accent6"/>
                </a:solidFill>
              </a:rPr>
              <a:t>all</a:t>
            </a:r>
            <a:r>
              <a:rPr lang="it-IT" sz="1000" u="sng" dirty="0">
                <a:solidFill>
                  <a:schemeClr val="accent6"/>
                </a:solidFill>
              </a:rPr>
              <a:t> </a:t>
            </a:r>
            <a:r>
              <a:rPr lang="it-IT" sz="1000" u="sng" dirty="0" err="1">
                <a:solidFill>
                  <a:schemeClr val="accent6"/>
                </a:solidFill>
              </a:rPr>
              <a:t>rights</a:t>
            </a:r>
            <a:r>
              <a:rPr lang="it-IT" sz="1000" u="sng" dirty="0">
                <a:solidFill>
                  <a:schemeClr val="accent6"/>
                </a:solidFill>
              </a:rPr>
              <a:t> </a:t>
            </a:r>
            <a:r>
              <a:rPr lang="it-IT" sz="1000" u="sng" dirty="0" err="1">
                <a:solidFill>
                  <a:schemeClr val="accent6"/>
                </a:solidFill>
              </a:rPr>
              <a:t>reserved</a:t>
            </a:r>
            <a:endParaRPr lang="it-IT" sz="1000" u="sng" dirty="0">
              <a:solidFill>
                <a:schemeClr val="accent6"/>
              </a:solidFill>
            </a:endParaRPr>
          </a:p>
        </p:txBody>
      </p:sp>
      <p:pic>
        <p:nvPicPr>
          <p:cNvPr id="7" name="Immagine 6" descr="Immagine che contiene neve, aria aperta, persona, calzature&#10;&#10;Il contenuto generato dall'IA potrebbe non essere corretto.">
            <a:extLst>
              <a:ext uri="{FF2B5EF4-FFF2-40B4-BE49-F238E27FC236}">
                <a16:creationId xmlns:a16="http://schemas.microsoft.com/office/drawing/2014/main" id="{8236D25F-335B-E839-2AC8-E50C809A61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57253"/>
            <a:ext cx="6095999" cy="4090474"/>
          </a:xfrm>
          <a:prstGeom prst="rect">
            <a:avLst/>
          </a:prstGeom>
        </p:spPr>
      </p:pic>
      <p:sp>
        <p:nvSpPr>
          <p:cNvPr id="8" name="Ovale 7">
            <a:extLst>
              <a:ext uri="{FF2B5EF4-FFF2-40B4-BE49-F238E27FC236}">
                <a16:creationId xmlns:a16="http://schemas.microsoft.com/office/drawing/2014/main" id="{F1FADA2B-38AF-0FAE-6EEF-53F3CCDDB585}"/>
              </a:ext>
            </a:extLst>
          </p:cNvPr>
          <p:cNvSpPr/>
          <p:nvPr/>
        </p:nvSpPr>
        <p:spPr>
          <a:xfrm>
            <a:off x="11065395" y="387124"/>
            <a:ext cx="752355" cy="752355"/>
          </a:xfrm>
          <a:prstGeom prst="ellipse">
            <a:avLst/>
          </a:prstGeom>
          <a:solidFill>
            <a:srgbClr val="DF1B1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3389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A4FD1-A22D-2AE6-88E7-7788F68BA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metto 3 1">
            <a:extLst>
              <a:ext uri="{FF2B5EF4-FFF2-40B4-BE49-F238E27FC236}">
                <a16:creationId xmlns:a16="http://schemas.microsoft.com/office/drawing/2014/main" id="{16E0DAFA-283F-0D13-AF0A-AC6BE21D401A}"/>
              </a:ext>
            </a:extLst>
          </p:cNvPr>
          <p:cNvSpPr/>
          <p:nvPr/>
        </p:nvSpPr>
        <p:spPr>
          <a:xfrm>
            <a:off x="3646026" y="1118634"/>
            <a:ext cx="4672966" cy="4620732"/>
          </a:xfrm>
          <a:prstGeom prst="wedgeEllipseCallout">
            <a:avLst>
              <a:gd name="adj1" fmla="val 45773"/>
              <a:gd name="adj2" fmla="val 44255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noProof="0" dirty="0"/>
              <a:t>Da quale lingua deriva la parola </a:t>
            </a:r>
            <a:r>
              <a:rPr lang="it-IT" sz="3600" i="1" noProof="0" dirty="0"/>
              <a:t>kilt</a:t>
            </a:r>
            <a:r>
              <a:rPr lang="it-IT" sz="3600" noProof="0" dirty="0"/>
              <a:t>?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0CADE692-E1A6-1B4B-1E30-2A8F663959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8992" y="4739530"/>
            <a:ext cx="797820" cy="7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850706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Covers">
  <a:themeElements>
    <a:clrScheme name="EURAC">
      <a:dk1>
        <a:srgbClr val="000000"/>
      </a:dk1>
      <a:lt1>
        <a:srgbClr val="FFFFFF"/>
      </a:lt1>
      <a:dk2>
        <a:srgbClr val="000000"/>
      </a:dk2>
      <a:lt2>
        <a:srgbClr val="D7DADA"/>
      </a:lt2>
      <a:accent1>
        <a:srgbClr val="DE1A11"/>
      </a:accent1>
      <a:accent2>
        <a:srgbClr val="D7DADA"/>
      </a:accent2>
      <a:accent3>
        <a:srgbClr val="DE1A11"/>
      </a:accent3>
      <a:accent4>
        <a:srgbClr val="8C9091"/>
      </a:accent4>
      <a:accent5>
        <a:srgbClr val="DE1A11"/>
      </a:accent5>
      <a:accent6>
        <a:srgbClr val="535859"/>
      </a:accent6>
      <a:hlink>
        <a:srgbClr val="2A6D8C"/>
      </a:hlink>
      <a:folHlink>
        <a:srgbClr val="678398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9" id="{D4216A81-C607-454D-B616-EBB279713031}" vid="{30E9AFBA-4249-CD49-8824-C19402B17437}"/>
    </a:ext>
  </a:extLst>
</a:theme>
</file>

<file path=ppt/theme/theme2.xml><?xml version="1.0" encoding="utf-8"?>
<a:theme xmlns:a="http://schemas.openxmlformats.org/drawingml/2006/main" name="Image Covers">
  <a:themeElements>
    <a:clrScheme name="EURAC">
      <a:dk1>
        <a:srgbClr val="000000"/>
      </a:dk1>
      <a:lt1>
        <a:srgbClr val="FFFFFF"/>
      </a:lt1>
      <a:dk2>
        <a:srgbClr val="000000"/>
      </a:dk2>
      <a:lt2>
        <a:srgbClr val="D7DADA"/>
      </a:lt2>
      <a:accent1>
        <a:srgbClr val="DE1A11"/>
      </a:accent1>
      <a:accent2>
        <a:srgbClr val="D7DADA"/>
      </a:accent2>
      <a:accent3>
        <a:srgbClr val="DE1A11"/>
      </a:accent3>
      <a:accent4>
        <a:srgbClr val="8C9091"/>
      </a:accent4>
      <a:accent5>
        <a:srgbClr val="DE1A11"/>
      </a:accent5>
      <a:accent6>
        <a:srgbClr val="535859"/>
      </a:accent6>
      <a:hlink>
        <a:srgbClr val="2A6D8C"/>
      </a:hlink>
      <a:folHlink>
        <a:srgbClr val="678398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9" id="{D4216A81-C607-454D-B616-EBB279713031}" vid="{9B1C51AE-E13B-0C49-A3BE-25E6DBA5F7CF}"/>
    </a:ext>
  </a:extLst>
</a:theme>
</file>

<file path=ppt/theme/theme3.xml><?xml version="1.0" encoding="utf-8"?>
<a:theme xmlns:a="http://schemas.openxmlformats.org/drawingml/2006/main" name="1_Simple Covers">
  <a:themeElements>
    <a:clrScheme name="EURAC">
      <a:dk1>
        <a:srgbClr val="000000"/>
      </a:dk1>
      <a:lt1>
        <a:srgbClr val="FFFFFF"/>
      </a:lt1>
      <a:dk2>
        <a:srgbClr val="000000"/>
      </a:dk2>
      <a:lt2>
        <a:srgbClr val="D7DADA"/>
      </a:lt2>
      <a:accent1>
        <a:srgbClr val="DE1A11"/>
      </a:accent1>
      <a:accent2>
        <a:srgbClr val="D7DADA"/>
      </a:accent2>
      <a:accent3>
        <a:srgbClr val="DE1A11"/>
      </a:accent3>
      <a:accent4>
        <a:srgbClr val="8C9091"/>
      </a:accent4>
      <a:accent5>
        <a:srgbClr val="DE1A11"/>
      </a:accent5>
      <a:accent6>
        <a:srgbClr val="535859"/>
      </a:accent6>
      <a:hlink>
        <a:srgbClr val="2A6D8C"/>
      </a:hlink>
      <a:folHlink>
        <a:srgbClr val="678398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9" id="{D4216A81-C607-454D-B616-EBB279713031}" vid="{C18DA24E-491E-E54E-940E-3FBDC843BE3E}"/>
    </a:ext>
  </a:extLst>
</a:theme>
</file>

<file path=ppt/theme/theme4.xml><?xml version="1.0" encoding="utf-8"?>
<a:theme xmlns:a="http://schemas.openxmlformats.org/drawingml/2006/main" name="Chapters title">
  <a:themeElements>
    <a:clrScheme name="EURAC">
      <a:dk1>
        <a:srgbClr val="000000"/>
      </a:dk1>
      <a:lt1>
        <a:srgbClr val="FFFFFF"/>
      </a:lt1>
      <a:dk2>
        <a:srgbClr val="000000"/>
      </a:dk2>
      <a:lt2>
        <a:srgbClr val="D7DADA"/>
      </a:lt2>
      <a:accent1>
        <a:srgbClr val="DE1A11"/>
      </a:accent1>
      <a:accent2>
        <a:srgbClr val="D7DADA"/>
      </a:accent2>
      <a:accent3>
        <a:srgbClr val="DE1A11"/>
      </a:accent3>
      <a:accent4>
        <a:srgbClr val="8C9091"/>
      </a:accent4>
      <a:accent5>
        <a:srgbClr val="DE1A11"/>
      </a:accent5>
      <a:accent6>
        <a:srgbClr val="535859"/>
      </a:accent6>
      <a:hlink>
        <a:srgbClr val="2A6D8C"/>
      </a:hlink>
      <a:folHlink>
        <a:srgbClr val="678398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9" id="{D4216A81-C607-454D-B616-EBB279713031}" vid="{D80F77D7-B981-5C47-9905-A63BED455DC8}"/>
    </a:ext>
  </a:extLst>
</a:theme>
</file>

<file path=ppt/theme/theme5.xml><?xml version="1.0" encoding="utf-8"?>
<a:theme xmlns:a="http://schemas.openxmlformats.org/drawingml/2006/main" name="Contents Slides">
  <a:themeElements>
    <a:clrScheme name="EURAC">
      <a:dk1>
        <a:srgbClr val="000000"/>
      </a:dk1>
      <a:lt1>
        <a:srgbClr val="FFFFFF"/>
      </a:lt1>
      <a:dk2>
        <a:srgbClr val="000000"/>
      </a:dk2>
      <a:lt2>
        <a:srgbClr val="D7DADA"/>
      </a:lt2>
      <a:accent1>
        <a:srgbClr val="DE1A11"/>
      </a:accent1>
      <a:accent2>
        <a:srgbClr val="D7DADA"/>
      </a:accent2>
      <a:accent3>
        <a:srgbClr val="DE1A11"/>
      </a:accent3>
      <a:accent4>
        <a:srgbClr val="8C9091"/>
      </a:accent4>
      <a:accent5>
        <a:srgbClr val="DE1A11"/>
      </a:accent5>
      <a:accent6>
        <a:srgbClr val="535859"/>
      </a:accent6>
      <a:hlink>
        <a:srgbClr val="2A6D8C"/>
      </a:hlink>
      <a:folHlink>
        <a:srgbClr val="67839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9" id="{D4216A81-C607-454D-B616-EBB279713031}" vid="{F98C3A76-2E4D-8741-B96A-69140F03CAEB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CACBF6F64A7B24C8FC41F52F21BA73D" ma:contentTypeVersion="12" ma:contentTypeDescription="Creare un nuovo documento." ma:contentTypeScope="" ma:versionID="03eafbe2aa9f77a6fbb4339320f8ad0e">
  <xsd:schema xmlns:xsd="http://www.w3.org/2001/XMLSchema" xmlns:xs="http://www.w3.org/2001/XMLSchema" xmlns:p="http://schemas.microsoft.com/office/2006/metadata/properties" xmlns:ns2="d50c8c2c-af25-4f0d-b4c4-bb032624f243" xmlns:ns3="359b2276-3855-41ed-87fa-2a7abe6a582a" targetNamespace="http://schemas.microsoft.com/office/2006/metadata/properties" ma:root="true" ma:fieldsID="6c6119ac60ae8991e6ae6182329fc1f6" ns2:_="" ns3:_="">
    <xsd:import namespace="d50c8c2c-af25-4f0d-b4c4-bb032624f243"/>
    <xsd:import namespace="359b2276-3855-41ed-87fa-2a7abe6a582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0c8c2c-af25-4f0d-b4c4-bb032624f24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9b2276-3855-41ed-87fa-2a7abe6a582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359b2276-3855-41ed-87fa-2a7abe6a582a">
      <UserInfo>
        <DisplayName>Sparber Wolfram</DisplayName>
        <AccountId>26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D3C5175-602D-42C1-93DD-686F05E0AC8D}">
  <ds:schemaRefs>
    <ds:schemaRef ds:uri="359b2276-3855-41ed-87fa-2a7abe6a582a"/>
    <ds:schemaRef ds:uri="d50c8c2c-af25-4f0d-b4c4-bb032624f24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6A7F354-E7AE-4DB2-A7E2-A063A697F835}">
  <ds:schemaRefs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359b2276-3855-41ed-87fa-2a7abe6a582a"/>
    <ds:schemaRef ds:uri="http://purl.org/dc/dcmitype/"/>
    <ds:schemaRef ds:uri="http://purl.org/dc/elements/1.1/"/>
    <ds:schemaRef ds:uri="d50c8c2c-af25-4f0d-b4c4-bb032624f243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E2DC7EC8-74F1-4E1D-84CE-A15B07E8A5C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Simple Covers</Template>
  <TotalTime>189</TotalTime>
  <Words>1734</Words>
  <Application>Microsoft Macintosh PowerPoint</Application>
  <PresentationFormat>Widescreen</PresentationFormat>
  <Paragraphs>197</Paragraphs>
  <Slides>44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5</vt:i4>
      </vt:variant>
      <vt:variant>
        <vt:lpstr>Titoli diapositive</vt:lpstr>
      </vt:variant>
      <vt:variant>
        <vt:i4>44</vt:i4>
      </vt:variant>
    </vt:vector>
  </HeadingPairs>
  <TitlesOfParts>
    <vt:vector size="55" baseType="lpstr">
      <vt:lpstr>adobe-clean</vt:lpstr>
      <vt:lpstr>Aptos</vt:lpstr>
      <vt:lpstr>Arial</vt:lpstr>
      <vt:lpstr>Calibri</vt:lpstr>
      <vt:lpstr>Calibri Light</vt:lpstr>
      <vt:lpstr>Trade Gothic Next</vt:lpstr>
      <vt:lpstr>Simple Covers</vt:lpstr>
      <vt:lpstr>Image Covers</vt:lpstr>
      <vt:lpstr>1_Simple Covers</vt:lpstr>
      <vt:lpstr>Chapters title</vt:lpstr>
      <vt:lpstr>Contents Slides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Mariz Chiara</dc:creator>
  <cp:keywords/>
  <dc:description/>
  <cp:lastModifiedBy>Mariz Chiara</cp:lastModifiedBy>
  <cp:revision>9</cp:revision>
  <cp:lastPrinted>2017-03-09T08:39:52Z</cp:lastPrinted>
  <dcterms:created xsi:type="dcterms:W3CDTF">2025-01-22T09:51:14Z</dcterms:created>
  <dcterms:modified xsi:type="dcterms:W3CDTF">2025-09-10T08:38:44Z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0x0101001CACBF6F64A7B24C8FC41F52F21BA73D</vt:lpwstr>
  </property>
</Properties>
</file>