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 id="2147483689" r:id="rId5"/>
  </p:sldMasterIdLst>
  <p:notesMasterIdLst>
    <p:notesMasterId r:id="rId25"/>
  </p:notesMasterIdLst>
  <p:handoutMasterIdLst>
    <p:handoutMasterId r:id="rId26"/>
  </p:handoutMasterIdLst>
  <p:sldIdLst>
    <p:sldId id="278" r:id="rId6"/>
    <p:sldId id="957" r:id="rId7"/>
    <p:sldId id="2134805630" r:id="rId8"/>
    <p:sldId id="2134805633" r:id="rId9"/>
    <p:sldId id="2134805634" r:id="rId10"/>
    <p:sldId id="2134805635" r:id="rId11"/>
    <p:sldId id="2134805631" r:id="rId12"/>
    <p:sldId id="961" r:id="rId13"/>
    <p:sldId id="2134805636" r:id="rId14"/>
    <p:sldId id="2134805627" r:id="rId15"/>
    <p:sldId id="2134805628" r:id="rId16"/>
    <p:sldId id="2134805629" r:id="rId17"/>
    <p:sldId id="2134805583" r:id="rId18"/>
    <p:sldId id="2134805584" r:id="rId19"/>
    <p:sldId id="967" r:id="rId20"/>
    <p:sldId id="954" r:id="rId21"/>
    <p:sldId id="2134805582" r:id="rId22"/>
    <p:sldId id="2134805555" r:id="rId23"/>
    <p:sldId id="2134805558" r:id="rId24"/>
  </p:sldIdLst>
  <p:sldSz cx="9144000" cy="5143500" type="screen16x9"/>
  <p:notesSz cx="6724650" cy="9774238"/>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079" userDrawn="1">
          <p15:clr>
            <a:srgbClr val="A4A3A4"/>
          </p15:clr>
        </p15:guide>
        <p15:guide id="2" pos="211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F4D5E3C-3F25-F2EF-0852-A5049487CCC6}" name="Amanda Sinden" initials="AS" userId="Amanda Sinden"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Jess Hunt" initials="JH [2]" lastIdx="1" clrIdx="6">
    <p:extLst>
      <p:ext uri="{19B8F6BF-5375-455C-9EA6-DF929625EA0E}">
        <p15:presenceInfo xmlns:p15="http://schemas.microsoft.com/office/powerpoint/2012/main" userId="S::jess.hunt@esb.org.au::97934c40-b14c-4104-a682-e1ea71cb1a2e" providerId="AD"/>
      </p:ext>
    </p:extLst>
  </p:cmAuthor>
  <p:cmAuthor id="1" name="Jeewantha Karunarathna" initials="JK" lastIdx="1" clrIdx="0"/>
  <p:cmAuthor id="8" name="James Hyatt" initials="JH" lastIdx="1" clrIdx="7">
    <p:extLst>
      <p:ext uri="{19B8F6BF-5375-455C-9EA6-DF929625EA0E}">
        <p15:presenceInfo xmlns:p15="http://schemas.microsoft.com/office/powerpoint/2012/main" userId="James Hyatt" providerId="None"/>
      </p:ext>
    </p:extLst>
  </p:cmAuthor>
  <p:cmAuthor id="2" name="Owen Pascoe" initials="OP" lastIdx="3" clrIdx="1"/>
  <p:cmAuthor id="9" name="Amanda Sinden" initials="AS" lastIdx="2" clrIdx="8">
    <p:extLst>
      <p:ext uri="{19B8F6BF-5375-455C-9EA6-DF929625EA0E}">
        <p15:presenceInfo xmlns:p15="http://schemas.microsoft.com/office/powerpoint/2012/main" userId="Amanda Sinden" providerId="None"/>
      </p:ext>
    </p:extLst>
  </p:cmAuthor>
  <p:cmAuthor id="3" name="Jessica Hunt" initials="JH" lastIdx="2" clrIdx="2">
    <p:extLst>
      <p:ext uri="{19B8F6BF-5375-455C-9EA6-DF929625EA0E}">
        <p15:presenceInfo xmlns:p15="http://schemas.microsoft.com/office/powerpoint/2012/main" userId="S::jess.hunt@aemo.com.au::0c998aaa-f7f0-4a04-8d55-a9cbea68a89a" providerId="AD"/>
      </p:ext>
    </p:extLst>
  </p:cmAuthor>
  <p:cmAuthor id="4" name="David Swift" initials="DS" lastIdx="3" clrIdx="3">
    <p:extLst>
      <p:ext uri="{19B8F6BF-5375-455C-9EA6-DF929625EA0E}">
        <p15:presenceInfo xmlns:p15="http://schemas.microsoft.com/office/powerpoint/2012/main" userId="David Swift" providerId="None"/>
      </p:ext>
    </p:extLst>
  </p:cmAuthor>
  <p:cmAuthor id="5" name="Jess Hunt" initials="JH" lastIdx="4" clrIdx="4">
    <p:extLst>
      <p:ext uri="{19B8F6BF-5375-455C-9EA6-DF929625EA0E}">
        <p15:presenceInfo xmlns:p15="http://schemas.microsoft.com/office/powerpoint/2012/main" userId="Jess Hunt" providerId="None"/>
      </p:ext>
    </p:extLst>
  </p:cmAuthor>
  <p:cmAuthor id="6" name="Tom" initials="T" lastIdx="26" clrIdx="5">
    <p:extLst>
      <p:ext uri="{19B8F6BF-5375-455C-9EA6-DF929625EA0E}">
        <p15:presenceInfo xmlns:p15="http://schemas.microsoft.com/office/powerpoint/2012/main" userId="To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D7F5"/>
    <a:srgbClr val="FCF0A6"/>
    <a:srgbClr val="0000FF"/>
    <a:srgbClr val="FF5050"/>
    <a:srgbClr val="FF855C"/>
    <a:srgbClr val="FFCCCC"/>
    <a:srgbClr val="FF6633"/>
    <a:srgbClr val="EDEFF1"/>
    <a:srgbClr val="4F4C4D"/>
    <a:srgbClr val="33A7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EB6DFD-58F4-4FA4-919D-FA1789D184A4}" v="226" dt="2022-09-01T01:02:47.898"/>
    <p1510:client id="{8ED5C736-E2A4-47EC-8297-3E117DD18A3C}" v="6570" dt="2022-09-01T01:06:55.3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guide orient="horz" pos="1620"/>
        <p:guide pos="2880"/>
      </p:guideLst>
    </p:cSldViewPr>
  </p:slideViewPr>
  <p:notesViewPr>
    <p:cSldViewPr snapToGrid="0">
      <p:cViewPr varScale="1">
        <p:scale>
          <a:sx n="66" d="100"/>
          <a:sy n="66" d="100"/>
        </p:scale>
        <p:origin x="0" y="0"/>
      </p:cViewPr>
      <p:guideLst>
        <p:guide orient="horz" pos="3079"/>
        <p:guide pos="211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anda Sinden" userId="1b5b2cf5-74ac-4ec4-9afb-972673c8dc71" providerId="ADAL" clId="{47EB6DFD-58F4-4FA4-919D-FA1789D184A4}"/>
    <pc:docChg chg="modSld">
      <pc:chgData name="Amanda Sinden" userId="1b5b2cf5-74ac-4ec4-9afb-972673c8dc71" providerId="ADAL" clId="{47EB6DFD-58F4-4FA4-919D-FA1789D184A4}" dt="2022-09-01T01:02:47.898" v="225" actId="14100"/>
      <pc:docMkLst>
        <pc:docMk/>
      </pc:docMkLst>
      <pc:sldChg chg="modSp mod">
        <pc:chgData name="Amanda Sinden" userId="1b5b2cf5-74ac-4ec4-9afb-972673c8dc71" providerId="ADAL" clId="{47EB6DFD-58F4-4FA4-919D-FA1789D184A4}" dt="2022-09-01T01:01:11.260" v="224" actId="20577"/>
        <pc:sldMkLst>
          <pc:docMk/>
          <pc:sldMk cId="78045315" sldId="954"/>
        </pc:sldMkLst>
        <pc:graphicFrameChg chg="mod modGraphic">
          <ac:chgData name="Amanda Sinden" userId="1b5b2cf5-74ac-4ec4-9afb-972673c8dc71" providerId="ADAL" clId="{47EB6DFD-58F4-4FA4-919D-FA1789D184A4}" dt="2022-09-01T01:01:11.260" v="224" actId="20577"/>
          <ac:graphicFrameMkLst>
            <pc:docMk/>
            <pc:sldMk cId="78045315" sldId="954"/>
            <ac:graphicFrameMk id="2" creationId="{A043702E-3F47-8351-C20B-0AFA38F79F60}"/>
          </ac:graphicFrameMkLst>
        </pc:graphicFrameChg>
      </pc:sldChg>
      <pc:sldChg chg="modSp mod">
        <pc:chgData name="Amanda Sinden" userId="1b5b2cf5-74ac-4ec4-9afb-972673c8dc71" providerId="ADAL" clId="{47EB6DFD-58F4-4FA4-919D-FA1789D184A4}" dt="2022-09-01T01:02:47.898" v="225" actId="14100"/>
        <pc:sldMkLst>
          <pc:docMk/>
          <pc:sldMk cId="160587663" sldId="2134805636"/>
        </pc:sldMkLst>
        <pc:graphicFrameChg chg="mod">
          <ac:chgData name="Amanda Sinden" userId="1b5b2cf5-74ac-4ec4-9afb-972673c8dc71" providerId="ADAL" clId="{47EB6DFD-58F4-4FA4-919D-FA1789D184A4}" dt="2022-09-01T01:02:47.898" v="225" actId="14100"/>
          <ac:graphicFrameMkLst>
            <pc:docMk/>
            <pc:sldMk cId="160587663" sldId="2134805636"/>
            <ac:graphicFrameMk id="4" creationId="{A034D9B9-DAF8-9E56-E3DC-05910A43BE66}"/>
          </ac:graphicFrameMkLst>
        </pc:graphicFrameChg>
      </pc:sldChg>
    </pc:docChg>
  </pc:docChgLst>
  <pc:docChgLst>
    <pc:chgData name="Jess Hunt" userId="97934c40-b14c-4104-a682-e1ea71cb1a2e" providerId="ADAL" clId="{8ED5C736-E2A4-47EC-8297-3E117DD18A3C}"/>
    <pc:docChg chg="undo custSel modSld">
      <pc:chgData name="Jess Hunt" userId="97934c40-b14c-4104-a682-e1ea71cb1a2e" providerId="ADAL" clId="{8ED5C736-E2A4-47EC-8297-3E117DD18A3C}" dt="2022-09-01T01:06:55.377" v="547" actId="20577"/>
      <pc:docMkLst>
        <pc:docMk/>
      </pc:docMkLst>
      <pc:sldChg chg="modSp mod">
        <pc:chgData name="Jess Hunt" userId="97934c40-b14c-4104-a682-e1ea71cb1a2e" providerId="ADAL" clId="{8ED5C736-E2A4-47EC-8297-3E117DD18A3C}" dt="2022-09-01T00:56:37.279" v="314" actId="5793"/>
        <pc:sldMkLst>
          <pc:docMk/>
          <pc:sldMk cId="2945458904" sldId="278"/>
        </pc:sldMkLst>
        <pc:spChg chg="mod">
          <ac:chgData name="Jess Hunt" userId="97934c40-b14c-4104-a682-e1ea71cb1a2e" providerId="ADAL" clId="{8ED5C736-E2A4-47EC-8297-3E117DD18A3C}" dt="2022-09-01T00:56:37.279" v="314" actId="5793"/>
          <ac:spMkLst>
            <pc:docMk/>
            <pc:sldMk cId="2945458904" sldId="278"/>
            <ac:spMk id="2" creationId="{9107D183-E97C-CA71-1707-CE88B02897DA}"/>
          </ac:spMkLst>
        </pc:spChg>
      </pc:sldChg>
      <pc:sldChg chg="modSp mod">
        <pc:chgData name="Jess Hunt" userId="97934c40-b14c-4104-a682-e1ea71cb1a2e" providerId="ADAL" clId="{8ED5C736-E2A4-47EC-8297-3E117DD18A3C}" dt="2022-08-31T07:31:20.958" v="65" actId="20577"/>
        <pc:sldMkLst>
          <pc:docMk/>
          <pc:sldMk cId="78045315" sldId="954"/>
        </pc:sldMkLst>
        <pc:graphicFrameChg chg="mod modGraphic">
          <ac:chgData name="Jess Hunt" userId="97934c40-b14c-4104-a682-e1ea71cb1a2e" providerId="ADAL" clId="{8ED5C736-E2A4-47EC-8297-3E117DD18A3C}" dt="2022-08-31T07:31:20.958" v="65" actId="20577"/>
          <ac:graphicFrameMkLst>
            <pc:docMk/>
            <pc:sldMk cId="78045315" sldId="954"/>
            <ac:graphicFrameMk id="2" creationId="{A043702E-3F47-8351-C20B-0AFA38F79F60}"/>
          </ac:graphicFrameMkLst>
        </pc:graphicFrameChg>
      </pc:sldChg>
      <pc:sldChg chg="modSp mod">
        <pc:chgData name="Jess Hunt" userId="97934c40-b14c-4104-a682-e1ea71cb1a2e" providerId="ADAL" clId="{8ED5C736-E2A4-47EC-8297-3E117DD18A3C}" dt="2022-09-01T00:56:04.490" v="301" actId="14734"/>
        <pc:sldMkLst>
          <pc:docMk/>
          <pc:sldMk cId="313816117" sldId="961"/>
        </pc:sldMkLst>
        <pc:spChg chg="mod">
          <ac:chgData name="Jess Hunt" userId="97934c40-b14c-4104-a682-e1ea71cb1a2e" providerId="ADAL" clId="{8ED5C736-E2A4-47EC-8297-3E117DD18A3C}" dt="2022-09-01T00:55:17.985" v="294" actId="20577"/>
          <ac:spMkLst>
            <pc:docMk/>
            <pc:sldMk cId="313816117" sldId="961"/>
            <ac:spMk id="2" creationId="{F289FD83-5EB4-5C96-BED1-E73BE81B3520}"/>
          </ac:spMkLst>
        </pc:spChg>
        <pc:graphicFrameChg chg="mod modGraphic">
          <ac:chgData name="Jess Hunt" userId="97934c40-b14c-4104-a682-e1ea71cb1a2e" providerId="ADAL" clId="{8ED5C736-E2A4-47EC-8297-3E117DD18A3C}" dt="2022-09-01T00:56:04.490" v="301" actId="14734"/>
          <ac:graphicFrameMkLst>
            <pc:docMk/>
            <pc:sldMk cId="313816117" sldId="961"/>
            <ac:graphicFrameMk id="9" creationId="{1E9DBAFB-DA21-4A25-0780-099D9C1CF86E}"/>
          </ac:graphicFrameMkLst>
        </pc:graphicFrameChg>
      </pc:sldChg>
      <pc:sldChg chg="modSp mod">
        <pc:chgData name="Jess Hunt" userId="97934c40-b14c-4104-a682-e1ea71cb1a2e" providerId="ADAL" clId="{8ED5C736-E2A4-47EC-8297-3E117DD18A3C}" dt="2022-09-01T01:00:10.946" v="379"/>
        <pc:sldMkLst>
          <pc:docMk/>
          <pc:sldMk cId="2170380104" sldId="2134805583"/>
        </pc:sldMkLst>
        <pc:spChg chg="mod">
          <ac:chgData name="Jess Hunt" userId="97934c40-b14c-4104-a682-e1ea71cb1a2e" providerId="ADAL" clId="{8ED5C736-E2A4-47EC-8297-3E117DD18A3C}" dt="2022-09-01T01:00:10.946" v="379"/>
          <ac:spMkLst>
            <pc:docMk/>
            <pc:sldMk cId="2170380104" sldId="2134805583"/>
            <ac:spMk id="40" creationId="{BE549374-C3B4-C689-73D3-25716F89BE4B}"/>
          </ac:spMkLst>
        </pc:spChg>
      </pc:sldChg>
      <pc:sldChg chg="modSp mod">
        <pc:chgData name="Jess Hunt" userId="97934c40-b14c-4104-a682-e1ea71cb1a2e" providerId="ADAL" clId="{8ED5C736-E2A4-47EC-8297-3E117DD18A3C}" dt="2022-09-01T01:00:39.609" v="390" actId="20577"/>
        <pc:sldMkLst>
          <pc:docMk/>
          <pc:sldMk cId="3572262687" sldId="2134805584"/>
        </pc:sldMkLst>
        <pc:spChg chg="mod">
          <ac:chgData name="Jess Hunt" userId="97934c40-b14c-4104-a682-e1ea71cb1a2e" providerId="ADAL" clId="{8ED5C736-E2A4-47EC-8297-3E117DD18A3C}" dt="2022-09-01T01:00:39.609" v="390" actId="20577"/>
          <ac:spMkLst>
            <pc:docMk/>
            <pc:sldMk cId="3572262687" sldId="2134805584"/>
            <ac:spMk id="6" creationId="{450EE39B-A00C-8F0C-2A51-9E5C8C3812B3}"/>
          </ac:spMkLst>
        </pc:spChg>
      </pc:sldChg>
      <pc:sldChg chg="modSp mod">
        <pc:chgData name="Jess Hunt" userId="97934c40-b14c-4104-a682-e1ea71cb1a2e" providerId="ADAL" clId="{8ED5C736-E2A4-47EC-8297-3E117DD18A3C}" dt="2022-09-01T01:01:26.768" v="392" actId="1076"/>
        <pc:sldMkLst>
          <pc:docMk/>
          <pc:sldMk cId="2688329675" sldId="2134805633"/>
        </pc:sldMkLst>
        <pc:grpChg chg="mod">
          <ac:chgData name="Jess Hunt" userId="97934c40-b14c-4104-a682-e1ea71cb1a2e" providerId="ADAL" clId="{8ED5C736-E2A4-47EC-8297-3E117DD18A3C}" dt="2022-09-01T01:01:26.768" v="392" actId="1076"/>
          <ac:grpSpMkLst>
            <pc:docMk/>
            <pc:sldMk cId="2688329675" sldId="2134805633"/>
            <ac:grpSpMk id="8" creationId="{A962EE79-0554-AE80-57A7-52F94B61BC78}"/>
          </ac:grpSpMkLst>
        </pc:grpChg>
      </pc:sldChg>
      <pc:sldChg chg="modSp">
        <pc:chgData name="Jess Hunt" userId="97934c40-b14c-4104-a682-e1ea71cb1a2e" providerId="ADAL" clId="{8ED5C736-E2A4-47EC-8297-3E117DD18A3C}" dt="2022-09-01T01:06:55.377" v="547" actId="20577"/>
        <pc:sldMkLst>
          <pc:docMk/>
          <pc:sldMk cId="1758604640" sldId="2134805634"/>
        </pc:sldMkLst>
        <pc:graphicFrameChg chg="mod">
          <ac:chgData name="Jess Hunt" userId="97934c40-b14c-4104-a682-e1ea71cb1a2e" providerId="ADAL" clId="{8ED5C736-E2A4-47EC-8297-3E117DD18A3C}" dt="2022-09-01T01:06:55.377" v="547" actId="20577"/>
          <ac:graphicFrameMkLst>
            <pc:docMk/>
            <pc:sldMk cId="1758604640" sldId="2134805634"/>
            <ac:graphicFrameMk id="7" creationId="{95131DB8-174E-E53C-C9B2-4FBDF4E5686A}"/>
          </ac:graphicFrameMkLst>
        </pc:graphicFrameChg>
      </pc:sldChg>
      <pc:sldChg chg="modSp">
        <pc:chgData name="Jess Hunt" userId="97934c40-b14c-4104-a682-e1ea71cb1a2e" providerId="ADAL" clId="{8ED5C736-E2A4-47EC-8297-3E117DD18A3C}" dt="2022-09-01T00:57:58.356" v="375" actId="20577"/>
        <pc:sldMkLst>
          <pc:docMk/>
          <pc:sldMk cId="963377599" sldId="2134805635"/>
        </pc:sldMkLst>
        <pc:graphicFrameChg chg="mod">
          <ac:chgData name="Jess Hunt" userId="97934c40-b14c-4104-a682-e1ea71cb1a2e" providerId="ADAL" clId="{8ED5C736-E2A4-47EC-8297-3E117DD18A3C}" dt="2022-09-01T00:57:58.356" v="375" actId="20577"/>
          <ac:graphicFrameMkLst>
            <pc:docMk/>
            <pc:sldMk cId="963377599" sldId="2134805635"/>
            <ac:graphicFrameMk id="8" creationId="{720D4933-C7B3-81F4-6552-065B50D55D36}"/>
          </ac:graphicFrameMkLst>
        </pc:graphicFrameChg>
      </pc:sldChg>
      <pc:sldChg chg="modSp">
        <pc:chgData name="Jess Hunt" userId="97934c40-b14c-4104-a682-e1ea71cb1a2e" providerId="ADAL" clId="{8ED5C736-E2A4-47EC-8297-3E117DD18A3C}" dt="2022-09-01T00:53:37.449" v="224" actId="20577"/>
        <pc:sldMkLst>
          <pc:docMk/>
          <pc:sldMk cId="160587663" sldId="2134805636"/>
        </pc:sldMkLst>
        <pc:graphicFrameChg chg="mod">
          <ac:chgData name="Jess Hunt" userId="97934c40-b14c-4104-a682-e1ea71cb1a2e" providerId="ADAL" clId="{8ED5C736-E2A4-47EC-8297-3E117DD18A3C}" dt="2022-09-01T00:53:37.449" v="224" actId="20577"/>
          <ac:graphicFrameMkLst>
            <pc:docMk/>
            <pc:sldMk cId="160587663" sldId="2134805636"/>
            <ac:graphicFrameMk id="4" creationId="{A034D9B9-DAF8-9E56-E3DC-05910A43BE66}"/>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304343-6873-4D1C-A14C-F0B2C968873D}"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n-AU"/>
        </a:p>
      </dgm:t>
    </dgm:pt>
    <dgm:pt modelId="{E4D74CC7-AC53-4DBC-85FA-63B839154E4D}">
      <dgm:prSet phldrT="[Text]" custT="1"/>
      <dgm:spPr/>
      <dgm:t>
        <a:bodyPr/>
        <a:lstStyle/>
        <a:p>
          <a:r>
            <a:rPr lang="en-AU" sz="1200"/>
            <a:t>Connection fees</a:t>
          </a:r>
        </a:p>
      </dgm:t>
    </dgm:pt>
    <dgm:pt modelId="{CD54BE14-7AF3-4133-A42E-AF134ED00AD3}" type="parTrans" cxnId="{C3565570-F567-439A-913C-8781684C403D}">
      <dgm:prSet/>
      <dgm:spPr/>
      <dgm:t>
        <a:bodyPr/>
        <a:lstStyle/>
        <a:p>
          <a:endParaRPr lang="en-AU"/>
        </a:p>
      </dgm:t>
    </dgm:pt>
    <dgm:pt modelId="{A2C6D4C3-E939-47E8-ADAE-5835DA3B900F}" type="sibTrans" cxnId="{C3565570-F567-439A-913C-8781684C403D}">
      <dgm:prSet/>
      <dgm:spPr/>
      <dgm:t>
        <a:bodyPr/>
        <a:lstStyle/>
        <a:p>
          <a:endParaRPr lang="en-AU"/>
        </a:p>
      </dgm:t>
    </dgm:pt>
    <dgm:pt modelId="{7592AE28-1FA3-4F45-B408-78E0E0468119}">
      <dgm:prSet phldrT="[Text]"/>
      <dgm:spPr/>
      <dgm:t>
        <a:bodyPr/>
        <a:lstStyle/>
        <a:p>
          <a:r>
            <a:rPr lang="en-AU"/>
            <a:t>Fee only applies to new entrants, since incumbents have already connected</a:t>
          </a:r>
        </a:p>
      </dgm:t>
    </dgm:pt>
    <dgm:pt modelId="{ADB4A538-AD9F-4E7A-B992-64CA211FE2DF}" type="parTrans" cxnId="{E0D8B9A6-E406-4212-9CA7-D6AC90685C2F}">
      <dgm:prSet/>
      <dgm:spPr/>
      <dgm:t>
        <a:bodyPr/>
        <a:lstStyle/>
        <a:p>
          <a:endParaRPr lang="en-AU"/>
        </a:p>
      </dgm:t>
    </dgm:pt>
    <dgm:pt modelId="{F1D7CCCB-0BCE-4A34-95A8-433DE1FE5D0A}" type="sibTrans" cxnId="{E0D8B9A6-E406-4212-9CA7-D6AC90685C2F}">
      <dgm:prSet/>
      <dgm:spPr/>
      <dgm:t>
        <a:bodyPr/>
        <a:lstStyle/>
        <a:p>
          <a:endParaRPr lang="en-AU"/>
        </a:p>
      </dgm:t>
    </dgm:pt>
    <dgm:pt modelId="{CFAD006B-7056-42B7-87B4-CC99C3B30A6E}">
      <dgm:prSet phldrT="[Text]" custT="1"/>
      <dgm:spPr/>
      <dgm:t>
        <a:bodyPr/>
        <a:lstStyle/>
        <a:p>
          <a:pPr>
            <a:spcBef>
              <a:spcPts val="500"/>
            </a:spcBef>
            <a:spcAft>
              <a:spcPts val="0"/>
            </a:spcAft>
          </a:pPr>
          <a:endParaRPr lang="en-AU" sz="1200"/>
        </a:p>
      </dgm:t>
    </dgm:pt>
    <dgm:pt modelId="{D0AC02B7-9E04-46DA-A2DA-A252AF1CB833}" type="parTrans" cxnId="{B4D36E1B-E84E-4D21-A96F-B527DD603856}">
      <dgm:prSet/>
      <dgm:spPr/>
      <dgm:t>
        <a:bodyPr/>
        <a:lstStyle/>
        <a:p>
          <a:endParaRPr lang="en-AU"/>
        </a:p>
      </dgm:t>
    </dgm:pt>
    <dgm:pt modelId="{6FCF5010-2F55-4726-AF4B-179EFB90BD78}" type="sibTrans" cxnId="{B4D36E1B-E84E-4D21-A96F-B527DD603856}">
      <dgm:prSet/>
      <dgm:spPr/>
      <dgm:t>
        <a:bodyPr/>
        <a:lstStyle/>
        <a:p>
          <a:endParaRPr lang="en-AU"/>
        </a:p>
      </dgm:t>
    </dgm:pt>
    <dgm:pt modelId="{CD384AB2-342E-4E47-B676-CBC0534EC138}">
      <dgm:prSet phldrT="[Text]"/>
      <dgm:spPr/>
      <dgm:t>
        <a:bodyPr/>
        <a:lstStyle/>
        <a:p>
          <a:r>
            <a:rPr lang="en-GB"/>
            <a:t>Incumbent generators treated as equal first in the queue (pro-rated if existing generation exceeds capacity) </a:t>
          </a:r>
          <a:endParaRPr lang="en-AU"/>
        </a:p>
      </dgm:t>
    </dgm:pt>
    <dgm:pt modelId="{BAC50491-D3B4-4180-8C91-CDA88C8F4411}" type="parTrans" cxnId="{B999AA97-D614-4E9F-A317-B5BCC9D46438}">
      <dgm:prSet/>
      <dgm:spPr/>
      <dgm:t>
        <a:bodyPr/>
        <a:lstStyle/>
        <a:p>
          <a:endParaRPr lang="en-AU"/>
        </a:p>
      </dgm:t>
    </dgm:pt>
    <dgm:pt modelId="{B1CBBC61-7F23-46B8-8153-605CF883CF9E}" type="sibTrans" cxnId="{B999AA97-D614-4E9F-A317-B5BCC9D46438}">
      <dgm:prSet/>
      <dgm:spPr/>
      <dgm:t>
        <a:bodyPr/>
        <a:lstStyle/>
        <a:p>
          <a:endParaRPr lang="en-AU"/>
        </a:p>
      </dgm:t>
    </dgm:pt>
    <dgm:pt modelId="{79CA116C-D197-41CD-AE40-E74082F2051D}" type="pres">
      <dgm:prSet presAssocID="{A0304343-6873-4D1C-A14C-F0B2C968873D}" presName="list" presStyleCnt="0">
        <dgm:presLayoutVars>
          <dgm:dir/>
          <dgm:animLvl val="lvl"/>
        </dgm:presLayoutVars>
      </dgm:prSet>
      <dgm:spPr/>
    </dgm:pt>
    <dgm:pt modelId="{216AB0A3-B92B-4B8D-B97D-8904E319007E}" type="pres">
      <dgm:prSet presAssocID="{E4D74CC7-AC53-4DBC-85FA-63B839154E4D}" presName="posSpace" presStyleCnt="0"/>
      <dgm:spPr/>
    </dgm:pt>
    <dgm:pt modelId="{D84F66A9-CE81-4F74-B743-6D0BF75D8DF8}" type="pres">
      <dgm:prSet presAssocID="{E4D74CC7-AC53-4DBC-85FA-63B839154E4D}" presName="vertFlow" presStyleCnt="0"/>
      <dgm:spPr/>
    </dgm:pt>
    <dgm:pt modelId="{EFCA8B45-3556-4188-A6FB-D6C2F7D1D2A6}" type="pres">
      <dgm:prSet presAssocID="{E4D74CC7-AC53-4DBC-85FA-63B839154E4D}" presName="topSpace" presStyleCnt="0"/>
      <dgm:spPr/>
    </dgm:pt>
    <dgm:pt modelId="{2DABE678-CDD5-4B1B-8022-9B67605A4913}" type="pres">
      <dgm:prSet presAssocID="{E4D74CC7-AC53-4DBC-85FA-63B839154E4D}" presName="firstComp" presStyleCnt="0"/>
      <dgm:spPr/>
    </dgm:pt>
    <dgm:pt modelId="{E4143A1A-97FB-4E37-B03C-7042C4BA6B30}" type="pres">
      <dgm:prSet presAssocID="{E4D74CC7-AC53-4DBC-85FA-63B839154E4D}" presName="firstChild" presStyleLbl="bgAccFollowNode1" presStyleIdx="0" presStyleCnt="2"/>
      <dgm:spPr/>
    </dgm:pt>
    <dgm:pt modelId="{AEA544DA-82DA-4BD1-AA69-8882AAE59326}" type="pres">
      <dgm:prSet presAssocID="{E4D74CC7-AC53-4DBC-85FA-63B839154E4D}" presName="firstChildTx" presStyleLbl="bgAccFollowNode1" presStyleIdx="0" presStyleCnt="2">
        <dgm:presLayoutVars>
          <dgm:bulletEnabled val="1"/>
        </dgm:presLayoutVars>
      </dgm:prSet>
      <dgm:spPr/>
    </dgm:pt>
    <dgm:pt modelId="{0EF5A441-47E5-474D-828F-3FC269B73710}" type="pres">
      <dgm:prSet presAssocID="{E4D74CC7-AC53-4DBC-85FA-63B839154E4D}" presName="negSpace" presStyleCnt="0"/>
      <dgm:spPr/>
    </dgm:pt>
    <dgm:pt modelId="{17AE9C22-BBAD-490F-BACE-B6104D0A8599}" type="pres">
      <dgm:prSet presAssocID="{E4D74CC7-AC53-4DBC-85FA-63B839154E4D}" presName="circle" presStyleLbl="node1" presStyleIdx="0" presStyleCnt="2"/>
      <dgm:spPr/>
    </dgm:pt>
    <dgm:pt modelId="{278E725A-BFC9-4F27-8BD2-C4324DC90D66}" type="pres">
      <dgm:prSet presAssocID="{A2C6D4C3-E939-47E8-ADAE-5835DA3B900F}" presName="transSpace" presStyleCnt="0"/>
      <dgm:spPr/>
    </dgm:pt>
    <dgm:pt modelId="{9F88131E-28A5-4C62-8DF3-716C8F2F8C22}" type="pres">
      <dgm:prSet presAssocID="{CFAD006B-7056-42B7-87B4-CC99C3B30A6E}" presName="posSpace" presStyleCnt="0"/>
      <dgm:spPr/>
    </dgm:pt>
    <dgm:pt modelId="{801DC016-98A5-4B88-9D7F-D361E942B3AE}" type="pres">
      <dgm:prSet presAssocID="{CFAD006B-7056-42B7-87B4-CC99C3B30A6E}" presName="vertFlow" presStyleCnt="0"/>
      <dgm:spPr/>
    </dgm:pt>
    <dgm:pt modelId="{72C5ECDF-147F-4C9C-B70A-35AC60322946}" type="pres">
      <dgm:prSet presAssocID="{CFAD006B-7056-42B7-87B4-CC99C3B30A6E}" presName="topSpace" presStyleCnt="0"/>
      <dgm:spPr/>
    </dgm:pt>
    <dgm:pt modelId="{C0A36C38-45A9-4FC8-B0AD-E56E5B928503}" type="pres">
      <dgm:prSet presAssocID="{CFAD006B-7056-42B7-87B4-CC99C3B30A6E}" presName="firstComp" presStyleCnt="0"/>
      <dgm:spPr/>
    </dgm:pt>
    <dgm:pt modelId="{12E1975F-1C82-4C0A-BD44-88B198017C6B}" type="pres">
      <dgm:prSet presAssocID="{CFAD006B-7056-42B7-87B4-CC99C3B30A6E}" presName="firstChild" presStyleLbl="bgAccFollowNode1" presStyleIdx="1" presStyleCnt="2"/>
      <dgm:spPr/>
    </dgm:pt>
    <dgm:pt modelId="{180403E5-60C7-40CF-BE92-B4F5532FB86B}" type="pres">
      <dgm:prSet presAssocID="{CFAD006B-7056-42B7-87B4-CC99C3B30A6E}" presName="firstChildTx" presStyleLbl="bgAccFollowNode1" presStyleIdx="1" presStyleCnt="2">
        <dgm:presLayoutVars>
          <dgm:bulletEnabled val="1"/>
        </dgm:presLayoutVars>
      </dgm:prSet>
      <dgm:spPr/>
    </dgm:pt>
    <dgm:pt modelId="{290A7FAB-520F-4A09-A59C-3D99CF5A6F74}" type="pres">
      <dgm:prSet presAssocID="{CFAD006B-7056-42B7-87B4-CC99C3B30A6E}" presName="negSpace" presStyleCnt="0"/>
      <dgm:spPr/>
    </dgm:pt>
    <dgm:pt modelId="{F172D38A-3188-41CA-B319-03EAAE39E881}" type="pres">
      <dgm:prSet presAssocID="{CFAD006B-7056-42B7-87B4-CC99C3B30A6E}" presName="circle" presStyleLbl="node1" presStyleIdx="1" presStyleCnt="2"/>
      <dgm:spPr/>
    </dgm:pt>
  </dgm:ptLst>
  <dgm:cxnLst>
    <dgm:cxn modelId="{B4D36E1B-E84E-4D21-A96F-B527DD603856}" srcId="{A0304343-6873-4D1C-A14C-F0B2C968873D}" destId="{CFAD006B-7056-42B7-87B4-CC99C3B30A6E}" srcOrd="1" destOrd="0" parTransId="{D0AC02B7-9E04-46DA-A2DA-A252AF1CB833}" sibTransId="{6FCF5010-2F55-4726-AF4B-179EFB90BD78}"/>
    <dgm:cxn modelId="{9A604421-7BD6-4614-8643-30A102A6829D}" type="presOf" srcId="{CD384AB2-342E-4E47-B676-CBC0534EC138}" destId="{180403E5-60C7-40CF-BE92-B4F5532FB86B}" srcOrd="1" destOrd="0" presId="urn:microsoft.com/office/officeart/2005/8/layout/hList9"/>
    <dgm:cxn modelId="{72312461-D853-4187-AD7A-FB594ADAD625}" type="presOf" srcId="{A0304343-6873-4D1C-A14C-F0B2C968873D}" destId="{79CA116C-D197-41CD-AE40-E74082F2051D}" srcOrd="0" destOrd="0" presId="urn:microsoft.com/office/officeart/2005/8/layout/hList9"/>
    <dgm:cxn modelId="{27811D45-9C8B-49AD-B9C4-080C50B0D67A}" type="presOf" srcId="{7592AE28-1FA3-4F45-B408-78E0E0468119}" destId="{AEA544DA-82DA-4BD1-AA69-8882AAE59326}" srcOrd="1" destOrd="0" presId="urn:microsoft.com/office/officeart/2005/8/layout/hList9"/>
    <dgm:cxn modelId="{C3565570-F567-439A-913C-8781684C403D}" srcId="{A0304343-6873-4D1C-A14C-F0B2C968873D}" destId="{E4D74CC7-AC53-4DBC-85FA-63B839154E4D}" srcOrd="0" destOrd="0" parTransId="{CD54BE14-7AF3-4133-A42E-AF134ED00AD3}" sibTransId="{A2C6D4C3-E939-47E8-ADAE-5835DA3B900F}"/>
    <dgm:cxn modelId="{B999AA97-D614-4E9F-A317-B5BCC9D46438}" srcId="{CFAD006B-7056-42B7-87B4-CC99C3B30A6E}" destId="{CD384AB2-342E-4E47-B676-CBC0534EC138}" srcOrd="0" destOrd="0" parTransId="{BAC50491-D3B4-4180-8C91-CDA88C8F4411}" sibTransId="{B1CBBC61-7F23-46B8-8153-605CF883CF9E}"/>
    <dgm:cxn modelId="{E0D8B9A6-E406-4212-9CA7-D6AC90685C2F}" srcId="{E4D74CC7-AC53-4DBC-85FA-63B839154E4D}" destId="{7592AE28-1FA3-4F45-B408-78E0E0468119}" srcOrd="0" destOrd="0" parTransId="{ADB4A538-AD9F-4E7A-B992-64CA211FE2DF}" sibTransId="{F1D7CCCB-0BCE-4A34-95A8-433DE1FE5D0A}"/>
    <dgm:cxn modelId="{326737B7-0843-4EF2-8C6A-D87B7B9A6504}" type="presOf" srcId="{CFAD006B-7056-42B7-87B4-CC99C3B30A6E}" destId="{F172D38A-3188-41CA-B319-03EAAE39E881}" srcOrd="0" destOrd="0" presId="urn:microsoft.com/office/officeart/2005/8/layout/hList9"/>
    <dgm:cxn modelId="{D4F23ECF-ED1F-4048-B0DD-4FFA6FBAADB8}" type="presOf" srcId="{E4D74CC7-AC53-4DBC-85FA-63B839154E4D}" destId="{17AE9C22-BBAD-490F-BACE-B6104D0A8599}" srcOrd="0" destOrd="0" presId="urn:microsoft.com/office/officeart/2005/8/layout/hList9"/>
    <dgm:cxn modelId="{42C3C1FB-03AC-4E0A-9846-A0917EEB5D2B}" type="presOf" srcId="{CD384AB2-342E-4E47-B676-CBC0534EC138}" destId="{12E1975F-1C82-4C0A-BD44-88B198017C6B}" srcOrd="0" destOrd="0" presId="urn:microsoft.com/office/officeart/2005/8/layout/hList9"/>
    <dgm:cxn modelId="{8E1974FF-8F76-49E4-8D92-A131F0C8D9B6}" type="presOf" srcId="{7592AE28-1FA3-4F45-B408-78E0E0468119}" destId="{E4143A1A-97FB-4E37-B03C-7042C4BA6B30}" srcOrd="0" destOrd="0" presId="urn:microsoft.com/office/officeart/2005/8/layout/hList9"/>
    <dgm:cxn modelId="{D5F72A8F-B1A6-4155-8433-0829B6C6023E}" type="presParOf" srcId="{79CA116C-D197-41CD-AE40-E74082F2051D}" destId="{216AB0A3-B92B-4B8D-B97D-8904E319007E}" srcOrd="0" destOrd="0" presId="urn:microsoft.com/office/officeart/2005/8/layout/hList9"/>
    <dgm:cxn modelId="{1D5FF919-B597-4400-B8ED-EB3184FDDEC8}" type="presParOf" srcId="{79CA116C-D197-41CD-AE40-E74082F2051D}" destId="{D84F66A9-CE81-4F74-B743-6D0BF75D8DF8}" srcOrd="1" destOrd="0" presId="urn:microsoft.com/office/officeart/2005/8/layout/hList9"/>
    <dgm:cxn modelId="{D56DD680-E2BA-43E1-9586-BC74E27FEF94}" type="presParOf" srcId="{D84F66A9-CE81-4F74-B743-6D0BF75D8DF8}" destId="{EFCA8B45-3556-4188-A6FB-D6C2F7D1D2A6}" srcOrd="0" destOrd="0" presId="urn:microsoft.com/office/officeart/2005/8/layout/hList9"/>
    <dgm:cxn modelId="{EA5CDA77-E612-40D2-9054-CB8B050DF986}" type="presParOf" srcId="{D84F66A9-CE81-4F74-B743-6D0BF75D8DF8}" destId="{2DABE678-CDD5-4B1B-8022-9B67605A4913}" srcOrd="1" destOrd="0" presId="urn:microsoft.com/office/officeart/2005/8/layout/hList9"/>
    <dgm:cxn modelId="{78AC6A7C-A72D-4C3E-9ABC-5D1F345D7889}" type="presParOf" srcId="{2DABE678-CDD5-4B1B-8022-9B67605A4913}" destId="{E4143A1A-97FB-4E37-B03C-7042C4BA6B30}" srcOrd="0" destOrd="0" presId="urn:microsoft.com/office/officeart/2005/8/layout/hList9"/>
    <dgm:cxn modelId="{1440C479-D20A-4724-89C7-74CB6AE91E8D}" type="presParOf" srcId="{2DABE678-CDD5-4B1B-8022-9B67605A4913}" destId="{AEA544DA-82DA-4BD1-AA69-8882AAE59326}" srcOrd="1" destOrd="0" presId="urn:microsoft.com/office/officeart/2005/8/layout/hList9"/>
    <dgm:cxn modelId="{B95034A7-5066-48B9-8BF1-1FB41C7F017C}" type="presParOf" srcId="{79CA116C-D197-41CD-AE40-E74082F2051D}" destId="{0EF5A441-47E5-474D-828F-3FC269B73710}" srcOrd="2" destOrd="0" presId="urn:microsoft.com/office/officeart/2005/8/layout/hList9"/>
    <dgm:cxn modelId="{5626D68A-E51D-40C2-A60B-6960F1C7BC7D}" type="presParOf" srcId="{79CA116C-D197-41CD-AE40-E74082F2051D}" destId="{17AE9C22-BBAD-490F-BACE-B6104D0A8599}" srcOrd="3" destOrd="0" presId="urn:microsoft.com/office/officeart/2005/8/layout/hList9"/>
    <dgm:cxn modelId="{31561805-A5A7-4830-9A1A-5791530D01E6}" type="presParOf" srcId="{79CA116C-D197-41CD-AE40-E74082F2051D}" destId="{278E725A-BFC9-4F27-8BD2-C4324DC90D66}" srcOrd="4" destOrd="0" presId="urn:microsoft.com/office/officeart/2005/8/layout/hList9"/>
    <dgm:cxn modelId="{BBD67F97-F837-4D84-A79A-4A87A9F853C6}" type="presParOf" srcId="{79CA116C-D197-41CD-AE40-E74082F2051D}" destId="{9F88131E-28A5-4C62-8DF3-716C8F2F8C22}" srcOrd="5" destOrd="0" presId="urn:microsoft.com/office/officeart/2005/8/layout/hList9"/>
    <dgm:cxn modelId="{FC31E0D4-E118-4278-91B1-4885034AB677}" type="presParOf" srcId="{79CA116C-D197-41CD-AE40-E74082F2051D}" destId="{801DC016-98A5-4B88-9D7F-D361E942B3AE}" srcOrd="6" destOrd="0" presId="urn:microsoft.com/office/officeart/2005/8/layout/hList9"/>
    <dgm:cxn modelId="{8281EB78-5099-4F7F-A176-CFBEED4D16A7}" type="presParOf" srcId="{801DC016-98A5-4B88-9D7F-D361E942B3AE}" destId="{72C5ECDF-147F-4C9C-B70A-35AC60322946}" srcOrd="0" destOrd="0" presId="urn:microsoft.com/office/officeart/2005/8/layout/hList9"/>
    <dgm:cxn modelId="{A8085937-71B6-41B2-98D7-E10586915B9C}" type="presParOf" srcId="{801DC016-98A5-4B88-9D7F-D361E942B3AE}" destId="{C0A36C38-45A9-4FC8-B0AD-E56E5B928503}" srcOrd="1" destOrd="0" presId="urn:microsoft.com/office/officeart/2005/8/layout/hList9"/>
    <dgm:cxn modelId="{56A9E6DF-B667-4D22-840E-FE99A76E8674}" type="presParOf" srcId="{C0A36C38-45A9-4FC8-B0AD-E56E5B928503}" destId="{12E1975F-1C82-4C0A-BD44-88B198017C6B}" srcOrd="0" destOrd="0" presId="urn:microsoft.com/office/officeart/2005/8/layout/hList9"/>
    <dgm:cxn modelId="{F5B2B561-A167-4416-9B5C-251E78391184}" type="presParOf" srcId="{C0A36C38-45A9-4FC8-B0AD-E56E5B928503}" destId="{180403E5-60C7-40CF-BE92-B4F5532FB86B}" srcOrd="1" destOrd="0" presId="urn:microsoft.com/office/officeart/2005/8/layout/hList9"/>
    <dgm:cxn modelId="{5EC17A98-00C8-4218-9253-EAF01A7E0A4D}" type="presParOf" srcId="{79CA116C-D197-41CD-AE40-E74082F2051D}" destId="{290A7FAB-520F-4A09-A59C-3D99CF5A6F74}" srcOrd="7" destOrd="0" presId="urn:microsoft.com/office/officeart/2005/8/layout/hList9"/>
    <dgm:cxn modelId="{FECF3FB6-F0C5-4B0D-A681-9E3F1586BA16}" type="presParOf" srcId="{79CA116C-D197-41CD-AE40-E74082F2051D}" destId="{F172D38A-3188-41CA-B319-03EAAE39E881}" srcOrd="8"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F390FA-80EF-4DAF-BCE4-36F39DC9016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AU"/>
        </a:p>
      </dgm:t>
    </dgm:pt>
    <dgm:pt modelId="{A6405488-4FE2-4454-8F56-8CF36CF8B32E}">
      <dgm:prSet phldrT="[Text]"/>
      <dgm:spPr/>
      <dgm:t>
        <a:bodyPr/>
        <a:lstStyle/>
        <a:p>
          <a:r>
            <a:rPr lang="en-GB"/>
            <a:t>Connection fees</a:t>
          </a:r>
          <a:endParaRPr lang="en-AU"/>
        </a:p>
      </dgm:t>
    </dgm:pt>
    <dgm:pt modelId="{C78D5303-3E52-4CC8-AB11-090207081E74}" type="parTrans" cxnId="{09177649-23DB-49ED-B981-20354E16150B}">
      <dgm:prSet/>
      <dgm:spPr/>
      <dgm:t>
        <a:bodyPr/>
        <a:lstStyle/>
        <a:p>
          <a:endParaRPr lang="en-AU"/>
        </a:p>
      </dgm:t>
    </dgm:pt>
    <dgm:pt modelId="{62C2724C-9899-454A-801E-65A48EA8B774}" type="sibTrans" cxnId="{09177649-23DB-49ED-B981-20354E16150B}">
      <dgm:prSet/>
      <dgm:spPr/>
      <dgm:t>
        <a:bodyPr/>
        <a:lstStyle/>
        <a:p>
          <a:endParaRPr lang="en-AU"/>
        </a:p>
      </dgm:t>
    </dgm:pt>
    <dgm:pt modelId="{88D6DC18-41BA-429A-A1D5-CA90ECE400BC}">
      <dgm:prSet phldrT="[Text]"/>
      <dgm:spPr/>
      <dgm:t>
        <a:bodyPr/>
        <a:lstStyle/>
        <a:p>
          <a:r>
            <a:rPr lang="en-GB"/>
            <a:t>Connection fees set at lower levels in proximity to end of life generators.</a:t>
          </a:r>
          <a:endParaRPr lang="en-AU"/>
        </a:p>
      </dgm:t>
    </dgm:pt>
    <dgm:pt modelId="{D9E63287-E448-4F4E-82C7-7BB82763C05D}" type="parTrans" cxnId="{15D7EEFF-FAB8-4996-9D62-5C205B9EEE0A}">
      <dgm:prSet/>
      <dgm:spPr/>
      <dgm:t>
        <a:bodyPr/>
        <a:lstStyle/>
        <a:p>
          <a:endParaRPr lang="en-AU"/>
        </a:p>
      </dgm:t>
    </dgm:pt>
    <dgm:pt modelId="{5231A228-F7BE-40F7-9935-5807D16D5D65}" type="sibTrans" cxnId="{15D7EEFF-FAB8-4996-9D62-5C205B9EEE0A}">
      <dgm:prSet/>
      <dgm:spPr/>
      <dgm:t>
        <a:bodyPr/>
        <a:lstStyle/>
        <a:p>
          <a:endParaRPr lang="en-AU"/>
        </a:p>
      </dgm:t>
    </dgm:pt>
    <dgm:pt modelId="{B9932169-7791-4AFF-93A1-57DA89B4E264}">
      <dgm:prSet phldrT="[Text]"/>
      <dgm:spPr/>
      <dgm:t>
        <a:bodyPr/>
        <a:lstStyle/>
        <a:p>
          <a:r>
            <a:rPr lang="en-AU"/>
            <a:t>Queue rights could lapse after a certain duration. For instance, NSW proposes that Central West Orana access rights have a duration of 20 years.</a:t>
          </a:r>
        </a:p>
      </dgm:t>
    </dgm:pt>
    <dgm:pt modelId="{FB711EFB-251D-4DB9-8686-7455E6187114}" type="parTrans" cxnId="{0CCDEAA4-A1D1-4FD3-AAD3-1D637E0C6E9E}">
      <dgm:prSet/>
      <dgm:spPr/>
      <dgm:t>
        <a:bodyPr/>
        <a:lstStyle/>
        <a:p>
          <a:endParaRPr lang="en-AU"/>
        </a:p>
      </dgm:t>
    </dgm:pt>
    <dgm:pt modelId="{31FAD3B1-D82A-41FF-915C-E98683625FB9}" type="sibTrans" cxnId="{0CCDEAA4-A1D1-4FD3-AAD3-1D637E0C6E9E}">
      <dgm:prSet/>
      <dgm:spPr/>
      <dgm:t>
        <a:bodyPr/>
        <a:lstStyle/>
        <a:p>
          <a:endParaRPr lang="en-AU"/>
        </a:p>
      </dgm:t>
    </dgm:pt>
    <dgm:pt modelId="{58167BC8-E133-4A4A-A4B9-C75D61A5BA8E}">
      <dgm:prSet phldrT="[Text]"/>
      <dgm:spPr/>
      <dgm:t>
        <a:bodyPr/>
        <a:lstStyle/>
        <a:p>
          <a:r>
            <a:rPr lang="en-AU"/>
            <a:t>Transmission queue</a:t>
          </a:r>
        </a:p>
      </dgm:t>
    </dgm:pt>
    <dgm:pt modelId="{708A847E-C358-4567-A2E3-4BE4DB05FC6F}" type="parTrans" cxnId="{1B26AC3E-2314-408F-9F5A-A6F386AA348E}">
      <dgm:prSet/>
      <dgm:spPr/>
      <dgm:t>
        <a:bodyPr/>
        <a:lstStyle/>
        <a:p>
          <a:endParaRPr lang="en-AU"/>
        </a:p>
      </dgm:t>
    </dgm:pt>
    <dgm:pt modelId="{1BE5C009-0798-4893-B053-3D8EAA1B6735}" type="sibTrans" cxnId="{1B26AC3E-2314-408F-9F5A-A6F386AA348E}">
      <dgm:prSet/>
      <dgm:spPr/>
      <dgm:t>
        <a:bodyPr/>
        <a:lstStyle/>
        <a:p>
          <a:endParaRPr lang="en-AU"/>
        </a:p>
      </dgm:t>
    </dgm:pt>
    <dgm:pt modelId="{F37F988B-16D9-489D-85BF-288A0BB1DAAF}">
      <dgm:prSet phldrT="[Text]"/>
      <dgm:spPr/>
      <dgm:t>
        <a:bodyPr/>
        <a:lstStyle/>
        <a:p>
          <a:r>
            <a:rPr lang="en-AU"/>
            <a:t>Framework would incorporate information made available through notice of closure, orderly exit arrangements.</a:t>
          </a:r>
        </a:p>
      </dgm:t>
    </dgm:pt>
    <dgm:pt modelId="{A8239CE6-AA86-47D8-8935-8ECFD5801D9A}" type="parTrans" cxnId="{F4CC8AEE-446D-4267-826B-86F2F72C4E8A}">
      <dgm:prSet/>
      <dgm:spPr/>
      <dgm:t>
        <a:bodyPr/>
        <a:lstStyle/>
        <a:p>
          <a:endParaRPr lang="en-AU"/>
        </a:p>
      </dgm:t>
    </dgm:pt>
    <dgm:pt modelId="{65152DFD-2858-4222-9F39-EDDD4052587A}" type="sibTrans" cxnId="{F4CC8AEE-446D-4267-826B-86F2F72C4E8A}">
      <dgm:prSet/>
      <dgm:spPr/>
      <dgm:t>
        <a:bodyPr/>
        <a:lstStyle/>
        <a:p>
          <a:endParaRPr lang="en-AU"/>
        </a:p>
      </dgm:t>
    </dgm:pt>
    <dgm:pt modelId="{19A9688E-7995-430D-B626-053FE4D5B701}">
      <dgm:prSet phldrT="[Text]"/>
      <dgm:spPr/>
      <dgm:t>
        <a:bodyPr/>
        <a:lstStyle/>
        <a:p>
          <a:r>
            <a:rPr lang="en-AU"/>
            <a:t>Transmission planning studies used to forecast congestion (and hence determine connection fees) would take planned retirements into account.</a:t>
          </a:r>
        </a:p>
      </dgm:t>
    </dgm:pt>
    <dgm:pt modelId="{A26AF95B-C787-4B1B-A5B0-6A22CE75A561}" type="parTrans" cxnId="{591B03C2-0C47-40C8-91E3-35799BAD3F64}">
      <dgm:prSet/>
      <dgm:spPr/>
      <dgm:t>
        <a:bodyPr/>
        <a:lstStyle/>
        <a:p>
          <a:endParaRPr lang="en-AU"/>
        </a:p>
      </dgm:t>
    </dgm:pt>
    <dgm:pt modelId="{F8EFD315-404E-4BE0-883D-75245FDE5B12}" type="sibTrans" cxnId="{591B03C2-0C47-40C8-91E3-35799BAD3F64}">
      <dgm:prSet/>
      <dgm:spPr/>
      <dgm:t>
        <a:bodyPr/>
        <a:lstStyle/>
        <a:p>
          <a:endParaRPr lang="en-AU"/>
        </a:p>
      </dgm:t>
    </dgm:pt>
    <dgm:pt modelId="{56AAB329-8BA7-417B-96CE-43E5E91AE5CF}">
      <dgm:prSet phldrT="[Text]"/>
      <dgm:spPr/>
      <dgm:t>
        <a:bodyPr/>
        <a:lstStyle/>
        <a:p>
          <a:r>
            <a:rPr lang="en-AU"/>
            <a:t>Trading in queue rights does not appear to be feasible given that rights are project-specific</a:t>
          </a:r>
        </a:p>
      </dgm:t>
    </dgm:pt>
    <dgm:pt modelId="{662EB574-C8DE-447D-B80D-B804C938B93C}" type="parTrans" cxnId="{B5804AAD-AB1A-4759-A3DC-8D1C1D6E042A}">
      <dgm:prSet/>
      <dgm:spPr/>
    </dgm:pt>
    <dgm:pt modelId="{FEF6D858-96CD-445F-8C45-F263349CDF5C}" type="sibTrans" cxnId="{B5804AAD-AB1A-4759-A3DC-8D1C1D6E042A}">
      <dgm:prSet/>
      <dgm:spPr/>
    </dgm:pt>
    <dgm:pt modelId="{8668ACE7-89E7-4CB6-98BC-C21F9E03078A}" type="pres">
      <dgm:prSet presAssocID="{16F390FA-80EF-4DAF-BCE4-36F39DC9016D}" presName="linear" presStyleCnt="0">
        <dgm:presLayoutVars>
          <dgm:dir/>
          <dgm:animLvl val="lvl"/>
          <dgm:resizeHandles val="exact"/>
        </dgm:presLayoutVars>
      </dgm:prSet>
      <dgm:spPr/>
    </dgm:pt>
    <dgm:pt modelId="{6D982E58-2426-4746-A3ED-4A5A2718D9E4}" type="pres">
      <dgm:prSet presAssocID="{A6405488-4FE2-4454-8F56-8CF36CF8B32E}" presName="parentLin" presStyleCnt="0"/>
      <dgm:spPr/>
    </dgm:pt>
    <dgm:pt modelId="{29F5C12A-F537-4D11-A922-90FC5F27B3DB}" type="pres">
      <dgm:prSet presAssocID="{A6405488-4FE2-4454-8F56-8CF36CF8B32E}" presName="parentLeftMargin" presStyleLbl="node1" presStyleIdx="0" presStyleCnt="2"/>
      <dgm:spPr/>
    </dgm:pt>
    <dgm:pt modelId="{88E48566-5B74-4F16-AAA9-84D76B9BCE5A}" type="pres">
      <dgm:prSet presAssocID="{A6405488-4FE2-4454-8F56-8CF36CF8B32E}" presName="parentText" presStyleLbl="node1" presStyleIdx="0" presStyleCnt="2">
        <dgm:presLayoutVars>
          <dgm:chMax val="0"/>
          <dgm:bulletEnabled val="1"/>
        </dgm:presLayoutVars>
      </dgm:prSet>
      <dgm:spPr/>
    </dgm:pt>
    <dgm:pt modelId="{1A330752-83D8-4230-9260-97A17FB1AD16}" type="pres">
      <dgm:prSet presAssocID="{A6405488-4FE2-4454-8F56-8CF36CF8B32E}" presName="negativeSpace" presStyleCnt="0"/>
      <dgm:spPr/>
    </dgm:pt>
    <dgm:pt modelId="{824D749A-C11A-42CD-8451-C7CB1A5595A9}" type="pres">
      <dgm:prSet presAssocID="{A6405488-4FE2-4454-8F56-8CF36CF8B32E}" presName="childText" presStyleLbl="conFgAcc1" presStyleIdx="0" presStyleCnt="2">
        <dgm:presLayoutVars>
          <dgm:bulletEnabled val="1"/>
        </dgm:presLayoutVars>
      </dgm:prSet>
      <dgm:spPr/>
    </dgm:pt>
    <dgm:pt modelId="{0F4619F4-F304-4619-86A7-273141D8E568}" type="pres">
      <dgm:prSet presAssocID="{62C2724C-9899-454A-801E-65A48EA8B774}" presName="spaceBetweenRectangles" presStyleCnt="0"/>
      <dgm:spPr/>
    </dgm:pt>
    <dgm:pt modelId="{77C83063-A5D8-4342-9019-CED5E8E2D342}" type="pres">
      <dgm:prSet presAssocID="{58167BC8-E133-4A4A-A4B9-C75D61A5BA8E}" presName="parentLin" presStyleCnt="0"/>
      <dgm:spPr/>
    </dgm:pt>
    <dgm:pt modelId="{28DEBFE4-6A7A-41A7-9F06-DD3D9A3A9230}" type="pres">
      <dgm:prSet presAssocID="{58167BC8-E133-4A4A-A4B9-C75D61A5BA8E}" presName="parentLeftMargin" presStyleLbl="node1" presStyleIdx="0" presStyleCnt="2"/>
      <dgm:spPr/>
    </dgm:pt>
    <dgm:pt modelId="{130C158C-9EDC-4F45-B59D-C62353CF8E60}" type="pres">
      <dgm:prSet presAssocID="{58167BC8-E133-4A4A-A4B9-C75D61A5BA8E}" presName="parentText" presStyleLbl="node1" presStyleIdx="1" presStyleCnt="2">
        <dgm:presLayoutVars>
          <dgm:chMax val="0"/>
          <dgm:bulletEnabled val="1"/>
        </dgm:presLayoutVars>
      </dgm:prSet>
      <dgm:spPr/>
    </dgm:pt>
    <dgm:pt modelId="{FD53E1C7-C144-4BF4-B4F8-4B78CEDB21C4}" type="pres">
      <dgm:prSet presAssocID="{58167BC8-E133-4A4A-A4B9-C75D61A5BA8E}" presName="negativeSpace" presStyleCnt="0"/>
      <dgm:spPr/>
    </dgm:pt>
    <dgm:pt modelId="{08C898ED-B4E5-44B6-A51B-CCB8679C8F69}" type="pres">
      <dgm:prSet presAssocID="{58167BC8-E133-4A4A-A4B9-C75D61A5BA8E}" presName="childText" presStyleLbl="conFgAcc1" presStyleIdx="1" presStyleCnt="2">
        <dgm:presLayoutVars>
          <dgm:bulletEnabled val="1"/>
        </dgm:presLayoutVars>
      </dgm:prSet>
      <dgm:spPr/>
    </dgm:pt>
  </dgm:ptLst>
  <dgm:cxnLst>
    <dgm:cxn modelId="{B02A9903-9E10-462F-ADBE-84878577D4A5}" type="presOf" srcId="{A6405488-4FE2-4454-8F56-8CF36CF8B32E}" destId="{29F5C12A-F537-4D11-A922-90FC5F27B3DB}" srcOrd="0" destOrd="0" presId="urn:microsoft.com/office/officeart/2005/8/layout/list1"/>
    <dgm:cxn modelId="{B2712E19-3770-4C45-8877-E729B4E43C00}" type="presOf" srcId="{58167BC8-E133-4A4A-A4B9-C75D61A5BA8E}" destId="{28DEBFE4-6A7A-41A7-9F06-DD3D9A3A9230}" srcOrd="0" destOrd="0" presId="urn:microsoft.com/office/officeart/2005/8/layout/list1"/>
    <dgm:cxn modelId="{30D57622-0D9F-4C7A-B34D-705E3F848D3A}" type="presOf" srcId="{88D6DC18-41BA-429A-A1D5-CA90ECE400BC}" destId="{824D749A-C11A-42CD-8451-C7CB1A5595A9}" srcOrd="0" destOrd="1" presId="urn:microsoft.com/office/officeart/2005/8/layout/list1"/>
    <dgm:cxn modelId="{8662472B-792C-4D52-A002-02D51D1022D9}" type="presOf" srcId="{A6405488-4FE2-4454-8F56-8CF36CF8B32E}" destId="{88E48566-5B74-4F16-AAA9-84D76B9BCE5A}" srcOrd="1" destOrd="0" presId="urn:microsoft.com/office/officeart/2005/8/layout/list1"/>
    <dgm:cxn modelId="{06EA0335-965E-49E5-93F2-10DF5665F6F9}" type="presOf" srcId="{F37F988B-16D9-489D-85BF-288A0BB1DAAF}" destId="{824D749A-C11A-42CD-8451-C7CB1A5595A9}" srcOrd="0" destOrd="2" presId="urn:microsoft.com/office/officeart/2005/8/layout/list1"/>
    <dgm:cxn modelId="{05A64238-FE6B-4A19-9794-FDEFA63260CB}" type="presOf" srcId="{19A9688E-7995-430D-B626-053FE4D5B701}" destId="{824D749A-C11A-42CD-8451-C7CB1A5595A9}" srcOrd="0" destOrd="0" presId="urn:microsoft.com/office/officeart/2005/8/layout/list1"/>
    <dgm:cxn modelId="{1B26AC3E-2314-408F-9F5A-A6F386AA348E}" srcId="{16F390FA-80EF-4DAF-BCE4-36F39DC9016D}" destId="{58167BC8-E133-4A4A-A4B9-C75D61A5BA8E}" srcOrd="1" destOrd="0" parTransId="{708A847E-C358-4567-A2E3-4BE4DB05FC6F}" sibTransId="{1BE5C009-0798-4893-B053-3D8EAA1B6735}"/>
    <dgm:cxn modelId="{09177649-23DB-49ED-B981-20354E16150B}" srcId="{16F390FA-80EF-4DAF-BCE4-36F39DC9016D}" destId="{A6405488-4FE2-4454-8F56-8CF36CF8B32E}" srcOrd="0" destOrd="0" parTransId="{C78D5303-3E52-4CC8-AB11-090207081E74}" sibTransId="{62C2724C-9899-454A-801E-65A48EA8B774}"/>
    <dgm:cxn modelId="{A1CF2975-A866-401B-ACDB-0FF3E10C274E}" type="presOf" srcId="{58167BC8-E133-4A4A-A4B9-C75D61A5BA8E}" destId="{130C158C-9EDC-4F45-B59D-C62353CF8E60}" srcOrd="1" destOrd="0" presId="urn:microsoft.com/office/officeart/2005/8/layout/list1"/>
    <dgm:cxn modelId="{0CCDEAA4-A1D1-4FD3-AAD3-1D637E0C6E9E}" srcId="{58167BC8-E133-4A4A-A4B9-C75D61A5BA8E}" destId="{B9932169-7791-4AFF-93A1-57DA89B4E264}" srcOrd="0" destOrd="0" parTransId="{FB711EFB-251D-4DB9-8686-7455E6187114}" sibTransId="{31FAD3B1-D82A-41FF-915C-E98683625FB9}"/>
    <dgm:cxn modelId="{62377AAA-C1A0-4CC0-A6F3-A4F88AFCF058}" type="presOf" srcId="{16F390FA-80EF-4DAF-BCE4-36F39DC9016D}" destId="{8668ACE7-89E7-4CB6-98BC-C21F9E03078A}" srcOrd="0" destOrd="0" presId="urn:microsoft.com/office/officeart/2005/8/layout/list1"/>
    <dgm:cxn modelId="{B5804AAD-AB1A-4759-A3DC-8D1C1D6E042A}" srcId="{58167BC8-E133-4A4A-A4B9-C75D61A5BA8E}" destId="{56AAB329-8BA7-417B-96CE-43E5E91AE5CF}" srcOrd="1" destOrd="0" parTransId="{662EB574-C8DE-447D-B80D-B804C938B93C}" sibTransId="{FEF6D858-96CD-445F-8C45-F263349CDF5C}"/>
    <dgm:cxn modelId="{591B03C2-0C47-40C8-91E3-35799BAD3F64}" srcId="{A6405488-4FE2-4454-8F56-8CF36CF8B32E}" destId="{19A9688E-7995-430D-B626-053FE4D5B701}" srcOrd="0" destOrd="0" parTransId="{A26AF95B-C787-4B1B-A5B0-6A22CE75A561}" sibTransId="{F8EFD315-404E-4BE0-883D-75245FDE5B12}"/>
    <dgm:cxn modelId="{04E6DDD1-8E87-4556-A2B5-35CDC628AF21}" type="presOf" srcId="{56AAB329-8BA7-417B-96CE-43E5E91AE5CF}" destId="{08C898ED-B4E5-44B6-A51B-CCB8679C8F69}" srcOrd="0" destOrd="1" presId="urn:microsoft.com/office/officeart/2005/8/layout/list1"/>
    <dgm:cxn modelId="{31F241DC-B5E3-43E9-9E79-950B9E1D133A}" type="presOf" srcId="{B9932169-7791-4AFF-93A1-57DA89B4E264}" destId="{08C898ED-B4E5-44B6-A51B-CCB8679C8F69}" srcOrd="0" destOrd="0" presId="urn:microsoft.com/office/officeart/2005/8/layout/list1"/>
    <dgm:cxn modelId="{F4CC8AEE-446D-4267-826B-86F2F72C4E8A}" srcId="{A6405488-4FE2-4454-8F56-8CF36CF8B32E}" destId="{F37F988B-16D9-489D-85BF-288A0BB1DAAF}" srcOrd="2" destOrd="0" parTransId="{A8239CE6-AA86-47D8-8935-8ECFD5801D9A}" sibTransId="{65152DFD-2858-4222-9F39-EDDD4052587A}"/>
    <dgm:cxn modelId="{15D7EEFF-FAB8-4996-9D62-5C205B9EEE0A}" srcId="{A6405488-4FE2-4454-8F56-8CF36CF8B32E}" destId="{88D6DC18-41BA-429A-A1D5-CA90ECE400BC}" srcOrd="1" destOrd="0" parTransId="{D9E63287-E448-4F4E-82C7-7BB82763C05D}" sibTransId="{5231A228-F7BE-40F7-9935-5807D16D5D65}"/>
    <dgm:cxn modelId="{DB4B0659-9396-4613-9054-5EE45FE2FCF2}" type="presParOf" srcId="{8668ACE7-89E7-4CB6-98BC-C21F9E03078A}" destId="{6D982E58-2426-4746-A3ED-4A5A2718D9E4}" srcOrd="0" destOrd="0" presId="urn:microsoft.com/office/officeart/2005/8/layout/list1"/>
    <dgm:cxn modelId="{873324BC-1F40-4AA2-BDC7-AF5EE9A37A7E}" type="presParOf" srcId="{6D982E58-2426-4746-A3ED-4A5A2718D9E4}" destId="{29F5C12A-F537-4D11-A922-90FC5F27B3DB}" srcOrd="0" destOrd="0" presId="urn:microsoft.com/office/officeart/2005/8/layout/list1"/>
    <dgm:cxn modelId="{D9641310-FEEC-4D1D-B925-E57117B3132A}" type="presParOf" srcId="{6D982E58-2426-4746-A3ED-4A5A2718D9E4}" destId="{88E48566-5B74-4F16-AAA9-84D76B9BCE5A}" srcOrd="1" destOrd="0" presId="urn:microsoft.com/office/officeart/2005/8/layout/list1"/>
    <dgm:cxn modelId="{6AE271C1-D972-4A36-9805-584EC6EF006B}" type="presParOf" srcId="{8668ACE7-89E7-4CB6-98BC-C21F9E03078A}" destId="{1A330752-83D8-4230-9260-97A17FB1AD16}" srcOrd="1" destOrd="0" presId="urn:microsoft.com/office/officeart/2005/8/layout/list1"/>
    <dgm:cxn modelId="{89567A26-B41F-4692-B68C-9EFD30831C1B}" type="presParOf" srcId="{8668ACE7-89E7-4CB6-98BC-C21F9E03078A}" destId="{824D749A-C11A-42CD-8451-C7CB1A5595A9}" srcOrd="2" destOrd="0" presId="urn:microsoft.com/office/officeart/2005/8/layout/list1"/>
    <dgm:cxn modelId="{B7E5F970-4CC3-47C4-899B-9A60E255CFA8}" type="presParOf" srcId="{8668ACE7-89E7-4CB6-98BC-C21F9E03078A}" destId="{0F4619F4-F304-4619-86A7-273141D8E568}" srcOrd="3" destOrd="0" presId="urn:microsoft.com/office/officeart/2005/8/layout/list1"/>
    <dgm:cxn modelId="{E8A95049-0766-4818-93F5-964142831073}" type="presParOf" srcId="{8668ACE7-89E7-4CB6-98BC-C21F9E03078A}" destId="{77C83063-A5D8-4342-9019-CED5E8E2D342}" srcOrd="4" destOrd="0" presId="urn:microsoft.com/office/officeart/2005/8/layout/list1"/>
    <dgm:cxn modelId="{C8EDFEB9-20BD-426A-BF1B-9917FB678215}" type="presParOf" srcId="{77C83063-A5D8-4342-9019-CED5E8E2D342}" destId="{28DEBFE4-6A7A-41A7-9F06-DD3D9A3A9230}" srcOrd="0" destOrd="0" presId="urn:microsoft.com/office/officeart/2005/8/layout/list1"/>
    <dgm:cxn modelId="{EE25E707-B2AD-4A32-AEF7-B992BF9D5A38}" type="presParOf" srcId="{77C83063-A5D8-4342-9019-CED5E8E2D342}" destId="{130C158C-9EDC-4F45-B59D-C62353CF8E60}" srcOrd="1" destOrd="0" presId="urn:microsoft.com/office/officeart/2005/8/layout/list1"/>
    <dgm:cxn modelId="{2FB370A9-08CF-4117-8729-E97EEF555FBE}" type="presParOf" srcId="{8668ACE7-89E7-4CB6-98BC-C21F9E03078A}" destId="{FD53E1C7-C144-4BF4-B4F8-4B78CEDB21C4}" srcOrd="5" destOrd="0" presId="urn:microsoft.com/office/officeart/2005/8/layout/list1"/>
    <dgm:cxn modelId="{F15A4CC1-B5F1-42C2-A4B5-9291F4B62940}" type="presParOf" srcId="{8668ACE7-89E7-4CB6-98BC-C21F9E03078A}" destId="{08C898ED-B4E5-44B6-A51B-CCB8679C8F69}"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1F7B0C6-32EC-4C14-8E7F-6FA90C78D919}"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AU"/>
        </a:p>
      </dgm:t>
    </dgm:pt>
    <dgm:pt modelId="{4103BD04-37E3-4EFB-95B2-F6741802286D}">
      <dgm:prSet phldrT="[Text]"/>
      <dgm:spPr/>
      <dgm:t>
        <a:bodyPr/>
        <a:lstStyle/>
        <a:p>
          <a:r>
            <a:rPr lang="en-AU"/>
            <a:t>Should incumbents receive grandfathered access to the transmission network?</a:t>
          </a:r>
        </a:p>
      </dgm:t>
    </dgm:pt>
    <dgm:pt modelId="{1462F17B-6D89-4D11-8A5D-6BE8BB18F0A1}" type="parTrans" cxnId="{6F2385E9-9DF2-40D9-9F65-8D77A1035506}">
      <dgm:prSet/>
      <dgm:spPr/>
      <dgm:t>
        <a:bodyPr/>
        <a:lstStyle/>
        <a:p>
          <a:endParaRPr lang="en-AU"/>
        </a:p>
      </dgm:t>
    </dgm:pt>
    <dgm:pt modelId="{53B0C84F-0ABE-41BF-B221-886442E2EEC0}" type="sibTrans" cxnId="{6F2385E9-9DF2-40D9-9F65-8D77A1035506}">
      <dgm:prSet/>
      <dgm:spPr/>
      <dgm:t>
        <a:bodyPr/>
        <a:lstStyle/>
        <a:p>
          <a:endParaRPr lang="en-AU"/>
        </a:p>
      </dgm:t>
    </dgm:pt>
    <dgm:pt modelId="{E9BBEC3E-B24F-40D2-8DBC-FE667BE75242}">
      <dgm:prSet/>
      <dgm:spPr/>
      <dgm:t>
        <a:bodyPr/>
        <a:lstStyle/>
        <a:p>
          <a:r>
            <a:rPr lang="en-AU"/>
            <a:t>Should grandfathered rights be treated the same as purchased rights?</a:t>
          </a:r>
        </a:p>
      </dgm:t>
    </dgm:pt>
    <dgm:pt modelId="{360631EC-2CA7-43AC-920D-0808E999EA91}" type="parTrans" cxnId="{F22D85B9-77D7-49C1-8072-085ACA16544D}">
      <dgm:prSet/>
      <dgm:spPr/>
      <dgm:t>
        <a:bodyPr/>
        <a:lstStyle/>
        <a:p>
          <a:endParaRPr lang="en-AU"/>
        </a:p>
      </dgm:t>
    </dgm:pt>
    <dgm:pt modelId="{E5E5CDD6-F5FE-4550-BD95-076016B79498}" type="sibTrans" cxnId="{F22D85B9-77D7-49C1-8072-085ACA16544D}">
      <dgm:prSet/>
      <dgm:spPr/>
      <dgm:t>
        <a:bodyPr/>
        <a:lstStyle/>
        <a:p>
          <a:endParaRPr lang="en-AU"/>
        </a:p>
      </dgm:t>
    </dgm:pt>
    <dgm:pt modelId="{FA6386B1-3146-499C-A90E-1389613695C2}">
      <dgm:prSet/>
      <dgm:spPr/>
      <dgm:t>
        <a:bodyPr/>
        <a:lstStyle/>
        <a:p>
          <a:r>
            <a:rPr lang="en-AU"/>
            <a:t>Should queue rights have a finite duration? If so, what is an appropriate duration?</a:t>
          </a:r>
        </a:p>
      </dgm:t>
    </dgm:pt>
    <dgm:pt modelId="{27D6F4E4-6E97-417C-9995-BF3FCA72725D}" type="parTrans" cxnId="{835E3ABA-7123-468B-8393-58CE0F4456DE}">
      <dgm:prSet/>
      <dgm:spPr/>
      <dgm:t>
        <a:bodyPr/>
        <a:lstStyle/>
        <a:p>
          <a:endParaRPr lang="en-AU"/>
        </a:p>
      </dgm:t>
    </dgm:pt>
    <dgm:pt modelId="{8E1F81D3-964B-4B7E-A7FF-C8B2AB9DDCAF}" type="sibTrans" cxnId="{835E3ABA-7123-468B-8393-58CE0F4456DE}">
      <dgm:prSet/>
      <dgm:spPr/>
      <dgm:t>
        <a:bodyPr/>
        <a:lstStyle/>
        <a:p>
          <a:endParaRPr lang="en-AU"/>
        </a:p>
      </dgm:t>
    </dgm:pt>
    <dgm:pt modelId="{2698D684-C66B-4D91-A1F2-5CDF4DF6DE1E}">
      <dgm:prSet/>
      <dgm:spPr/>
      <dgm:t>
        <a:bodyPr/>
        <a:lstStyle/>
        <a:p>
          <a:r>
            <a:rPr lang="en-AU"/>
            <a:t>Are new developments on the site of a retiring plant entitled to assume the retiring plants’ grandfathered rights?</a:t>
          </a:r>
        </a:p>
      </dgm:t>
    </dgm:pt>
    <dgm:pt modelId="{73AEDE5A-B6EF-4C28-A70C-EDAC2A016F2C}" type="parTrans" cxnId="{0039430E-FE91-4FB3-B09F-1FEC9498CDB7}">
      <dgm:prSet/>
      <dgm:spPr/>
      <dgm:t>
        <a:bodyPr/>
        <a:lstStyle/>
        <a:p>
          <a:endParaRPr lang="en-AU"/>
        </a:p>
      </dgm:t>
    </dgm:pt>
    <dgm:pt modelId="{B0C029BB-B20B-4A5F-AF3C-A4F798744FB3}" type="sibTrans" cxnId="{0039430E-FE91-4FB3-B09F-1FEC9498CDB7}">
      <dgm:prSet/>
      <dgm:spPr/>
      <dgm:t>
        <a:bodyPr/>
        <a:lstStyle/>
        <a:p>
          <a:endParaRPr lang="en-AU"/>
        </a:p>
      </dgm:t>
    </dgm:pt>
    <dgm:pt modelId="{6A4D471C-9C58-41ED-98B1-967B46BBF729}">
      <dgm:prSet/>
      <dgm:spPr/>
      <dgm:t>
        <a:bodyPr/>
        <a:lstStyle/>
        <a:p>
          <a:r>
            <a:rPr lang="en-AU"/>
            <a:t>What other issues require further consideration? </a:t>
          </a:r>
        </a:p>
      </dgm:t>
    </dgm:pt>
    <dgm:pt modelId="{DD6E78A0-4226-4D66-A392-A968D0C54E18}" type="parTrans" cxnId="{59BC8720-6363-4769-88AF-453E0846FE8C}">
      <dgm:prSet/>
      <dgm:spPr/>
      <dgm:t>
        <a:bodyPr/>
        <a:lstStyle/>
        <a:p>
          <a:endParaRPr lang="en-AU"/>
        </a:p>
      </dgm:t>
    </dgm:pt>
    <dgm:pt modelId="{27332DC0-ED51-43E0-AC90-B85404E6522B}" type="sibTrans" cxnId="{59BC8720-6363-4769-88AF-453E0846FE8C}">
      <dgm:prSet/>
      <dgm:spPr/>
      <dgm:t>
        <a:bodyPr/>
        <a:lstStyle/>
        <a:p>
          <a:endParaRPr lang="en-AU"/>
        </a:p>
      </dgm:t>
    </dgm:pt>
    <dgm:pt modelId="{08D42A31-2CAC-421F-B69B-7008BAC72A55}" type="pres">
      <dgm:prSet presAssocID="{E1F7B0C6-32EC-4C14-8E7F-6FA90C78D919}" presName="outerComposite" presStyleCnt="0">
        <dgm:presLayoutVars>
          <dgm:chMax val="5"/>
          <dgm:dir/>
          <dgm:resizeHandles val="exact"/>
        </dgm:presLayoutVars>
      </dgm:prSet>
      <dgm:spPr/>
    </dgm:pt>
    <dgm:pt modelId="{0A1B72DA-0B31-45DD-9240-656C17E545A1}" type="pres">
      <dgm:prSet presAssocID="{E1F7B0C6-32EC-4C14-8E7F-6FA90C78D919}" presName="dummyMaxCanvas" presStyleCnt="0">
        <dgm:presLayoutVars/>
      </dgm:prSet>
      <dgm:spPr/>
    </dgm:pt>
    <dgm:pt modelId="{AA113617-6BD6-49D7-A75A-5A8853ADEB01}" type="pres">
      <dgm:prSet presAssocID="{E1F7B0C6-32EC-4C14-8E7F-6FA90C78D919}" presName="FiveNodes_1" presStyleLbl="node1" presStyleIdx="0" presStyleCnt="5">
        <dgm:presLayoutVars>
          <dgm:bulletEnabled val="1"/>
        </dgm:presLayoutVars>
      </dgm:prSet>
      <dgm:spPr/>
    </dgm:pt>
    <dgm:pt modelId="{56FDA0D3-433F-41A5-AE4D-0863F3E33D13}" type="pres">
      <dgm:prSet presAssocID="{E1F7B0C6-32EC-4C14-8E7F-6FA90C78D919}" presName="FiveNodes_2" presStyleLbl="node1" presStyleIdx="1" presStyleCnt="5">
        <dgm:presLayoutVars>
          <dgm:bulletEnabled val="1"/>
        </dgm:presLayoutVars>
      </dgm:prSet>
      <dgm:spPr/>
    </dgm:pt>
    <dgm:pt modelId="{2BDA40CC-C32D-41C0-94D6-5EE6E11F8A8E}" type="pres">
      <dgm:prSet presAssocID="{E1F7B0C6-32EC-4C14-8E7F-6FA90C78D919}" presName="FiveNodes_3" presStyleLbl="node1" presStyleIdx="2" presStyleCnt="5">
        <dgm:presLayoutVars>
          <dgm:bulletEnabled val="1"/>
        </dgm:presLayoutVars>
      </dgm:prSet>
      <dgm:spPr/>
    </dgm:pt>
    <dgm:pt modelId="{FE5DEA54-19C5-486D-AE1E-0A2DC6B9C98D}" type="pres">
      <dgm:prSet presAssocID="{E1F7B0C6-32EC-4C14-8E7F-6FA90C78D919}" presName="FiveNodes_4" presStyleLbl="node1" presStyleIdx="3" presStyleCnt="5">
        <dgm:presLayoutVars>
          <dgm:bulletEnabled val="1"/>
        </dgm:presLayoutVars>
      </dgm:prSet>
      <dgm:spPr/>
    </dgm:pt>
    <dgm:pt modelId="{F9DF89A1-57D4-49FD-86D4-FCCA2C715FB0}" type="pres">
      <dgm:prSet presAssocID="{E1F7B0C6-32EC-4C14-8E7F-6FA90C78D919}" presName="FiveNodes_5" presStyleLbl="node1" presStyleIdx="4" presStyleCnt="5">
        <dgm:presLayoutVars>
          <dgm:bulletEnabled val="1"/>
        </dgm:presLayoutVars>
      </dgm:prSet>
      <dgm:spPr/>
    </dgm:pt>
    <dgm:pt modelId="{B4C52507-1996-41F9-9DFB-8D86B520B735}" type="pres">
      <dgm:prSet presAssocID="{E1F7B0C6-32EC-4C14-8E7F-6FA90C78D919}" presName="FiveConn_1-2" presStyleLbl="fgAccFollowNode1" presStyleIdx="0" presStyleCnt="4">
        <dgm:presLayoutVars>
          <dgm:bulletEnabled val="1"/>
        </dgm:presLayoutVars>
      </dgm:prSet>
      <dgm:spPr/>
    </dgm:pt>
    <dgm:pt modelId="{CE576245-D365-4383-AD3E-7D7B50B637AE}" type="pres">
      <dgm:prSet presAssocID="{E1F7B0C6-32EC-4C14-8E7F-6FA90C78D919}" presName="FiveConn_2-3" presStyleLbl="fgAccFollowNode1" presStyleIdx="1" presStyleCnt="4">
        <dgm:presLayoutVars>
          <dgm:bulletEnabled val="1"/>
        </dgm:presLayoutVars>
      </dgm:prSet>
      <dgm:spPr/>
    </dgm:pt>
    <dgm:pt modelId="{68ABB6D9-1811-450D-B7F9-01044B95982F}" type="pres">
      <dgm:prSet presAssocID="{E1F7B0C6-32EC-4C14-8E7F-6FA90C78D919}" presName="FiveConn_3-4" presStyleLbl="fgAccFollowNode1" presStyleIdx="2" presStyleCnt="4">
        <dgm:presLayoutVars>
          <dgm:bulletEnabled val="1"/>
        </dgm:presLayoutVars>
      </dgm:prSet>
      <dgm:spPr/>
    </dgm:pt>
    <dgm:pt modelId="{B58C3B5B-B02A-428C-A3CA-26D64D4B87FB}" type="pres">
      <dgm:prSet presAssocID="{E1F7B0C6-32EC-4C14-8E7F-6FA90C78D919}" presName="FiveConn_4-5" presStyleLbl="fgAccFollowNode1" presStyleIdx="3" presStyleCnt="4">
        <dgm:presLayoutVars>
          <dgm:bulletEnabled val="1"/>
        </dgm:presLayoutVars>
      </dgm:prSet>
      <dgm:spPr/>
    </dgm:pt>
    <dgm:pt modelId="{3FDA6632-5CBA-4F7F-9E16-BD20CA5E3A28}" type="pres">
      <dgm:prSet presAssocID="{E1F7B0C6-32EC-4C14-8E7F-6FA90C78D919}" presName="FiveNodes_1_text" presStyleLbl="node1" presStyleIdx="4" presStyleCnt="5">
        <dgm:presLayoutVars>
          <dgm:bulletEnabled val="1"/>
        </dgm:presLayoutVars>
      </dgm:prSet>
      <dgm:spPr/>
    </dgm:pt>
    <dgm:pt modelId="{E01D75CB-B861-452D-A188-34612E9F2F86}" type="pres">
      <dgm:prSet presAssocID="{E1F7B0C6-32EC-4C14-8E7F-6FA90C78D919}" presName="FiveNodes_2_text" presStyleLbl="node1" presStyleIdx="4" presStyleCnt="5">
        <dgm:presLayoutVars>
          <dgm:bulletEnabled val="1"/>
        </dgm:presLayoutVars>
      </dgm:prSet>
      <dgm:spPr/>
    </dgm:pt>
    <dgm:pt modelId="{FCB4C197-AE78-456A-A746-FD6A5608C914}" type="pres">
      <dgm:prSet presAssocID="{E1F7B0C6-32EC-4C14-8E7F-6FA90C78D919}" presName="FiveNodes_3_text" presStyleLbl="node1" presStyleIdx="4" presStyleCnt="5">
        <dgm:presLayoutVars>
          <dgm:bulletEnabled val="1"/>
        </dgm:presLayoutVars>
      </dgm:prSet>
      <dgm:spPr/>
    </dgm:pt>
    <dgm:pt modelId="{DBCC5B87-C8C3-4EFB-9365-4614F9E1B7A1}" type="pres">
      <dgm:prSet presAssocID="{E1F7B0C6-32EC-4C14-8E7F-6FA90C78D919}" presName="FiveNodes_4_text" presStyleLbl="node1" presStyleIdx="4" presStyleCnt="5">
        <dgm:presLayoutVars>
          <dgm:bulletEnabled val="1"/>
        </dgm:presLayoutVars>
      </dgm:prSet>
      <dgm:spPr/>
    </dgm:pt>
    <dgm:pt modelId="{1919D2B5-1081-425D-9751-B5D447B1FBFE}" type="pres">
      <dgm:prSet presAssocID="{E1F7B0C6-32EC-4C14-8E7F-6FA90C78D919}" presName="FiveNodes_5_text" presStyleLbl="node1" presStyleIdx="4" presStyleCnt="5">
        <dgm:presLayoutVars>
          <dgm:bulletEnabled val="1"/>
        </dgm:presLayoutVars>
      </dgm:prSet>
      <dgm:spPr/>
    </dgm:pt>
  </dgm:ptLst>
  <dgm:cxnLst>
    <dgm:cxn modelId="{0039430E-FE91-4FB3-B09F-1FEC9498CDB7}" srcId="{E1F7B0C6-32EC-4C14-8E7F-6FA90C78D919}" destId="{2698D684-C66B-4D91-A1F2-5CDF4DF6DE1E}" srcOrd="3" destOrd="0" parTransId="{73AEDE5A-B6EF-4C28-A70C-EDAC2A016F2C}" sibTransId="{B0C029BB-B20B-4A5F-AF3C-A4F798744FB3}"/>
    <dgm:cxn modelId="{CB4AA511-71F7-4A99-8D88-1D72C658A1B7}" type="presOf" srcId="{6A4D471C-9C58-41ED-98B1-967B46BBF729}" destId="{F9DF89A1-57D4-49FD-86D4-FCCA2C715FB0}" srcOrd="0" destOrd="0" presId="urn:microsoft.com/office/officeart/2005/8/layout/vProcess5"/>
    <dgm:cxn modelId="{852CCC15-6E83-4D8F-9346-441628398EC9}" type="presOf" srcId="{FA6386B1-3146-499C-A90E-1389613695C2}" destId="{2BDA40CC-C32D-41C0-94D6-5EE6E11F8A8E}" srcOrd="0" destOrd="0" presId="urn:microsoft.com/office/officeart/2005/8/layout/vProcess5"/>
    <dgm:cxn modelId="{1619FF1E-B715-4639-A042-92BD7607EF1A}" type="presOf" srcId="{8E1F81D3-964B-4B7E-A7FF-C8B2AB9DDCAF}" destId="{68ABB6D9-1811-450D-B7F9-01044B95982F}" srcOrd="0" destOrd="0" presId="urn:microsoft.com/office/officeart/2005/8/layout/vProcess5"/>
    <dgm:cxn modelId="{59BC8720-6363-4769-88AF-453E0846FE8C}" srcId="{E1F7B0C6-32EC-4C14-8E7F-6FA90C78D919}" destId="{6A4D471C-9C58-41ED-98B1-967B46BBF729}" srcOrd="4" destOrd="0" parTransId="{DD6E78A0-4226-4D66-A392-A968D0C54E18}" sibTransId="{27332DC0-ED51-43E0-AC90-B85404E6522B}"/>
    <dgm:cxn modelId="{20B57F2D-0587-476F-A0CE-BE03FBF4378A}" type="presOf" srcId="{2698D684-C66B-4D91-A1F2-5CDF4DF6DE1E}" destId="{DBCC5B87-C8C3-4EFB-9365-4614F9E1B7A1}" srcOrd="1" destOrd="0" presId="urn:microsoft.com/office/officeart/2005/8/layout/vProcess5"/>
    <dgm:cxn modelId="{626CC543-84B1-4913-998F-79D3B39EC50D}" type="presOf" srcId="{E1F7B0C6-32EC-4C14-8E7F-6FA90C78D919}" destId="{08D42A31-2CAC-421F-B69B-7008BAC72A55}" srcOrd="0" destOrd="0" presId="urn:microsoft.com/office/officeart/2005/8/layout/vProcess5"/>
    <dgm:cxn modelId="{1F6CCE67-D069-49FE-B5F5-C8B7F24B21B2}" type="presOf" srcId="{2698D684-C66B-4D91-A1F2-5CDF4DF6DE1E}" destId="{FE5DEA54-19C5-486D-AE1E-0A2DC6B9C98D}" srcOrd="0" destOrd="0" presId="urn:microsoft.com/office/officeart/2005/8/layout/vProcess5"/>
    <dgm:cxn modelId="{1CF6A868-4A38-4665-AF59-85B2FB422934}" type="presOf" srcId="{E5E5CDD6-F5FE-4550-BD95-076016B79498}" destId="{CE576245-D365-4383-AD3E-7D7B50B637AE}" srcOrd="0" destOrd="0" presId="urn:microsoft.com/office/officeart/2005/8/layout/vProcess5"/>
    <dgm:cxn modelId="{E47E5B50-A20D-4A39-9473-742AD71B6F63}" type="presOf" srcId="{53B0C84F-0ABE-41BF-B221-886442E2EEC0}" destId="{B4C52507-1996-41F9-9DFB-8D86B520B735}" srcOrd="0" destOrd="0" presId="urn:microsoft.com/office/officeart/2005/8/layout/vProcess5"/>
    <dgm:cxn modelId="{C0A67171-E402-45AB-B4B3-25891E729367}" type="presOf" srcId="{B0C029BB-B20B-4A5F-AF3C-A4F798744FB3}" destId="{B58C3B5B-B02A-428C-A3CA-26D64D4B87FB}" srcOrd="0" destOrd="0" presId="urn:microsoft.com/office/officeart/2005/8/layout/vProcess5"/>
    <dgm:cxn modelId="{2D95C689-F415-44C1-8263-8FDC5CD37704}" type="presOf" srcId="{E9BBEC3E-B24F-40D2-8DBC-FE667BE75242}" destId="{E01D75CB-B861-452D-A188-34612E9F2F86}" srcOrd="1" destOrd="0" presId="urn:microsoft.com/office/officeart/2005/8/layout/vProcess5"/>
    <dgm:cxn modelId="{F22D85B9-77D7-49C1-8072-085ACA16544D}" srcId="{E1F7B0C6-32EC-4C14-8E7F-6FA90C78D919}" destId="{E9BBEC3E-B24F-40D2-8DBC-FE667BE75242}" srcOrd="1" destOrd="0" parTransId="{360631EC-2CA7-43AC-920D-0808E999EA91}" sibTransId="{E5E5CDD6-F5FE-4550-BD95-076016B79498}"/>
    <dgm:cxn modelId="{9F8ECDB9-9B93-4048-8735-326922DB60C2}" type="presOf" srcId="{FA6386B1-3146-499C-A90E-1389613695C2}" destId="{FCB4C197-AE78-456A-A746-FD6A5608C914}" srcOrd="1" destOrd="0" presId="urn:microsoft.com/office/officeart/2005/8/layout/vProcess5"/>
    <dgm:cxn modelId="{835E3ABA-7123-468B-8393-58CE0F4456DE}" srcId="{E1F7B0C6-32EC-4C14-8E7F-6FA90C78D919}" destId="{FA6386B1-3146-499C-A90E-1389613695C2}" srcOrd="2" destOrd="0" parTransId="{27D6F4E4-6E97-417C-9995-BF3FCA72725D}" sibTransId="{8E1F81D3-964B-4B7E-A7FF-C8B2AB9DDCAF}"/>
    <dgm:cxn modelId="{299536D7-7565-47AC-B416-C763D4C097E7}" type="presOf" srcId="{4103BD04-37E3-4EFB-95B2-F6741802286D}" destId="{AA113617-6BD6-49D7-A75A-5A8853ADEB01}" srcOrd="0" destOrd="0" presId="urn:microsoft.com/office/officeart/2005/8/layout/vProcess5"/>
    <dgm:cxn modelId="{D388BBE2-BADD-4FE5-B250-F4527887BD2D}" type="presOf" srcId="{6A4D471C-9C58-41ED-98B1-967B46BBF729}" destId="{1919D2B5-1081-425D-9751-B5D447B1FBFE}" srcOrd="1" destOrd="0" presId="urn:microsoft.com/office/officeart/2005/8/layout/vProcess5"/>
    <dgm:cxn modelId="{ED0ABFE6-7996-4EB2-8A96-C7A5703B2A8D}" type="presOf" srcId="{4103BD04-37E3-4EFB-95B2-F6741802286D}" destId="{3FDA6632-5CBA-4F7F-9E16-BD20CA5E3A28}" srcOrd="1" destOrd="0" presId="urn:microsoft.com/office/officeart/2005/8/layout/vProcess5"/>
    <dgm:cxn modelId="{6F2385E9-9DF2-40D9-9F65-8D77A1035506}" srcId="{E1F7B0C6-32EC-4C14-8E7F-6FA90C78D919}" destId="{4103BD04-37E3-4EFB-95B2-F6741802286D}" srcOrd="0" destOrd="0" parTransId="{1462F17B-6D89-4D11-8A5D-6BE8BB18F0A1}" sibTransId="{53B0C84F-0ABE-41BF-B221-886442E2EEC0}"/>
    <dgm:cxn modelId="{C56D3CF8-AF19-434C-B945-09BB2EEBD4C3}" type="presOf" srcId="{E9BBEC3E-B24F-40D2-8DBC-FE667BE75242}" destId="{56FDA0D3-433F-41A5-AE4D-0863F3E33D13}" srcOrd="0" destOrd="0" presId="urn:microsoft.com/office/officeart/2005/8/layout/vProcess5"/>
    <dgm:cxn modelId="{1F8C2D7F-BAA0-4163-BCA1-D062424FB615}" type="presParOf" srcId="{08D42A31-2CAC-421F-B69B-7008BAC72A55}" destId="{0A1B72DA-0B31-45DD-9240-656C17E545A1}" srcOrd="0" destOrd="0" presId="urn:microsoft.com/office/officeart/2005/8/layout/vProcess5"/>
    <dgm:cxn modelId="{C21A308A-A14A-423D-BDD8-132468A3702F}" type="presParOf" srcId="{08D42A31-2CAC-421F-B69B-7008BAC72A55}" destId="{AA113617-6BD6-49D7-A75A-5A8853ADEB01}" srcOrd="1" destOrd="0" presId="urn:microsoft.com/office/officeart/2005/8/layout/vProcess5"/>
    <dgm:cxn modelId="{03AA8706-B974-4803-994E-9924AF0E4C24}" type="presParOf" srcId="{08D42A31-2CAC-421F-B69B-7008BAC72A55}" destId="{56FDA0D3-433F-41A5-AE4D-0863F3E33D13}" srcOrd="2" destOrd="0" presId="urn:microsoft.com/office/officeart/2005/8/layout/vProcess5"/>
    <dgm:cxn modelId="{AB9C2C15-FF75-4BDC-AF50-852AAE335EA4}" type="presParOf" srcId="{08D42A31-2CAC-421F-B69B-7008BAC72A55}" destId="{2BDA40CC-C32D-41C0-94D6-5EE6E11F8A8E}" srcOrd="3" destOrd="0" presId="urn:microsoft.com/office/officeart/2005/8/layout/vProcess5"/>
    <dgm:cxn modelId="{325A35B0-559D-4FDA-8E78-EE4A12446D8D}" type="presParOf" srcId="{08D42A31-2CAC-421F-B69B-7008BAC72A55}" destId="{FE5DEA54-19C5-486D-AE1E-0A2DC6B9C98D}" srcOrd="4" destOrd="0" presId="urn:microsoft.com/office/officeart/2005/8/layout/vProcess5"/>
    <dgm:cxn modelId="{6AD7589C-E187-4A11-8F39-BE1ADB7DCB18}" type="presParOf" srcId="{08D42A31-2CAC-421F-B69B-7008BAC72A55}" destId="{F9DF89A1-57D4-49FD-86D4-FCCA2C715FB0}" srcOrd="5" destOrd="0" presId="urn:microsoft.com/office/officeart/2005/8/layout/vProcess5"/>
    <dgm:cxn modelId="{A12B7EC0-F850-48CB-AA39-D7B664510B43}" type="presParOf" srcId="{08D42A31-2CAC-421F-B69B-7008BAC72A55}" destId="{B4C52507-1996-41F9-9DFB-8D86B520B735}" srcOrd="6" destOrd="0" presId="urn:microsoft.com/office/officeart/2005/8/layout/vProcess5"/>
    <dgm:cxn modelId="{D586876A-EC2B-4D80-B57D-F3CB5DEC1A75}" type="presParOf" srcId="{08D42A31-2CAC-421F-B69B-7008BAC72A55}" destId="{CE576245-D365-4383-AD3E-7D7B50B637AE}" srcOrd="7" destOrd="0" presId="urn:microsoft.com/office/officeart/2005/8/layout/vProcess5"/>
    <dgm:cxn modelId="{A936E9B3-79C0-4771-A84E-56BE74004D85}" type="presParOf" srcId="{08D42A31-2CAC-421F-B69B-7008BAC72A55}" destId="{68ABB6D9-1811-450D-B7F9-01044B95982F}" srcOrd="8" destOrd="0" presId="urn:microsoft.com/office/officeart/2005/8/layout/vProcess5"/>
    <dgm:cxn modelId="{9B9255DE-7800-41D0-82E3-28A161B21B98}" type="presParOf" srcId="{08D42A31-2CAC-421F-B69B-7008BAC72A55}" destId="{B58C3B5B-B02A-428C-A3CA-26D64D4B87FB}" srcOrd="9" destOrd="0" presId="urn:microsoft.com/office/officeart/2005/8/layout/vProcess5"/>
    <dgm:cxn modelId="{6DF80190-5E88-4EE5-AF65-EAF8954920EC}" type="presParOf" srcId="{08D42A31-2CAC-421F-B69B-7008BAC72A55}" destId="{3FDA6632-5CBA-4F7F-9E16-BD20CA5E3A28}" srcOrd="10" destOrd="0" presId="urn:microsoft.com/office/officeart/2005/8/layout/vProcess5"/>
    <dgm:cxn modelId="{95B04F59-CDD6-43E8-852D-3283A7D04AE9}" type="presParOf" srcId="{08D42A31-2CAC-421F-B69B-7008BAC72A55}" destId="{E01D75CB-B861-452D-A188-34612E9F2F86}" srcOrd="11" destOrd="0" presId="urn:microsoft.com/office/officeart/2005/8/layout/vProcess5"/>
    <dgm:cxn modelId="{27D5AF31-D45F-4CE3-BCA3-C01BBBE57B4C}" type="presParOf" srcId="{08D42A31-2CAC-421F-B69B-7008BAC72A55}" destId="{FCB4C197-AE78-456A-A746-FD6A5608C914}" srcOrd="12" destOrd="0" presId="urn:microsoft.com/office/officeart/2005/8/layout/vProcess5"/>
    <dgm:cxn modelId="{2F1897C0-6A83-4836-A6A9-65720A3110D4}" type="presParOf" srcId="{08D42A31-2CAC-421F-B69B-7008BAC72A55}" destId="{DBCC5B87-C8C3-4EFB-9365-4614F9E1B7A1}" srcOrd="13" destOrd="0" presId="urn:microsoft.com/office/officeart/2005/8/layout/vProcess5"/>
    <dgm:cxn modelId="{C1972706-0054-4D9B-BDC4-340252FEEA13}" type="presParOf" srcId="{08D42A31-2CAC-421F-B69B-7008BAC72A55}" destId="{1919D2B5-1081-425D-9751-B5D447B1FBFE}"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94A0469-CAE0-4C23-9D5D-522351BECBF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AU"/>
        </a:p>
      </dgm:t>
    </dgm:pt>
    <dgm:pt modelId="{F2A761EA-EE62-423C-AD5B-3C2BCC5DDCFC}">
      <dgm:prSet phldrT="[Text]" custT="1"/>
      <dgm:spPr/>
      <dgm:t>
        <a:bodyPr/>
        <a:lstStyle/>
        <a:p>
          <a:r>
            <a:rPr lang="en-AU" sz="1300"/>
            <a:t>Who should be responsible for</a:t>
          </a:r>
        </a:p>
      </dgm:t>
    </dgm:pt>
    <dgm:pt modelId="{9D89C96C-B800-4980-B261-A9F70153392A}" type="parTrans" cxnId="{F89D1FA3-5BE3-40CB-B851-911B3FB0F792}">
      <dgm:prSet/>
      <dgm:spPr/>
      <dgm:t>
        <a:bodyPr/>
        <a:lstStyle/>
        <a:p>
          <a:endParaRPr lang="en-AU"/>
        </a:p>
      </dgm:t>
    </dgm:pt>
    <dgm:pt modelId="{31844343-745B-4CD3-B859-0E939ABD89F9}" type="sibTrans" cxnId="{F89D1FA3-5BE3-40CB-B851-911B3FB0F792}">
      <dgm:prSet/>
      <dgm:spPr/>
      <dgm:t>
        <a:bodyPr/>
        <a:lstStyle/>
        <a:p>
          <a:endParaRPr lang="en-AU"/>
        </a:p>
      </dgm:t>
    </dgm:pt>
    <dgm:pt modelId="{ADAC5857-5A25-47E8-8AF7-6D07E5E7D76A}">
      <dgm:prSet phldrT="[Text]"/>
      <dgm:spPr/>
      <dgm:t>
        <a:bodyPr/>
        <a:lstStyle/>
        <a:p>
          <a:r>
            <a:rPr lang="en-AU"/>
            <a:t>Preparing a congestion forecast or hosting capacity forecast methodology?</a:t>
          </a:r>
        </a:p>
      </dgm:t>
    </dgm:pt>
    <dgm:pt modelId="{2453F072-4FF8-4D0C-A874-ED38EB4C7B28}" type="parTrans" cxnId="{9076698C-F624-4F18-90D8-43DDD703F283}">
      <dgm:prSet/>
      <dgm:spPr/>
      <dgm:t>
        <a:bodyPr/>
        <a:lstStyle/>
        <a:p>
          <a:endParaRPr lang="en-AU"/>
        </a:p>
      </dgm:t>
    </dgm:pt>
    <dgm:pt modelId="{095B8C01-FC00-4251-A7B5-F91BFEDA171A}" type="sibTrans" cxnId="{9076698C-F624-4F18-90D8-43DDD703F283}">
      <dgm:prSet/>
      <dgm:spPr/>
      <dgm:t>
        <a:bodyPr/>
        <a:lstStyle/>
        <a:p>
          <a:endParaRPr lang="en-AU"/>
        </a:p>
      </dgm:t>
    </dgm:pt>
    <dgm:pt modelId="{AD1ADEB4-194C-410E-B959-71578902E309}">
      <dgm:prSet phldrT="[Text]"/>
      <dgm:spPr/>
      <dgm:t>
        <a:bodyPr/>
        <a:lstStyle/>
        <a:p>
          <a:r>
            <a:rPr lang="en-AU"/>
            <a:t>Publishing and updating congestion/hosting capacity forecasts?</a:t>
          </a:r>
        </a:p>
      </dgm:t>
    </dgm:pt>
    <dgm:pt modelId="{04456499-6668-4966-969D-550806A72F4C}" type="parTrans" cxnId="{A5D29631-42C4-4AB0-A49D-AED1B5D3FB2B}">
      <dgm:prSet/>
      <dgm:spPr/>
      <dgm:t>
        <a:bodyPr/>
        <a:lstStyle/>
        <a:p>
          <a:endParaRPr lang="en-AU"/>
        </a:p>
      </dgm:t>
    </dgm:pt>
    <dgm:pt modelId="{B70A8B3C-9A82-4F7C-AEFB-473B4837E84C}" type="sibTrans" cxnId="{A5D29631-42C4-4AB0-A49D-AED1B5D3FB2B}">
      <dgm:prSet/>
      <dgm:spPr/>
      <dgm:t>
        <a:bodyPr/>
        <a:lstStyle/>
        <a:p>
          <a:endParaRPr lang="en-AU"/>
        </a:p>
      </dgm:t>
    </dgm:pt>
    <dgm:pt modelId="{05D0EF8C-CCE0-4382-9246-DF7EB110C71F}">
      <dgm:prSet phldrT="[Text]"/>
      <dgm:spPr/>
      <dgm:t>
        <a:bodyPr/>
        <a:lstStyle/>
        <a:p>
          <a:r>
            <a:rPr lang="en-AU"/>
            <a:t>Maintaining a congestion portal?</a:t>
          </a:r>
        </a:p>
      </dgm:t>
    </dgm:pt>
    <dgm:pt modelId="{C370B5C9-9951-4609-BC12-CB4EA0DEE940}" type="parTrans" cxnId="{4D063FDA-80CF-4D19-BEC7-E43CE202D986}">
      <dgm:prSet/>
      <dgm:spPr/>
      <dgm:t>
        <a:bodyPr/>
        <a:lstStyle/>
        <a:p>
          <a:endParaRPr lang="en-AU"/>
        </a:p>
      </dgm:t>
    </dgm:pt>
    <dgm:pt modelId="{A7C328B8-3389-4CA6-A3F8-2916A8986075}" type="sibTrans" cxnId="{4D063FDA-80CF-4D19-BEC7-E43CE202D986}">
      <dgm:prSet/>
      <dgm:spPr/>
      <dgm:t>
        <a:bodyPr/>
        <a:lstStyle/>
        <a:p>
          <a:endParaRPr lang="en-AU"/>
        </a:p>
      </dgm:t>
    </dgm:pt>
    <dgm:pt modelId="{588DE557-4DC8-4F35-8805-B6323DEAB615}">
      <dgm:prSet phldrT="[Text]"/>
      <dgm:spPr/>
      <dgm:t>
        <a:bodyPr/>
        <a:lstStyle/>
        <a:p>
          <a:r>
            <a:rPr lang="en-AU"/>
            <a:t>Publishing forecast connection fees for standard projects?</a:t>
          </a:r>
        </a:p>
      </dgm:t>
    </dgm:pt>
    <dgm:pt modelId="{C52D4E23-183D-457A-B9A1-D6323D62C31A}" type="parTrans" cxnId="{55667AB2-379A-4794-8982-622B2689CAE8}">
      <dgm:prSet/>
      <dgm:spPr/>
      <dgm:t>
        <a:bodyPr/>
        <a:lstStyle/>
        <a:p>
          <a:endParaRPr lang="en-AU"/>
        </a:p>
      </dgm:t>
    </dgm:pt>
    <dgm:pt modelId="{84CDF050-9B6F-43BE-97EF-54F442F5512D}" type="sibTrans" cxnId="{55667AB2-379A-4794-8982-622B2689CAE8}">
      <dgm:prSet/>
      <dgm:spPr/>
      <dgm:t>
        <a:bodyPr/>
        <a:lstStyle/>
        <a:p>
          <a:endParaRPr lang="en-AU"/>
        </a:p>
      </dgm:t>
    </dgm:pt>
    <dgm:pt modelId="{45C154CA-772E-40E0-B40A-149549559ECB}">
      <dgm:prSet phldrT="[Text]"/>
      <dgm:spPr/>
      <dgm:t>
        <a:bodyPr/>
        <a:lstStyle/>
        <a:p>
          <a:r>
            <a:rPr lang="en-AU"/>
            <a:t>Calculating connection fees for individual projects?</a:t>
          </a:r>
        </a:p>
      </dgm:t>
    </dgm:pt>
    <dgm:pt modelId="{DA28E789-3167-4853-8B8E-ABFC20A118F5}" type="parTrans" cxnId="{45CEE6B1-8994-46F1-9219-D75C4D1CD91D}">
      <dgm:prSet/>
      <dgm:spPr/>
      <dgm:t>
        <a:bodyPr/>
        <a:lstStyle/>
        <a:p>
          <a:endParaRPr lang="en-AU"/>
        </a:p>
      </dgm:t>
    </dgm:pt>
    <dgm:pt modelId="{6F2AA8D6-9C26-4D72-A83D-C4B70BCFFBD4}" type="sibTrans" cxnId="{45CEE6B1-8994-46F1-9219-D75C4D1CD91D}">
      <dgm:prSet/>
      <dgm:spPr/>
      <dgm:t>
        <a:bodyPr/>
        <a:lstStyle/>
        <a:p>
          <a:endParaRPr lang="en-AU"/>
        </a:p>
      </dgm:t>
    </dgm:pt>
    <dgm:pt modelId="{3D2499C5-7623-4CA9-90DD-C4FD40FA75A3}">
      <dgm:prSet phldrT="[Text]"/>
      <dgm:spPr/>
      <dgm:t>
        <a:bodyPr/>
        <a:lstStyle/>
        <a:p>
          <a:r>
            <a:rPr lang="en-AU"/>
            <a:t>Administering transmission queue auctions?</a:t>
          </a:r>
        </a:p>
      </dgm:t>
    </dgm:pt>
    <dgm:pt modelId="{80C5CA73-0637-40E4-93CB-B719586B9B73}" type="parTrans" cxnId="{347C63C3-1A54-4036-9C60-E5F4D10DF3BE}">
      <dgm:prSet/>
      <dgm:spPr/>
      <dgm:t>
        <a:bodyPr/>
        <a:lstStyle/>
        <a:p>
          <a:endParaRPr lang="en-AU"/>
        </a:p>
      </dgm:t>
    </dgm:pt>
    <dgm:pt modelId="{E330956E-7CCC-47C1-B139-9F3D7DC727BA}" type="sibTrans" cxnId="{347C63C3-1A54-4036-9C60-E5F4D10DF3BE}">
      <dgm:prSet/>
      <dgm:spPr/>
      <dgm:t>
        <a:bodyPr/>
        <a:lstStyle/>
        <a:p>
          <a:endParaRPr lang="en-AU"/>
        </a:p>
      </dgm:t>
    </dgm:pt>
    <dgm:pt modelId="{17780A88-589A-4958-BDF1-070192013C3A}">
      <dgm:prSet phldrT="[Text]"/>
      <dgm:spPr/>
      <dgm:t>
        <a:bodyPr/>
        <a:lstStyle/>
        <a:p>
          <a:r>
            <a:rPr lang="en-AU"/>
            <a:t>Preparing a connection fee methodology?</a:t>
          </a:r>
        </a:p>
      </dgm:t>
    </dgm:pt>
    <dgm:pt modelId="{0F58E245-C4C2-43EE-A768-661E4340CF74}" type="parTrans" cxnId="{D12AE6AA-5398-4551-A24B-D0F34C0DF044}">
      <dgm:prSet/>
      <dgm:spPr/>
      <dgm:t>
        <a:bodyPr/>
        <a:lstStyle/>
        <a:p>
          <a:endParaRPr lang="en-AU"/>
        </a:p>
      </dgm:t>
    </dgm:pt>
    <dgm:pt modelId="{1942F154-6C93-4F73-B64E-93EEA4103F09}" type="sibTrans" cxnId="{D12AE6AA-5398-4551-A24B-D0F34C0DF044}">
      <dgm:prSet/>
      <dgm:spPr/>
      <dgm:t>
        <a:bodyPr/>
        <a:lstStyle/>
        <a:p>
          <a:endParaRPr lang="en-AU"/>
        </a:p>
      </dgm:t>
    </dgm:pt>
    <dgm:pt modelId="{625BD2E4-F5CE-4205-BACD-CC5630E19D11}">
      <dgm:prSet phldrT="[Text]"/>
      <dgm:spPr/>
      <dgm:t>
        <a:bodyPr/>
        <a:lstStyle/>
        <a:p>
          <a:r>
            <a:rPr lang="en-AU"/>
            <a:t>Assigning positions in a queue?</a:t>
          </a:r>
        </a:p>
      </dgm:t>
    </dgm:pt>
    <dgm:pt modelId="{8DD21373-84BE-4F46-878C-3E3FD2083EB0}" type="parTrans" cxnId="{D37582B1-903F-41E3-BF14-314B4840329C}">
      <dgm:prSet/>
      <dgm:spPr/>
      <dgm:t>
        <a:bodyPr/>
        <a:lstStyle/>
        <a:p>
          <a:endParaRPr lang="en-AU"/>
        </a:p>
      </dgm:t>
    </dgm:pt>
    <dgm:pt modelId="{EDD83C4B-784C-46D4-B88F-45431ED9F990}" type="sibTrans" cxnId="{D37582B1-903F-41E3-BF14-314B4840329C}">
      <dgm:prSet/>
      <dgm:spPr/>
      <dgm:t>
        <a:bodyPr/>
        <a:lstStyle/>
        <a:p>
          <a:endParaRPr lang="en-AU"/>
        </a:p>
      </dgm:t>
    </dgm:pt>
    <dgm:pt modelId="{232D235E-6C7C-410E-89E0-153A698BF666}">
      <dgm:prSet phldrT="[Text]"/>
      <dgm:spPr/>
      <dgm:t>
        <a:bodyPr/>
        <a:lstStyle/>
        <a:p>
          <a:r>
            <a:rPr lang="en-AU"/>
            <a:t>Negotiating funded augmentations?</a:t>
          </a:r>
        </a:p>
      </dgm:t>
    </dgm:pt>
    <dgm:pt modelId="{59F61E82-C5AB-4DFF-8E3E-39DC9B5C26CF}" type="parTrans" cxnId="{02856495-3753-4F4D-B0CD-5B7B20FEE20B}">
      <dgm:prSet/>
      <dgm:spPr/>
      <dgm:t>
        <a:bodyPr/>
        <a:lstStyle/>
        <a:p>
          <a:endParaRPr lang="en-AU"/>
        </a:p>
      </dgm:t>
    </dgm:pt>
    <dgm:pt modelId="{551F2714-D9D3-4F58-82C3-8F5437B4DA42}" type="sibTrans" cxnId="{02856495-3753-4F4D-B0CD-5B7B20FEE20B}">
      <dgm:prSet/>
      <dgm:spPr/>
      <dgm:t>
        <a:bodyPr/>
        <a:lstStyle/>
        <a:p>
          <a:endParaRPr lang="en-AU"/>
        </a:p>
      </dgm:t>
    </dgm:pt>
    <dgm:pt modelId="{24B2A63D-4F0C-4BE9-B17A-35FBFDD5F2E3}" type="pres">
      <dgm:prSet presAssocID="{894A0469-CAE0-4C23-9D5D-522351BECBFE}" presName="vert0" presStyleCnt="0">
        <dgm:presLayoutVars>
          <dgm:dir/>
          <dgm:animOne val="branch"/>
          <dgm:animLvl val="lvl"/>
        </dgm:presLayoutVars>
      </dgm:prSet>
      <dgm:spPr/>
    </dgm:pt>
    <dgm:pt modelId="{67909B76-6D2C-4539-B090-A2098175C6A6}" type="pres">
      <dgm:prSet presAssocID="{F2A761EA-EE62-423C-AD5B-3C2BCC5DDCFC}" presName="thickLine" presStyleLbl="alignNode1" presStyleIdx="0" presStyleCnt="1"/>
      <dgm:spPr/>
    </dgm:pt>
    <dgm:pt modelId="{0583475C-3DBB-4ED9-83D2-1D44D9358E5F}" type="pres">
      <dgm:prSet presAssocID="{F2A761EA-EE62-423C-AD5B-3C2BCC5DDCFC}" presName="horz1" presStyleCnt="0"/>
      <dgm:spPr/>
    </dgm:pt>
    <dgm:pt modelId="{F3319A76-76AC-4F25-9B54-D935BF7E6F85}" type="pres">
      <dgm:prSet presAssocID="{F2A761EA-EE62-423C-AD5B-3C2BCC5DDCFC}" presName="tx1" presStyleLbl="revTx" presStyleIdx="0" presStyleCnt="10"/>
      <dgm:spPr/>
    </dgm:pt>
    <dgm:pt modelId="{8299B30C-C0D1-4398-AA29-25516C0D5AAA}" type="pres">
      <dgm:prSet presAssocID="{F2A761EA-EE62-423C-AD5B-3C2BCC5DDCFC}" presName="vert1" presStyleCnt="0"/>
      <dgm:spPr/>
    </dgm:pt>
    <dgm:pt modelId="{27E123F4-C6B7-4559-8857-F84071C05261}" type="pres">
      <dgm:prSet presAssocID="{ADAC5857-5A25-47E8-8AF7-6D07E5E7D76A}" presName="vertSpace2a" presStyleCnt="0"/>
      <dgm:spPr/>
    </dgm:pt>
    <dgm:pt modelId="{259F45B0-B23E-4B75-8509-650D1B23AD92}" type="pres">
      <dgm:prSet presAssocID="{ADAC5857-5A25-47E8-8AF7-6D07E5E7D76A}" presName="horz2" presStyleCnt="0"/>
      <dgm:spPr/>
    </dgm:pt>
    <dgm:pt modelId="{FC05D70C-A63E-48AB-B5C5-A73BDBFED72B}" type="pres">
      <dgm:prSet presAssocID="{ADAC5857-5A25-47E8-8AF7-6D07E5E7D76A}" presName="horzSpace2" presStyleCnt="0"/>
      <dgm:spPr/>
    </dgm:pt>
    <dgm:pt modelId="{7693848F-9BEE-401F-99C3-39BF6E9A8535}" type="pres">
      <dgm:prSet presAssocID="{ADAC5857-5A25-47E8-8AF7-6D07E5E7D76A}" presName="tx2" presStyleLbl="revTx" presStyleIdx="1" presStyleCnt="10"/>
      <dgm:spPr/>
    </dgm:pt>
    <dgm:pt modelId="{EFDF2729-2297-43E1-94B5-909B760B9371}" type="pres">
      <dgm:prSet presAssocID="{ADAC5857-5A25-47E8-8AF7-6D07E5E7D76A}" presName="vert2" presStyleCnt="0"/>
      <dgm:spPr/>
    </dgm:pt>
    <dgm:pt modelId="{355B32DD-6A5C-4710-98AE-97366F264DB6}" type="pres">
      <dgm:prSet presAssocID="{ADAC5857-5A25-47E8-8AF7-6D07E5E7D76A}" presName="thinLine2b" presStyleLbl="callout" presStyleIdx="0" presStyleCnt="9"/>
      <dgm:spPr/>
    </dgm:pt>
    <dgm:pt modelId="{DACA6359-0465-4C7D-854A-A8BAD2C728DF}" type="pres">
      <dgm:prSet presAssocID="{ADAC5857-5A25-47E8-8AF7-6D07E5E7D76A}" presName="vertSpace2b" presStyleCnt="0"/>
      <dgm:spPr/>
    </dgm:pt>
    <dgm:pt modelId="{805BB739-6ED0-4FDC-B55D-38C93761E353}" type="pres">
      <dgm:prSet presAssocID="{17780A88-589A-4958-BDF1-070192013C3A}" presName="horz2" presStyleCnt="0"/>
      <dgm:spPr/>
    </dgm:pt>
    <dgm:pt modelId="{4419EA3C-C39F-449C-8A7E-B6DB205C8E84}" type="pres">
      <dgm:prSet presAssocID="{17780A88-589A-4958-BDF1-070192013C3A}" presName="horzSpace2" presStyleCnt="0"/>
      <dgm:spPr/>
    </dgm:pt>
    <dgm:pt modelId="{D0C6F020-BB54-47A3-ACF0-017484B325F3}" type="pres">
      <dgm:prSet presAssocID="{17780A88-589A-4958-BDF1-070192013C3A}" presName="tx2" presStyleLbl="revTx" presStyleIdx="2" presStyleCnt="10"/>
      <dgm:spPr/>
    </dgm:pt>
    <dgm:pt modelId="{C6A80F6B-422F-4DCE-941E-4756683DE525}" type="pres">
      <dgm:prSet presAssocID="{17780A88-589A-4958-BDF1-070192013C3A}" presName="vert2" presStyleCnt="0"/>
      <dgm:spPr/>
    </dgm:pt>
    <dgm:pt modelId="{06744508-6585-453F-99CA-D08B8D8A7FBD}" type="pres">
      <dgm:prSet presAssocID="{17780A88-589A-4958-BDF1-070192013C3A}" presName="thinLine2b" presStyleLbl="callout" presStyleIdx="1" presStyleCnt="9"/>
      <dgm:spPr/>
    </dgm:pt>
    <dgm:pt modelId="{B514D08D-17B5-4478-B98F-B62559713D37}" type="pres">
      <dgm:prSet presAssocID="{17780A88-589A-4958-BDF1-070192013C3A}" presName="vertSpace2b" presStyleCnt="0"/>
      <dgm:spPr/>
    </dgm:pt>
    <dgm:pt modelId="{3BE8CFA9-DC9D-4A0A-8791-BACDBD615390}" type="pres">
      <dgm:prSet presAssocID="{AD1ADEB4-194C-410E-B959-71578902E309}" presName="horz2" presStyleCnt="0"/>
      <dgm:spPr/>
    </dgm:pt>
    <dgm:pt modelId="{D65E6399-3BBA-4E94-A592-EFA1A7C2E34F}" type="pres">
      <dgm:prSet presAssocID="{AD1ADEB4-194C-410E-B959-71578902E309}" presName="horzSpace2" presStyleCnt="0"/>
      <dgm:spPr/>
    </dgm:pt>
    <dgm:pt modelId="{45C31474-F764-4088-8C5B-CE7836662EEE}" type="pres">
      <dgm:prSet presAssocID="{AD1ADEB4-194C-410E-B959-71578902E309}" presName="tx2" presStyleLbl="revTx" presStyleIdx="3" presStyleCnt="10"/>
      <dgm:spPr/>
    </dgm:pt>
    <dgm:pt modelId="{8F60B84E-EA35-4F4C-861A-32640C2B6AE0}" type="pres">
      <dgm:prSet presAssocID="{AD1ADEB4-194C-410E-B959-71578902E309}" presName="vert2" presStyleCnt="0"/>
      <dgm:spPr/>
    </dgm:pt>
    <dgm:pt modelId="{FA4D25AF-80A3-47B9-BF57-12A8486223E3}" type="pres">
      <dgm:prSet presAssocID="{AD1ADEB4-194C-410E-B959-71578902E309}" presName="thinLine2b" presStyleLbl="callout" presStyleIdx="2" presStyleCnt="9"/>
      <dgm:spPr/>
    </dgm:pt>
    <dgm:pt modelId="{A7148FD6-DFB0-406F-9EBC-398F084166AC}" type="pres">
      <dgm:prSet presAssocID="{AD1ADEB4-194C-410E-B959-71578902E309}" presName="vertSpace2b" presStyleCnt="0"/>
      <dgm:spPr/>
    </dgm:pt>
    <dgm:pt modelId="{CEDBC19F-0840-4772-81BC-F3F3ED547195}" type="pres">
      <dgm:prSet presAssocID="{05D0EF8C-CCE0-4382-9246-DF7EB110C71F}" presName="horz2" presStyleCnt="0"/>
      <dgm:spPr/>
    </dgm:pt>
    <dgm:pt modelId="{7A4EA587-F176-4E5A-AA49-512B41E50074}" type="pres">
      <dgm:prSet presAssocID="{05D0EF8C-CCE0-4382-9246-DF7EB110C71F}" presName="horzSpace2" presStyleCnt="0"/>
      <dgm:spPr/>
    </dgm:pt>
    <dgm:pt modelId="{DD537D1A-DA8A-453F-93D2-A2270A8FC9E5}" type="pres">
      <dgm:prSet presAssocID="{05D0EF8C-CCE0-4382-9246-DF7EB110C71F}" presName="tx2" presStyleLbl="revTx" presStyleIdx="4" presStyleCnt="10"/>
      <dgm:spPr/>
    </dgm:pt>
    <dgm:pt modelId="{D4D9C498-9026-4827-B28E-AA86CC08A0A6}" type="pres">
      <dgm:prSet presAssocID="{05D0EF8C-CCE0-4382-9246-DF7EB110C71F}" presName="vert2" presStyleCnt="0"/>
      <dgm:spPr/>
    </dgm:pt>
    <dgm:pt modelId="{058D3A0A-CD7B-4717-AA3B-3270F6076EC3}" type="pres">
      <dgm:prSet presAssocID="{05D0EF8C-CCE0-4382-9246-DF7EB110C71F}" presName="thinLine2b" presStyleLbl="callout" presStyleIdx="3" presStyleCnt="9"/>
      <dgm:spPr/>
    </dgm:pt>
    <dgm:pt modelId="{6EEE2C52-4419-4E4E-8AF7-A60B37504662}" type="pres">
      <dgm:prSet presAssocID="{05D0EF8C-CCE0-4382-9246-DF7EB110C71F}" presName="vertSpace2b" presStyleCnt="0"/>
      <dgm:spPr/>
    </dgm:pt>
    <dgm:pt modelId="{825F6C7D-648F-4CD5-A9C1-2AFEB172D878}" type="pres">
      <dgm:prSet presAssocID="{588DE557-4DC8-4F35-8805-B6323DEAB615}" presName="horz2" presStyleCnt="0"/>
      <dgm:spPr/>
    </dgm:pt>
    <dgm:pt modelId="{39B7A89B-F845-4899-8623-E7ED7AB3874D}" type="pres">
      <dgm:prSet presAssocID="{588DE557-4DC8-4F35-8805-B6323DEAB615}" presName="horzSpace2" presStyleCnt="0"/>
      <dgm:spPr/>
    </dgm:pt>
    <dgm:pt modelId="{BA351A6A-BD7B-4DD7-9E72-5473D2A4255E}" type="pres">
      <dgm:prSet presAssocID="{588DE557-4DC8-4F35-8805-B6323DEAB615}" presName="tx2" presStyleLbl="revTx" presStyleIdx="5" presStyleCnt="10"/>
      <dgm:spPr/>
    </dgm:pt>
    <dgm:pt modelId="{CA5E844A-7A74-4A22-963A-0CF9B3A14A2D}" type="pres">
      <dgm:prSet presAssocID="{588DE557-4DC8-4F35-8805-B6323DEAB615}" presName="vert2" presStyleCnt="0"/>
      <dgm:spPr/>
    </dgm:pt>
    <dgm:pt modelId="{101B652B-5D3A-4AB3-BE16-E60656605C98}" type="pres">
      <dgm:prSet presAssocID="{588DE557-4DC8-4F35-8805-B6323DEAB615}" presName="thinLine2b" presStyleLbl="callout" presStyleIdx="4" presStyleCnt="9"/>
      <dgm:spPr/>
    </dgm:pt>
    <dgm:pt modelId="{BE92C550-D9FA-4CC9-B08A-8A97B012A96F}" type="pres">
      <dgm:prSet presAssocID="{588DE557-4DC8-4F35-8805-B6323DEAB615}" presName="vertSpace2b" presStyleCnt="0"/>
      <dgm:spPr/>
    </dgm:pt>
    <dgm:pt modelId="{1FDAA481-AFEF-40F1-94D8-2A7DB88DF1CA}" type="pres">
      <dgm:prSet presAssocID="{45C154CA-772E-40E0-B40A-149549559ECB}" presName="horz2" presStyleCnt="0"/>
      <dgm:spPr/>
    </dgm:pt>
    <dgm:pt modelId="{4B54EC05-F5A2-486B-B94B-EB12FBC681BF}" type="pres">
      <dgm:prSet presAssocID="{45C154CA-772E-40E0-B40A-149549559ECB}" presName="horzSpace2" presStyleCnt="0"/>
      <dgm:spPr/>
    </dgm:pt>
    <dgm:pt modelId="{B8724B73-3823-4A94-9D5B-C3A72A5EA896}" type="pres">
      <dgm:prSet presAssocID="{45C154CA-772E-40E0-B40A-149549559ECB}" presName="tx2" presStyleLbl="revTx" presStyleIdx="6" presStyleCnt="10"/>
      <dgm:spPr/>
    </dgm:pt>
    <dgm:pt modelId="{4AD2F35B-3B77-4544-A556-B051604EA835}" type="pres">
      <dgm:prSet presAssocID="{45C154CA-772E-40E0-B40A-149549559ECB}" presName="vert2" presStyleCnt="0"/>
      <dgm:spPr/>
    </dgm:pt>
    <dgm:pt modelId="{F400618A-89C9-4A72-8AD4-281B9A3E46C2}" type="pres">
      <dgm:prSet presAssocID="{45C154CA-772E-40E0-B40A-149549559ECB}" presName="thinLine2b" presStyleLbl="callout" presStyleIdx="5" presStyleCnt="9"/>
      <dgm:spPr/>
    </dgm:pt>
    <dgm:pt modelId="{BE5BADFC-82A8-4F73-9B89-FFFB70A7A611}" type="pres">
      <dgm:prSet presAssocID="{45C154CA-772E-40E0-B40A-149549559ECB}" presName="vertSpace2b" presStyleCnt="0"/>
      <dgm:spPr/>
    </dgm:pt>
    <dgm:pt modelId="{C227E849-DC74-4B8F-BC60-854C4A8968CC}" type="pres">
      <dgm:prSet presAssocID="{3D2499C5-7623-4CA9-90DD-C4FD40FA75A3}" presName="horz2" presStyleCnt="0"/>
      <dgm:spPr/>
    </dgm:pt>
    <dgm:pt modelId="{36354819-6ED7-4DAB-BFE5-B5131B01ABE1}" type="pres">
      <dgm:prSet presAssocID="{3D2499C5-7623-4CA9-90DD-C4FD40FA75A3}" presName="horzSpace2" presStyleCnt="0"/>
      <dgm:spPr/>
    </dgm:pt>
    <dgm:pt modelId="{57D94530-65F3-4008-8112-B4D2B4755116}" type="pres">
      <dgm:prSet presAssocID="{3D2499C5-7623-4CA9-90DD-C4FD40FA75A3}" presName="tx2" presStyleLbl="revTx" presStyleIdx="7" presStyleCnt="10"/>
      <dgm:spPr/>
    </dgm:pt>
    <dgm:pt modelId="{0090318E-B646-43D8-8E64-92FD34B5D362}" type="pres">
      <dgm:prSet presAssocID="{3D2499C5-7623-4CA9-90DD-C4FD40FA75A3}" presName="vert2" presStyleCnt="0"/>
      <dgm:spPr/>
    </dgm:pt>
    <dgm:pt modelId="{37F3DBF1-BBF7-412D-B742-E643B274BBDF}" type="pres">
      <dgm:prSet presAssocID="{3D2499C5-7623-4CA9-90DD-C4FD40FA75A3}" presName="thinLine2b" presStyleLbl="callout" presStyleIdx="6" presStyleCnt="9"/>
      <dgm:spPr/>
    </dgm:pt>
    <dgm:pt modelId="{C833FA57-5232-4828-A2FA-CF89A89378B7}" type="pres">
      <dgm:prSet presAssocID="{3D2499C5-7623-4CA9-90DD-C4FD40FA75A3}" presName="vertSpace2b" presStyleCnt="0"/>
      <dgm:spPr/>
    </dgm:pt>
    <dgm:pt modelId="{C8123333-38E2-44A7-A3D6-461AC14CB29B}" type="pres">
      <dgm:prSet presAssocID="{625BD2E4-F5CE-4205-BACD-CC5630E19D11}" presName="horz2" presStyleCnt="0"/>
      <dgm:spPr/>
    </dgm:pt>
    <dgm:pt modelId="{F1EDBDE2-1591-4D49-83D2-6536C575804C}" type="pres">
      <dgm:prSet presAssocID="{625BD2E4-F5CE-4205-BACD-CC5630E19D11}" presName="horzSpace2" presStyleCnt="0"/>
      <dgm:spPr/>
    </dgm:pt>
    <dgm:pt modelId="{9F1FF282-6679-49F7-86EB-62BBD4BE2B8D}" type="pres">
      <dgm:prSet presAssocID="{625BD2E4-F5CE-4205-BACD-CC5630E19D11}" presName="tx2" presStyleLbl="revTx" presStyleIdx="8" presStyleCnt="10"/>
      <dgm:spPr/>
    </dgm:pt>
    <dgm:pt modelId="{5F5CA005-E778-4C37-AE20-9444F3AE1423}" type="pres">
      <dgm:prSet presAssocID="{625BD2E4-F5CE-4205-BACD-CC5630E19D11}" presName="vert2" presStyleCnt="0"/>
      <dgm:spPr/>
    </dgm:pt>
    <dgm:pt modelId="{68980AD7-0531-434A-BAED-C497B8B6770D}" type="pres">
      <dgm:prSet presAssocID="{625BD2E4-F5CE-4205-BACD-CC5630E19D11}" presName="thinLine2b" presStyleLbl="callout" presStyleIdx="7" presStyleCnt="9"/>
      <dgm:spPr/>
    </dgm:pt>
    <dgm:pt modelId="{2AC47716-4F21-43F0-A9D8-EC3A1C103996}" type="pres">
      <dgm:prSet presAssocID="{625BD2E4-F5CE-4205-BACD-CC5630E19D11}" presName="vertSpace2b" presStyleCnt="0"/>
      <dgm:spPr/>
    </dgm:pt>
    <dgm:pt modelId="{8A065711-11B0-4F8B-A070-BFB0C06FF428}" type="pres">
      <dgm:prSet presAssocID="{232D235E-6C7C-410E-89E0-153A698BF666}" presName="horz2" presStyleCnt="0"/>
      <dgm:spPr/>
    </dgm:pt>
    <dgm:pt modelId="{359BB396-1050-422F-AE37-30BA503B8E11}" type="pres">
      <dgm:prSet presAssocID="{232D235E-6C7C-410E-89E0-153A698BF666}" presName="horzSpace2" presStyleCnt="0"/>
      <dgm:spPr/>
    </dgm:pt>
    <dgm:pt modelId="{B25793AB-AA64-42A5-9172-2B9B4A2C8CA7}" type="pres">
      <dgm:prSet presAssocID="{232D235E-6C7C-410E-89E0-153A698BF666}" presName="tx2" presStyleLbl="revTx" presStyleIdx="9" presStyleCnt="10"/>
      <dgm:spPr/>
    </dgm:pt>
    <dgm:pt modelId="{C8A33DF2-F2B0-4587-85F1-FA1F807BD863}" type="pres">
      <dgm:prSet presAssocID="{232D235E-6C7C-410E-89E0-153A698BF666}" presName="vert2" presStyleCnt="0"/>
      <dgm:spPr/>
    </dgm:pt>
    <dgm:pt modelId="{4B00CA63-1C6E-4420-AD2B-8EAB38EC6089}" type="pres">
      <dgm:prSet presAssocID="{232D235E-6C7C-410E-89E0-153A698BF666}" presName="thinLine2b" presStyleLbl="callout" presStyleIdx="8" presStyleCnt="9"/>
      <dgm:spPr/>
    </dgm:pt>
    <dgm:pt modelId="{D78475EE-A851-46B0-ACD5-FC2E3343DD6C}" type="pres">
      <dgm:prSet presAssocID="{232D235E-6C7C-410E-89E0-153A698BF666}" presName="vertSpace2b" presStyleCnt="0"/>
      <dgm:spPr/>
    </dgm:pt>
  </dgm:ptLst>
  <dgm:cxnLst>
    <dgm:cxn modelId="{55A2C502-1DE3-4ACD-816D-E838DA4255ED}" type="presOf" srcId="{ADAC5857-5A25-47E8-8AF7-6D07E5E7D76A}" destId="{7693848F-9BEE-401F-99C3-39BF6E9A8535}" srcOrd="0" destOrd="0" presId="urn:microsoft.com/office/officeart/2008/layout/LinedList"/>
    <dgm:cxn modelId="{A5D29631-42C4-4AB0-A49D-AED1B5D3FB2B}" srcId="{F2A761EA-EE62-423C-AD5B-3C2BCC5DDCFC}" destId="{AD1ADEB4-194C-410E-B959-71578902E309}" srcOrd="2" destOrd="0" parTransId="{04456499-6668-4966-969D-550806A72F4C}" sibTransId="{B70A8B3C-9A82-4F7C-AEFB-473B4837E84C}"/>
    <dgm:cxn modelId="{75796F41-B0E9-4953-B003-5CF0F8A5267A}" type="presOf" srcId="{AD1ADEB4-194C-410E-B959-71578902E309}" destId="{45C31474-F764-4088-8C5B-CE7836662EEE}" srcOrd="0" destOrd="0" presId="urn:microsoft.com/office/officeart/2008/layout/LinedList"/>
    <dgm:cxn modelId="{C84CC14F-AD6A-4A5F-8A1D-7E0DD245BE25}" type="presOf" srcId="{3D2499C5-7623-4CA9-90DD-C4FD40FA75A3}" destId="{57D94530-65F3-4008-8112-B4D2B4755116}" srcOrd="0" destOrd="0" presId="urn:microsoft.com/office/officeart/2008/layout/LinedList"/>
    <dgm:cxn modelId="{86655E79-DCF0-4633-A800-0F22059E49CA}" type="presOf" srcId="{232D235E-6C7C-410E-89E0-153A698BF666}" destId="{B25793AB-AA64-42A5-9172-2B9B4A2C8CA7}" srcOrd="0" destOrd="0" presId="urn:microsoft.com/office/officeart/2008/layout/LinedList"/>
    <dgm:cxn modelId="{B081837D-8C88-4999-8F9B-83B8971A2D59}" type="presOf" srcId="{17780A88-589A-4958-BDF1-070192013C3A}" destId="{D0C6F020-BB54-47A3-ACF0-017484B325F3}" srcOrd="0" destOrd="0" presId="urn:microsoft.com/office/officeart/2008/layout/LinedList"/>
    <dgm:cxn modelId="{F62AB185-8547-4423-A6AD-23C071610F3A}" type="presOf" srcId="{F2A761EA-EE62-423C-AD5B-3C2BCC5DDCFC}" destId="{F3319A76-76AC-4F25-9B54-D935BF7E6F85}" srcOrd="0" destOrd="0" presId="urn:microsoft.com/office/officeart/2008/layout/LinedList"/>
    <dgm:cxn modelId="{9076698C-F624-4F18-90D8-43DDD703F283}" srcId="{F2A761EA-EE62-423C-AD5B-3C2BCC5DDCFC}" destId="{ADAC5857-5A25-47E8-8AF7-6D07E5E7D76A}" srcOrd="0" destOrd="0" parTransId="{2453F072-4FF8-4D0C-A874-ED38EB4C7B28}" sibTransId="{095B8C01-FC00-4251-A7B5-F91BFEDA171A}"/>
    <dgm:cxn modelId="{059A208D-0F91-4408-8DAB-46666AA334F7}" type="presOf" srcId="{05D0EF8C-CCE0-4382-9246-DF7EB110C71F}" destId="{DD537D1A-DA8A-453F-93D2-A2270A8FC9E5}" srcOrd="0" destOrd="0" presId="urn:microsoft.com/office/officeart/2008/layout/LinedList"/>
    <dgm:cxn modelId="{DD560E93-566B-423E-82E6-7B8C0871EAD8}" type="presOf" srcId="{588DE557-4DC8-4F35-8805-B6323DEAB615}" destId="{BA351A6A-BD7B-4DD7-9E72-5473D2A4255E}" srcOrd="0" destOrd="0" presId="urn:microsoft.com/office/officeart/2008/layout/LinedList"/>
    <dgm:cxn modelId="{02856495-3753-4F4D-B0CD-5B7B20FEE20B}" srcId="{F2A761EA-EE62-423C-AD5B-3C2BCC5DDCFC}" destId="{232D235E-6C7C-410E-89E0-153A698BF666}" srcOrd="8" destOrd="0" parTransId="{59F61E82-C5AB-4DFF-8E3E-39DC9B5C26CF}" sibTransId="{551F2714-D9D3-4F58-82C3-8F5437B4DA42}"/>
    <dgm:cxn modelId="{F7D58699-73F2-4F54-BA95-2639AA278FB9}" type="presOf" srcId="{45C154CA-772E-40E0-B40A-149549559ECB}" destId="{B8724B73-3823-4A94-9D5B-C3A72A5EA896}" srcOrd="0" destOrd="0" presId="urn:microsoft.com/office/officeart/2008/layout/LinedList"/>
    <dgm:cxn modelId="{6A62A8A1-41C3-461C-8220-7DCB1E58B6A9}" type="presOf" srcId="{625BD2E4-F5CE-4205-BACD-CC5630E19D11}" destId="{9F1FF282-6679-49F7-86EB-62BBD4BE2B8D}" srcOrd="0" destOrd="0" presId="urn:microsoft.com/office/officeart/2008/layout/LinedList"/>
    <dgm:cxn modelId="{F89D1FA3-5BE3-40CB-B851-911B3FB0F792}" srcId="{894A0469-CAE0-4C23-9D5D-522351BECBFE}" destId="{F2A761EA-EE62-423C-AD5B-3C2BCC5DDCFC}" srcOrd="0" destOrd="0" parTransId="{9D89C96C-B800-4980-B261-A9F70153392A}" sibTransId="{31844343-745B-4CD3-B859-0E939ABD89F9}"/>
    <dgm:cxn modelId="{D12AE6AA-5398-4551-A24B-D0F34C0DF044}" srcId="{F2A761EA-EE62-423C-AD5B-3C2BCC5DDCFC}" destId="{17780A88-589A-4958-BDF1-070192013C3A}" srcOrd="1" destOrd="0" parTransId="{0F58E245-C4C2-43EE-A768-661E4340CF74}" sibTransId="{1942F154-6C93-4F73-B64E-93EEA4103F09}"/>
    <dgm:cxn modelId="{D37582B1-903F-41E3-BF14-314B4840329C}" srcId="{F2A761EA-EE62-423C-AD5B-3C2BCC5DDCFC}" destId="{625BD2E4-F5CE-4205-BACD-CC5630E19D11}" srcOrd="7" destOrd="0" parTransId="{8DD21373-84BE-4F46-878C-3E3FD2083EB0}" sibTransId="{EDD83C4B-784C-46D4-B88F-45431ED9F990}"/>
    <dgm:cxn modelId="{45CEE6B1-8994-46F1-9219-D75C4D1CD91D}" srcId="{F2A761EA-EE62-423C-AD5B-3C2BCC5DDCFC}" destId="{45C154CA-772E-40E0-B40A-149549559ECB}" srcOrd="5" destOrd="0" parTransId="{DA28E789-3167-4853-8B8E-ABFC20A118F5}" sibTransId="{6F2AA8D6-9C26-4D72-A83D-C4B70BCFFBD4}"/>
    <dgm:cxn modelId="{55667AB2-379A-4794-8982-622B2689CAE8}" srcId="{F2A761EA-EE62-423C-AD5B-3C2BCC5DDCFC}" destId="{588DE557-4DC8-4F35-8805-B6323DEAB615}" srcOrd="4" destOrd="0" parTransId="{C52D4E23-183D-457A-B9A1-D6323D62C31A}" sibTransId="{84CDF050-9B6F-43BE-97EF-54F442F5512D}"/>
    <dgm:cxn modelId="{347C63C3-1A54-4036-9C60-E5F4D10DF3BE}" srcId="{F2A761EA-EE62-423C-AD5B-3C2BCC5DDCFC}" destId="{3D2499C5-7623-4CA9-90DD-C4FD40FA75A3}" srcOrd="6" destOrd="0" parTransId="{80C5CA73-0637-40E4-93CB-B719586B9B73}" sibTransId="{E330956E-7CCC-47C1-B139-9F3D7DC727BA}"/>
    <dgm:cxn modelId="{4D063FDA-80CF-4D19-BEC7-E43CE202D986}" srcId="{F2A761EA-EE62-423C-AD5B-3C2BCC5DDCFC}" destId="{05D0EF8C-CCE0-4382-9246-DF7EB110C71F}" srcOrd="3" destOrd="0" parTransId="{C370B5C9-9951-4609-BC12-CB4EA0DEE940}" sibTransId="{A7C328B8-3389-4CA6-A3F8-2916A8986075}"/>
    <dgm:cxn modelId="{39A383FD-37EF-446D-B2DF-D5F7F76924DB}" type="presOf" srcId="{894A0469-CAE0-4C23-9D5D-522351BECBFE}" destId="{24B2A63D-4F0C-4BE9-B17A-35FBFDD5F2E3}" srcOrd="0" destOrd="0" presId="urn:microsoft.com/office/officeart/2008/layout/LinedList"/>
    <dgm:cxn modelId="{062A0F5D-B80D-4966-B771-C317585EE107}" type="presParOf" srcId="{24B2A63D-4F0C-4BE9-B17A-35FBFDD5F2E3}" destId="{67909B76-6D2C-4539-B090-A2098175C6A6}" srcOrd="0" destOrd="0" presId="urn:microsoft.com/office/officeart/2008/layout/LinedList"/>
    <dgm:cxn modelId="{8B94ADA0-8EB3-44B7-BB54-CBD37545CC85}" type="presParOf" srcId="{24B2A63D-4F0C-4BE9-B17A-35FBFDD5F2E3}" destId="{0583475C-3DBB-4ED9-83D2-1D44D9358E5F}" srcOrd="1" destOrd="0" presId="urn:microsoft.com/office/officeart/2008/layout/LinedList"/>
    <dgm:cxn modelId="{5089EED7-3335-4803-9347-592A5DC39BCD}" type="presParOf" srcId="{0583475C-3DBB-4ED9-83D2-1D44D9358E5F}" destId="{F3319A76-76AC-4F25-9B54-D935BF7E6F85}" srcOrd="0" destOrd="0" presId="urn:microsoft.com/office/officeart/2008/layout/LinedList"/>
    <dgm:cxn modelId="{985C1BF6-74F0-4677-923C-EB711FADB9CB}" type="presParOf" srcId="{0583475C-3DBB-4ED9-83D2-1D44D9358E5F}" destId="{8299B30C-C0D1-4398-AA29-25516C0D5AAA}" srcOrd="1" destOrd="0" presId="urn:microsoft.com/office/officeart/2008/layout/LinedList"/>
    <dgm:cxn modelId="{3DD6D9CF-3D86-47D8-BC6F-0E5F043EAB91}" type="presParOf" srcId="{8299B30C-C0D1-4398-AA29-25516C0D5AAA}" destId="{27E123F4-C6B7-4559-8857-F84071C05261}" srcOrd="0" destOrd="0" presId="urn:microsoft.com/office/officeart/2008/layout/LinedList"/>
    <dgm:cxn modelId="{B3671D4F-7D0D-4874-A252-675CABCA3CC6}" type="presParOf" srcId="{8299B30C-C0D1-4398-AA29-25516C0D5AAA}" destId="{259F45B0-B23E-4B75-8509-650D1B23AD92}" srcOrd="1" destOrd="0" presId="urn:microsoft.com/office/officeart/2008/layout/LinedList"/>
    <dgm:cxn modelId="{F6F88E37-106D-4C99-8215-8654611D5B56}" type="presParOf" srcId="{259F45B0-B23E-4B75-8509-650D1B23AD92}" destId="{FC05D70C-A63E-48AB-B5C5-A73BDBFED72B}" srcOrd="0" destOrd="0" presId="urn:microsoft.com/office/officeart/2008/layout/LinedList"/>
    <dgm:cxn modelId="{E5866FD4-E440-484F-BDBA-39A41771DC73}" type="presParOf" srcId="{259F45B0-B23E-4B75-8509-650D1B23AD92}" destId="{7693848F-9BEE-401F-99C3-39BF6E9A8535}" srcOrd="1" destOrd="0" presId="urn:microsoft.com/office/officeart/2008/layout/LinedList"/>
    <dgm:cxn modelId="{CEB265CC-07B8-4C8B-812F-853288534033}" type="presParOf" srcId="{259F45B0-B23E-4B75-8509-650D1B23AD92}" destId="{EFDF2729-2297-43E1-94B5-909B760B9371}" srcOrd="2" destOrd="0" presId="urn:microsoft.com/office/officeart/2008/layout/LinedList"/>
    <dgm:cxn modelId="{6FED4304-FA01-4F25-BB99-1DE0DCFECD8F}" type="presParOf" srcId="{8299B30C-C0D1-4398-AA29-25516C0D5AAA}" destId="{355B32DD-6A5C-4710-98AE-97366F264DB6}" srcOrd="2" destOrd="0" presId="urn:microsoft.com/office/officeart/2008/layout/LinedList"/>
    <dgm:cxn modelId="{022EAA4B-6DA0-45FD-9336-51A265360D91}" type="presParOf" srcId="{8299B30C-C0D1-4398-AA29-25516C0D5AAA}" destId="{DACA6359-0465-4C7D-854A-A8BAD2C728DF}" srcOrd="3" destOrd="0" presId="urn:microsoft.com/office/officeart/2008/layout/LinedList"/>
    <dgm:cxn modelId="{4BB64309-4E94-4DAA-ACAF-CF573538D590}" type="presParOf" srcId="{8299B30C-C0D1-4398-AA29-25516C0D5AAA}" destId="{805BB739-6ED0-4FDC-B55D-38C93761E353}" srcOrd="4" destOrd="0" presId="urn:microsoft.com/office/officeart/2008/layout/LinedList"/>
    <dgm:cxn modelId="{906F1EBD-152B-48B5-BC11-FEFEDA59B8A5}" type="presParOf" srcId="{805BB739-6ED0-4FDC-B55D-38C93761E353}" destId="{4419EA3C-C39F-449C-8A7E-B6DB205C8E84}" srcOrd="0" destOrd="0" presId="urn:microsoft.com/office/officeart/2008/layout/LinedList"/>
    <dgm:cxn modelId="{67A8A83B-8C65-4F3F-BC65-2D92AC8D7919}" type="presParOf" srcId="{805BB739-6ED0-4FDC-B55D-38C93761E353}" destId="{D0C6F020-BB54-47A3-ACF0-017484B325F3}" srcOrd="1" destOrd="0" presId="urn:microsoft.com/office/officeart/2008/layout/LinedList"/>
    <dgm:cxn modelId="{4E6AFB35-E194-4F15-BA81-27572AF2DD05}" type="presParOf" srcId="{805BB739-6ED0-4FDC-B55D-38C93761E353}" destId="{C6A80F6B-422F-4DCE-941E-4756683DE525}" srcOrd="2" destOrd="0" presId="urn:microsoft.com/office/officeart/2008/layout/LinedList"/>
    <dgm:cxn modelId="{4595E78E-2507-41E5-ADCA-2B595B7D87D3}" type="presParOf" srcId="{8299B30C-C0D1-4398-AA29-25516C0D5AAA}" destId="{06744508-6585-453F-99CA-D08B8D8A7FBD}" srcOrd="5" destOrd="0" presId="urn:microsoft.com/office/officeart/2008/layout/LinedList"/>
    <dgm:cxn modelId="{3B3F976D-004C-471E-A575-11B74FAB174B}" type="presParOf" srcId="{8299B30C-C0D1-4398-AA29-25516C0D5AAA}" destId="{B514D08D-17B5-4478-B98F-B62559713D37}" srcOrd="6" destOrd="0" presId="urn:microsoft.com/office/officeart/2008/layout/LinedList"/>
    <dgm:cxn modelId="{EC91660A-D003-4E96-B099-B8EA4F47F37D}" type="presParOf" srcId="{8299B30C-C0D1-4398-AA29-25516C0D5AAA}" destId="{3BE8CFA9-DC9D-4A0A-8791-BACDBD615390}" srcOrd="7" destOrd="0" presId="urn:microsoft.com/office/officeart/2008/layout/LinedList"/>
    <dgm:cxn modelId="{E63E4E57-B780-4730-B5C3-8146448F7F72}" type="presParOf" srcId="{3BE8CFA9-DC9D-4A0A-8791-BACDBD615390}" destId="{D65E6399-3BBA-4E94-A592-EFA1A7C2E34F}" srcOrd="0" destOrd="0" presId="urn:microsoft.com/office/officeart/2008/layout/LinedList"/>
    <dgm:cxn modelId="{3EC5D771-667D-4C92-8B5B-9B6A497C737C}" type="presParOf" srcId="{3BE8CFA9-DC9D-4A0A-8791-BACDBD615390}" destId="{45C31474-F764-4088-8C5B-CE7836662EEE}" srcOrd="1" destOrd="0" presId="urn:microsoft.com/office/officeart/2008/layout/LinedList"/>
    <dgm:cxn modelId="{F349B0D7-002A-4A25-811B-3BDEF4B3C511}" type="presParOf" srcId="{3BE8CFA9-DC9D-4A0A-8791-BACDBD615390}" destId="{8F60B84E-EA35-4F4C-861A-32640C2B6AE0}" srcOrd="2" destOrd="0" presId="urn:microsoft.com/office/officeart/2008/layout/LinedList"/>
    <dgm:cxn modelId="{0D738C90-FB99-427D-9F6D-6E43F0B4D8EB}" type="presParOf" srcId="{8299B30C-C0D1-4398-AA29-25516C0D5AAA}" destId="{FA4D25AF-80A3-47B9-BF57-12A8486223E3}" srcOrd="8" destOrd="0" presId="urn:microsoft.com/office/officeart/2008/layout/LinedList"/>
    <dgm:cxn modelId="{F25BFE76-9ED5-4B11-81F4-BDC98FF236C8}" type="presParOf" srcId="{8299B30C-C0D1-4398-AA29-25516C0D5AAA}" destId="{A7148FD6-DFB0-406F-9EBC-398F084166AC}" srcOrd="9" destOrd="0" presId="urn:microsoft.com/office/officeart/2008/layout/LinedList"/>
    <dgm:cxn modelId="{328E7F9B-746F-4C13-9F40-1969516FD48B}" type="presParOf" srcId="{8299B30C-C0D1-4398-AA29-25516C0D5AAA}" destId="{CEDBC19F-0840-4772-81BC-F3F3ED547195}" srcOrd="10" destOrd="0" presId="urn:microsoft.com/office/officeart/2008/layout/LinedList"/>
    <dgm:cxn modelId="{AEC68CB1-2D3B-43BC-AAED-63DC36394A9C}" type="presParOf" srcId="{CEDBC19F-0840-4772-81BC-F3F3ED547195}" destId="{7A4EA587-F176-4E5A-AA49-512B41E50074}" srcOrd="0" destOrd="0" presId="urn:microsoft.com/office/officeart/2008/layout/LinedList"/>
    <dgm:cxn modelId="{7A847CB4-7BC7-4404-A3A0-ABCBFBFE6B21}" type="presParOf" srcId="{CEDBC19F-0840-4772-81BC-F3F3ED547195}" destId="{DD537D1A-DA8A-453F-93D2-A2270A8FC9E5}" srcOrd="1" destOrd="0" presId="urn:microsoft.com/office/officeart/2008/layout/LinedList"/>
    <dgm:cxn modelId="{A3E68E82-4440-4E2D-A66F-3D040B5C4BA5}" type="presParOf" srcId="{CEDBC19F-0840-4772-81BC-F3F3ED547195}" destId="{D4D9C498-9026-4827-B28E-AA86CC08A0A6}" srcOrd="2" destOrd="0" presId="urn:microsoft.com/office/officeart/2008/layout/LinedList"/>
    <dgm:cxn modelId="{7A86DACD-FE41-4BB0-8E1F-185B6EA4AA9D}" type="presParOf" srcId="{8299B30C-C0D1-4398-AA29-25516C0D5AAA}" destId="{058D3A0A-CD7B-4717-AA3B-3270F6076EC3}" srcOrd="11" destOrd="0" presId="urn:microsoft.com/office/officeart/2008/layout/LinedList"/>
    <dgm:cxn modelId="{0513ACC7-F364-42FA-90CE-F1C0760958C2}" type="presParOf" srcId="{8299B30C-C0D1-4398-AA29-25516C0D5AAA}" destId="{6EEE2C52-4419-4E4E-8AF7-A60B37504662}" srcOrd="12" destOrd="0" presId="urn:microsoft.com/office/officeart/2008/layout/LinedList"/>
    <dgm:cxn modelId="{BFB39FE0-D17D-451C-BA52-ABB6EC23B93B}" type="presParOf" srcId="{8299B30C-C0D1-4398-AA29-25516C0D5AAA}" destId="{825F6C7D-648F-4CD5-A9C1-2AFEB172D878}" srcOrd="13" destOrd="0" presId="urn:microsoft.com/office/officeart/2008/layout/LinedList"/>
    <dgm:cxn modelId="{51F7605D-4F5A-4D2B-994B-CD2128FDA63B}" type="presParOf" srcId="{825F6C7D-648F-4CD5-A9C1-2AFEB172D878}" destId="{39B7A89B-F845-4899-8623-E7ED7AB3874D}" srcOrd="0" destOrd="0" presId="urn:microsoft.com/office/officeart/2008/layout/LinedList"/>
    <dgm:cxn modelId="{770D0D12-F415-4C54-B0D6-96361F7909E5}" type="presParOf" srcId="{825F6C7D-648F-4CD5-A9C1-2AFEB172D878}" destId="{BA351A6A-BD7B-4DD7-9E72-5473D2A4255E}" srcOrd="1" destOrd="0" presId="urn:microsoft.com/office/officeart/2008/layout/LinedList"/>
    <dgm:cxn modelId="{F4086CA5-B996-46AF-8273-E4359708BBF3}" type="presParOf" srcId="{825F6C7D-648F-4CD5-A9C1-2AFEB172D878}" destId="{CA5E844A-7A74-4A22-963A-0CF9B3A14A2D}" srcOrd="2" destOrd="0" presId="urn:microsoft.com/office/officeart/2008/layout/LinedList"/>
    <dgm:cxn modelId="{43F76283-3392-431B-AB44-45B29D735794}" type="presParOf" srcId="{8299B30C-C0D1-4398-AA29-25516C0D5AAA}" destId="{101B652B-5D3A-4AB3-BE16-E60656605C98}" srcOrd="14" destOrd="0" presId="urn:microsoft.com/office/officeart/2008/layout/LinedList"/>
    <dgm:cxn modelId="{BC44C59A-AC8A-490F-8B61-03C4B05D9253}" type="presParOf" srcId="{8299B30C-C0D1-4398-AA29-25516C0D5AAA}" destId="{BE92C550-D9FA-4CC9-B08A-8A97B012A96F}" srcOrd="15" destOrd="0" presId="urn:microsoft.com/office/officeart/2008/layout/LinedList"/>
    <dgm:cxn modelId="{EBBB13E7-D156-475E-89BB-0B0004700CAE}" type="presParOf" srcId="{8299B30C-C0D1-4398-AA29-25516C0D5AAA}" destId="{1FDAA481-AFEF-40F1-94D8-2A7DB88DF1CA}" srcOrd="16" destOrd="0" presId="urn:microsoft.com/office/officeart/2008/layout/LinedList"/>
    <dgm:cxn modelId="{713ED634-B84C-47F5-BF60-0DF0A51A51D8}" type="presParOf" srcId="{1FDAA481-AFEF-40F1-94D8-2A7DB88DF1CA}" destId="{4B54EC05-F5A2-486B-B94B-EB12FBC681BF}" srcOrd="0" destOrd="0" presId="urn:microsoft.com/office/officeart/2008/layout/LinedList"/>
    <dgm:cxn modelId="{348C5900-0058-4E52-AF19-9E70C88EF4F2}" type="presParOf" srcId="{1FDAA481-AFEF-40F1-94D8-2A7DB88DF1CA}" destId="{B8724B73-3823-4A94-9D5B-C3A72A5EA896}" srcOrd="1" destOrd="0" presId="urn:microsoft.com/office/officeart/2008/layout/LinedList"/>
    <dgm:cxn modelId="{E58FD279-6EAF-4914-ACEF-7C987EC16469}" type="presParOf" srcId="{1FDAA481-AFEF-40F1-94D8-2A7DB88DF1CA}" destId="{4AD2F35B-3B77-4544-A556-B051604EA835}" srcOrd="2" destOrd="0" presId="urn:microsoft.com/office/officeart/2008/layout/LinedList"/>
    <dgm:cxn modelId="{8E113711-5DC1-4619-B675-726405544DC4}" type="presParOf" srcId="{8299B30C-C0D1-4398-AA29-25516C0D5AAA}" destId="{F400618A-89C9-4A72-8AD4-281B9A3E46C2}" srcOrd="17" destOrd="0" presId="urn:microsoft.com/office/officeart/2008/layout/LinedList"/>
    <dgm:cxn modelId="{086B2783-BDBF-42E7-A540-9166E0B2F7AA}" type="presParOf" srcId="{8299B30C-C0D1-4398-AA29-25516C0D5AAA}" destId="{BE5BADFC-82A8-4F73-9B89-FFFB70A7A611}" srcOrd="18" destOrd="0" presId="urn:microsoft.com/office/officeart/2008/layout/LinedList"/>
    <dgm:cxn modelId="{3AC26D59-1137-4D8E-8323-CFE85C75BCEC}" type="presParOf" srcId="{8299B30C-C0D1-4398-AA29-25516C0D5AAA}" destId="{C227E849-DC74-4B8F-BC60-854C4A8968CC}" srcOrd="19" destOrd="0" presId="urn:microsoft.com/office/officeart/2008/layout/LinedList"/>
    <dgm:cxn modelId="{0E29199A-FD57-43D2-8C54-CB0056E1BE9A}" type="presParOf" srcId="{C227E849-DC74-4B8F-BC60-854C4A8968CC}" destId="{36354819-6ED7-4DAB-BFE5-B5131B01ABE1}" srcOrd="0" destOrd="0" presId="urn:microsoft.com/office/officeart/2008/layout/LinedList"/>
    <dgm:cxn modelId="{9BD072E6-792A-4298-B500-BD3816CE8B85}" type="presParOf" srcId="{C227E849-DC74-4B8F-BC60-854C4A8968CC}" destId="{57D94530-65F3-4008-8112-B4D2B4755116}" srcOrd="1" destOrd="0" presId="urn:microsoft.com/office/officeart/2008/layout/LinedList"/>
    <dgm:cxn modelId="{8AB84D19-77CF-4FFE-A8C2-9278FB3CD983}" type="presParOf" srcId="{C227E849-DC74-4B8F-BC60-854C4A8968CC}" destId="{0090318E-B646-43D8-8E64-92FD34B5D362}" srcOrd="2" destOrd="0" presId="urn:microsoft.com/office/officeart/2008/layout/LinedList"/>
    <dgm:cxn modelId="{C641D7AA-4E5C-49F3-807D-72748FD8D934}" type="presParOf" srcId="{8299B30C-C0D1-4398-AA29-25516C0D5AAA}" destId="{37F3DBF1-BBF7-412D-B742-E643B274BBDF}" srcOrd="20" destOrd="0" presId="urn:microsoft.com/office/officeart/2008/layout/LinedList"/>
    <dgm:cxn modelId="{93B3902A-9BE7-4D67-8676-F37740E14299}" type="presParOf" srcId="{8299B30C-C0D1-4398-AA29-25516C0D5AAA}" destId="{C833FA57-5232-4828-A2FA-CF89A89378B7}" srcOrd="21" destOrd="0" presId="urn:microsoft.com/office/officeart/2008/layout/LinedList"/>
    <dgm:cxn modelId="{87FDDB7F-AF28-49CE-93BA-13172CC802DA}" type="presParOf" srcId="{8299B30C-C0D1-4398-AA29-25516C0D5AAA}" destId="{C8123333-38E2-44A7-A3D6-461AC14CB29B}" srcOrd="22" destOrd="0" presId="urn:microsoft.com/office/officeart/2008/layout/LinedList"/>
    <dgm:cxn modelId="{4DB919D5-2BD3-4607-A68E-BAE6C3BD11E4}" type="presParOf" srcId="{C8123333-38E2-44A7-A3D6-461AC14CB29B}" destId="{F1EDBDE2-1591-4D49-83D2-6536C575804C}" srcOrd="0" destOrd="0" presId="urn:microsoft.com/office/officeart/2008/layout/LinedList"/>
    <dgm:cxn modelId="{F8902CF7-BC9F-4525-9604-B2837BB2C142}" type="presParOf" srcId="{C8123333-38E2-44A7-A3D6-461AC14CB29B}" destId="{9F1FF282-6679-49F7-86EB-62BBD4BE2B8D}" srcOrd="1" destOrd="0" presId="urn:microsoft.com/office/officeart/2008/layout/LinedList"/>
    <dgm:cxn modelId="{909FC9B7-611C-4986-A809-34428C6CAC6C}" type="presParOf" srcId="{C8123333-38E2-44A7-A3D6-461AC14CB29B}" destId="{5F5CA005-E778-4C37-AE20-9444F3AE1423}" srcOrd="2" destOrd="0" presId="urn:microsoft.com/office/officeart/2008/layout/LinedList"/>
    <dgm:cxn modelId="{AE77A063-3B90-460C-B0A3-9B4DCDCEF872}" type="presParOf" srcId="{8299B30C-C0D1-4398-AA29-25516C0D5AAA}" destId="{68980AD7-0531-434A-BAED-C497B8B6770D}" srcOrd="23" destOrd="0" presId="urn:microsoft.com/office/officeart/2008/layout/LinedList"/>
    <dgm:cxn modelId="{DC9350E9-9986-427E-928E-4DB62B63A294}" type="presParOf" srcId="{8299B30C-C0D1-4398-AA29-25516C0D5AAA}" destId="{2AC47716-4F21-43F0-A9D8-EC3A1C103996}" srcOrd="24" destOrd="0" presId="urn:microsoft.com/office/officeart/2008/layout/LinedList"/>
    <dgm:cxn modelId="{DF765321-4B88-4874-BEB5-A0188749DB3F}" type="presParOf" srcId="{8299B30C-C0D1-4398-AA29-25516C0D5AAA}" destId="{8A065711-11B0-4F8B-A070-BFB0C06FF428}" srcOrd="25" destOrd="0" presId="urn:microsoft.com/office/officeart/2008/layout/LinedList"/>
    <dgm:cxn modelId="{C80087EA-AAA1-45FF-9975-5C5C5AC7E974}" type="presParOf" srcId="{8A065711-11B0-4F8B-A070-BFB0C06FF428}" destId="{359BB396-1050-422F-AE37-30BA503B8E11}" srcOrd="0" destOrd="0" presId="urn:microsoft.com/office/officeart/2008/layout/LinedList"/>
    <dgm:cxn modelId="{B1C68D72-97B8-4E4A-B962-B919AA3D4B7A}" type="presParOf" srcId="{8A065711-11B0-4F8B-A070-BFB0C06FF428}" destId="{B25793AB-AA64-42A5-9172-2B9B4A2C8CA7}" srcOrd="1" destOrd="0" presId="urn:microsoft.com/office/officeart/2008/layout/LinedList"/>
    <dgm:cxn modelId="{0A3484CD-DCEA-4C42-A644-1E6E2F150191}" type="presParOf" srcId="{8A065711-11B0-4F8B-A070-BFB0C06FF428}" destId="{C8A33DF2-F2B0-4587-85F1-FA1F807BD863}" srcOrd="2" destOrd="0" presId="urn:microsoft.com/office/officeart/2008/layout/LinedList"/>
    <dgm:cxn modelId="{BA5FFA23-C1D6-454E-A30D-20E77215F83E}" type="presParOf" srcId="{8299B30C-C0D1-4398-AA29-25516C0D5AAA}" destId="{4B00CA63-1C6E-4420-AD2B-8EAB38EC6089}" srcOrd="26" destOrd="0" presId="urn:microsoft.com/office/officeart/2008/layout/LinedList"/>
    <dgm:cxn modelId="{652B9FDD-10FB-404D-BC35-8C3343CDA9C0}" type="presParOf" srcId="{8299B30C-C0D1-4398-AA29-25516C0D5AAA}" destId="{D78475EE-A851-46B0-ACD5-FC2E3343DD6C}" srcOrd="27"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143A1A-97FB-4E37-B03C-7042C4BA6B30}">
      <dsp:nvSpPr>
        <dsp:cNvPr id="0" name=""/>
        <dsp:cNvSpPr/>
      </dsp:nvSpPr>
      <dsp:spPr>
        <a:xfrm>
          <a:off x="1473934" y="463836"/>
          <a:ext cx="1737624" cy="1158995"/>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85344" rIns="85344" bIns="85344" numCol="1" spcCol="1270" anchor="ctr" anchorCtr="0">
          <a:noAutofit/>
        </a:bodyPr>
        <a:lstStyle/>
        <a:p>
          <a:pPr marL="0" lvl="0" indent="0" algn="l" defTabSz="533400">
            <a:lnSpc>
              <a:spcPct val="90000"/>
            </a:lnSpc>
            <a:spcBef>
              <a:spcPct val="0"/>
            </a:spcBef>
            <a:spcAft>
              <a:spcPct val="35000"/>
            </a:spcAft>
            <a:buNone/>
          </a:pPr>
          <a:r>
            <a:rPr lang="en-AU" sz="1200" kern="1200"/>
            <a:t>Fee only applies to new entrants, since incumbents have already connected</a:t>
          </a:r>
        </a:p>
      </dsp:txBody>
      <dsp:txXfrm>
        <a:off x="1751954" y="463836"/>
        <a:ext cx="1459604" cy="1158995"/>
      </dsp:txXfrm>
    </dsp:sp>
    <dsp:sp modelId="{17AE9C22-BBAD-490F-BACE-B6104D0A8599}">
      <dsp:nvSpPr>
        <dsp:cNvPr id="0" name=""/>
        <dsp:cNvSpPr/>
      </dsp:nvSpPr>
      <dsp:spPr>
        <a:xfrm>
          <a:off x="547201" y="469"/>
          <a:ext cx="1158416" cy="1158416"/>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AU" sz="1200" kern="1200"/>
            <a:t>Connection fees</a:t>
          </a:r>
        </a:p>
      </dsp:txBody>
      <dsp:txXfrm>
        <a:off x="716847" y="170115"/>
        <a:ext cx="819124" cy="819124"/>
      </dsp:txXfrm>
    </dsp:sp>
    <dsp:sp modelId="{12E1975F-1C82-4C0A-BD44-88B198017C6B}">
      <dsp:nvSpPr>
        <dsp:cNvPr id="0" name=""/>
        <dsp:cNvSpPr/>
      </dsp:nvSpPr>
      <dsp:spPr>
        <a:xfrm>
          <a:off x="4369974" y="463836"/>
          <a:ext cx="1737624" cy="1158995"/>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85344" rIns="85344" bIns="85344" numCol="1" spcCol="1270" anchor="ctr" anchorCtr="0">
          <a:noAutofit/>
        </a:bodyPr>
        <a:lstStyle/>
        <a:p>
          <a:pPr marL="0" lvl="0" indent="0" algn="l" defTabSz="533400">
            <a:lnSpc>
              <a:spcPct val="90000"/>
            </a:lnSpc>
            <a:spcBef>
              <a:spcPct val="0"/>
            </a:spcBef>
            <a:spcAft>
              <a:spcPct val="35000"/>
            </a:spcAft>
            <a:buNone/>
          </a:pPr>
          <a:r>
            <a:rPr lang="en-GB" sz="1200" kern="1200"/>
            <a:t>Incumbent generators treated as equal first in the queue (pro-rated if existing generation exceeds capacity) </a:t>
          </a:r>
          <a:endParaRPr lang="en-AU" sz="1200" kern="1200"/>
        </a:p>
      </dsp:txBody>
      <dsp:txXfrm>
        <a:off x="4647994" y="463836"/>
        <a:ext cx="1459604" cy="1158995"/>
      </dsp:txXfrm>
    </dsp:sp>
    <dsp:sp modelId="{F172D38A-3188-41CA-B319-03EAAE39E881}">
      <dsp:nvSpPr>
        <dsp:cNvPr id="0" name=""/>
        <dsp:cNvSpPr/>
      </dsp:nvSpPr>
      <dsp:spPr>
        <a:xfrm>
          <a:off x="3443241" y="469"/>
          <a:ext cx="1158416" cy="1158416"/>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ts val="0"/>
            </a:spcAft>
            <a:buNone/>
          </a:pPr>
          <a:endParaRPr lang="en-AU" sz="1200" kern="1200"/>
        </a:p>
      </dsp:txBody>
      <dsp:txXfrm>
        <a:off x="3612887" y="170115"/>
        <a:ext cx="819124" cy="8191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4D749A-C11A-42CD-8451-C7CB1A5595A9}">
      <dsp:nvSpPr>
        <dsp:cNvPr id="0" name=""/>
        <dsp:cNvSpPr/>
      </dsp:nvSpPr>
      <dsp:spPr>
        <a:xfrm>
          <a:off x="0" y="243586"/>
          <a:ext cx="8149260" cy="1389150"/>
        </a:xfrm>
        <a:prstGeom prst="rect">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2473" tIns="291592" rIns="632473" bIns="99568" numCol="1" spcCol="1270" anchor="t" anchorCtr="0">
          <a:noAutofit/>
        </a:bodyPr>
        <a:lstStyle/>
        <a:p>
          <a:pPr marL="114300" lvl="1" indent="-114300" algn="l" defTabSz="622300">
            <a:lnSpc>
              <a:spcPct val="90000"/>
            </a:lnSpc>
            <a:spcBef>
              <a:spcPct val="0"/>
            </a:spcBef>
            <a:spcAft>
              <a:spcPct val="15000"/>
            </a:spcAft>
            <a:buChar char="•"/>
          </a:pPr>
          <a:r>
            <a:rPr lang="en-AU" sz="1400" kern="1200"/>
            <a:t>Transmission planning studies used to forecast congestion (and hence determine connection fees) would take planned retirements into account.</a:t>
          </a:r>
        </a:p>
        <a:p>
          <a:pPr marL="114300" lvl="1" indent="-114300" algn="l" defTabSz="622300">
            <a:lnSpc>
              <a:spcPct val="90000"/>
            </a:lnSpc>
            <a:spcBef>
              <a:spcPct val="0"/>
            </a:spcBef>
            <a:spcAft>
              <a:spcPct val="15000"/>
            </a:spcAft>
            <a:buChar char="•"/>
          </a:pPr>
          <a:r>
            <a:rPr lang="en-GB" sz="1400" kern="1200"/>
            <a:t>Connection fees set at lower levels in proximity to end of life generators.</a:t>
          </a:r>
          <a:endParaRPr lang="en-AU" sz="1400" kern="1200"/>
        </a:p>
        <a:p>
          <a:pPr marL="114300" lvl="1" indent="-114300" algn="l" defTabSz="622300">
            <a:lnSpc>
              <a:spcPct val="90000"/>
            </a:lnSpc>
            <a:spcBef>
              <a:spcPct val="0"/>
            </a:spcBef>
            <a:spcAft>
              <a:spcPct val="15000"/>
            </a:spcAft>
            <a:buChar char="•"/>
          </a:pPr>
          <a:r>
            <a:rPr lang="en-AU" sz="1400" kern="1200"/>
            <a:t>Framework would incorporate information made available through notice of closure, orderly exit arrangements.</a:t>
          </a:r>
        </a:p>
      </dsp:txBody>
      <dsp:txXfrm>
        <a:off x="0" y="243586"/>
        <a:ext cx="8149260" cy="1389150"/>
      </dsp:txXfrm>
    </dsp:sp>
    <dsp:sp modelId="{88E48566-5B74-4F16-AAA9-84D76B9BCE5A}">
      <dsp:nvSpPr>
        <dsp:cNvPr id="0" name=""/>
        <dsp:cNvSpPr/>
      </dsp:nvSpPr>
      <dsp:spPr>
        <a:xfrm>
          <a:off x="407463" y="36946"/>
          <a:ext cx="5704482" cy="413279"/>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616" tIns="0" rIns="215616" bIns="0" numCol="1" spcCol="1270" anchor="ctr" anchorCtr="0">
          <a:noAutofit/>
        </a:bodyPr>
        <a:lstStyle/>
        <a:p>
          <a:pPr marL="0" lvl="0" indent="0" algn="l" defTabSz="622300">
            <a:lnSpc>
              <a:spcPct val="90000"/>
            </a:lnSpc>
            <a:spcBef>
              <a:spcPct val="0"/>
            </a:spcBef>
            <a:spcAft>
              <a:spcPct val="35000"/>
            </a:spcAft>
            <a:buNone/>
          </a:pPr>
          <a:r>
            <a:rPr lang="en-GB" sz="1400" kern="1200"/>
            <a:t>Connection fees</a:t>
          </a:r>
          <a:endParaRPr lang="en-AU" sz="1400" kern="1200"/>
        </a:p>
      </dsp:txBody>
      <dsp:txXfrm>
        <a:off x="427638" y="57121"/>
        <a:ext cx="5664132" cy="372929"/>
      </dsp:txXfrm>
    </dsp:sp>
    <dsp:sp modelId="{08C898ED-B4E5-44B6-A51B-CCB8679C8F69}">
      <dsp:nvSpPr>
        <dsp:cNvPr id="0" name=""/>
        <dsp:cNvSpPr/>
      </dsp:nvSpPr>
      <dsp:spPr>
        <a:xfrm>
          <a:off x="0" y="1914976"/>
          <a:ext cx="8149260" cy="1168650"/>
        </a:xfrm>
        <a:prstGeom prst="rect">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2473" tIns="291592" rIns="632473" bIns="99568" numCol="1" spcCol="1270" anchor="t" anchorCtr="0">
          <a:noAutofit/>
        </a:bodyPr>
        <a:lstStyle/>
        <a:p>
          <a:pPr marL="114300" lvl="1" indent="-114300" algn="l" defTabSz="622300">
            <a:lnSpc>
              <a:spcPct val="90000"/>
            </a:lnSpc>
            <a:spcBef>
              <a:spcPct val="0"/>
            </a:spcBef>
            <a:spcAft>
              <a:spcPct val="15000"/>
            </a:spcAft>
            <a:buChar char="•"/>
          </a:pPr>
          <a:r>
            <a:rPr lang="en-AU" sz="1400" kern="1200"/>
            <a:t>Queue rights could lapse after a certain duration. For instance, NSW proposes that Central West Orana access rights have a duration of 20 years.</a:t>
          </a:r>
        </a:p>
        <a:p>
          <a:pPr marL="114300" lvl="1" indent="-114300" algn="l" defTabSz="622300">
            <a:lnSpc>
              <a:spcPct val="90000"/>
            </a:lnSpc>
            <a:spcBef>
              <a:spcPct val="0"/>
            </a:spcBef>
            <a:spcAft>
              <a:spcPct val="15000"/>
            </a:spcAft>
            <a:buChar char="•"/>
          </a:pPr>
          <a:r>
            <a:rPr lang="en-AU" sz="1400" kern="1200"/>
            <a:t>Trading in queue rights does not appear to be feasible given that rights are project-specific</a:t>
          </a:r>
        </a:p>
      </dsp:txBody>
      <dsp:txXfrm>
        <a:off x="0" y="1914976"/>
        <a:ext cx="8149260" cy="1168650"/>
      </dsp:txXfrm>
    </dsp:sp>
    <dsp:sp modelId="{130C158C-9EDC-4F45-B59D-C62353CF8E60}">
      <dsp:nvSpPr>
        <dsp:cNvPr id="0" name=""/>
        <dsp:cNvSpPr/>
      </dsp:nvSpPr>
      <dsp:spPr>
        <a:xfrm>
          <a:off x="407463" y="1708336"/>
          <a:ext cx="5704482" cy="413279"/>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616" tIns="0" rIns="215616" bIns="0" numCol="1" spcCol="1270" anchor="ctr" anchorCtr="0">
          <a:noAutofit/>
        </a:bodyPr>
        <a:lstStyle/>
        <a:p>
          <a:pPr marL="0" lvl="0" indent="0" algn="l" defTabSz="622300">
            <a:lnSpc>
              <a:spcPct val="90000"/>
            </a:lnSpc>
            <a:spcBef>
              <a:spcPct val="0"/>
            </a:spcBef>
            <a:spcAft>
              <a:spcPct val="35000"/>
            </a:spcAft>
            <a:buNone/>
          </a:pPr>
          <a:r>
            <a:rPr lang="en-AU" sz="1400" kern="1200"/>
            <a:t>Transmission queue</a:t>
          </a:r>
        </a:p>
      </dsp:txBody>
      <dsp:txXfrm>
        <a:off x="427638" y="1728511"/>
        <a:ext cx="5664132" cy="3729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113617-6BD6-49D7-A75A-5A8853ADEB01}">
      <dsp:nvSpPr>
        <dsp:cNvPr id="0" name=""/>
        <dsp:cNvSpPr/>
      </dsp:nvSpPr>
      <dsp:spPr>
        <a:xfrm>
          <a:off x="0" y="0"/>
          <a:ext cx="5888625" cy="528229"/>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AU" sz="1400" kern="1200"/>
            <a:t>Should incumbents receive grandfathered access to the transmission network?</a:t>
          </a:r>
        </a:p>
      </dsp:txBody>
      <dsp:txXfrm>
        <a:off x="15471" y="15471"/>
        <a:ext cx="5256822" cy="497287"/>
      </dsp:txXfrm>
    </dsp:sp>
    <dsp:sp modelId="{56FDA0D3-433F-41A5-AE4D-0863F3E33D13}">
      <dsp:nvSpPr>
        <dsp:cNvPr id="0" name=""/>
        <dsp:cNvSpPr/>
      </dsp:nvSpPr>
      <dsp:spPr>
        <a:xfrm>
          <a:off x="439734" y="601594"/>
          <a:ext cx="5888625" cy="528229"/>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AU" sz="1400" kern="1200"/>
            <a:t>Should grandfathered rights be treated the same as purchased rights?</a:t>
          </a:r>
        </a:p>
      </dsp:txBody>
      <dsp:txXfrm>
        <a:off x="455205" y="617065"/>
        <a:ext cx="5074599" cy="497287"/>
      </dsp:txXfrm>
    </dsp:sp>
    <dsp:sp modelId="{2BDA40CC-C32D-41C0-94D6-5EE6E11F8A8E}">
      <dsp:nvSpPr>
        <dsp:cNvPr id="0" name=""/>
        <dsp:cNvSpPr/>
      </dsp:nvSpPr>
      <dsp:spPr>
        <a:xfrm>
          <a:off x="879469" y="1203188"/>
          <a:ext cx="5888625" cy="528229"/>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AU" sz="1400" kern="1200"/>
            <a:t>Should queue rights have a finite duration? If so, what is an appropriate duration?</a:t>
          </a:r>
        </a:p>
      </dsp:txBody>
      <dsp:txXfrm>
        <a:off x="894940" y="1218659"/>
        <a:ext cx="5074599" cy="497287"/>
      </dsp:txXfrm>
    </dsp:sp>
    <dsp:sp modelId="{FE5DEA54-19C5-486D-AE1E-0A2DC6B9C98D}">
      <dsp:nvSpPr>
        <dsp:cNvPr id="0" name=""/>
        <dsp:cNvSpPr/>
      </dsp:nvSpPr>
      <dsp:spPr>
        <a:xfrm>
          <a:off x="1319204" y="1804783"/>
          <a:ext cx="5888625" cy="528229"/>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AU" sz="1400" kern="1200"/>
            <a:t>Are new developments on the site of a retiring plant entitled to assume the retiring plants’ grandfathered rights?</a:t>
          </a:r>
        </a:p>
      </dsp:txBody>
      <dsp:txXfrm>
        <a:off x="1334675" y="1820254"/>
        <a:ext cx="5074599" cy="497287"/>
      </dsp:txXfrm>
    </dsp:sp>
    <dsp:sp modelId="{F9DF89A1-57D4-49FD-86D4-FCCA2C715FB0}">
      <dsp:nvSpPr>
        <dsp:cNvPr id="0" name=""/>
        <dsp:cNvSpPr/>
      </dsp:nvSpPr>
      <dsp:spPr>
        <a:xfrm>
          <a:off x="1758939" y="2406377"/>
          <a:ext cx="5888625" cy="528229"/>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AU" sz="1400" kern="1200"/>
            <a:t>What other issues require further consideration? </a:t>
          </a:r>
        </a:p>
      </dsp:txBody>
      <dsp:txXfrm>
        <a:off x="1774410" y="2421848"/>
        <a:ext cx="5074599" cy="497287"/>
      </dsp:txXfrm>
    </dsp:sp>
    <dsp:sp modelId="{B4C52507-1996-41F9-9DFB-8D86B520B735}">
      <dsp:nvSpPr>
        <dsp:cNvPr id="0" name=""/>
        <dsp:cNvSpPr/>
      </dsp:nvSpPr>
      <dsp:spPr>
        <a:xfrm>
          <a:off x="5545276" y="385900"/>
          <a:ext cx="343349" cy="343349"/>
        </a:xfrm>
        <a:prstGeom prst="downArrow">
          <a:avLst>
            <a:gd name="adj1" fmla="val 55000"/>
            <a:gd name="adj2" fmla="val 45000"/>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AU" sz="1600" kern="1200"/>
        </a:p>
      </dsp:txBody>
      <dsp:txXfrm>
        <a:off x="5622530" y="385900"/>
        <a:ext cx="188841" cy="258370"/>
      </dsp:txXfrm>
    </dsp:sp>
    <dsp:sp modelId="{CE576245-D365-4383-AD3E-7D7B50B637AE}">
      <dsp:nvSpPr>
        <dsp:cNvPr id="0" name=""/>
        <dsp:cNvSpPr/>
      </dsp:nvSpPr>
      <dsp:spPr>
        <a:xfrm>
          <a:off x="5985011" y="987495"/>
          <a:ext cx="343349" cy="343349"/>
        </a:xfrm>
        <a:prstGeom prst="downArrow">
          <a:avLst>
            <a:gd name="adj1" fmla="val 55000"/>
            <a:gd name="adj2" fmla="val 45000"/>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AU" sz="1600" kern="1200"/>
        </a:p>
      </dsp:txBody>
      <dsp:txXfrm>
        <a:off x="6062265" y="987495"/>
        <a:ext cx="188841" cy="258370"/>
      </dsp:txXfrm>
    </dsp:sp>
    <dsp:sp modelId="{68ABB6D9-1811-450D-B7F9-01044B95982F}">
      <dsp:nvSpPr>
        <dsp:cNvPr id="0" name=""/>
        <dsp:cNvSpPr/>
      </dsp:nvSpPr>
      <dsp:spPr>
        <a:xfrm>
          <a:off x="6424746" y="1580285"/>
          <a:ext cx="343349" cy="343349"/>
        </a:xfrm>
        <a:prstGeom prst="downArrow">
          <a:avLst>
            <a:gd name="adj1" fmla="val 55000"/>
            <a:gd name="adj2" fmla="val 45000"/>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AU" sz="1600" kern="1200"/>
        </a:p>
      </dsp:txBody>
      <dsp:txXfrm>
        <a:off x="6502000" y="1580285"/>
        <a:ext cx="188841" cy="258370"/>
      </dsp:txXfrm>
    </dsp:sp>
    <dsp:sp modelId="{B58C3B5B-B02A-428C-A3CA-26D64D4B87FB}">
      <dsp:nvSpPr>
        <dsp:cNvPr id="0" name=""/>
        <dsp:cNvSpPr/>
      </dsp:nvSpPr>
      <dsp:spPr>
        <a:xfrm>
          <a:off x="6864480" y="2187749"/>
          <a:ext cx="343349" cy="343349"/>
        </a:xfrm>
        <a:prstGeom prst="downArrow">
          <a:avLst>
            <a:gd name="adj1" fmla="val 55000"/>
            <a:gd name="adj2" fmla="val 45000"/>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AU" sz="1600" kern="1200"/>
        </a:p>
      </dsp:txBody>
      <dsp:txXfrm>
        <a:off x="6941734" y="2187749"/>
        <a:ext cx="188841" cy="2583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09B76-6D2C-4539-B090-A2098175C6A6}">
      <dsp:nvSpPr>
        <dsp:cNvPr id="0" name=""/>
        <dsp:cNvSpPr/>
      </dsp:nvSpPr>
      <dsp:spPr>
        <a:xfrm>
          <a:off x="0" y="0"/>
          <a:ext cx="7057274" cy="0"/>
        </a:xfrm>
        <a:prstGeom prst="lin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319A76-76AC-4F25-9B54-D935BF7E6F85}">
      <dsp:nvSpPr>
        <dsp:cNvPr id="0" name=""/>
        <dsp:cNvSpPr/>
      </dsp:nvSpPr>
      <dsp:spPr>
        <a:xfrm>
          <a:off x="0" y="0"/>
          <a:ext cx="1411454" cy="29101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AU" sz="1300" kern="1200"/>
            <a:t>Who should be responsible for</a:t>
          </a:r>
        </a:p>
      </dsp:txBody>
      <dsp:txXfrm>
        <a:off x="0" y="0"/>
        <a:ext cx="1411454" cy="2910115"/>
      </dsp:txXfrm>
    </dsp:sp>
    <dsp:sp modelId="{7693848F-9BEE-401F-99C3-39BF6E9A8535}">
      <dsp:nvSpPr>
        <dsp:cNvPr id="0" name=""/>
        <dsp:cNvSpPr/>
      </dsp:nvSpPr>
      <dsp:spPr>
        <a:xfrm>
          <a:off x="1517313" y="15310"/>
          <a:ext cx="5539960" cy="3062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AU" sz="1200" kern="1200"/>
            <a:t>Preparing a congestion forecast or hosting capacity forecast methodology?</a:t>
          </a:r>
        </a:p>
      </dsp:txBody>
      <dsp:txXfrm>
        <a:off x="1517313" y="15310"/>
        <a:ext cx="5539960" cy="306215"/>
      </dsp:txXfrm>
    </dsp:sp>
    <dsp:sp modelId="{355B32DD-6A5C-4710-98AE-97366F264DB6}">
      <dsp:nvSpPr>
        <dsp:cNvPr id="0" name=""/>
        <dsp:cNvSpPr/>
      </dsp:nvSpPr>
      <dsp:spPr>
        <a:xfrm>
          <a:off x="1411454" y="321526"/>
          <a:ext cx="5645819" cy="0"/>
        </a:xfrm>
        <a:prstGeom prst="line">
          <a:avLst/>
        </a:prstGeom>
        <a:solidFill>
          <a:schemeClr val="accent1">
            <a:hueOff val="0"/>
            <a:satOff val="0"/>
            <a:lumOff val="0"/>
            <a:alphaOff val="0"/>
          </a:schemeClr>
        </a:solidFill>
        <a:ln w="1079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C6F020-BB54-47A3-ACF0-017484B325F3}">
      <dsp:nvSpPr>
        <dsp:cNvPr id="0" name=""/>
        <dsp:cNvSpPr/>
      </dsp:nvSpPr>
      <dsp:spPr>
        <a:xfrm>
          <a:off x="1517313" y="336837"/>
          <a:ext cx="5539960" cy="3062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AU" sz="1200" kern="1200"/>
            <a:t>Preparing a connection fee methodology?</a:t>
          </a:r>
        </a:p>
      </dsp:txBody>
      <dsp:txXfrm>
        <a:off x="1517313" y="336837"/>
        <a:ext cx="5539960" cy="306215"/>
      </dsp:txXfrm>
    </dsp:sp>
    <dsp:sp modelId="{06744508-6585-453F-99CA-D08B8D8A7FBD}">
      <dsp:nvSpPr>
        <dsp:cNvPr id="0" name=""/>
        <dsp:cNvSpPr/>
      </dsp:nvSpPr>
      <dsp:spPr>
        <a:xfrm>
          <a:off x="1411454" y="643052"/>
          <a:ext cx="5645819" cy="0"/>
        </a:xfrm>
        <a:prstGeom prst="line">
          <a:avLst/>
        </a:prstGeom>
        <a:solidFill>
          <a:schemeClr val="accent1">
            <a:hueOff val="0"/>
            <a:satOff val="0"/>
            <a:lumOff val="0"/>
            <a:alphaOff val="0"/>
          </a:schemeClr>
        </a:solidFill>
        <a:ln w="1079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5C31474-F764-4088-8C5B-CE7836662EEE}">
      <dsp:nvSpPr>
        <dsp:cNvPr id="0" name=""/>
        <dsp:cNvSpPr/>
      </dsp:nvSpPr>
      <dsp:spPr>
        <a:xfrm>
          <a:off x="1517313" y="658363"/>
          <a:ext cx="5539960" cy="3062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AU" sz="1200" kern="1200"/>
            <a:t>Publishing and updating congestion/hosting capacity forecasts?</a:t>
          </a:r>
        </a:p>
      </dsp:txBody>
      <dsp:txXfrm>
        <a:off x="1517313" y="658363"/>
        <a:ext cx="5539960" cy="306215"/>
      </dsp:txXfrm>
    </dsp:sp>
    <dsp:sp modelId="{FA4D25AF-80A3-47B9-BF57-12A8486223E3}">
      <dsp:nvSpPr>
        <dsp:cNvPr id="0" name=""/>
        <dsp:cNvSpPr/>
      </dsp:nvSpPr>
      <dsp:spPr>
        <a:xfrm>
          <a:off x="1411454" y="964579"/>
          <a:ext cx="5645819" cy="0"/>
        </a:xfrm>
        <a:prstGeom prst="line">
          <a:avLst/>
        </a:prstGeom>
        <a:solidFill>
          <a:schemeClr val="accent1">
            <a:hueOff val="0"/>
            <a:satOff val="0"/>
            <a:lumOff val="0"/>
            <a:alphaOff val="0"/>
          </a:schemeClr>
        </a:solidFill>
        <a:ln w="1079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537D1A-DA8A-453F-93D2-A2270A8FC9E5}">
      <dsp:nvSpPr>
        <dsp:cNvPr id="0" name=""/>
        <dsp:cNvSpPr/>
      </dsp:nvSpPr>
      <dsp:spPr>
        <a:xfrm>
          <a:off x="1517313" y="979890"/>
          <a:ext cx="5539960" cy="3062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AU" sz="1200" kern="1200"/>
            <a:t>Maintaining a congestion portal?</a:t>
          </a:r>
        </a:p>
      </dsp:txBody>
      <dsp:txXfrm>
        <a:off x="1517313" y="979890"/>
        <a:ext cx="5539960" cy="306215"/>
      </dsp:txXfrm>
    </dsp:sp>
    <dsp:sp modelId="{058D3A0A-CD7B-4717-AA3B-3270F6076EC3}">
      <dsp:nvSpPr>
        <dsp:cNvPr id="0" name=""/>
        <dsp:cNvSpPr/>
      </dsp:nvSpPr>
      <dsp:spPr>
        <a:xfrm>
          <a:off x="1411454" y="1286105"/>
          <a:ext cx="5645819" cy="0"/>
        </a:xfrm>
        <a:prstGeom prst="line">
          <a:avLst/>
        </a:prstGeom>
        <a:solidFill>
          <a:schemeClr val="accent1">
            <a:hueOff val="0"/>
            <a:satOff val="0"/>
            <a:lumOff val="0"/>
            <a:alphaOff val="0"/>
          </a:schemeClr>
        </a:solidFill>
        <a:ln w="1079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351A6A-BD7B-4DD7-9E72-5473D2A4255E}">
      <dsp:nvSpPr>
        <dsp:cNvPr id="0" name=""/>
        <dsp:cNvSpPr/>
      </dsp:nvSpPr>
      <dsp:spPr>
        <a:xfrm>
          <a:off x="1517313" y="1301416"/>
          <a:ext cx="5539960" cy="3062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AU" sz="1200" kern="1200"/>
            <a:t>Publishing forecast connection fees for standard projects?</a:t>
          </a:r>
        </a:p>
      </dsp:txBody>
      <dsp:txXfrm>
        <a:off x="1517313" y="1301416"/>
        <a:ext cx="5539960" cy="306215"/>
      </dsp:txXfrm>
    </dsp:sp>
    <dsp:sp modelId="{101B652B-5D3A-4AB3-BE16-E60656605C98}">
      <dsp:nvSpPr>
        <dsp:cNvPr id="0" name=""/>
        <dsp:cNvSpPr/>
      </dsp:nvSpPr>
      <dsp:spPr>
        <a:xfrm>
          <a:off x="1411454" y="1607632"/>
          <a:ext cx="5645819" cy="0"/>
        </a:xfrm>
        <a:prstGeom prst="line">
          <a:avLst/>
        </a:prstGeom>
        <a:solidFill>
          <a:schemeClr val="accent1">
            <a:hueOff val="0"/>
            <a:satOff val="0"/>
            <a:lumOff val="0"/>
            <a:alphaOff val="0"/>
          </a:schemeClr>
        </a:solidFill>
        <a:ln w="1079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8724B73-3823-4A94-9D5B-C3A72A5EA896}">
      <dsp:nvSpPr>
        <dsp:cNvPr id="0" name=""/>
        <dsp:cNvSpPr/>
      </dsp:nvSpPr>
      <dsp:spPr>
        <a:xfrm>
          <a:off x="1517313" y="1622943"/>
          <a:ext cx="5539960" cy="3062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AU" sz="1200" kern="1200"/>
            <a:t>Calculating connection fees for individual projects?</a:t>
          </a:r>
        </a:p>
      </dsp:txBody>
      <dsp:txXfrm>
        <a:off x="1517313" y="1622943"/>
        <a:ext cx="5539960" cy="306215"/>
      </dsp:txXfrm>
    </dsp:sp>
    <dsp:sp modelId="{F400618A-89C9-4A72-8AD4-281B9A3E46C2}">
      <dsp:nvSpPr>
        <dsp:cNvPr id="0" name=""/>
        <dsp:cNvSpPr/>
      </dsp:nvSpPr>
      <dsp:spPr>
        <a:xfrm>
          <a:off x="1411454" y="1929158"/>
          <a:ext cx="5645819" cy="0"/>
        </a:xfrm>
        <a:prstGeom prst="line">
          <a:avLst/>
        </a:prstGeom>
        <a:solidFill>
          <a:schemeClr val="accent1">
            <a:hueOff val="0"/>
            <a:satOff val="0"/>
            <a:lumOff val="0"/>
            <a:alphaOff val="0"/>
          </a:schemeClr>
        </a:solidFill>
        <a:ln w="1079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D94530-65F3-4008-8112-B4D2B4755116}">
      <dsp:nvSpPr>
        <dsp:cNvPr id="0" name=""/>
        <dsp:cNvSpPr/>
      </dsp:nvSpPr>
      <dsp:spPr>
        <a:xfrm>
          <a:off x="1517313" y="1944469"/>
          <a:ext cx="5539960" cy="3062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AU" sz="1200" kern="1200"/>
            <a:t>Administering transmission queue auctions?</a:t>
          </a:r>
        </a:p>
      </dsp:txBody>
      <dsp:txXfrm>
        <a:off x="1517313" y="1944469"/>
        <a:ext cx="5539960" cy="306215"/>
      </dsp:txXfrm>
    </dsp:sp>
    <dsp:sp modelId="{37F3DBF1-BBF7-412D-B742-E643B274BBDF}">
      <dsp:nvSpPr>
        <dsp:cNvPr id="0" name=""/>
        <dsp:cNvSpPr/>
      </dsp:nvSpPr>
      <dsp:spPr>
        <a:xfrm>
          <a:off x="1411454" y="2250685"/>
          <a:ext cx="5645819" cy="0"/>
        </a:xfrm>
        <a:prstGeom prst="line">
          <a:avLst/>
        </a:prstGeom>
        <a:solidFill>
          <a:schemeClr val="accent1">
            <a:hueOff val="0"/>
            <a:satOff val="0"/>
            <a:lumOff val="0"/>
            <a:alphaOff val="0"/>
          </a:schemeClr>
        </a:solidFill>
        <a:ln w="1079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F1FF282-6679-49F7-86EB-62BBD4BE2B8D}">
      <dsp:nvSpPr>
        <dsp:cNvPr id="0" name=""/>
        <dsp:cNvSpPr/>
      </dsp:nvSpPr>
      <dsp:spPr>
        <a:xfrm>
          <a:off x="1517313" y="2265996"/>
          <a:ext cx="5539960" cy="3062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AU" sz="1200" kern="1200"/>
            <a:t>Assigning positions in a queue?</a:t>
          </a:r>
        </a:p>
      </dsp:txBody>
      <dsp:txXfrm>
        <a:off x="1517313" y="2265996"/>
        <a:ext cx="5539960" cy="306215"/>
      </dsp:txXfrm>
    </dsp:sp>
    <dsp:sp modelId="{68980AD7-0531-434A-BAED-C497B8B6770D}">
      <dsp:nvSpPr>
        <dsp:cNvPr id="0" name=""/>
        <dsp:cNvSpPr/>
      </dsp:nvSpPr>
      <dsp:spPr>
        <a:xfrm>
          <a:off x="1411454" y="2572211"/>
          <a:ext cx="5645819" cy="0"/>
        </a:xfrm>
        <a:prstGeom prst="line">
          <a:avLst/>
        </a:prstGeom>
        <a:solidFill>
          <a:schemeClr val="accent1">
            <a:hueOff val="0"/>
            <a:satOff val="0"/>
            <a:lumOff val="0"/>
            <a:alphaOff val="0"/>
          </a:schemeClr>
        </a:solidFill>
        <a:ln w="1079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25793AB-AA64-42A5-9172-2B9B4A2C8CA7}">
      <dsp:nvSpPr>
        <dsp:cNvPr id="0" name=""/>
        <dsp:cNvSpPr/>
      </dsp:nvSpPr>
      <dsp:spPr>
        <a:xfrm>
          <a:off x="1517313" y="2587522"/>
          <a:ext cx="5539960" cy="3062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AU" sz="1200" kern="1200"/>
            <a:t>Negotiating funded augmentations?</a:t>
          </a:r>
        </a:p>
      </dsp:txBody>
      <dsp:txXfrm>
        <a:off x="1517313" y="2587522"/>
        <a:ext cx="5539960" cy="306215"/>
      </dsp:txXfrm>
    </dsp:sp>
    <dsp:sp modelId="{4B00CA63-1C6E-4420-AD2B-8EAB38EC6089}">
      <dsp:nvSpPr>
        <dsp:cNvPr id="0" name=""/>
        <dsp:cNvSpPr/>
      </dsp:nvSpPr>
      <dsp:spPr>
        <a:xfrm>
          <a:off x="1411454" y="2893738"/>
          <a:ext cx="5645819" cy="0"/>
        </a:xfrm>
        <a:prstGeom prst="line">
          <a:avLst/>
        </a:prstGeom>
        <a:solidFill>
          <a:schemeClr val="accent1">
            <a:hueOff val="0"/>
            <a:satOff val="0"/>
            <a:lumOff val="0"/>
            <a:alphaOff val="0"/>
          </a:schemeClr>
        </a:solidFill>
        <a:ln w="1079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5295000" cy="288609"/>
          </a:xfrm>
          <a:prstGeom prst="rect">
            <a:avLst/>
          </a:prstGeom>
        </p:spPr>
        <p:txBody>
          <a:bodyPr vert="horz" lIns="90198" tIns="45099" rIns="90198" bIns="45099" rtlCol="0"/>
          <a:lstStyle>
            <a:lvl1pPr algn="l">
              <a:defRPr sz="1200"/>
            </a:lvl1pPr>
          </a:lstStyle>
          <a:p>
            <a:endParaRPr lang="en-US" sz="1000">
              <a:solidFill>
                <a:srgbClr val="4F4C4D"/>
              </a:solidFill>
              <a:latin typeface="Arial" charset="0"/>
              <a:ea typeface="Arial" charset="0"/>
              <a:cs typeface="Arial" charset="0"/>
            </a:endParaRPr>
          </a:p>
        </p:txBody>
      </p:sp>
      <p:sp>
        <p:nvSpPr>
          <p:cNvPr id="3" name="Date Placeholder 2"/>
          <p:cNvSpPr>
            <a:spLocks noGrp="1"/>
          </p:cNvSpPr>
          <p:nvPr>
            <p:ph type="dt" sz="quarter" idx="1"/>
          </p:nvPr>
        </p:nvSpPr>
        <p:spPr>
          <a:xfrm>
            <a:off x="5664094" y="1"/>
            <a:ext cx="1059000" cy="288609"/>
          </a:xfrm>
          <a:prstGeom prst="rect">
            <a:avLst/>
          </a:prstGeom>
        </p:spPr>
        <p:txBody>
          <a:bodyPr vert="horz" lIns="90198" tIns="45099" rIns="90198" bIns="45099" rtlCol="0"/>
          <a:lstStyle>
            <a:lvl1pPr algn="r">
              <a:defRPr sz="1200"/>
            </a:lvl1pPr>
          </a:lstStyle>
          <a:p>
            <a:fld id="{143C9C4A-00BF-3349-9CB9-1B1A50A95108}" type="datetime1">
              <a:rPr lang="en-AU" sz="1000">
                <a:solidFill>
                  <a:srgbClr val="4F4C4D"/>
                </a:solidFill>
                <a:latin typeface="Arial" charset="0"/>
                <a:ea typeface="Arial" charset="0"/>
                <a:cs typeface="Arial" charset="0"/>
              </a:rPr>
              <a:t>6/09/2022</a:t>
            </a:fld>
            <a:endParaRPr lang="en-US" sz="1000">
              <a:solidFill>
                <a:srgbClr val="4F4C4D"/>
              </a:solidFill>
              <a:latin typeface="Arial" charset="0"/>
              <a:ea typeface="Arial" charset="0"/>
              <a:cs typeface="Arial" charset="0"/>
            </a:endParaRPr>
          </a:p>
        </p:txBody>
      </p:sp>
      <p:sp>
        <p:nvSpPr>
          <p:cNvPr id="4" name="Footer Placeholder 3"/>
          <p:cNvSpPr>
            <a:spLocks noGrp="1"/>
          </p:cNvSpPr>
          <p:nvPr>
            <p:ph type="ftr" sz="quarter" idx="2"/>
          </p:nvPr>
        </p:nvSpPr>
        <p:spPr>
          <a:xfrm>
            <a:off x="0" y="9470236"/>
            <a:ext cx="5295000" cy="288609"/>
          </a:xfrm>
          <a:prstGeom prst="rect">
            <a:avLst/>
          </a:prstGeom>
        </p:spPr>
        <p:txBody>
          <a:bodyPr vert="horz" lIns="90198" tIns="45099" rIns="90198" bIns="45099" rtlCol="0" anchor="b"/>
          <a:lstStyle>
            <a:lvl1pPr algn="l">
              <a:defRPr sz="1200"/>
            </a:lvl1pPr>
          </a:lstStyle>
          <a:p>
            <a:endParaRPr lang="en-US" sz="1000">
              <a:solidFill>
                <a:srgbClr val="4F4C4D"/>
              </a:solidFill>
              <a:latin typeface="Arial" charset="0"/>
              <a:ea typeface="Arial" charset="0"/>
              <a:cs typeface="Arial" charset="0"/>
            </a:endParaRPr>
          </a:p>
        </p:txBody>
      </p:sp>
      <p:sp>
        <p:nvSpPr>
          <p:cNvPr id="5" name="Slide Number Placeholder 4"/>
          <p:cNvSpPr>
            <a:spLocks noGrp="1"/>
          </p:cNvSpPr>
          <p:nvPr>
            <p:ph type="sldNum" sz="quarter" idx="3"/>
          </p:nvPr>
        </p:nvSpPr>
        <p:spPr>
          <a:xfrm>
            <a:off x="5665650" y="9470692"/>
            <a:ext cx="1059000" cy="288610"/>
          </a:xfrm>
          <a:prstGeom prst="rect">
            <a:avLst/>
          </a:prstGeom>
        </p:spPr>
        <p:txBody>
          <a:bodyPr vert="horz" lIns="90198" tIns="45099" rIns="90198" bIns="45099" rtlCol="0" anchor="b"/>
          <a:lstStyle>
            <a:lvl1pPr algn="r">
              <a:defRPr sz="1200"/>
            </a:lvl1pPr>
          </a:lstStyle>
          <a:p>
            <a:fld id="{DB421CE9-3FC2-EC49-AF20-F0C756C4DD90}" type="slidenum">
              <a:rPr lang="en-US" sz="1000">
                <a:solidFill>
                  <a:srgbClr val="4F4C4D"/>
                </a:solidFill>
                <a:latin typeface="Arial" charset="0"/>
                <a:ea typeface="Arial" charset="0"/>
                <a:cs typeface="Arial" charset="0"/>
              </a:rPr>
              <a:t>‹#›</a:t>
            </a:fld>
            <a:endParaRPr lang="en-US" sz="1000">
              <a:solidFill>
                <a:srgbClr val="4F4C4D"/>
              </a:solidFill>
              <a:latin typeface="Arial" charset="0"/>
              <a:ea typeface="Arial" charset="0"/>
              <a:cs typeface="Arial" charset="0"/>
            </a:endParaRPr>
          </a:p>
        </p:txBody>
      </p:sp>
    </p:spTree>
    <p:extLst>
      <p:ext uri="{BB962C8B-B14F-4D97-AF65-F5344CB8AC3E}">
        <p14:creationId xmlns:p14="http://schemas.microsoft.com/office/powerpoint/2010/main" val="1335564647"/>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1636"/>
            <a:ext cx="5295000" cy="288609"/>
          </a:xfrm>
          <a:prstGeom prst="rect">
            <a:avLst/>
          </a:prstGeom>
        </p:spPr>
        <p:txBody>
          <a:bodyPr vert="horz" lIns="90198" tIns="45099" rIns="90198" bIns="45099" rtlCol="0"/>
          <a:lstStyle>
            <a:lvl1pPr algn="l">
              <a:defRPr sz="1000">
                <a:solidFill>
                  <a:srgbClr val="4F4C4D"/>
                </a:solidFill>
                <a:latin typeface="Arial" charset="0"/>
                <a:ea typeface="Arial" charset="0"/>
                <a:cs typeface="Arial" charset="0"/>
              </a:defRPr>
            </a:lvl1pPr>
          </a:lstStyle>
          <a:p>
            <a:endParaRPr lang="en-US"/>
          </a:p>
        </p:txBody>
      </p:sp>
      <p:sp>
        <p:nvSpPr>
          <p:cNvPr id="3" name="Date Placeholder 2"/>
          <p:cNvSpPr>
            <a:spLocks noGrp="1"/>
          </p:cNvSpPr>
          <p:nvPr>
            <p:ph type="dt" idx="1"/>
          </p:nvPr>
        </p:nvSpPr>
        <p:spPr>
          <a:xfrm>
            <a:off x="5665650" y="-6965"/>
            <a:ext cx="1059000" cy="288609"/>
          </a:xfrm>
          <a:prstGeom prst="rect">
            <a:avLst/>
          </a:prstGeom>
        </p:spPr>
        <p:txBody>
          <a:bodyPr vert="horz" lIns="90198" tIns="45099" rIns="90198" bIns="45099" rtlCol="0"/>
          <a:lstStyle>
            <a:lvl1pPr algn="r">
              <a:defRPr sz="1000">
                <a:solidFill>
                  <a:srgbClr val="4F4C4D"/>
                </a:solidFill>
                <a:latin typeface="Arial" charset="0"/>
                <a:ea typeface="Arial" charset="0"/>
                <a:cs typeface="Arial" charset="0"/>
              </a:defRPr>
            </a:lvl1pPr>
          </a:lstStyle>
          <a:p>
            <a:fld id="{7A5808E7-0E3B-F946-AE19-A10EAFA07E63}" type="datetime1">
              <a:rPr lang="en-AU" smtClean="0"/>
              <a:t>6/09/2022</a:t>
            </a:fld>
            <a:endParaRPr lang="en-US"/>
          </a:p>
        </p:txBody>
      </p:sp>
      <p:sp>
        <p:nvSpPr>
          <p:cNvPr id="4" name="Slide Image Placeholder 3"/>
          <p:cNvSpPr>
            <a:spLocks noGrp="1" noRot="1" noChangeAspect="1"/>
          </p:cNvSpPr>
          <p:nvPr>
            <p:ph type="sldImg" idx="2"/>
          </p:nvPr>
        </p:nvSpPr>
        <p:spPr>
          <a:xfrm>
            <a:off x="428625" y="744538"/>
            <a:ext cx="5867400" cy="3300412"/>
          </a:xfrm>
          <a:prstGeom prst="rect">
            <a:avLst/>
          </a:prstGeom>
          <a:noFill/>
          <a:ln w="3175">
            <a:solidFill>
              <a:srgbClr val="4F4C4D"/>
            </a:solidFill>
          </a:ln>
        </p:spPr>
        <p:txBody>
          <a:bodyPr vert="horz" lIns="90198" tIns="45099" rIns="90198" bIns="45099" rtlCol="0" anchor="ctr"/>
          <a:lstStyle/>
          <a:p>
            <a:endParaRPr lang="en-US"/>
          </a:p>
        </p:txBody>
      </p:sp>
      <p:sp>
        <p:nvSpPr>
          <p:cNvPr id="5" name="Notes Placeholder 4"/>
          <p:cNvSpPr>
            <a:spLocks noGrp="1"/>
          </p:cNvSpPr>
          <p:nvPr>
            <p:ph type="body" sz="quarter" idx="3"/>
          </p:nvPr>
        </p:nvSpPr>
        <p:spPr>
          <a:xfrm>
            <a:off x="672466" y="4508331"/>
            <a:ext cx="5379720" cy="4617750"/>
          </a:xfrm>
          <a:prstGeom prst="rect">
            <a:avLst/>
          </a:prstGeom>
        </p:spPr>
        <p:txBody>
          <a:bodyPr vert="horz" lIns="90198" tIns="45099" rIns="90198" bIns="4509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81647"/>
            <a:ext cx="5295000" cy="288609"/>
          </a:xfrm>
          <a:prstGeom prst="rect">
            <a:avLst/>
          </a:prstGeom>
        </p:spPr>
        <p:txBody>
          <a:bodyPr vert="horz" lIns="90198" tIns="45099" rIns="90198" bIns="45099" rtlCol="0" anchor="b"/>
          <a:lstStyle>
            <a:lvl1pPr algn="l">
              <a:defRPr sz="1000">
                <a:solidFill>
                  <a:srgbClr val="4F4C4D"/>
                </a:solidFill>
                <a:latin typeface="Arial" charset="0"/>
                <a:ea typeface="Arial" charset="0"/>
                <a:cs typeface="Arial" charset="0"/>
              </a:defRPr>
            </a:lvl1pPr>
          </a:lstStyle>
          <a:p>
            <a:endParaRPr lang="en-US"/>
          </a:p>
        </p:txBody>
      </p:sp>
      <p:sp>
        <p:nvSpPr>
          <p:cNvPr id="7" name="Slide Number Placeholder 6"/>
          <p:cNvSpPr>
            <a:spLocks noGrp="1"/>
          </p:cNvSpPr>
          <p:nvPr>
            <p:ph type="sldNum" sz="quarter" idx="5"/>
          </p:nvPr>
        </p:nvSpPr>
        <p:spPr>
          <a:xfrm>
            <a:off x="5665650" y="9481782"/>
            <a:ext cx="1059000" cy="288609"/>
          </a:xfrm>
          <a:prstGeom prst="rect">
            <a:avLst/>
          </a:prstGeom>
        </p:spPr>
        <p:txBody>
          <a:bodyPr vert="horz" lIns="90198" tIns="45099" rIns="90198" bIns="45099" rtlCol="0" anchor="b"/>
          <a:lstStyle>
            <a:lvl1pPr algn="r">
              <a:defRPr sz="1000">
                <a:solidFill>
                  <a:srgbClr val="4F4C4D"/>
                </a:solidFill>
                <a:latin typeface="Arial" charset="0"/>
                <a:ea typeface="Arial" charset="0"/>
                <a:cs typeface="Arial" charset="0"/>
              </a:defRPr>
            </a:lvl1pPr>
          </a:lstStyle>
          <a:p>
            <a:fld id="{C59D1C2B-5890-EC46-8978-2723D24782E0}" type="slidenum">
              <a:rPr lang="en-US" smtClean="0"/>
              <a:pPr/>
              <a:t>‹#›</a:t>
            </a:fld>
            <a:endParaRPr lang="en-US"/>
          </a:p>
        </p:txBody>
      </p:sp>
    </p:spTree>
    <p:extLst>
      <p:ext uri="{BB962C8B-B14F-4D97-AF65-F5344CB8AC3E}">
        <p14:creationId xmlns:p14="http://schemas.microsoft.com/office/powerpoint/2010/main" val="274235289"/>
      </p:ext>
    </p:extLst>
  </p:cSld>
  <p:clrMap bg1="lt1" tx1="dk1" bg2="lt2" tx2="dk2" accent1="accent1" accent2="accent2" accent3="accent3" accent4="accent4" accent5="accent5" accent6="accent6" hlink="hlink" folHlink="folHlink"/>
  <p:hf hdr="0" ftr="0"/>
  <p:notesStyle>
    <a:lvl1pPr marL="0" algn="l" defTabSz="914400" rtl="0" eaLnBrk="1" latinLnBrk="0" hangingPunct="1">
      <a:spcAft>
        <a:spcPts val="500"/>
      </a:spcAft>
      <a:defRPr sz="1200" kern="1200">
        <a:solidFill>
          <a:schemeClr val="tx1"/>
        </a:solidFill>
        <a:latin typeface="Arial" charset="0"/>
        <a:ea typeface="Arial" charset="0"/>
        <a:cs typeface="Arial" charset="0"/>
      </a:defRPr>
    </a:lvl1pPr>
    <a:lvl2pPr marL="457200" algn="l" defTabSz="914400" rtl="0" eaLnBrk="1" latinLnBrk="0" hangingPunct="1">
      <a:spcAft>
        <a:spcPts val="500"/>
      </a:spcAft>
      <a:defRPr sz="1200" kern="1200">
        <a:solidFill>
          <a:schemeClr val="tx1"/>
        </a:solidFill>
        <a:latin typeface="Arial" charset="0"/>
        <a:ea typeface="Arial" charset="0"/>
        <a:cs typeface="Arial" charset="0"/>
      </a:defRPr>
    </a:lvl2pPr>
    <a:lvl3pPr marL="914400" algn="l" defTabSz="914400" rtl="0" eaLnBrk="1" latinLnBrk="0" hangingPunct="1">
      <a:spcAft>
        <a:spcPts val="500"/>
      </a:spcAft>
      <a:defRPr sz="1200" kern="1200">
        <a:solidFill>
          <a:schemeClr val="tx1"/>
        </a:solidFill>
        <a:latin typeface="Arial" charset="0"/>
        <a:ea typeface="Arial" charset="0"/>
        <a:cs typeface="Arial" charset="0"/>
      </a:defRPr>
    </a:lvl3pPr>
    <a:lvl4pPr marL="1371600" algn="l" defTabSz="914400" rtl="0" eaLnBrk="1" latinLnBrk="0" hangingPunct="1">
      <a:spcAft>
        <a:spcPts val="500"/>
      </a:spcAft>
      <a:defRPr sz="1200" kern="1200">
        <a:solidFill>
          <a:schemeClr val="tx1"/>
        </a:solidFill>
        <a:latin typeface="Arial" charset="0"/>
        <a:ea typeface="Arial" charset="0"/>
        <a:cs typeface="Arial" charset="0"/>
      </a:defRPr>
    </a:lvl4pPr>
    <a:lvl5pPr marL="1828800" algn="l" defTabSz="914400" rtl="0" eaLnBrk="1" latinLnBrk="0" hangingPunct="1">
      <a:spcAft>
        <a:spcPts val="500"/>
      </a:spcAft>
      <a:defRPr sz="1200" kern="1200">
        <a:solidFill>
          <a:schemeClr val="tx1"/>
        </a:solidFill>
        <a:latin typeface="Arial" charset="0"/>
        <a:ea typeface="Arial" charset="0"/>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400"/>
              </a:spcAft>
            </a:pPr>
            <a:endParaRPr lang="en-AU" sz="1400">
              <a:solidFill>
                <a:srgbClr val="57585B"/>
              </a:solidFill>
              <a:latin typeface="Calibri" panose="020F0502020204030204" pitchFamily="34" charset="0"/>
              <a:ea typeface="Tahoma" panose="020B0604030504040204" pitchFamily="34" charset="0"/>
              <a:cs typeface="Calibri" panose="020F0502020204030204" pitchFamily="34" charset="0"/>
            </a:endParaRPr>
          </a:p>
        </p:txBody>
      </p:sp>
      <p:sp>
        <p:nvSpPr>
          <p:cNvPr id="4" name="Date Placeholder 3"/>
          <p:cNvSpPr>
            <a:spLocks noGrp="1"/>
          </p:cNvSpPr>
          <p:nvPr>
            <p:ph type="dt" idx="1"/>
          </p:nvPr>
        </p:nvSpPr>
        <p:spPr/>
        <p:txBody>
          <a:bodyPr/>
          <a:lstStyle/>
          <a:p>
            <a:fld id="{8288C54F-EBD2-FD43-99AA-73DAB7820D78}" type="datetime1">
              <a:rPr lang="en-AU" smtClean="0"/>
              <a:pPr/>
              <a:t>6/09/2022</a:t>
            </a:fld>
            <a:endParaRPr lang="en-US"/>
          </a:p>
        </p:txBody>
      </p:sp>
      <p:sp>
        <p:nvSpPr>
          <p:cNvPr id="5" name="Slide Number Placeholder 4"/>
          <p:cNvSpPr>
            <a:spLocks noGrp="1"/>
          </p:cNvSpPr>
          <p:nvPr>
            <p:ph type="sldNum" sz="quarter" idx="5"/>
          </p:nvPr>
        </p:nvSpPr>
        <p:spPr/>
        <p:txBody>
          <a:bodyPr/>
          <a:lstStyle/>
          <a:p>
            <a:fld id="{C59D1C2B-5890-EC46-8978-2723D24782E0}" type="slidenum">
              <a:rPr lang="en-US" smtClean="0"/>
              <a:pPr/>
              <a:t>16</a:t>
            </a:fld>
            <a:endParaRPr lang="en-US"/>
          </a:p>
        </p:txBody>
      </p:sp>
    </p:spTree>
    <p:extLst>
      <p:ext uri="{BB962C8B-B14F-4D97-AF65-F5344CB8AC3E}">
        <p14:creationId xmlns:p14="http://schemas.microsoft.com/office/powerpoint/2010/main" val="4106899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Date Placeholder 3"/>
          <p:cNvSpPr>
            <a:spLocks noGrp="1"/>
          </p:cNvSpPr>
          <p:nvPr>
            <p:ph type="dt" idx="1"/>
          </p:nvPr>
        </p:nvSpPr>
        <p:spPr/>
        <p:txBody>
          <a:bodyPr/>
          <a:lstStyle/>
          <a:p>
            <a:fld id="{7A5808E7-0E3B-F946-AE19-A10EAFA07E63}" type="datetime1">
              <a:rPr lang="en-AU" smtClean="0"/>
              <a:t>6/09/2022</a:t>
            </a:fld>
            <a:endParaRPr lang="en-US"/>
          </a:p>
        </p:txBody>
      </p:sp>
      <p:sp>
        <p:nvSpPr>
          <p:cNvPr id="5" name="Slide Number Placeholder 4"/>
          <p:cNvSpPr>
            <a:spLocks noGrp="1"/>
          </p:cNvSpPr>
          <p:nvPr>
            <p:ph type="sldNum" sz="quarter" idx="5"/>
          </p:nvPr>
        </p:nvSpPr>
        <p:spPr/>
        <p:txBody>
          <a:bodyPr/>
          <a:lstStyle/>
          <a:p>
            <a:fld id="{C59D1C2B-5890-EC46-8978-2723D24782E0}" type="slidenum">
              <a:rPr lang="en-US" smtClean="0"/>
              <a:pPr/>
              <a:t>18</a:t>
            </a:fld>
            <a:endParaRPr lang="en-US"/>
          </a:p>
        </p:txBody>
      </p:sp>
    </p:spTree>
    <p:extLst>
      <p:ext uri="{BB962C8B-B14F-4D97-AF65-F5344CB8AC3E}">
        <p14:creationId xmlns:p14="http://schemas.microsoft.com/office/powerpoint/2010/main" val="3047976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2.xml"/><Relationship Id="rId4" Type="http://schemas.openxmlformats.org/officeDocument/2006/relationships/image" Target="../media/image3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SB Title">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Text Placeholder 25"/>
          <p:cNvSpPr>
            <a:spLocks noGrp="1"/>
          </p:cNvSpPr>
          <p:nvPr>
            <p:ph type="body" sz="quarter" idx="12" hasCustomPrompt="1"/>
          </p:nvPr>
        </p:nvSpPr>
        <p:spPr>
          <a:xfrm>
            <a:off x="799200" y="4690971"/>
            <a:ext cx="3060000" cy="198000"/>
          </a:xfrm>
        </p:spPr>
        <p:txBody>
          <a:bodyPr/>
          <a:lstStyle>
            <a:lvl1pPr marL="0" indent="0">
              <a:lnSpc>
                <a:spcPts val="900"/>
              </a:lnSpc>
              <a:spcAft>
                <a:spcPts val="0"/>
              </a:spcAft>
              <a:buNone/>
              <a:defRPr sz="700">
                <a:solidFill>
                  <a:schemeClr val="tx1"/>
                </a:solidFill>
              </a:defRPr>
            </a:lvl1pPr>
            <a:lvl2pPr>
              <a:defRPr sz="700"/>
            </a:lvl2pPr>
            <a:lvl3pPr>
              <a:defRPr sz="700"/>
            </a:lvl3pPr>
            <a:lvl4pPr>
              <a:defRPr sz="700"/>
            </a:lvl4pPr>
            <a:lvl5pPr>
              <a:defRPr sz="700"/>
            </a:lvl5pPr>
          </a:lstStyle>
          <a:p>
            <a:pPr lvl="0"/>
            <a:r>
              <a:rPr lang="en-US"/>
              <a:t>Text to go here l id qui </a:t>
            </a:r>
            <a:r>
              <a:rPr lang="en-US" err="1"/>
              <a:t>cus</a:t>
            </a:r>
            <a:r>
              <a:rPr lang="en-US"/>
              <a:t> dolor </a:t>
            </a:r>
            <a:r>
              <a:rPr lang="en-US" err="1"/>
              <a:t>aut</a:t>
            </a:r>
            <a:r>
              <a:rPr lang="en-US"/>
              <a:t> </a:t>
            </a:r>
            <a:r>
              <a:rPr lang="en-US" err="1"/>
              <a:t>plis</a:t>
            </a:r>
            <a:r>
              <a:rPr lang="en-US"/>
              <a:t> el </a:t>
            </a:r>
            <a:r>
              <a:rPr lang="en-US" err="1"/>
              <a:t>ipidis</a:t>
            </a:r>
            <a:r>
              <a:rPr lang="en-US"/>
              <a:t> </a:t>
            </a:r>
            <a:r>
              <a:rPr lang="en-US" err="1"/>
              <a:t>endae</a:t>
            </a:r>
            <a:r>
              <a:rPr lang="en-US"/>
              <a:t> </a:t>
            </a:r>
            <a:r>
              <a:rPr lang="en-US" err="1"/>
              <a:t>vollaccaes</a:t>
            </a:r>
            <a:r>
              <a:rPr lang="en-US"/>
              <a:t> </a:t>
            </a:r>
            <a:r>
              <a:rPr lang="en-US" err="1"/>
              <a:t>eum</a:t>
            </a:r>
            <a:r>
              <a:rPr lang="en-US"/>
              <a:t> et estrum cum </a:t>
            </a:r>
            <a:r>
              <a:rPr lang="en-US" err="1"/>
              <a:t>facia</a:t>
            </a:r>
            <a:r>
              <a:rPr lang="en-US"/>
              <a:t> </a:t>
            </a:r>
            <a:r>
              <a:rPr lang="en-US" err="1"/>
              <a:t>cullam</a:t>
            </a:r>
            <a:r>
              <a:rPr lang="en-US"/>
              <a:t> </a:t>
            </a:r>
            <a:r>
              <a:rPr lang="en-US" err="1"/>
              <a:t>sitint</a:t>
            </a:r>
            <a:r>
              <a:rPr lang="en-US"/>
              <a:t> qui </a:t>
            </a:r>
            <a:r>
              <a:rPr lang="en-US" err="1"/>
              <a:t>officient</a:t>
            </a:r>
            <a:r>
              <a:rPr lang="en-US"/>
              <a:t> ma </a:t>
            </a:r>
            <a:r>
              <a:rPr lang="en-US" err="1"/>
              <a:t>comnis</a:t>
            </a:r>
            <a:r>
              <a:rPr lang="en-US"/>
              <a:t> </a:t>
            </a:r>
            <a:r>
              <a:rPr lang="en-US" err="1"/>
              <a:t>consed</a:t>
            </a:r>
            <a:r>
              <a:rPr lang="en-US"/>
              <a:t> qui </a:t>
            </a:r>
            <a:r>
              <a:rPr lang="en-US" err="1"/>
              <a:t>dipsam</a:t>
            </a:r>
            <a:endParaRPr lang="en-US"/>
          </a:p>
        </p:txBody>
      </p:sp>
      <p:sp>
        <p:nvSpPr>
          <p:cNvPr id="24" name="Text Placeholder 23"/>
          <p:cNvSpPr>
            <a:spLocks noGrp="1"/>
          </p:cNvSpPr>
          <p:nvPr>
            <p:ph type="body" sz="quarter" idx="11" hasCustomPrompt="1"/>
          </p:nvPr>
        </p:nvSpPr>
        <p:spPr>
          <a:xfrm>
            <a:off x="792000" y="2779302"/>
            <a:ext cx="3060000" cy="306000"/>
          </a:xfrm>
        </p:spPr>
        <p:txBody>
          <a:bodyPr/>
          <a:lstStyle>
            <a:lvl1pPr marL="0" indent="0">
              <a:lnSpc>
                <a:spcPts val="1000"/>
              </a:lnSpc>
              <a:spcAft>
                <a:spcPts val="300"/>
              </a:spcAft>
              <a:buNone/>
              <a:defRPr sz="1000" b="1" cap="all" baseline="0">
                <a:solidFill>
                  <a:schemeClr val="tx2"/>
                </a:solidFill>
              </a:defRPr>
            </a:lvl1pPr>
            <a:lvl2pPr marL="342900" indent="0">
              <a:buFont typeface="Arial" charset="0"/>
              <a:buNone/>
              <a:defRPr/>
            </a:lvl2pPr>
            <a:lvl3pPr marL="685800" indent="0">
              <a:buFont typeface="Arial" charset="0"/>
              <a:buNone/>
              <a:defRPr/>
            </a:lvl3pPr>
            <a:lvl4pPr marL="1028700" indent="0">
              <a:buFont typeface="Arial" charset="0"/>
              <a:buNone/>
              <a:defRPr/>
            </a:lvl4pPr>
            <a:lvl5pPr marL="1371600" indent="0">
              <a:buFont typeface="Arial" charset="0"/>
              <a:buNone/>
              <a:defRPr/>
            </a:lvl5pPr>
          </a:lstStyle>
          <a:p>
            <a:pPr lvl="0"/>
            <a:r>
              <a:rPr lang="en-US"/>
              <a:t>SUB HEADING TO GO HERE</a:t>
            </a:r>
          </a:p>
          <a:p>
            <a:pPr lvl="0"/>
            <a:r>
              <a:rPr lang="en-US"/>
              <a:t>XX OCTOBER 2017</a:t>
            </a:r>
          </a:p>
        </p:txBody>
      </p:sp>
      <p:sp>
        <p:nvSpPr>
          <p:cNvPr id="22" name="Text Placeholder 21"/>
          <p:cNvSpPr>
            <a:spLocks noGrp="1"/>
          </p:cNvSpPr>
          <p:nvPr>
            <p:ph type="body" sz="quarter" idx="10" hasCustomPrompt="1"/>
          </p:nvPr>
        </p:nvSpPr>
        <p:spPr>
          <a:xfrm>
            <a:off x="792000" y="2404397"/>
            <a:ext cx="3060000" cy="270000"/>
          </a:xfrm>
        </p:spPr>
        <p:txBody>
          <a:bodyPr/>
          <a:lstStyle>
            <a:lvl1pPr marL="0" indent="0">
              <a:lnSpc>
                <a:spcPts val="2600"/>
              </a:lnSpc>
              <a:buNone/>
              <a:defRPr sz="2600" b="1" cap="all" baseline="0">
                <a:solidFill>
                  <a:schemeClr val="tx2"/>
                </a:solidFill>
              </a:defRPr>
            </a:lvl1pPr>
          </a:lstStyle>
          <a:p>
            <a:pPr lvl="0"/>
            <a:r>
              <a:rPr lang="en-US"/>
              <a:t>ADVICE</a:t>
            </a:r>
          </a:p>
        </p:txBody>
      </p:sp>
      <p:sp>
        <p:nvSpPr>
          <p:cNvPr id="2" name="Title 1"/>
          <p:cNvSpPr>
            <a:spLocks noGrp="1"/>
          </p:cNvSpPr>
          <p:nvPr>
            <p:ph type="ctrTitle" hasCustomPrompt="1"/>
          </p:nvPr>
        </p:nvSpPr>
        <p:spPr>
          <a:xfrm>
            <a:off x="792250" y="2142497"/>
            <a:ext cx="3060000" cy="198000"/>
          </a:xfrm>
        </p:spPr>
        <p:txBody>
          <a:bodyPr anchor="t" anchorCtr="0"/>
          <a:lstStyle>
            <a:lvl1pPr algn="l">
              <a:lnSpc>
                <a:spcPts val="1700"/>
              </a:lnSpc>
              <a:defRPr sz="1700">
                <a:solidFill>
                  <a:schemeClr val="tx2"/>
                </a:solidFill>
              </a:defRPr>
            </a:lvl1pPr>
          </a:lstStyle>
          <a:p>
            <a:r>
              <a:rPr lang="en-US"/>
              <a:t>ENERGY SECURITY BOARD</a:t>
            </a:r>
          </a:p>
        </p:txBody>
      </p:sp>
    </p:spTree>
    <p:extLst>
      <p:ext uri="{BB962C8B-B14F-4D97-AF65-F5344CB8AC3E}">
        <p14:creationId xmlns:p14="http://schemas.microsoft.com/office/powerpoint/2010/main" val="105844414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Content Green v3">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5143120"/>
          </a:xfrm>
          <a:prstGeom prst="rect">
            <a:avLst/>
          </a:prstGeom>
        </p:spPr>
      </p:pic>
      <p:sp>
        <p:nvSpPr>
          <p:cNvPr id="2" name="Title 1"/>
          <p:cNvSpPr>
            <a:spLocks noGrp="1"/>
          </p:cNvSpPr>
          <p:nvPr>
            <p:ph type="title" hasCustomPrompt="1"/>
          </p:nvPr>
        </p:nvSpPr>
        <p:spPr/>
        <p:txBody>
          <a:bodyPr/>
          <a:lstStyle>
            <a:lvl1pPr>
              <a:defRPr>
                <a:solidFill>
                  <a:schemeClr val="accent6"/>
                </a:solidFill>
              </a:defRPr>
            </a:lvl1pPr>
          </a:lstStyle>
          <a:p>
            <a:r>
              <a:rPr lang="en-US"/>
              <a:t>HEADING TO GO HERE</a:t>
            </a:r>
          </a:p>
        </p:txBody>
      </p:sp>
      <p:sp>
        <p:nvSpPr>
          <p:cNvPr id="6" name="Slide Number Placeholder 5"/>
          <p:cNvSpPr>
            <a:spLocks noGrp="1"/>
          </p:cNvSpPr>
          <p:nvPr>
            <p:ph type="sldNum" sz="quarter" idx="12"/>
          </p:nvPr>
        </p:nvSpPr>
        <p:spPr/>
        <p:txBody>
          <a:bodyPr/>
          <a:lstStyle/>
          <a:p>
            <a:fld id="{3D6AA1CF-B9EC-554E-9326-BA38718B598A}" type="slidenum">
              <a:rPr lang="en-US" smtClean="0"/>
              <a:t>‹#›</a:t>
            </a:fld>
            <a:endParaRPr lang="en-US"/>
          </a:p>
        </p:txBody>
      </p:sp>
      <p:sp>
        <p:nvSpPr>
          <p:cNvPr id="9" name="Text Placeholder 8"/>
          <p:cNvSpPr>
            <a:spLocks noGrp="1"/>
          </p:cNvSpPr>
          <p:nvPr>
            <p:ph type="body" sz="quarter" idx="14" hasCustomPrompt="1"/>
          </p:nvPr>
        </p:nvSpPr>
        <p:spPr>
          <a:xfrm>
            <a:off x="6644146" y="423443"/>
            <a:ext cx="1710000" cy="360000"/>
          </a:xfrm>
        </p:spPr>
        <p:txBody>
          <a:bodyPr/>
          <a:lstStyle>
            <a:lvl1pPr marL="0" indent="0" algn="r">
              <a:lnSpc>
                <a:spcPts val="1200"/>
              </a:lnSpc>
              <a:spcAft>
                <a:spcPts val="150"/>
              </a:spcAft>
              <a:buNone/>
              <a:defRPr sz="900" b="1" cap="all" baseline="0">
                <a:solidFill>
                  <a:schemeClr val="bg1"/>
                </a:solidFill>
              </a:defRPr>
            </a:lvl1pPr>
            <a:lvl2pPr marL="342900" indent="0">
              <a:buFont typeface="Arial" charset="0"/>
              <a:buNone/>
              <a:defRPr/>
            </a:lvl2pPr>
            <a:lvl3pPr marL="685800" indent="0">
              <a:buFont typeface="Arial" charset="0"/>
              <a:buNone/>
              <a:defRPr/>
            </a:lvl3pPr>
            <a:lvl4pPr marL="1028700" indent="0">
              <a:buFont typeface="Arial" charset="0"/>
              <a:buNone/>
              <a:defRPr/>
            </a:lvl4pPr>
            <a:lvl5pPr marL="1371600" indent="0">
              <a:buFont typeface="Arial" charset="0"/>
              <a:buNone/>
              <a:defRPr/>
            </a:lvl5pPr>
          </a:lstStyle>
          <a:p>
            <a:pPr lvl="0"/>
            <a:r>
              <a:rPr lang="en-US"/>
              <a:t>ENERGY SECURITY BOARD</a:t>
            </a:r>
          </a:p>
          <a:p>
            <a:pPr lvl="0"/>
            <a:r>
              <a:rPr lang="en-US"/>
              <a:t>ADVICE</a:t>
            </a: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SB Subtitle v0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5143120"/>
          </a:xfrm>
          <a:prstGeom prst="rect">
            <a:avLst/>
          </a:prstGeom>
        </p:spPr>
      </p:pic>
      <p:sp>
        <p:nvSpPr>
          <p:cNvPr id="2" name="Title 1"/>
          <p:cNvSpPr>
            <a:spLocks noGrp="1"/>
          </p:cNvSpPr>
          <p:nvPr>
            <p:ph type="title" hasCustomPrompt="1"/>
          </p:nvPr>
        </p:nvSpPr>
        <p:spPr>
          <a:xfrm>
            <a:off x="799749" y="648795"/>
            <a:ext cx="3772251" cy="360000"/>
          </a:xfrm>
        </p:spPr>
        <p:txBody>
          <a:bodyPr/>
          <a:lstStyle>
            <a:lvl1pPr>
              <a:lnSpc>
                <a:spcPts val="2500"/>
              </a:lnSpc>
              <a:defRPr sz="2500">
                <a:solidFill>
                  <a:schemeClr val="bg2"/>
                </a:solidFill>
              </a:defRPr>
            </a:lvl1pPr>
          </a:lstStyle>
          <a:p>
            <a:r>
              <a:rPr lang="en-US"/>
              <a:t>HEADING TO GO HERE</a:t>
            </a:r>
          </a:p>
        </p:txBody>
      </p:sp>
      <p:sp>
        <p:nvSpPr>
          <p:cNvPr id="6" name="Slide Number Placeholder 5"/>
          <p:cNvSpPr>
            <a:spLocks noGrp="1"/>
          </p:cNvSpPr>
          <p:nvPr>
            <p:ph type="sldNum" sz="quarter" idx="12"/>
          </p:nvPr>
        </p:nvSpPr>
        <p:spPr/>
        <p:txBody>
          <a:bodyPr/>
          <a:lstStyle/>
          <a:p>
            <a:fld id="{3D6AA1CF-B9EC-554E-9326-BA38718B598A}" type="slidenum">
              <a:rPr lang="en-US" smtClean="0"/>
              <a:t>‹#›</a:t>
            </a:fld>
            <a:endParaRPr lang="en-US"/>
          </a:p>
        </p:txBody>
      </p:sp>
      <p:sp>
        <p:nvSpPr>
          <p:cNvPr id="9" name="Text Placeholder 8"/>
          <p:cNvSpPr>
            <a:spLocks noGrp="1"/>
          </p:cNvSpPr>
          <p:nvPr>
            <p:ph type="body" sz="quarter" idx="13" hasCustomPrompt="1"/>
          </p:nvPr>
        </p:nvSpPr>
        <p:spPr>
          <a:xfrm>
            <a:off x="799200" y="1305541"/>
            <a:ext cx="3772800" cy="1266209"/>
          </a:xfrm>
        </p:spPr>
        <p:txBody>
          <a:bodyPr/>
          <a:lstStyle>
            <a:lvl1pPr marL="0" indent="0">
              <a:lnSpc>
                <a:spcPts val="1500"/>
              </a:lnSpc>
              <a:spcAft>
                <a:spcPts val="1200"/>
              </a:spcAft>
              <a:buNone/>
              <a:defRPr sz="1500" b="1" baseline="0">
                <a:solidFill>
                  <a:schemeClr val="tx1"/>
                </a:solidFill>
              </a:defRPr>
            </a:lvl1pPr>
            <a:lvl2pPr marL="342900" indent="0">
              <a:buFont typeface="Arial" charset="0"/>
              <a:buNone/>
              <a:defRPr/>
            </a:lvl2pPr>
            <a:lvl3pPr marL="685800" indent="0">
              <a:buFont typeface="Arial" charset="0"/>
              <a:buNone/>
              <a:defRPr/>
            </a:lvl3pPr>
            <a:lvl4pPr marL="1028700" indent="0">
              <a:buFont typeface="Arial" charset="0"/>
              <a:buNone/>
              <a:defRPr/>
            </a:lvl4pPr>
            <a:lvl5pPr marL="1371600" indent="0">
              <a:buFont typeface="Arial" charset="0"/>
              <a:buNone/>
              <a:defRPr/>
            </a:lvl5pPr>
          </a:lstStyle>
          <a:p>
            <a:pPr lvl="0"/>
            <a:r>
              <a:rPr lang="en-US"/>
              <a:t>Text to go here</a:t>
            </a:r>
          </a:p>
          <a:p>
            <a:pPr lvl="0"/>
            <a:r>
              <a:rPr lang="en-US"/>
              <a:t>Text to go here</a:t>
            </a:r>
          </a:p>
          <a:p>
            <a:pPr lvl="0"/>
            <a:r>
              <a:rPr lang="en-US"/>
              <a:t>Text to go here</a:t>
            </a:r>
          </a:p>
          <a:p>
            <a:pPr lvl="0"/>
            <a:r>
              <a:rPr lang="en-US"/>
              <a:t>Text to go here</a:t>
            </a: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Content Blue v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5143119"/>
          </a:xfrm>
          <a:prstGeom prst="rect">
            <a:avLst/>
          </a:prstGeom>
        </p:spPr>
      </p:pic>
      <p:sp>
        <p:nvSpPr>
          <p:cNvPr id="2" name="Title 1"/>
          <p:cNvSpPr>
            <a:spLocks noGrp="1"/>
          </p:cNvSpPr>
          <p:nvPr>
            <p:ph type="title" hasCustomPrompt="1"/>
          </p:nvPr>
        </p:nvSpPr>
        <p:spPr/>
        <p:txBody>
          <a:bodyPr/>
          <a:lstStyle>
            <a:lvl1pPr>
              <a:defRPr>
                <a:solidFill>
                  <a:schemeClr val="bg2"/>
                </a:solidFill>
              </a:defRPr>
            </a:lvl1pPr>
          </a:lstStyle>
          <a:p>
            <a:r>
              <a:rPr lang="en-US"/>
              <a:t>HEADING TO GO HERE</a:t>
            </a:r>
          </a:p>
        </p:txBody>
      </p:sp>
      <p:sp>
        <p:nvSpPr>
          <p:cNvPr id="6" name="Slide Number Placeholder 5"/>
          <p:cNvSpPr>
            <a:spLocks noGrp="1"/>
          </p:cNvSpPr>
          <p:nvPr>
            <p:ph type="sldNum" sz="quarter" idx="12"/>
          </p:nvPr>
        </p:nvSpPr>
        <p:spPr/>
        <p:txBody>
          <a:bodyPr/>
          <a:lstStyle/>
          <a:p>
            <a:fld id="{3D6AA1CF-B9EC-554E-9326-BA38718B598A}" type="slidenum">
              <a:rPr lang="en-US" smtClean="0"/>
              <a:t>‹#›</a:t>
            </a:fld>
            <a:endParaRPr lang="en-US"/>
          </a:p>
        </p:txBody>
      </p:sp>
      <p:sp>
        <p:nvSpPr>
          <p:cNvPr id="7" name="Text Placeholder 6"/>
          <p:cNvSpPr>
            <a:spLocks noGrp="1"/>
          </p:cNvSpPr>
          <p:nvPr>
            <p:ph type="body" sz="quarter" idx="13"/>
          </p:nvPr>
        </p:nvSpPr>
        <p:spPr>
          <a:xfrm>
            <a:off x="799200" y="1710000"/>
            <a:ext cx="7560000" cy="2520000"/>
          </a:xfrm>
        </p:spPr>
        <p:txBody>
          <a:bodyPr/>
          <a:lstStyle>
            <a:lvl1pPr>
              <a:spcAft>
                <a:spcPts val="500"/>
              </a:spcAft>
              <a:defRPr/>
            </a:lvl1pPr>
          </a:lstStyle>
          <a:p>
            <a:pPr lvl="0"/>
            <a:r>
              <a:rPr lang="en-US"/>
              <a:t>Click to edit Master text styles</a:t>
            </a:r>
          </a:p>
        </p:txBody>
      </p:sp>
      <p:sp>
        <p:nvSpPr>
          <p:cNvPr id="9" name="Text Placeholder 8"/>
          <p:cNvSpPr>
            <a:spLocks noGrp="1"/>
          </p:cNvSpPr>
          <p:nvPr>
            <p:ph type="body" sz="quarter" idx="14" hasCustomPrompt="1"/>
          </p:nvPr>
        </p:nvSpPr>
        <p:spPr>
          <a:xfrm>
            <a:off x="6644146" y="423443"/>
            <a:ext cx="1710000" cy="360000"/>
          </a:xfrm>
        </p:spPr>
        <p:txBody>
          <a:bodyPr/>
          <a:lstStyle>
            <a:lvl1pPr marL="0" indent="0" algn="r">
              <a:lnSpc>
                <a:spcPts val="1200"/>
              </a:lnSpc>
              <a:spcAft>
                <a:spcPts val="150"/>
              </a:spcAft>
              <a:buNone/>
              <a:defRPr sz="900" b="1" cap="all" baseline="0">
                <a:solidFill>
                  <a:schemeClr val="bg1"/>
                </a:solidFill>
              </a:defRPr>
            </a:lvl1pPr>
            <a:lvl2pPr marL="342900" indent="0">
              <a:buFont typeface="Arial" charset="0"/>
              <a:buNone/>
              <a:defRPr/>
            </a:lvl2pPr>
            <a:lvl3pPr marL="685800" indent="0">
              <a:buFont typeface="Arial" charset="0"/>
              <a:buNone/>
              <a:defRPr/>
            </a:lvl3pPr>
            <a:lvl4pPr marL="1028700" indent="0">
              <a:buFont typeface="Arial" charset="0"/>
              <a:buNone/>
              <a:defRPr/>
            </a:lvl4pPr>
            <a:lvl5pPr marL="1371600" indent="0">
              <a:buFont typeface="Arial" charset="0"/>
              <a:buNone/>
              <a:defRPr/>
            </a:lvl5pPr>
          </a:lstStyle>
          <a:p>
            <a:pPr lvl="0"/>
            <a:r>
              <a:rPr lang="en-US"/>
              <a:t>ENERGY SECURITY BOARD</a:t>
            </a:r>
          </a:p>
          <a:p>
            <a:pPr lvl="0"/>
            <a:r>
              <a:rPr lang="en-US"/>
              <a:t>ADVICE</a:t>
            </a: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Content Blue v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5143119"/>
          </a:xfrm>
          <a:prstGeom prst="rect">
            <a:avLst/>
          </a:prstGeom>
        </p:spPr>
      </p:pic>
      <p:sp>
        <p:nvSpPr>
          <p:cNvPr id="2" name="Title 1"/>
          <p:cNvSpPr>
            <a:spLocks noGrp="1"/>
          </p:cNvSpPr>
          <p:nvPr>
            <p:ph type="title" hasCustomPrompt="1"/>
          </p:nvPr>
        </p:nvSpPr>
        <p:spPr/>
        <p:txBody>
          <a:bodyPr/>
          <a:lstStyle>
            <a:lvl1pPr>
              <a:defRPr>
                <a:solidFill>
                  <a:schemeClr val="bg2"/>
                </a:solidFill>
              </a:defRPr>
            </a:lvl1pPr>
          </a:lstStyle>
          <a:p>
            <a:r>
              <a:rPr lang="en-US"/>
              <a:t>HEADING TO GO HERE</a:t>
            </a:r>
          </a:p>
        </p:txBody>
      </p:sp>
      <p:sp>
        <p:nvSpPr>
          <p:cNvPr id="6" name="Slide Number Placeholder 5"/>
          <p:cNvSpPr>
            <a:spLocks noGrp="1"/>
          </p:cNvSpPr>
          <p:nvPr>
            <p:ph type="sldNum" sz="quarter" idx="12"/>
          </p:nvPr>
        </p:nvSpPr>
        <p:spPr/>
        <p:txBody>
          <a:bodyPr/>
          <a:lstStyle/>
          <a:p>
            <a:fld id="{3D6AA1CF-B9EC-554E-9326-BA38718B598A}" type="slidenum">
              <a:rPr lang="en-US" smtClean="0"/>
              <a:t>‹#›</a:t>
            </a:fld>
            <a:endParaRPr lang="en-US"/>
          </a:p>
        </p:txBody>
      </p:sp>
      <p:sp>
        <p:nvSpPr>
          <p:cNvPr id="7" name="Text Placeholder 6"/>
          <p:cNvSpPr>
            <a:spLocks noGrp="1"/>
          </p:cNvSpPr>
          <p:nvPr>
            <p:ph type="body" sz="quarter" idx="13"/>
          </p:nvPr>
        </p:nvSpPr>
        <p:spPr>
          <a:xfrm>
            <a:off x="799200" y="1709998"/>
            <a:ext cx="7560000" cy="2970000"/>
          </a:xfrm>
        </p:spPr>
        <p:txBody>
          <a:bodyPr numCol="2" spcCol="180000"/>
          <a:lstStyle>
            <a:lvl1pPr marL="0" indent="0">
              <a:lnSpc>
                <a:spcPts val="1200"/>
              </a:lnSpc>
              <a:spcAft>
                <a:spcPts val="1000"/>
              </a:spcAft>
              <a:buNone/>
              <a:defRPr sz="850"/>
            </a:lvl1pPr>
          </a:lstStyle>
          <a:p>
            <a:pPr lvl="0"/>
            <a:r>
              <a:rPr lang="en-US"/>
              <a:t>Click to edit Master text styles</a:t>
            </a:r>
          </a:p>
        </p:txBody>
      </p:sp>
      <p:sp>
        <p:nvSpPr>
          <p:cNvPr id="9" name="Text Placeholder 8"/>
          <p:cNvSpPr>
            <a:spLocks noGrp="1"/>
          </p:cNvSpPr>
          <p:nvPr>
            <p:ph type="body" sz="quarter" idx="14" hasCustomPrompt="1"/>
          </p:nvPr>
        </p:nvSpPr>
        <p:spPr>
          <a:xfrm>
            <a:off x="6644146" y="423443"/>
            <a:ext cx="1710000" cy="360000"/>
          </a:xfrm>
        </p:spPr>
        <p:txBody>
          <a:bodyPr/>
          <a:lstStyle>
            <a:lvl1pPr marL="0" indent="0" algn="r">
              <a:lnSpc>
                <a:spcPts val="1200"/>
              </a:lnSpc>
              <a:spcAft>
                <a:spcPts val="150"/>
              </a:spcAft>
              <a:buNone/>
              <a:defRPr sz="900" b="1" cap="all" baseline="0">
                <a:solidFill>
                  <a:schemeClr val="bg1"/>
                </a:solidFill>
              </a:defRPr>
            </a:lvl1pPr>
            <a:lvl2pPr marL="342900" indent="0">
              <a:buFont typeface="Arial" charset="0"/>
              <a:buNone/>
              <a:defRPr/>
            </a:lvl2pPr>
            <a:lvl3pPr marL="685800" indent="0">
              <a:buFont typeface="Arial" charset="0"/>
              <a:buNone/>
              <a:defRPr/>
            </a:lvl3pPr>
            <a:lvl4pPr marL="1028700" indent="0">
              <a:buFont typeface="Arial" charset="0"/>
              <a:buNone/>
              <a:defRPr/>
            </a:lvl4pPr>
            <a:lvl5pPr marL="1371600" indent="0">
              <a:buFont typeface="Arial" charset="0"/>
              <a:buNone/>
              <a:defRPr/>
            </a:lvl5pPr>
          </a:lstStyle>
          <a:p>
            <a:pPr lvl="0"/>
            <a:r>
              <a:rPr lang="en-US"/>
              <a:t>ENERGY SECURITY BOARD</a:t>
            </a:r>
          </a:p>
          <a:p>
            <a:pPr lvl="0"/>
            <a:r>
              <a:rPr lang="en-US"/>
              <a:t>ADVICE</a:t>
            </a: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Content Blue v3">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5143119"/>
          </a:xfrm>
          <a:prstGeom prst="rect">
            <a:avLst/>
          </a:prstGeom>
        </p:spPr>
      </p:pic>
      <p:sp>
        <p:nvSpPr>
          <p:cNvPr id="2" name="Title 1"/>
          <p:cNvSpPr>
            <a:spLocks noGrp="1"/>
          </p:cNvSpPr>
          <p:nvPr>
            <p:ph type="title" hasCustomPrompt="1"/>
          </p:nvPr>
        </p:nvSpPr>
        <p:spPr/>
        <p:txBody>
          <a:bodyPr/>
          <a:lstStyle>
            <a:lvl1pPr>
              <a:defRPr>
                <a:solidFill>
                  <a:schemeClr val="bg2"/>
                </a:solidFill>
              </a:defRPr>
            </a:lvl1pPr>
          </a:lstStyle>
          <a:p>
            <a:r>
              <a:rPr lang="en-US"/>
              <a:t>HEADING TO GO HERE</a:t>
            </a:r>
          </a:p>
        </p:txBody>
      </p:sp>
      <p:sp>
        <p:nvSpPr>
          <p:cNvPr id="6" name="Slide Number Placeholder 5"/>
          <p:cNvSpPr>
            <a:spLocks noGrp="1"/>
          </p:cNvSpPr>
          <p:nvPr>
            <p:ph type="sldNum" sz="quarter" idx="12"/>
          </p:nvPr>
        </p:nvSpPr>
        <p:spPr/>
        <p:txBody>
          <a:bodyPr/>
          <a:lstStyle/>
          <a:p>
            <a:fld id="{3D6AA1CF-B9EC-554E-9326-BA38718B598A}" type="slidenum">
              <a:rPr lang="en-US" smtClean="0"/>
              <a:t>‹#›</a:t>
            </a:fld>
            <a:endParaRPr lang="en-US"/>
          </a:p>
        </p:txBody>
      </p:sp>
      <p:sp>
        <p:nvSpPr>
          <p:cNvPr id="9" name="Text Placeholder 8"/>
          <p:cNvSpPr>
            <a:spLocks noGrp="1"/>
          </p:cNvSpPr>
          <p:nvPr>
            <p:ph type="body" sz="quarter" idx="14" hasCustomPrompt="1"/>
          </p:nvPr>
        </p:nvSpPr>
        <p:spPr>
          <a:xfrm>
            <a:off x="6644146" y="423443"/>
            <a:ext cx="1710000" cy="360000"/>
          </a:xfrm>
        </p:spPr>
        <p:txBody>
          <a:bodyPr/>
          <a:lstStyle>
            <a:lvl1pPr marL="0" indent="0" algn="r">
              <a:lnSpc>
                <a:spcPts val="1200"/>
              </a:lnSpc>
              <a:spcAft>
                <a:spcPts val="150"/>
              </a:spcAft>
              <a:buNone/>
              <a:defRPr sz="900" b="1" cap="all" baseline="0">
                <a:solidFill>
                  <a:schemeClr val="bg1"/>
                </a:solidFill>
              </a:defRPr>
            </a:lvl1pPr>
            <a:lvl2pPr marL="342900" indent="0">
              <a:buFont typeface="Arial" charset="0"/>
              <a:buNone/>
              <a:defRPr/>
            </a:lvl2pPr>
            <a:lvl3pPr marL="685800" indent="0">
              <a:buFont typeface="Arial" charset="0"/>
              <a:buNone/>
              <a:defRPr/>
            </a:lvl3pPr>
            <a:lvl4pPr marL="1028700" indent="0">
              <a:buFont typeface="Arial" charset="0"/>
              <a:buNone/>
              <a:defRPr/>
            </a:lvl4pPr>
            <a:lvl5pPr marL="1371600" indent="0">
              <a:buFont typeface="Arial" charset="0"/>
              <a:buNone/>
              <a:defRPr/>
            </a:lvl5pPr>
          </a:lstStyle>
          <a:p>
            <a:pPr lvl="0"/>
            <a:r>
              <a:rPr lang="en-US"/>
              <a:t>ENERGY SECURITY BOARD</a:t>
            </a:r>
          </a:p>
          <a:p>
            <a:pPr lvl="0"/>
            <a:r>
              <a:rPr lang="en-US"/>
              <a:t>ADVICE</a:t>
            </a: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acts">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5143120"/>
          </a:xfrm>
          <a:prstGeom prst="rect">
            <a:avLst/>
          </a:prstGeom>
        </p:spPr>
      </p:pic>
    </p:spTree>
    <p:extLst>
      <p:ext uri="{BB962C8B-B14F-4D97-AF65-F5344CB8AC3E}">
        <p14:creationId xmlns:p14="http://schemas.microsoft.com/office/powerpoint/2010/main" val="1577656459"/>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mp; Content Blue v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999" cy="5143119"/>
          </a:xfrm>
          <a:prstGeom prst="rect">
            <a:avLst/>
          </a:prstGeom>
        </p:spPr>
      </p:pic>
      <p:sp>
        <p:nvSpPr>
          <p:cNvPr id="2" name="Title 1"/>
          <p:cNvSpPr>
            <a:spLocks noGrp="1"/>
          </p:cNvSpPr>
          <p:nvPr>
            <p:ph type="title" hasCustomPrompt="1"/>
          </p:nvPr>
        </p:nvSpPr>
        <p:spPr/>
        <p:txBody>
          <a:bodyPr/>
          <a:lstStyle>
            <a:lvl1pPr>
              <a:defRPr>
                <a:solidFill>
                  <a:schemeClr val="bg2"/>
                </a:solidFill>
              </a:defRPr>
            </a:lvl1pPr>
          </a:lstStyle>
          <a:p>
            <a:r>
              <a:rPr lang="en-US"/>
              <a:t>HEADING TO GO HERE</a:t>
            </a:r>
          </a:p>
        </p:txBody>
      </p:sp>
      <p:sp>
        <p:nvSpPr>
          <p:cNvPr id="6" name="Slide Number Placeholder 5"/>
          <p:cNvSpPr>
            <a:spLocks noGrp="1"/>
          </p:cNvSpPr>
          <p:nvPr>
            <p:ph type="sldNum" sz="quarter" idx="12"/>
          </p:nvPr>
        </p:nvSpPr>
        <p:spPr/>
        <p:txBody>
          <a:bodyPr/>
          <a:lstStyle/>
          <a:p>
            <a:fld id="{3D6AA1CF-B9EC-554E-9326-BA38718B598A}" type="slidenum">
              <a:rPr lang="en-US" smtClean="0"/>
              <a:t>‹#›</a:t>
            </a:fld>
            <a:endParaRPr lang="en-US"/>
          </a:p>
        </p:txBody>
      </p:sp>
      <p:sp>
        <p:nvSpPr>
          <p:cNvPr id="7" name="Text Placeholder 6"/>
          <p:cNvSpPr>
            <a:spLocks noGrp="1"/>
          </p:cNvSpPr>
          <p:nvPr>
            <p:ph type="body" sz="quarter" idx="13"/>
          </p:nvPr>
        </p:nvSpPr>
        <p:spPr>
          <a:xfrm>
            <a:off x="799200" y="1710000"/>
            <a:ext cx="7560000" cy="2520000"/>
          </a:xfrm>
        </p:spPr>
        <p:txBody>
          <a:bodyPr/>
          <a:lstStyle>
            <a:lvl1pPr>
              <a:spcAft>
                <a:spcPts val="500"/>
              </a:spcAft>
              <a:defRPr/>
            </a:lvl1pPr>
          </a:lstStyle>
          <a:p>
            <a:pPr lvl="0"/>
            <a:r>
              <a:rPr lang="en-US"/>
              <a:t>Click to edit Master text styles</a:t>
            </a:r>
          </a:p>
        </p:txBody>
      </p:sp>
      <p:sp>
        <p:nvSpPr>
          <p:cNvPr id="3" name="TextBox 2">
            <a:extLst>
              <a:ext uri="{FF2B5EF4-FFF2-40B4-BE49-F238E27FC236}">
                <a16:creationId xmlns:a16="http://schemas.microsoft.com/office/drawing/2014/main" id="{D002AF83-D30A-42B2-B079-5ABBE83630A0}"/>
              </a:ext>
            </a:extLst>
          </p:cNvPr>
          <p:cNvSpPr txBox="1"/>
          <p:nvPr userDrawn="1"/>
        </p:nvSpPr>
        <p:spPr>
          <a:xfrm>
            <a:off x="6754485" y="353596"/>
            <a:ext cx="1742785" cy="230832"/>
          </a:xfrm>
          <a:prstGeom prst="rect">
            <a:avLst/>
          </a:prstGeom>
          <a:noFill/>
        </p:spPr>
        <p:txBody>
          <a:bodyPr wrap="none" rtlCol="0">
            <a:spAutoFit/>
          </a:bodyPr>
          <a:lstStyle/>
          <a:p>
            <a:r>
              <a:rPr lang="en-AU" sz="900" b="1">
                <a:solidFill>
                  <a:schemeClr val="bg1"/>
                </a:solidFill>
              </a:rPr>
              <a:t>ENERGY SECURITY BOARD</a:t>
            </a:r>
          </a:p>
        </p:txBody>
      </p:sp>
    </p:spTree>
    <p:extLst>
      <p:ext uri="{BB962C8B-B14F-4D97-AF65-F5344CB8AC3E}">
        <p14:creationId xmlns:p14="http://schemas.microsoft.com/office/powerpoint/2010/main" val="301450604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EMC Title Slide v0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B6882CA-16B8-1844-AB10-4CD588723123}"/>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450000"/>
            <a:ext cx="5040000" cy="990000"/>
          </a:xfrm>
        </p:spPr>
        <p:txBody>
          <a:bodyPr anchor="t" anchorCtr="0"/>
          <a:lstStyle>
            <a:lvl1pPr algn="l">
              <a:lnSpc>
                <a:spcPts val="4000"/>
              </a:lnSpc>
              <a:defRPr sz="4000" cap="all" baseline="0">
                <a:solidFill>
                  <a:schemeClr val="tx1"/>
                </a:solidFill>
              </a:defRPr>
            </a:lvl1pPr>
          </a:lstStyle>
          <a:p>
            <a:r>
              <a:rPr lang="en-US"/>
              <a:t>ONE OR TWO LINE TITLE GOES HERE</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1524054"/>
            <a:ext cx="5040000" cy="27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ONE LINE SUBTITLE GOES HERE</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1964502"/>
            <a:ext cx="486000"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2D8A70E-922F-B747-81C7-BE2E6EEAD57E}"/>
              </a:ext>
            </a:extLst>
          </p:cNvPr>
          <p:cNvSpPr>
            <a:spLocks noGrp="1"/>
          </p:cNvSpPr>
          <p:nvPr>
            <p:ph type="body" sz="quarter" idx="10" hasCustomPrompt="1"/>
          </p:nvPr>
        </p:nvSpPr>
        <p:spPr>
          <a:xfrm>
            <a:off x="306000" y="2072959"/>
            <a:ext cx="3600000" cy="396000"/>
          </a:xfrm>
        </p:spPr>
        <p:txBody>
          <a:bodyPr/>
          <a:lstStyle>
            <a:lvl1pPr marL="0" indent="0">
              <a:lnSpc>
                <a:spcPts val="1500"/>
              </a:lnSpc>
              <a:spcAft>
                <a:spcPts val="0"/>
              </a:spcAft>
              <a:buNone/>
              <a:defRPr sz="1300" cap="all" baseline="0">
                <a:solidFill>
                  <a:schemeClr val="tx1"/>
                </a:solidFill>
              </a:defRPr>
            </a:lvl1pPr>
            <a:lvl2pPr marL="360000" indent="0">
              <a:buNone/>
              <a:defRPr cap="all" baseline="0">
                <a:solidFill>
                  <a:schemeClr val="tx1"/>
                </a:solidFill>
              </a:defRPr>
            </a:lvl2pPr>
            <a:lvl3pPr marL="720000" indent="0">
              <a:buNone/>
              <a:defRPr cap="all" baseline="0">
                <a:solidFill>
                  <a:schemeClr val="tx1"/>
                </a:solidFill>
              </a:defRPr>
            </a:lvl3pPr>
            <a:lvl4pPr marL="1080000" indent="0">
              <a:buNone/>
              <a:defRPr cap="all" baseline="0">
                <a:solidFill>
                  <a:schemeClr val="tx1"/>
                </a:solidFill>
              </a:defRPr>
            </a:lvl4pPr>
            <a:lvl5pPr marL="1440000" indent="0">
              <a:buNone/>
              <a:defRPr cap="all" baseline="0">
                <a:solidFill>
                  <a:schemeClr val="tx1"/>
                </a:solidFill>
              </a:defRPr>
            </a:lvl5pPr>
          </a:lstStyle>
          <a:p>
            <a:pPr lvl="0"/>
            <a:r>
              <a:rPr lang="en-US"/>
              <a:t>NAME</a:t>
            </a:r>
          </a:p>
          <a:p>
            <a:pPr lvl="0"/>
            <a:r>
              <a:rPr lang="en-US"/>
              <a:t>DATE</a:t>
            </a:r>
          </a:p>
        </p:txBody>
      </p:sp>
      <p:pic>
        <p:nvPicPr>
          <p:cNvPr id="8" name="Picture 7">
            <a:extLst>
              <a:ext uri="{FF2B5EF4-FFF2-40B4-BE49-F238E27FC236}">
                <a16:creationId xmlns:a16="http://schemas.microsoft.com/office/drawing/2014/main" id="{566833E7-48A8-FD44-9BF0-C94FBC2239EA}"/>
              </a:ext>
            </a:extLst>
          </p:cNvPr>
          <p:cNvPicPr>
            <a:picLocks noChangeAspect="1"/>
          </p:cNvPicPr>
          <p:nvPr userDrawn="1"/>
        </p:nvPicPr>
        <p:blipFill>
          <a:blip r:embed="rId3"/>
          <a:stretch>
            <a:fillRect/>
          </a:stretch>
        </p:blipFill>
        <p:spPr>
          <a:xfrm>
            <a:off x="7830000" y="4626000"/>
            <a:ext cx="1080000" cy="255690"/>
          </a:xfrm>
          <a:prstGeom prst="rect">
            <a:avLst/>
          </a:prstGeom>
        </p:spPr>
      </p:pic>
    </p:spTree>
    <p:extLst>
      <p:ext uri="{BB962C8B-B14F-4D97-AF65-F5344CB8AC3E}">
        <p14:creationId xmlns:p14="http://schemas.microsoft.com/office/powerpoint/2010/main" val="1850379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EMC Title Slide v0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A24CD5-D651-DC40-873A-5341FDBC1928}"/>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450000"/>
            <a:ext cx="5040000" cy="990000"/>
          </a:xfrm>
        </p:spPr>
        <p:txBody>
          <a:bodyPr anchor="t" anchorCtr="0"/>
          <a:lstStyle>
            <a:lvl1pPr algn="l">
              <a:lnSpc>
                <a:spcPts val="4000"/>
              </a:lnSpc>
              <a:defRPr sz="4000" cap="all" baseline="0">
                <a:solidFill>
                  <a:schemeClr val="tx1"/>
                </a:solidFill>
              </a:defRPr>
            </a:lvl1pPr>
          </a:lstStyle>
          <a:p>
            <a:r>
              <a:rPr lang="en-US"/>
              <a:t>ONE OR TWO LINE TITLE GOES HERE</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1524054"/>
            <a:ext cx="5040000" cy="27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ONE LINE SUBTITLE GOES HERE</a:t>
            </a:r>
          </a:p>
        </p:txBody>
      </p:sp>
      <p:pic>
        <p:nvPicPr>
          <p:cNvPr id="10" name="Picture 9">
            <a:extLst>
              <a:ext uri="{FF2B5EF4-FFF2-40B4-BE49-F238E27FC236}">
                <a16:creationId xmlns:a16="http://schemas.microsoft.com/office/drawing/2014/main" id="{CDF6C559-0A2C-D44D-89DE-CF1E8FD11297}"/>
              </a:ext>
            </a:extLst>
          </p:cNvPr>
          <p:cNvPicPr>
            <a:picLocks noChangeAspect="1"/>
          </p:cNvPicPr>
          <p:nvPr userDrawn="1"/>
        </p:nvPicPr>
        <p:blipFill>
          <a:blip r:embed="rId3"/>
          <a:stretch>
            <a:fillRect/>
          </a:stretch>
        </p:blipFill>
        <p:spPr>
          <a:xfrm>
            <a:off x="7830000" y="4626000"/>
            <a:ext cx="1080000" cy="255690"/>
          </a:xfrm>
          <a:prstGeom prst="rect">
            <a:avLst/>
          </a:prstGeom>
        </p:spPr>
      </p:pic>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1964502"/>
            <a:ext cx="486000"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2D8A70E-922F-B747-81C7-BE2E6EEAD57E}"/>
              </a:ext>
            </a:extLst>
          </p:cNvPr>
          <p:cNvSpPr>
            <a:spLocks noGrp="1"/>
          </p:cNvSpPr>
          <p:nvPr>
            <p:ph type="body" sz="quarter" idx="10" hasCustomPrompt="1"/>
          </p:nvPr>
        </p:nvSpPr>
        <p:spPr>
          <a:xfrm>
            <a:off x="306000" y="2072959"/>
            <a:ext cx="3600000" cy="396000"/>
          </a:xfrm>
        </p:spPr>
        <p:txBody>
          <a:bodyPr/>
          <a:lstStyle>
            <a:lvl1pPr marL="0" indent="0">
              <a:lnSpc>
                <a:spcPts val="1500"/>
              </a:lnSpc>
              <a:spcAft>
                <a:spcPts val="0"/>
              </a:spcAft>
              <a:buNone/>
              <a:defRPr sz="1300" cap="all" baseline="0">
                <a:solidFill>
                  <a:schemeClr val="tx1"/>
                </a:solidFill>
              </a:defRPr>
            </a:lvl1pPr>
            <a:lvl2pPr marL="360000" indent="0">
              <a:buNone/>
              <a:defRPr cap="all" baseline="0">
                <a:solidFill>
                  <a:schemeClr val="tx1"/>
                </a:solidFill>
              </a:defRPr>
            </a:lvl2pPr>
            <a:lvl3pPr marL="720000" indent="0">
              <a:buNone/>
              <a:defRPr cap="all" baseline="0">
                <a:solidFill>
                  <a:schemeClr val="tx1"/>
                </a:solidFill>
              </a:defRPr>
            </a:lvl3pPr>
            <a:lvl4pPr marL="1080000" indent="0">
              <a:buNone/>
              <a:defRPr cap="all" baseline="0">
                <a:solidFill>
                  <a:schemeClr val="tx1"/>
                </a:solidFill>
              </a:defRPr>
            </a:lvl4pPr>
            <a:lvl5pPr marL="1440000" indent="0">
              <a:buNone/>
              <a:defRPr cap="all" baseline="0">
                <a:solidFill>
                  <a:schemeClr val="tx1"/>
                </a:solidFill>
              </a:defRPr>
            </a:lvl5pPr>
          </a:lstStyle>
          <a:p>
            <a:pPr lvl="0"/>
            <a:r>
              <a:rPr lang="en-US"/>
              <a:t>NAME</a:t>
            </a:r>
          </a:p>
          <a:p>
            <a:pPr lvl="0"/>
            <a:r>
              <a:rPr lang="en-US"/>
              <a:t>DATE</a:t>
            </a:r>
          </a:p>
        </p:txBody>
      </p:sp>
    </p:spTree>
    <p:extLst>
      <p:ext uri="{BB962C8B-B14F-4D97-AF65-F5344CB8AC3E}">
        <p14:creationId xmlns:p14="http://schemas.microsoft.com/office/powerpoint/2010/main" val="34365500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EMC Title Slide v0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107040-69F2-B14E-873F-FCC9C48053F9}"/>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450000"/>
            <a:ext cx="5040000" cy="990000"/>
          </a:xfrm>
        </p:spPr>
        <p:txBody>
          <a:bodyPr anchor="t" anchorCtr="0"/>
          <a:lstStyle>
            <a:lvl1pPr algn="l">
              <a:lnSpc>
                <a:spcPts val="4000"/>
              </a:lnSpc>
              <a:defRPr sz="4000" cap="all" baseline="0">
                <a:solidFill>
                  <a:schemeClr val="tx1"/>
                </a:solidFill>
              </a:defRPr>
            </a:lvl1pPr>
          </a:lstStyle>
          <a:p>
            <a:r>
              <a:rPr lang="en-US"/>
              <a:t>ONE OR TWO LINE TITLE GOES HERE</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1524054"/>
            <a:ext cx="5040000" cy="27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ONE LINE SUBTITLE GOES HERE</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1964502"/>
            <a:ext cx="486000"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2D8A70E-922F-B747-81C7-BE2E6EEAD57E}"/>
              </a:ext>
            </a:extLst>
          </p:cNvPr>
          <p:cNvSpPr>
            <a:spLocks noGrp="1"/>
          </p:cNvSpPr>
          <p:nvPr>
            <p:ph type="body" sz="quarter" idx="10" hasCustomPrompt="1"/>
          </p:nvPr>
        </p:nvSpPr>
        <p:spPr>
          <a:xfrm>
            <a:off x="306000" y="2072959"/>
            <a:ext cx="3600000" cy="396000"/>
          </a:xfrm>
        </p:spPr>
        <p:txBody>
          <a:bodyPr/>
          <a:lstStyle>
            <a:lvl1pPr marL="0" indent="0">
              <a:lnSpc>
                <a:spcPts val="1500"/>
              </a:lnSpc>
              <a:spcAft>
                <a:spcPts val="0"/>
              </a:spcAft>
              <a:buNone/>
              <a:defRPr sz="1300" cap="all" baseline="0">
                <a:solidFill>
                  <a:schemeClr val="tx1"/>
                </a:solidFill>
              </a:defRPr>
            </a:lvl1pPr>
            <a:lvl2pPr marL="360000" indent="0">
              <a:buNone/>
              <a:defRPr cap="all" baseline="0">
                <a:solidFill>
                  <a:schemeClr val="tx1"/>
                </a:solidFill>
              </a:defRPr>
            </a:lvl2pPr>
            <a:lvl3pPr marL="720000" indent="0">
              <a:buNone/>
              <a:defRPr cap="all" baseline="0">
                <a:solidFill>
                  <a:schemeClr val="tx1"/>
                </a:solidFill>
              </a:defRPr>
            </a:lvl3pPr>
            <a:lvl4pPr marL="1080000" indent="0">
              <a:buNone/>
              <a:defRPr cap="all" baseline="0">
                <a:solidFill>
                  <a:schemeClr val="tx1"/>
                </a:solidFill>
              </a:defRPr>
            </a:lvl4pPr>
            <a:lvl5pPr marL="1440000" indent="0">
              <a:buNone/>
              <a:defRPr cap="all" baseline="0">
                <a:solidFill>
                  <a:schemeClr val="tx1"/>
                </a:solidFill>
              </a:defRPr>
            </a:lvl5pPr>
          </a:lstStyle>
          <a:p>
            <a:pPr lvl="0"/>
            <a:r>
              <a:rPr lang="en-US"/>
              <a:t>NAME</a:t>
            </a:r>
          </a:p>
          <a:p>
            <a:pPr lvl="0"/>
            <a:r>
              <a:rPr lang="en-US"/>
              <a:t>DATE</a:t>
            </a:r>
          </a:p>
        </p:txBody>
      </p:sp>
      <p:pic>
        <p:nvPicPr>
          <p:cNvPr id="12" name="Picture 11">
            <a:extLst>
              <a:ext uri="{FF2B5EF4-FFF2-40B4-BE49-F238E27FC236}">
                <a16:creationId xmlns:a16="http://schemas.microsoft.com/office/drawing/2014/main" id="{C7C1BCC5-E97F-6A44-BE6D-C68FB7BF971F}"/>
              </a:ext>
            </a:extLst>
          </p:cNvPr>
          <p:cNvPicPr>
            <a:picLocks noChangeAspect="1"/>
          </p:cNvPicPr>
          <p:nvPr userDrawn="1"/>
        </p:nvPicPr>
        <p:blipFill>
          <a:blip r:embed="rId3"/>
          <a:stretch>
            <a:fillRect/>
          </a:stretch>
        </p:blipFill>
        <p:spPr>
          <a:xfrm>
            <a:off x="7830000" y="4626000"/>
            <a:ext cx="1080000" cy="255690"/>
          </a:xfrm>
          <a:prstGeom prst="rect">
            <a:avLst/>
          </a:prstGeom>
        </p:spPr>
      </p:pic>
    </p:spTree>
    <p:extLst>
      <p:ext uri="{BB962C8B-B14F-4D97-AF65-F5344CB8AC3E}">
        <p14:creationId xmlns:p14="http://schemas.microsoft.com/office/powerpoint/2010/main" val="384253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SB BioS">
    <p:spTree>
      <p:nvGrpSpPr>
        <p:cNvPr id="1" name=""/>
        <p:cNvGrpSpPr/>
        <p:nvPr/>
      </p:nvGrpSpPr>
      <p:grpSpPr>
        <a:xfrm>
          <a:off x="0" y="0"/>
          <a:ext cx="0" cy="0"/>
          <a:chOff x="0" y="0"/>
          <a:chExt cx="0" cy="0"/>
        </a:xfrm>
      </p:grpSpPr>
      <p:pic>
        <p:nvPicPr>
          <p:cNvPr id="37" name="Picture 3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5143120"/>
          </a:xfrm>
          <a:prstGeom prst="rect">
            <a:avLst/>
          </a:prstGeom>
        </p:spPr>
      </p:pic>
      <p:sp>
        <p:nvSpPr>
          <p:cNvPr id="6" name="Slide Number Placeholder 5"/>
          <p:cNvSpPr>
            <a:spLocks noGrp="1"/>
          </p:cNvSpPr>
          <p:nvPr>
            <p:ph type="sldNum" sz="quarter" idx="12"/>
          </p:nvPr>
        </p:nvSpPr>
        <p:spPr/>
        <p:txBody>
          <a:bodyPr/>
          <a:lstStyle/>
          <a:p>
            <a:fld id="{3D6AA1CF-B9EC-554E-9326-BA38718B598A}" type="slidenum">
              <a:rPr lang="en-US" smtClean="0"/>
              <a:t>‹#›</a:t>
            </a:fld>
            <a:endParaRPr lang="en-US"/>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9537" y="651656"/>
            <a:ext cx="1146048" cy="114300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26956" y="650696"/>
            <a:ext cx="1146048" cy="1143000"/>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61749" y="651600"/>
            <a:ext cx="1146048" cy="1143000"/>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03916" y="650696"/>
            <a:ext cx="1146048" cy="1143000"/>
          </a:xfrm>
          <a:prstGeom prst="rect">
            <a:avLst/>
          </a:prstGeom>
        </p:spPr>
      </p:pic>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46083" y="650696"/>
            <a:ext cx="1146048" cy="1143000"/>
          </a:xfrm>
          <a:prstGeom prst="rect">
            <a:avLst/>
          </a:prstGeom>
        </p:spPr>
      </p:pic>
      <p:sp>
        <p:nvSpPr>
          <p:cNvPr id="22" name="Text Placeholder 21"/>
          <p:cNvSpPr>
            <a:spLocks noGrp="1"/>
          </p:cNvSpPr>
          <p:nvPr>
            <p:ph type="body" sz="quarter" idx="13" hasCustomPrompt="1"/>
          </p:nvPr>
        </p:nvSpPr>
        <p:spPr>
          <a:xfrm>
            <a:off x="794803" y="1972444"/>
            <a:ext cx="1422000" cy="162000"/>
          </a:xfrm>
        </p:spPr>
        <p:txBody>
          <a:bodyPr/>
          <a:lstStyle>
            <a:lvl1pPr marL="0" indent="0">
              <a:lnSpc>
                <a:spcPts val="1100"/>
              </a:lnSpc>
              <a:spcAft>
                <a:spcPts val="0"/>
              </a:spcAft>
              <a:buNone/>
              <a:defRPr sz="1100" b="1" baseline="0">
                <a:solidFill>
                  <a:schemeClr val="bg1"/>
                </a:solidFill>
              </a:defRPr>
            </a:lvl1pPr>
            <a:lvl2pPr marL="342900" indent="0">
              <a:buFont typeface="Arial" charset="0"/>
              <a:buNone/>
              <a:defRPr/>
            </a:lvl2pPr>
            <a:lvl3pPr marL="685800" indent="0">
              <a:buFont typeface="Arial" charset="0"/>
              <a:buNone/>
              <a:defRPr/>
            </a:lvl3pPr>
            <a:lvl4pPr marL="1028700" indent="0">
              <a:buFont typeface="Arial" charset="0"/>
              <a:buNone/>
              <a:defRPr/>
            </a:lvl4pPr>
            <a:lvl5pPr marL="1371600" indent="0">
              <a:buFont typeface="Arial" charset="0"/>
              <a:buNone/>
              <a:defRPr/>
            </a:lvl5pPr>
          </a:lstStyle>
          <a:p>
            <a:pPr lvl="0"/>
            <a:r>
              <a:rPr lang="en-US" err="1"/>
              <a:t>Dr</a:t>
            </a:r>
            <a:r>
              <a:rPr lang="en-US"/>
              <a:t> Kerry Schott</a:t>
            </a:r>
          </a:p>
        </p:txBody>
      </p:sp>
      <p:sp>
        <p:nvSpPr>
          <p:cNvPr id="23" name="Text Placeholder 21"/>
          <p:cNvSpPr>
            <a:spLocks noGrp="1"/>
          </p:cNvSpPr>
          <p:nvPr>
            <p:ph type="body" sz="quarter" idx="14" hasCustomPrompt="1"/>
          </p:nvPr>
        </p:nvSpPr>
        <p:spPr>
          <a:xfrm>
            <a:off x="2334330" y="1972444"/>
            <a:ext cx="1422000" cy="162000"/>
          </a:xfrm>
        </p:spPr>
        <p:txBody>
          <a:bodyPr/>
          <a:lstStyle>
            <a:lvl1pPr marL="0" indent="0">
              <a:lnSpc>
                <a:spcPts val="1100"/>
              </a:lnSpc>
              <a:spcAft>
                <a:spcPts val="0"/>
              </a:spcAft>
              <a:buNone/>
              <a:defRPr sz="1100" b="1" baseline="0">
                <a:solidFill>
                  <a:schemeClr val="bg1"/>
                </a:solidFill>
              </a:defRPr>
            </a:lvl1pPr>
            <a:lvl2pPr marL="342900" indent="0">
              <a:buFont typeface="Arial" charset="0"/>
              <a:buNone/>
              <a:defRPr/>
            </a:lvl2pPr>
            <a:lvl3pPr marL="685800" indent="0">
              <a:buFont typeface="Arial" charset="0"/>
              <a:buNone/>
              <a:defRPr/>
            </a:lvl3pPr>
            <a:lvl4pPr marL="1028700" indent="0">
              <a:buFont typeface="Arial" charset="0"/>
              <a:buNone/>
              <a:defRPr/>
            </a:lvl4pPr>
            <a:lvl5pPr marL="1371600" indent="0">
              <a:buFont typeface="Arial" charset="0"/>
              <a:buNone/>
              <a:defRPr/>
            </a:lvl5pPr>
          </a:lstStyle>
          <a:p>
            <a:pPr lvl="0"/>
            <a:r>
              <a:rPr lang="en-US"/>
              <a:t>Clare Savage</a:t>
            </a:r>
          </a:p>
        </p:txBody>
      </p:sp>
      <p:sp>
        <p:nvSpPr>
          <p:cNvPr id="24" name="Text Placeholder 21"/>
          <p:cNvSpPr>
            <a:spLocks noGrp="1"/>
          </p:cNvSpPr>
          <p:nvPr>
            <p:ph type="body" sz="quarter" idx="15" hasCustomPrompt="1"/>
          </p:nvPr>
        </p:nvSpPr>
        <p:spPr>
          <a:xfrm>
            <a:off x="3868374" y="1972444"/>
            <a:ext cx="1422000" cy="162000"/>
          </a:xfrm>
        </p:spPr>
        <p:txBody>
          <a:bodyPr/>
          <a:lstStyle>
            <a:lvl1pPr marL="0" indent="0">
              <a:lnSpc>
                <a:spcPts val="1100"/>
              </a:lnSpc>
              <a:spcAft>
                <a:spcPts val="0"/>
              </a:spcAft>
              <a:buNone/>
              <a:defRPr sz="1100" b="1" baseline="0">
                <a:solidFill>
                  <a:schemeClr val="bg1"/>
                </a:solidFill>
              </a:defRPr>
            </a:lvl1pPr>
            <a:lvl2pPr marL="342900" indent="0">
              <a:buFont typeface="Arial" charset="0"/>
              <a:buNone/>
              <a:defRPr/>
            </a:lvl2pPr>
            <a:lvl3pPr marL="685800" indent="0">
              <a:buFont typeface="Arial" charset="0"/>
              <a:buNone/>
              <a:defRPr/>
            </a:lvl3pPr>
            <a:lvl4pPr marL="1028700" indent="0">
              <a:buFont typeface="Arial" charset="0"/>
              <a:buNone/>
              <a:defRPr/>
            </a:lvl4pPr>
            <a:lvl5pPr marL="1371600" indent="0">
              <a:buFont typeface="Arial" charset="0"/>
              <a:buNone/>
              <a:defRPr/>
            </a:lvl5pPr>
          </a:lstStyle>
          <a:p>
            <a:pPr lvl="0"/>
            <a:r>
              <a:rPr lang="en-US"/>
              <a:t>Paula </a:t>
            </a:r>
            <a:r>
              <a:rPr lang="en-US" err="1"/>
              <a:t>Conboy</a:t>
            </a:r>
            <a:endParaRPr lang="en-US"/>
          </a:p>
        </p:txBody>
      </p:sp>
      <p:sp>
        <p:nvSpPr>
          <p:cNvPr id="25" name="Text Placeholder 21"/>
          <p:cNvSpPr>
            <a:spLocks noGrp="1"/>
          </p:cNvSpPr>
          <p:nvPr>
            <p:ph type="body" sz="quarter" idx="16" hasCustomPrompt="1"/>
          </p:nvPr>
        </p:nvSpPr>
        <p:spPr>
          <a:xfrm>
            <a:off x="5397926" y="1972444"/>
            <a:ext cx="1422000" cy="162000"/>
          </a:xfrm>
        </p:spPr>
        <p:txBody>
          <a:bodyPr/>
          <a:lstStyle>
            <a:lvl1pPr marL="0" indent="0">
              <a:lnSpc>
                <a:spcPts val="1100"/>
              </a:lnSpc>
              <a:spcAft>
                <a:spcPts val="0"/>
              </a:spcAft>
              <a:buNone/>
              <a:defRPr sz="1100" b="1" baseline="0">
                <a:solidFill>
                  <a:schemeClr val="bg1"/>
                </a:solidFill>
              </a:defRPr>
            </a:lvl1pPr>
            <a:lvl2pPr marL="342900" indent="0">
              <a:buFont typeface="Arial" charset="0"/>
              <a:buNone/>
              <a:defRPr/>
            </a:lvl2pPr>
            <a:lvl3pPr marL="685800" indent="0">
              <a:buFont typeface="Arial" charset="0"/>
              <a:buNone/>
              <a:defRPr/>
            </a:lvl3pPr>
            <a:lvl4pPr marL="1028700" indent="0">
              <a:buFont typeface="Arial" charset="0"/>
              <a:buNone/>
              <a:defRPr/>
            </a:lvl4pPr>
            <a:lvl5pPr marL="1371600" indent="0">
              <a:buFont typeface="Arial" charset="0"/>
              <a:buNone/>
              <a:defRPr/>
            </a:lvl5pPr>
          </a:lstStyle>
          <a:p>
            <a:pPr lvl="0"/>
            <a:r>
              <a:rPr lang="en-US"/>
              <a:t>John Pierce</a:t>
            </a:r>
          </a:p>
        </p:txBody>
      </p:sp>
      <p:sp>
        <p:nvSpPr>
          <p:cNvPr id="26" name="Text Placeholder 21"/>
          <p:cNvSpPr>
            <a:spLocks noGrp="1"/>
          </p:cNvSpPr>
          <p:nvPr>
            <p:ph type="body" sz="quarter" idx="17" hasCustomPrompt="1"/>
          </p:nvPr>
        </p:nvSpPr>
        <p:spPr>
          <a:xfrm>
            <a:off x="6953457" y="1972444"/>
            <a:ext cx="1422000" cy="162000"/>
          </a:xfrm>
        </p:spPr>
        <p:txBody>
          <a:bodyPr/>
          <a:lstStyle>
            <a:lvl1pPr marL="0" indent="0">
              <a:lnSpc>
                <a:spcPts val="1100"/>
              </a:lnSpc>
              <a:spcAft>
                <a:spcPts val="0"/>
              </a:spcAft>
              <a:buNone/>
              <a:defRPr sz="1100" b="1" baseline="0">
                <a:solidFill>
                  <a:schemeClr val="bg1"/>
                </a:solidFill>
              </a:defRPr>
            </a:lvl1pPr>
            <a:lvl2pPr marL="342900" indent="0">
              <a:buFont typeface="Arial" charset="0"/>
              <a:buNone/>
              <a:defRPr/>
            </a:lvl2pPr>
            <a:lvl3pPr marL="685800" indent="0">
              <a:buFont typeface="Arial" charset="0"/>
              <a:buNone/>
              <a:defRPr/>
            </a:lvl3pPr>
            <a:lvl4pPr marL="1028700" indent="0">
              <a:buFont typeface="Arial" charset="0"/>
              <a:buNone/>
              <a:defRPr/>
            </a:lvl4pPr>
            <a:lvl5pPr marL="1371600" indent="0">
              <a:buFont typeface="Arial" charset="0"/>
              <a:buNone/>
              <a:defRPr/>
            </a:lvl5pPr>
          </a:lstStyle>
          <a:p>
            <a:pPr lvl="0"/>
            <a:r>
              <a:rPr lang="en-US"/>
              <a:t>Audrey </a:t>
            </a:r>
            <a:r>
              <a:rPr lang="en-US" err="1"/>
              <a:t>Zibelman</a:t>
            </a:r>
            <a:endParaRPr lang="en-US"/>
          </a:p>
        </p:txBody>
      </p:sp>
      <p:sp>
        <p:nvSpPr>
          <p:cNvPr id="27" name="Text Placeholder 21"/>
          <p:cNvSpPr>
            <a:spLocks noGrp="1"/>
          </p:cNvSpPr>
          <p:nvPr>
            <p:ph type="body" sz="quarter" idx="18" hasCustomPrompt="1"/>
          </p:nvPr>
        </p:nvSpPr>
        <p:spPr>
          <a:xfrm>
            <a:off x="794803" y="2150232"/>
            <a:ext cx="1422000" cy="234000"/>
          </a:xfrm>
        </p:spPr>
        <p:txBody>
          <a:bodyPr/>
          <a:lstStyle>
            <a:lvl1pPr marL="0" indent="0">
              <a:lnSpc>
                <a:spcPts val="800"/>
              </a:lnSpc>
              <a:spcAft>
                <a:spcPts val="100"/>
              </a:spcAft>
              <a:buNone/>
              <a:defRPr sz="600" b="1" baseline="0">
                <a:solidFill>
                  <a:schemeClr val="tx1"/>
                </a:solidFill>
              </a:defRPr>
            </a:lvl1pPr>
            <a:lvl2pPr marL="342900" indent="0">
              <a:buFont typeface="Arial" charset="0"/>
              <a:buNone/>
              <a:defRPr/>
            </a:lvl2pPr>
            <a:lvl3pPr marL="685800" indent="0">
              <a:buFont typeface="Arial" charset="0"/>
              <a:buNone/>
              <a:defRPr/>
            </a:lvl3pPr>
            <a:lvl4pPr marL="1028700" indent="0">
              <a:buFont typeface="Arial" charset="0"/>
              <a:buNone/>
              <a:defRPr/>
            </a:lvl4pPr>
            <a:lvl5pPr marL="1371600" indent="0">
              <a:buFont typeface="Arial" charset="0"/>
              <a:buNone/>
              <a:defRPr/>
            </a:lvl5pPr>
          </a:lstStyle>
          <a:p>
            <a:pPr lvl="0"/>
            <a:r>
              <a:rPr lang="en-US"/>
              <a:t>INDEPENDENT CHAIR</a:t>
            </a:r>
          </a:p>
          <a:p>
            <a:pPr lvl="0"/>
            <a:r>
              <a:rPr lang="en-US"/>
              <a:t>Energy Security Board</a:t>
            </a:r>
          </a:p>
        </p:txBody>
      </p:sp>
      <p:sp>
        <p:nvSpPr>
          <p:cNvPr id="28" name="Text Placeholder 21"/>
          <p:cNvSpPr>
            <a:spLocks noGrp="1"/>
          </p:cNvSpPr>
          <p:nvPr>
            <p:ph type="body" sz="quarter" idx="19" hasCustomPrompt="1"/>
          </p:nvPr>
        </p:nvSpPr>
        <p:spPr>
          <a:xfrm>
            <a:off x="2334330" y="2150232"/>
            <a:ext cx="1422000" cy="234000"/>
          </a:xfrm>
        </p:spPr>
        <p:txBody>
          <a:bodyPr/>
          <a:lstStyle>
            <a:lvl1pPr marL="0" indent="0">
              <a:lnSpc>
                <a:spcPts val="800"/>
              </a:lnSpc>
              <a:spcAft>
                <a:spcPts val="100"/>
              </a:spcAft>
              <a:buNone/>
              <a:defRPr sz="600" b="1" baseline="0">
                <a:solidFill>
                  <a:schemeClr val="tx1"/>
                </a:solidFill>
              </a:defRPr>
            </a:lvl1pPr>
            <a:lvl2pPr marL="342900" indent="0">
              <a:buFont typeface="Arial" charset="0"/>
              <a:buNone/>
              <a:defRPr/>
            </a:lvl2pPr>
            <a:lvl3pPr marL="685800" indent="0">
              <a:buFont typeface="Arial" charset="0"/>
              <a:buNone/>
              <a:defRPr/>
            </a:lvl3pPr>
            <a:lvl4pPr marL="1028700" indent="0">
              <a:buFont typeface="Arial" charset="0"/>
              <a:buNone/>
              <a:defRPr/>
            </a:lvl4pPr>
            <a:lvl5pPr marL="1371600" indent="0">
              <a:buFont typeface="Arial" charset="0"/>
              <a:buNone/>
              <a:defRPr/>
            </a:lvl5pPr>
          </a:lstStyle>
          <a:p>
            <a:pPr lvl="0"/>
            <a:r>
              <a:rPr lang="en-US"/>
              <a:t>INDEPENDENT DEPUTY CHAIR</a:t>
            </a:r>
          </a:p>
          <a:p>
            <a:pPr lvl="0"/>
            <a:r>
              <a:rPr lang="en-US"/>
              <a:t>Energy Security Board</a:t>
            </a:r>
          </a:p>
        </p:txBody>
      </p:sp>
      <p:sp>
        <p:nvSpPr>
          <p:cNvPr id="29" name="Text Placeholder 21"/>
          <p:cNvSpPr>
            <a:spLocks noGrp="1"/>
          </p:cNvSpPr>
          <p:nvPr>
            <p:ph type="body" sz="quarter" idx="20" hasCustomPrompt="1"/>
          </p:nvPr>
        </p:nvSpPr>
        <p:spPr>
          <a:xfrm>
            <a:off x="3868374" y="2156196"/>
            <a:ext cx="1422000" cy="234000"/>
          </a:xfrm>
        </p:spPr>
        <p:txBody>
          <a:bodyPr/>
          <a:lstStyle>
            <a:lvl1pPr marL="0" indent="0">
              <a:lnSpc>
                <a:spcPts val="800"/>
              </a:lnSpc>
              <a:spcAft>
                <a:spcPts val="100"/>
              </a:spcAft>
              <a:buNone/>
              <a:defRPr sz="600" b="1" baseline="0">
                <a:solidFill>
                  <a:schemeClr val="tx1"/>
                </a:solidFill>
              </a:defRPr>
            </a:lvl1pPr>
            <a:lvl2pPr marL="342900" indent="0">
              <a:buFont typeface="Arial" charset="0"/>
              <a:buNone/>
              <a:defRPr/>
            </a:lvl2pPr>
            <a:lvl3pPr marL="685800" indent="0">
              <a:buFont typeface="Arial" charset="0"/>
              <a:buNone/>
              <a:defRPr/>
            </a:lvl3pPr>
            <a:lvl4pPr marL="1028700" indent="0">
              <a:buFont typeface="Arial" charset="0"/>
              <a:buNone/>
              <a:defRPr/>
            </a:lvl4pPr>
            <a:lvl5pPr marL="1371600" indent="0">
              <a:buFont typeface="Arial" charset="0"/>
              <a:buNone/>
              <a:defRPr/>
            </a:lvl5pPr>
          </a:lstStyle>
          <a:p>
            <a:pPr lvl="0"/>
            <a:r>
              <a:rPr lang="en-US"/>
              <a:t>CHAIR</a:t>
            </a:r>
          </a:p>
          <a:p>
            <a:pPr lvl="0"/>
            <a:r>
              <a:rPr lang="en-US"/>
              <a:t>Australian Energy Regulator</a:t>
            </a:r>
          </a:p>
        </p:txBody>
      </p:sp>
      <p:sp>
        <p:nvSpPr>
          <p:cNvPr id="30" name="Text Placeholder 21"/>
          <p:cNvSpPr>
            <a:spLocks noGrp="1"/>
          </p:cNvSpPr>
          <p:nvPr>
            <p:ph type="body" sz="quarter" idx="21" hasCustomPrompt="1"/>
          </p:nvPr>
        </p:nvSpPr>
        <p:spPr>
          <a:xfrm>
            <a:off x="5397926" y="2175951"/>
            <a:ext cx="1422000" cy="234000"/>
          </a:xfrm>
        </p:spPr>
        <p:txBody>
          <a:bodyPr/>
          <a:lstStyle>
            <a:lvl1pPr marL="0" indent="0">
              <a:lnSpc>
                <a:spcPts val="800"/>
              </a:lnSpc>
              <a:spcAft>
                <a:spcPts val="100"/>
              </a:spcAft>
              <a:buNone/>
              <a:defRPr sz="600" b="1" baseline="0">
                <a:solidFill>
                  <a:schemeClr val="tx1"/>
                </a:solidFill>
              </a:defRPr>
            </a:lvl1pPr>
            <a:lvl2pPr marL="342900" indent="0">
              <a:buFont typeface="Arial" charset="0"/>
              <a:buNone/>
              <a:defRPr/>
            </a:lvl2pPr>
            <a:lvl3pPr marL="685800" indent="0">
              <a:buFont typeface="Arial" charset="0"/>
              <a:buNone/>
              <a:defRPr/>
            </a:lvl3pPr>
            <a:lvl4pPr marL="1028700" indent="0">
              <a:buFont typeface="Arial" charset="0"/>
              <a:buNone/>
              <a:defRPr/>
            </a:lvl4pPr>
            <a:lvl5pPr marL="1371600" indent="0">
              <a:buFont typeface="Arial" charset="0"/>
              <a:buNone/>
              <a:defRPr/>
            </a:lvl5pPr>
          </a:lstStyle>
          <a:p>
            <a:pPr lvl="0"/>
            <a:r>
              <a:rPr lang="en-US"/>
              <a:t>CHAIRMAN</a:t>
            </a:r>
          </a:p>
          <a:p>
            <a:pPr lvl="0"/>
            <a:r>
              <a:rPr lang="en-US"/>
              <a:t>Australian Energy Market Commission</a:t>
            </a:r>
          </a:p>
        </p:txBody>
      </p:sp>
      <p:sp>
        <p:nvSpPr>
          <p:cNvPr id="31" name="Text Placeholder 21"/>
          <p:cNvSpPr>
            <a:spLocks noGrp="1"/>
          </p:cNvSpPr>
          <p:nvPr>
            <p:ph type="body" sz="quarter" idx="22" hasCustomPrompt="1"/>
          </p:nvPr>
        </p:nvSpPr>
        <p:spPr>
          <a:xfrm>
            <a:off x="6953457" y="2175951"/>
            <a:ext cx="1422000" cy="234000"/>
          </a:xfrm>
        </p:spPr>
        <p:txBody>
          <a:bodyPr/>
          <a:lstStyle>
            <a:lvl1pPr marL="0" indent="0">
              <a:lnSpc>
                <a:spcPts val="800"/>
              </a:lnSpc>
              <a:spcAft>
                <a:spcPts val="100"/>
              </a:spcAft>
              <a:buNone/>
              <a:defRPr sz="600" b="1" baseline="0">
                <a:solidFill>
                  <a:schemeClr val="tx1"/>
                </a:solidFill>
              </a:defRPr>
            </a:lvl1pPr>
            <a:lvl2pPr marL="342900" indent="0">
              <a:buFont typeface="Arial" charset="0"/>
              <a:buNone/>
              <a:defRPr/>
            </a:lvl2pPr>
            <a:lvl3pPr marL="685800" indent="0">
              <a:buFont typeface="Arial" charset="0"/>
              <a:buNone/>
              <a:defRPr/>
            </a:lvl3pPr>
            <a:lvl4pPr marL="1028700" indent="0">
              <a:buFont typeface="Arial" charset="0"/>
              <a:buNone/>
              <a:defRPr/>
            </a:lvl4pPr>
            <a:lvl5pPr marL="1371600" indent="0">
              <a:buFont typeface="Arial" charset="0"/>
              <a:buNone/>
              <a:defRPr/>
            </a:lvl5pPr>
          </a:lstStyle>
          <a:p>
            <a:pPr lvl="0"/>
            <a:r>
              <a:rPr lang="en-US"/>
              <a:t>CEO &amp; MANAGING DIRECTOR Australian Energy Market Operator</a:t>
            </a:r>
          </a:p>
        </p:txBody>
      </p:sp>
      <p:sp>
        <p:nvSpPr>
          <p:cNvPr id="32" name="Text Placeholder 21"/>
          <p:cNvSpPr>
            <a:spLocks noGrp="1"/>
          </p:cNvSpPr>
          <p:nvPr>
            <p:ph type="body" sz="quarter" idx="23" hasCustomPrompt="1"/>
          </p:nvPr>
        </p:nvSpPr>
        <p:spPr>
          <a:xfrm>
            <a:off x="794803" y="2488711"/>
            <a:ext cx="1422000" cy="1800000"/>
          </a:xfrm>
        </p:spPr>
        <p:txBody>
          <a:bodyPr/>
          <a:lstStyle>
            <a:lvl1pPr marL="0" indent="0">
              <a:lnSpc>
                <a:spcPts val="800"/>
              </a:lnSpc>
              <a:spcAft>
                <a:spcPts val="100"/>
              </a:spcAft>
              <a:buNone/>
              <a:defRPr sz="750" b="0" baseline="0">
                <a:solidFill>
                  <a:schemeClr val="bg1"/>
                </a:solidFill>
              </a:defRPr>
            </a:lvl1pPr>
            <a:lvl2pPr marL="342900" indent="0">
              <a:buFont typeface="Arial" charset="0"/>
              <a:buNone/>
              <a:defRPr/>
            </a:lvl2pPr>
            <a:lvl3pPr marL="685800" indent="0">
              <a:buFont typeface="Arial" charset="0"/>
              <a:buNone/>
              <a:defRPr/>
            </a:lvl3pPr>
            <a:lvl4pPr marL="1028700" indent="0">
              <a:buFont typeface="Arial" charset="0"/>
              <a:buNone/>
              <a:defRPr/>
            </a:lvl4pPr>
            <a:lvl5pPr marL="1371600" indent="0">
              <a:buFont typeface="Arial" charset="0"/>
              <a:buNone/>
              <a:defRPr/>
            </a:lvl5pPr>
          </a:lstStyle>
          <a:p>
            <a:pPr lvl="0"/>
            <a:r>
              <a:rPr lang="en-US" err="1"/>
              <a:t>Ut</a:t>
            </a:r>
            <a:r>
              <a:rPr lang="en-US"/>
              <a:t> </a:t>
            </a:r>
            <a:r>
              <a:rPr lang="en-US" err="1"/>
              <a:t>recab</a:t>
            </a:r>
            <a:r>
              <a:rPr lang="en-US"/>
              <a:t> </a:t>
            </a:r>
            <a:r>
              <a:rPr lang="en-US" err="1"/>
              <a:t>inctium</a:t>
            </a:r>
            <a:r>
              <a:rPr lang="en-US"/>
              <a:t> is </a:t>
            </a:r>
            <a:r>
              <a:rPr lang="en-US" err="1"/>
              <a:t>nonsed</a:t>
            </a:r>
            <a:r>
              <a:rPr lang="en-US"/>
              <a:t> </a:t>
            </a:r>
            <a:r>
              <a:rPr lang="en-US" err="1"/>
              <a:t>maiorib</a:t>
            </a:r>
            <a:r>
              <a:rPr lang="en-US"/>
              <a:t> </a:t>
            </a:r>
            <a:r>
              <a:rPr lang="en-US" err="1"/>
              <a:t>usandi</a:t>
            </a:r>
            <a:r>
              <a:rPr lang="en-US"/>
              <a:t> del ma de core, </a:t>
            </a:r>
            <a:r>
              <a:rPr lang="en-US" err="1"/>
              <a:t>eos</a:t>
            </a:r>
            <a:r>
              <a:rPr lang="en-US"/>
              <a:t> </a:t>
            </a:r>
            <a:r>
              <a:rPr lang="en-US" err="1"/>
              <a:t>dol</a:t>
            </a:r>
            <a:r>
              <a:rPr lang="en-US"/>
              <a:t> </a:t>
            </a:r>
            <a:r>
              <a:rPr lang="en-US" err="1"/>
              <a:t>uptum</a:t>
            </a:r>
            <a:r>
              <a:rPr lang="en-US"/>
              <a:t> </a:t>
            </a:r>
            <a:r>
              <a:rPr lang="en-US" err="1"/>
              <a:t>cumet</a:t>
            </a:r>
            <a:r>
              <a:rPr lang="en-US"/>
              <a:t> ex </a:t>
            </a:r>
            <a:r>
              <a:rPr lang="en-US" err="1"/>
              <a:t>eos</a:t>
            </a:r>
            <a:r>
              <a:rPr lang="en-US"/>
              <a:t> </a:t>
            </a:r>
            <a:r>
              <a:rPr lang="en-US" err="1"/>
              <a:t>mintio</a:t>
            </a:r>
            <a:r>
              <a:rPr lang="en-US"/>
              <a:t> que que </a:t>
            </a:r>
            <a:r>
              <a:rPr lang="en-US" err="1"/>
              <a:t>nos</a:t>
            </a:r>
            <a:r>
              <a:rPr lang="en-US"/>
              <a:t> </a:t>
            </a:r>
            <a:r>
              <a:rPr lang="en-US" err="1"/>
              <a:t>estiatures</a:t>
            </a:r>
            <a:r>
              <a:rPr lang="en-US"/>
              <a:t> </a:t>
            </a:r>
            <a:r>
              <a:rPr lang="en-US" err="1"/>
              <a:t>seque</a:t>
            </a:r>
            <a:r>
              <a:rPr lang="en-US"/>
              <a:t> </a:t>
            </a:r>
            <a:r>
              <a:rPr lang="en-US" err="1"/>
              <a:t>alignam</a:t>
            </a:r>
            <a:r>
              <a:rPr lang="en-US"/>
              <a:t> </a:t>
            </a:r>
            <a:r>
              <a:rPr lang="en-US" err="1"/>
              <a:t>velestis</a:t>
            </a:r>
            <a:r>
              <a:rPr lang="en-US"/>
              <a:t> </a:t>
            </a:r>
            <a:r>
              <a:rPr lang="en-US" err="1"/>
              <a:t>illumet</a:t>
            </a:r>
            <a:r>
              <a:rPr lang="en-US"/>
              <a:t> </a:t>
            </a:r>
            <a:r>
              <a:rPr lang="en-US" err="1"/>
              <a:t>molum</a:t>
            </a:r>
            <a:r>
              <a:rPr lang="en-US"/>
              <a:t> </a:t>
            </a:r>
            <a:r>
              <a:rPr lang="en-US" err="1"/>
              <a:t>cullacerum</a:t>
            </a:r>
            <a:r>
              <a:rPr lang="en-US"/>
              <a:t> qui dent, </a:t>
            </a:r>
            <a:r>
              <a:rPr lang="en-US" err="1"/>
              <a:t>ut</a:t>
            </a:r>
            <a:r>
              <a:rPr lang="en-US"/>
              <a:t> ex </a:t>
            </a:r>
            <a:r>
              <a:rPr lang="en-US" err="1"/>
              <a:t>everum</a:t>
            </a:r>
            <a:r>
              <a:rPr lang="en-US"/>
              <a:t> dolor </a:t>
            </a:r>
            <a:r>
              <a:rPr lang="en-US" err="1"/>
              <a:t>aliquibus</a:t>
            </a:r>
            <a:r>
              <a:rPr lang="en-US"/>
              <a:t> </a:t>
            </a:r>
            <a:r>
              <a:rPr lang="en-US" err="1"/>
              <a:t>ut</a:t>
            </a:r>
            <a:r>
              <a:rPr lang="en-US"/>
              <a:t> ex </a:t>
            </a:r>
            <a:r>
              <a:rPr lang="en-US" err="1"/>
              <a:t>everum</a:t>
            </a:r>
            <a:r>
              <a:rPr lang="en-US"/>
              <a:t> dolor </a:t>
            </a:r>
            <a:r>
              <a:rPr lang="en-US" err="1"/>
              <a:t>aliquibus</a:t>
            </a:r>
            <a:r>
              <a:rPr lang="en-US"/>
              <a:t> </a:t>
            </a:r>
            <a:r>
              <a:rPr lang="en-US" err="1"/>
              <a:t>magnimi</a:t>
            </a:r>
            <a:r>
              <a:rPr lang="en-US"/>
              <a:t> </a:t>
            </a:r>
            <a:r>
              <a:rPr lang="en-US" err="1"/>
              <a:t>liquaer</a:t>
            </a:r>
            <a:r>
              <a:rPr lang="en-US"/>
              <a:t> </a:t>
            </a:r>
            <a:r>
              <a:rPr lang="en-US" err="1"/>
              <a:t>natenis</a:t>
            </a:r>
            <a:r>
              <a:rPr lang="en-US"/>
              <a:t> ab ilia </a:t>
            </a:r>
            <a:r>
              <a:rPr lang="en-US" err="1"/>
              <a:t>essimet</a:t>
            </a:r>
            <a:r>
              <a:rPr lang="en-US"/>
              <a:t> lam, </a:t>
            </a:r>
            <a:r>
              <a:rPr lang="en-US" err="1"/>
              <a:t>odior</a:t>
            </a:r>
            <a:r>
              <a:rPr lang="en-US"/>
              <a:t> </a:t>
            </a:r>
            <a:r>
              <a:rPr lang="en-US" err="1"/>
              <a:t>aut</a:t>
            </a:r>
            <a:r>
              <a:rPr lang="en-US"/>
              <a:t> </a:t>
            </a:r>
            <a:r>
              <a:rPr lang="en-US" err="1"/>
              <a:t>velligent</a:t>
            </a:r>
            <a:r>
              <a:rPr lang="en-US"/>
              <a:t> et mi, </a:t>
            </a:r>
            <a:r>
              <a:rPr lang="en-US" err="1"/>
              <a:t>quis</a:t>
            </a:r>
            <a:r>
              <a:rPr lang="en-US"/>
              <a:t> </a:t>
            </a:r>
            <a:r>
              <a:rPr lang="en-US" err="1"/>
              <a:t>essequa</a:t>
            </a:r>
            <a:r>
              <a:rPr lang="en-US"/>
              <a:t> </a:t>
            </a:r>
            <a:r>
              <a:rPr lang="en-US" err="1"/>
              <a:t>eruntia</a:t>
            </a:r>
            <a:r>
              <a:rPr lang="en-US"/>
              <a:t> </a:t>
            </a:r>
            <a:r>
              <a:rPr lang="en-US" err="1"/>
              <a:t>cumetur</a:t>
            </a:r>
            <a:r>
              <a:rPr lang="en-US"/>
              <a:t>. la ad et </a:t>
            </a:r>
            <a:r>
              <a:rPr lang="en-US" err="1"/>
              <a:t>quidunt</a:t>
            </a:r>
            <a:r>
              <a:rPr lang="en-US"/>
              <a:t> </a:t>
            </a:r>
            <a:r>
              <a:rPr lang="en-US" err="1"/>
              <a:t>otatur</a:t>
            </a:r>
            <a:r>
              <a:rPr lang="en-US"/>
              <a:t> </a:t>
            </a:r>
            <a:r>
              <a:rPr lang="en-US" err="1"/>
              <a:t>acesciis</a:t>
            </a:r>
            <a:r>
              <a:rPr lang="en-US"/>
              <a:t> </a:t>
            </a:r>
            <a:r>
              <a:rPr lang="en-US" err="1"/>
              <a:t>asit</a:t>
            </a:r>
            <a:r>
              <a:rPr lang="en-US"/>
              <a:t> </a:t>
            </a:r>
            <a:r>
              <a:rPr lang="en-US" err="1"/>
              <a:t>poriandebit</a:t>
            </a:r>
            <a:r>
              <a:rPr lang="en-US"/>
              <a:t>, </a:t>
            </a:r>
            <a:r>
              <a:rPr lang="en-US" err="1"/>
              <a:t>soluptae</a:t>
            </a:r>
            <a:r>
              <a:rPr lang="en-US"/>
              <a:t> </a:t>
            </a:r>
            <a:r>
              <a:rPr lang="en-US" err="1"/>
              <a:t>voluptat</a:t>
            </a:r>
            <a:r>
              <a:rPr lang="en-US"/>
              <a:t> </a:t>
            </a:r>
            <a:r>
              <a:rPr lang="en-US" err="1"/>
              <a:t>tatqui</a:t>
            </a:r>
            <a:r>
              <a:rPr lang="en-US"/>
              <a:t> </a:t>
            </a:r>
            <a:r>
              <a:rPr lang="en-US" err="1"/>
              <a:t>rero</a:t>
            </a:r>
            <a:r>
              <a:rPr lang="en-US"/>
              <a:t> </a:t>
            </a:r>
            <a:r>
              <a:rPr lang="en-US" err="1"/>
              <a:t>dollupiciat</a:t>
            </a:r>
            <a:r>
              <a:rPr lang="en-US"/>
              <a:t>.</a:t>
            </a:r>
          </a:p>
        </p:txBody>
      </p:sp>
      <p:sp>
        <p:nvSpPr>
          <p:cNvPr id="33" name="Text Placeholder 21"/>
          <p:cNvSpPr>
            <a:spLocks noGrp="1"/>
          </p:cNvSpPr>
          <p:nvPr>
            <p:ph type="body" sz="quarter" idx="24" hasCustomPrompt="1"/>
          </p:nvPr>
        </p:nvSpPr>
        <p:spPr>
          <a:xfrm>
            <a:off x="2326956" y="2488711"/>
            <a:ext cx="1422000" cy="1800000"/>
          </a:xfrm>
        </p:spPr>
        <p:txBody>
          <a:bodyPr/>
          <a:lstStyle>
            <a:lvl1pPr marL="0" indent="0">
              <a:lnSpc>
                <a:spcPts val="800"/>
              </a:lnSpc>
              <a:spcAft>
                <a:spcPts val="100"/>
              </a:spcAft>
              <a:buNone/>
              <a:defRPr sz="750" b="0" baseline="0">
                <a:solidFill>
                  <a:schemeClr val="bg1"/>
                </a:solidFill>
              </a:defRPr>
            </a:lvl1pPr>
            <a:lvl2pPr marL="342900" indent="0">
              <a:buFont typeface="Arial" charset="0"/>
              <a:buNone/>
              <a:defRPr/>
            </a:lvl2pPr>
            <a:lvl3pPr marL="685800" indent="0">
              <a:buFont typeface="Arial" charset="0"/>
              <a:buNone/>
              <a:defRPr/>
            </a:lvl3pPr>
            <a:lvl4pPr marL="1028700" indent="0">
              <a:buFont typeface="Arial" charset="0"/>
              <a:buNone/>
              <a:defRPr/>
            </a:lvl4pPr>
            <a:lvl5pPr marL="1371600" indent="0">
              <a:buFont typeface="Arial" charset="0"/>
              <a:buNone/>
              <a:defRPr/>
            </a:lvl5pPr>
          </a:lstStyle>
          <a:p>
            <a:pPr lvl="0"/>
            <a:r>
              <a:rPr lang="en-US" err="1"/>
              <a:t>Ut</a:t>
            </a:r>
            <a:r>
              <a:rPr lang="en-US"/>
              <a:t> </a:t>
            </a:r>
            <a:r>
              <a:rPr lang="en-US" err="1"/>
              <a:t>recab</a:t>
            </a:r>
            <a:r>
              <a:rPr lang="en-US"/>
              <a:t> </a:t>
            </a:r>
            <a:r>
              <a:rPr lang="en-US" err="1"/>
              <a:t>inctium</a:t>
            </a:r>
            <a:r>
              <a:rPr lang="en-US"/>
              <a:t> is </a:t>
            </a:r>
            <a:r>
              <a:rPr lang="en-US" err="1"/>
              <a:t>nonsed</a:t>
            </a:r>
            <a:r>
              <a:rPr lang="en-US"/>
              <a:t> </a:t>
            </a:r>
            <a:r>
              <a:rPr lang="en-US" err="1"/>
              <a:t>maiorib</a:t>
            </a:r>
            <a:r>
              <a:rPr lang="en-US"/>
              <a:t> </a:t>
            </a:r>
            <a:r>
              <a:rPr lang="en-US" err="1"/>
              <a:t>usandi</a:t>
            </a:r>
            <a:r>
              <a:rPr lang="en-US"/>
              <a:t> del ma de core, </a:t>
            </a:r>
            <a:r>
              <a:rPr lang="en-US" err="1"/>
              <a:t>eos</a:t>
            </a:r>
            <a:r>
              <a:rPr lang="en-US"/>
              <a:t> </a:t>
            </a:r>
            <a:r>
              <a:rPr lang="en-US" err="1"/>
              <a:t>dol</a:t>
            </a:r>
            <a:r>
              <a:rPr lang="en-US"/>
              <a:t> </a:t>
            </a:r>
            <a:r>
              <a:rPr lang="en-US" err="1"/>
              <a:t>uptum</a:t>
            </a:r>
            <a:r>
              <a:rPr lang="en-US"/>
              <a:t> </a:t>
            </a:r>
            <a:r>
              <a:rPr lang="en-US" err="1"/>
              <a:t>cumet</a:t>
            </a:r>
            <a:r>
              <a:rPr lang="en-US"/>
              <a:t> ex </a:t>
            </a:r>
            <a:r>
              <a:rPr lang="en-US" err="1"/>
              <a:t>eos</a:t>
            </a:r>
            <a:r>
              <a:rPr lang="en-US"/>
              <a:t> </a:t>
            </a:r>
            <a:r>
              <a:rPr lang="en-US" err="1"/>
              <a:t>mintio</a:t>
            </a:r>
            <a:r>
              <a:rPr lang="en-US"/>
              <a:t> que que </a:t>
            </a:r>
            <a:r>
              <a:rPr lang="en-US" err="1"/>
              <a:t>nos</a:t>
            </a:r>
            <a:r>
              <a:rPr lang="en-US"/>
              <a:t> </a:t>
            </a:r>
            <a:r>
              <a:rPr lang="en-US" err="1"/>
              <a:t>estiatures</a:t>
            </a:r>
            <a:r>
              <a:rPr lang="en-US"/>
              <a:t> </a:t>
            </a:r>
            <a:r>
              <a:rPr lang="en-US" err="1"/>
              <a:t>seque</a:t>
            </a:r>
            <a:r>
              <a:rPr lang="en-US"/>
              <a:t> </a:t>
            </a:r>
            <a:r>
              <a:rPr lang="en-US" err="1"/>
              <a:t>alignam</a:t>
            </a:r>
            <a:r>
              <a:rPr lang="en-US"/>
              <a:t> </a:t>
            </a:r>
            <a:r>
              <a:rPr lang="en-US" err="1"/>
              <a:t>velestis</a:t>
            </a:r>
            <a:r>
              <a:rPr lang="en-US"/>
              <a:t> </a:t>
            </a:r>
            <a:r>
              <a:rPr lang="en-US" err="1"/>
              <a:t>illumet</a:t>
            </a:r>
            <a:r>
              <a:rPr lang="en-US"/>
              <a:t> </a:t>
            </a:r>
            <a:r>
              <a:rPr lang="en-US" err="1"/>
              <a:t>molum</a:t>
            </a:r>
            <a:r>
              <a:rPr lang="en-US"/>
              <a:t> </a:t>
            </a:r>
            <a:r>
              <a:rPr lang="en-US" err="1"/>
              <a:t>cullacerum</a:t>
            </a:r>
            <a:r>
              <a:rPr lang="en-US"/>
              <a:t> qui dent, </a:t>
            </a:r>
            <a:r>
              <a:rPr lang="en-US" err="1"/>
              <a:t>ut</a:t>
            </a:r>
            <a:r>
              <a:rPr lang="en-US"/>
              <a:t> ex </a:t>
            </a:r>
            <a:r>
              <a:rPr lang="en-US" err="1"/>
              <a:t>everum</a:t>
            </a:r>
            <a:r>
              <a:rPr lang="en-US"/>
              <a:t> dolor </a:t>
            </a:r>
            <a:r>
              <a:rPr lang="en-US" err="1"/>
              <a:t>aliquibus</a:t>
            </a:r>
            <a:r>
              <a:rPr lang="en-US"/>
              <a:t> </a:t>
            </a:r>
            <a:r>
              <a:rPr lang="en-US" err="1"/>
              <a:t>ut</a:t>
            </a:r>
            <a:r>
              <a:rPr lang="en-US"/>
              <a:t> ex </a:t>
            </a:r>
            <a:r>
              <a:rPr lang="en-US" err="1"/>
              <a:t>everum</a:t>
            </a:r>
            <a:r>
              <a:rPr lang="en-US"/>
              <a:t> dolor </a:t>
            </a:r>
            <a:r>
              <a:rPr lang="en-US" err="1"/>
              <a:t>aliquibus</a:t>
            </a:r>
            <a:r>
              <a:rPr lang="en-US"/>
              <a:t> </a:t>
            </a:r>
            <a:r>
              <a:rPr lang="en-US" err="1"/>
              <a:t>magnimi</a:t>
            </a:r>
            <a:r>
              <a:rPr lang="en-US"/>
              <a:t> </a:t>
            </a:r>
            <a:r>
              <a:rPr lang="en-US" err="1"/>
              <a:t>liquaer</a:t>
            </a:r>
            <a:r>
              <a:rPr lang="en-US"/>
              <a:t> </a:t>
            </a:r>
            <a:r>
              <a:rPr lang="en-US" err="1"/>
              <a:t>natenis</a:t>
            </a:r>
            <a:r>
              <a:rPr lang="en-US"/>
              <a:t> ab ilia </a:t>
            </a:r>
            <a:r>
              <a:rPr lang="en-US" err="1"/>
              <a:t>essimet</a:t>
            </a:r>
            <a:r>
              <a:rPr lang="en-US"/>
              <a:t> lam, </a:t>
            </a:r>
            <a:r>
              <a:rPr lang="en-US" err="1"/>
              <a:t>odior</a:t>
            </a:r>
            <a:r>
              <a:rPr lang="en-US"/>
              <a:t> </a:t>
            </a:r>
            <a:r>
              <a:rPr lang="en-US" err="1"/>
              <a:t>aut</a:t>
            </a:r>
            <a:r>
              <a:rPr lang="en-US"/>
              <a:t> </a:t>
            </a:r>
            <a:r>
              <a:rPr lang="en-US" err="1"/>
              <a:t>velligent</a:t>
            </a:r>
            <a:r>
              <a:rPr lang="en-US"/>
              <a:t> et mi, </a:t>
            </a:r>
            <a:r>
              <a:rPr lang="en-US" err="1"/>
              <a:t>quis</a:t>
            </a:r>
            <a:r>
              <a:rPr lang="en-US"/>
              <a:t> </a:t>
            </a:r>
            <a:r>
              <a:rPr lang="en-US" err="1"/>
              <a:t>essequa</a:t>
            </a:r>
            <a:r>
              <a:rPr lang="en-US"/>
              <a:t> </a:t>
            </a:r>
            <a:r>
              <a:rPr lang="en-US" err="1"/>
              <a:t>eruntia</a:t>
            </a:r>
            <a:r>
              <a:rPr lang="en-US"/>
              <a:t> </a:t>
            </a:r>
            <a:r>
              <a:rPr lang="en-US" err="1"/>
              <a:t>cumetur</a:t>
            </a:r>
            <a:r>
              <a:rPr lang="en-US"/>
              <a:t>. la ad et </a:t>
            </a:r>
            <a:r>
              <a:rPr lang="en-US" err="1"/>
              <a:t>quidunt</a:t>
            </a:r>
            <a:r>
              <a:rPr lang="en-US"/>
              <a:t> </a:t>
            </a:r>
            <a:r>
              <a:rPr lang="en-US" err="1"/>
              <a:t>otatur</a:t>
            </a:r>
            <a:r>
              <a:rPr lang="en-US"/>
              <a:t> </a:t>
            </a:r>
            <a:r>
              <a:rPr lang="en-US" err="1"/>
              <a:t>acesciis</a:t>
            </a:r>
            <a:r>
              <a:rPr lang="en-US"/>
              <a:t> </a:t>
            </a:r>
            <a:r>
              <a:rPr lang="en-US" err="1"/>
              <a:t>asit</a:t>
            </a:r>
            <a:r>
              <a:rPr lang="en-US"/>
              <a:t> </a:t>
            </a:r>
            <a:r>
              <a:rPr lang="en-US" err="1"/>
              <a:t>poriandebit</a:t>
            </a:r>
            <a:r>
              <a:rPr lang="en-US"/>
              <a:t>, </a:t>
            </a:r>
            <a:r>
              <a:rPr lang="en-US" err="1"/>
              <a:t>soluptae</a:t>
            </a:r>
            <a:r>
              <a:rPr lang="en-US"/>
              <a:t> </a:t>
            </a:r>
            <a:r>
              <a:rPr lang="en-US" err="1"/>
              <a:t>voluptat</a:t>
            </a:r>
            <a:r>
              <a:rPr lang="en-US"/>
              <a:t> </a:t>
            </a:r>
            <a:r>
              <a:rPr lang="en-US" err="1"/>
              <a:t>tatqui</a:t>
            </a:r>
            <a:r>
              <a:rPr lang="en-US"/>
              <a:t> </a:t>
            </a:r>
            <a:r>
              <a:rPr lang="en-US" err="1"/>
              <a:t>rero</a:t>
            </a:r>
            <a:r>
              <a:rPr lang="en-US"/>
              <a:t> </a:t>
            </a:r>
            <a:r>
              <a:rPr lang="en-US" err="1"/>
              <a:t>dollupiciat</a:t>
            </a:r>
            <a:r>
              <a:rPr lang="en-US"/>
              <a:t>.</a:t>
            </a:r>
          </a:p>
        </p:txBody>
      </p:sp>
      <p:sp>
        <p:nvSpPr>
          <p:cNvPr id="34" name="Text Placeholder 21"/>
          <p:cNvSpPr>
            <a:spLocks noGrp="1"/>
          </p:cNvSpPr>
          <p:nvPr>
            <p:ph type="body" sz="quarter" idx="25" hasCustomPrompt="1"/>
          </p:nvPr>
        </p:nvSpPr>
        <p:spPr>
          <a:xfrm>
            <a:off x="3868374" y="2488711"/>
            <a:ext cx="1422000" cy="1800000"/>
          </a:xfrm>
        </p:spPr>
        <p:txBody>
          <a:bodyPr/>
          <a:lstStyle>
            <a:lvl1pPr marL="0" indent="0">
              <a:lnSpc>
                <a:spcPts val="800"/>
              </a:lnSpc>
              <a:spcAft>
                <a:spcPts val="100"/>
              </a:spcAft>
              <a:buNone/>
              <a:defRPr sz="750" b="0" baseline="0">
                <a:solidFill>
                  <a:schemeClr val="bg1"/>
                </a:solidFill>
              </a:defRPr>
            </a:lvl1pPr>
            <a:lvl2pPr marL="342900" indent="0">
              <a:buFont typeface="Arial" charset="0"/>
              <a:buNone/>
              <a:defRPr/>
            </a:lvl2pPr>
            <a:lvl3pPr marL="685800" indent="0">
              <a:buFont typeface="Arial" charset="0"/>
              <a:buNone/>
              <a:defRPr/>
            </a:lvl3pPr>
            <a:lvl4pPr marL="1028700" indent="0">
              <a:buFont typeface="Arial" charset="0"/>
              <a:buNone/>
              <a:defRPr/>
            </a:lvl4pPr>
            <a:lvl5pPr marL="1371600" indent="0">
              <a:buFont typeface="Arial" charset="0"/>
              <a:buNone/>
              <a:defRPr/>
            </a:lvl5pPr>
          </a:lstStyle>
          <a:p>
            <a:pPr lvl="0"/>
            <a:r>
              <a:rPr lang="en-US" err="1"/>
              <a:t>Ut</a:t>
            </a:r>
            <a:r>
              <a:rPr lang="en-US"/>
              <a:t> </a:t>
            </a:r>
            <a:r>
              <a:rPr lang="en-US" err="1"/>
              <a:t>recab</a:t>
            </a:r>
            <a:r>
              <a:rPr lang="en-US"/>
              <a:t> </a:t>
            </a:r>
            <a:r>
              <a:rPr lang="en-US" err="1"/>
              <a:t>inctium</a:t>
            </a:r>
            <a:r>
              <a:rPr lang="en-US"/>
              <a:t> is </a:t>
            </a:r>
            <a:r>
              <a:rPr lang="en-US" err="1"/>
              <a:t>nonsed</a:t>
            </a:r>
            <a:r>
              <a:rPr lang="en-US"/>
              <a:t> </a:t>
            </a:r>
            <a:r>
              <a:rPr lang="en-US" err="1"/>
              <a:t>maiorib</a:t>
            </a:r>
            <a:r>
              <a:rPr lang="en-US"/>
              <a:t> </a:t>
            </a:r>
            <a:r>
              <a:rPr lang="en-US" err="1"/>
              <a:t>usandi</a:t>
            </a:r>
            <a:r>
              <a:rPr lang="en-US"/>
              <a:t> del ma de core, </a:t>
            </a:r>
            <a:r>
              <a:rPr lang="en-US" err="1"/>
              <a:t>eos</a:t>
            </a:r>
            <a:r>
              <a:rPr lang="en-US"/>
              <a:t> </a:t>
            </a:r>
            <a:r>
              <a:rPr lang="en-US" err="1"/>
              <a:t>dol</a:t>
            </a:r>
            <a:r>
              <a:rPr lang="en-US"/>
              <a:t> </a:t>
            </a:r>
            <a:r>
              <a:rPr lang="en-US" err="1"/>
              <a:t>uptum</a:t>
            </a:r>
            <a:r>
              <a:rPr lang="en-US"/>
              <a:t> </a:t>
            </a:r>
            <a:r>
              <a:rPr lang="en-US" err="1"/>
              <a:t>cumet</a:t>
            </a:r>
            <a:r>
              <a:rPr lang="en-US"/>
              <a:t> ex </a:t>
            </a:r>
            <a:r>
              <a:rPr lang="en-US" err="1"/>
              <a:t>eos</a:t>
            </a:r>
            <a:r>
              <a:rPr lang="en-US"/>
              <a:t> </a:t>
            </a:r>
            <a:r>
              <a:rPr lang="en-US" err="1"/>
              <a:t>mintio</a:t>
            </a:r>
            <a:r>
              <a:rPr lang="en-US"/>
              <a:t> que que </a:t>
            </a:r>
            <a:r>
              <a:rPr lang="en-US" err="1"/>
              <a:t>nos</a:t>
            </a:r>
            <a:r>
              <a:rPr lang="en-US"/>
              <a:t> </a:t>
            </a:r>
            <a:r>
              <a:rPr lang="en-US" err="1"/>
              <a:t>estiatures</a:t>
            </a:r>
            <a:r>
              <a:rPr lang="en-US"/>
              <a:t> </a:t>
            </a:r>
            <a:r>
              <a:rPr lang="en-US" err="1"/>
              <a:t>seque</a:t>
            </a:r>
            <a:r>
              <a:rPr lang="en-US"/>
              <a:t> </a:t>
            </a:r>
            <a:r>
              <a:rPr lang="en-US" err="1"/>
              <a:t>alignam</a:t>
            </a:r>
            <a:r>
              <a:rPr lang="en-US"/>
              <a:t> </a:t>
            </a:r>
            <a:r>
              <a:rPr lang="en-US" err="1"/>
              <a:t>velestis</a:t>
            </a:r>
            <a:r>
              <a:rPr lang="en-US"/>
              <a:t> </a:t>
            </a:r>
            <a:r>
              <a:rPr lang="en-US" err="1"/>
              <a:t>illumet</a:t>
            </a:r>
            <a:r>
              <a:rPr lang="en-US"/>
              <a:t> </a:t>
            </a:r>
            <a:r>
              <a:rPr lang="en-US" err="1"/>
              <a:t>molum</a:t>
            </a:r>
            <a:r>
              <a:rPr lang="en-US"/>
              <a:t> </a:t>
            </a:r>
            <a:r>
              <a:rPr lang="en-US" err="1"/>
              <a:t>cullacerum</a:t>
            </a:r>
            <a:r>
              <a:rPr lang="en-US"/>
              <a:t> qui dent, </a:t>
            </a:r>
            <a:r>
              <a:rPr lang="en-US" err="1"/>
              <a:t>ut</a:t>
            </a:r>
            <a:r>
              <a:rPr lang="en-US"/>
              <a:t> ex </a:t>
            </a:r>
            <a:r>
              <a:rPr lang="en-US" err="1"/>
              <a:t>everum</a:t>
            </a:r>
            <a:r>
              <a:rPr lang="en-US"/>
              <a:t> dolor </a:t>
            </a:r>
            <a:r>
              <a:rPr lang="en-US" err="1"/>
              <a:t>aliquibus</a:t>
            </a:r>
            <a:r>
              <a:rPr lang="en-US"/>
              <a:t> </a:t>
            </a:r>
            <a:r>
              <a:rPr lang="en-US" err="1"/>
              <a:t>ut</a:t>
            </a:r>
            <a:r>
              <a:rPr lang="en-US"/>
              <a:t> ex </a:t>
            </a:r>
            <a:r>
              <a:rPr lang="en-US" err="1"/>
              <a:t>everum</a:t>
            </a:r>
            <a:r>
              <a:rPr lang="en-US"/>
              <a:t> dolor </a:t>
            </a:r>
            <a:r>
              <a:rPr lang="en-US" err="1"/>
              <a:t>aliquibus</a:t>
            </a:r>
            <a:r>
              <a:rPr lang="en-US"/>
              <a:t> </a:t>
            </a:r>
            <a:r>
              <a:rPr lang="en-US" err="1"/>
              <a:t>magnimi</a:t>
            </a:r>
            <a:r>
              <a:rPr lang="en-US"/>
              <a:t> </a:t>
            </a:r>
            <a:r>
              <a:rPr lang="en-US" err="1"/>
              <a:t>liquaer</a:t>
            </a:r>
            <a:r>
              <a:rPr lang="en-US"/>
              <a:t> </a:t>
            </a:r>
            <a:r>
              <a:rPr lang="en-US" err="1"/>
              <a:t>natenis</a:t>
            </a:r>
            <a:r>
              <a:rPr lang="en-US"/>
              <a:t> ab ilia </a:t>
            </a:r>
            <a:r>
              <a:rPr lang="en-US" err="1"/>
              <a:t>essimet</a:t>
            </a:r>
            <a:r>
              <a:rPr lang="en-US"/>
              <a:t> lam, </a:t>
            </a:r>
            <a:r>
              <a:rPr lang="en-US" err="1"/>
              <a:t>odior</a:t>
            </a:r>
            <a:r>
              <a:rPr lang="en-US"/>
              <a:t> </a:t>
            </a:r>
            <a:r>
              <a:rPr lang="en-US" err="1"/>
              <a:t>aut</a:t>
            </a:r>
            <a:r>
              <a:rPr lang="en-US"/>
              <a:t> </a:t>
            </a:r>
            <a:r>
              <a:rPr lang="en-US" err="1"/>
              <a:t>velligent</a:t>
            </a:r>
            <a:r>
              <a:rPr lang="en-US"/>
              <a:t> et mi, </a:t>
            </a:r>
            <a:r>
              <a:rPr lang="en-US" err="1"/>
              <a:t>quis</a:t>
            </a:r>
            <a:r>
              <a:rPr lang="en-US"/>
              <a:t> </a:t>
            </a:r>
            <a:r>
              <a:rPr lang="en-US" err="1"/>
              <a:t>essequa</a:t>
            </a:r>
            <a:r>
              <a:rPr lang="en-US"/>
              <a:t> </a:t>
            </a:r>
            <a:r>
              <a:rPr lang="en-US" err="1"/>
              <a:t>eruntia</a:t>
            </a:r>
            <a:r>
              <a:rPr lang="en-US"/>
              <a:t> </a:t>
            </a:r>
            <a:r>
              <a:rPr lang="en-US" err="1"/>
              <a:t>cumetur</a:t>
            </a:r>
            <a:r>
              <a:rPr lang="en-US"/>
              <a:t>. la ad et </a:t>
            </a:r>
            <a:r>
              <a:rPr lang="en-US" err="1"/>
              <a:t>quidunt</a:t>
            </a:r>
            <a:r>
              <a:rPr lang="en-US"/>
              <a:t> </a:t>
            </a:r>
            <a:r>
              <a:rPr lang="en-US" err="1"/>
              <a:t>otatur</a:t>
            </a:r>
            <a:r>
              <a:rPr lang="en-US"/>
              <a:t> </a:t>
            </a:r>
            <a:r>
              <a:rPr lang="en-US" err="1"/>
              <a:t>acesciis</a:t>
            </a:r>
            <a:r>
              <a:rPr lang="en-US"/>
              <a:t> </a:t>
            </a:r>
            <a:r>
              <a:rPr lang="en-US" err="1"/>
              <a:t>asit</a:t>
            </a:r>
            <a:r>
              <a:rPr lang="en-US"/>
              <a:t> </a:t>
            </a:r>
            <a:r>
              <a:rPr lang="en-US" err="1"/>
              <a:t>poriandebit</a:t>
            </a:r>
            <a:r>
              <a:rPr lang="en-US"/>
              <a:t>, </a:t>
            </a:r>
            <a:r>
              <a:rPr lang="en-US" err="1"/>
              <a:t>soluptae</a:t>
            </a:r>
            <a:r>
              <a:rPr lang="en-US"/>
              <a:t> </a:t>
            </a:r>
            <a:r>
              <a:rPr lang="en-US" err="1"/>
              <a:t>voluptat</a:t>
            </a:r>
            <a:r>
              <a:rPr lang="en-US"/>
              <a:t> </a:t>
            </a:r>
            <a:r>
              <a:rPr lang="en-US" err="1"/>
              <a:t>tatqui</a:t>
            </a:r>
            <a:r>
              <a:rPr lang="en-US"/>
              <a:t> </a:t>
            </a:r>
            <a:r>
              <a:rPr lang="en-US" err="1"/>
              <a:t>rero</a:t>
            </a:r>
            <a:r>
              <a:rPr lang="en-US"/>
              <a:t> </a:t>
            </a:r>
            <a:r>
              <a:rPr lang="en-US" err="1"/>
              <a:t>dollupiciat</a:t>
            </a:r>
            <a:r>
              <a:rPr lang="en-US"/>
              <a:t>.</a:t>
            </a:r>
          </a:p>
        </p:txBody>
      </p:sp>
      <p:sp>
        <p:nvSpPr>
          <p:cNvPr id="35" name="Text Placeholder 21"/>
          <p:cNvSpPr>
            <a:spLocks noGrp="1"/>
          </p:cNvSpPr>
          <p:nvPr>
            <p:ph type="body" sz="quarter" idx="26" hasCustomPrompt="1"/>
          </p:nvPr>
        </p:nvSpPr>
        <p:spPr>
          <a:xfrm>
            <a:off x="5397926" y="2488711"/>
            <a:ext cx="1422000" cy="1800000"/>
          </a:xfrm>
        </p:spPr>
        <p:txBody>
          <a:bodyPr/>
          <a:lstStyle>
            <a:lvl1pPr marL="0" indent="0">
              <a:lnSpc>
                <a:spcPts val="800"/>
              </a:lnSpc>
              <a:spcAft>
                <a:spcPts val="100"/>
              </a:spcAft>
              <a:buNone/>
              <a:defRPr sz="750" b="0" baseline="0">
                <a:solidFill>
                  <a:schemeClr val="bg1"/>
                </a:solidFill>
              </a:defRPr>
            </a:lvl1pPr>
            <a:lvl2pPr marL="342900" indent="0">
              <a:buFont typeface="Arial" charset="0"/>
              <a:buNone/>
              <a:defRPr/>
            </a:lvl2pPr>
            <a:lvl3pPr marL="685800" indent="0">
              <a:buFont typeface="Arial" charset="0"/>
              <a:buNone/>
              <a:defRPr/>
            </a:lvl3pPr>
            <a:lvl4pPr marL="1028700" indent="0">
              <a:buFont typeface="Arial" charset="0"/>
              <a:buNone/>
              <a:defRPr/>
            </a:lvl4pPr>
            <a:lvl5pPr marL="1371600" indent="0">
              <a:buFont typeface="Arial" charset="0"/>
              <a:buNone/>
              <a:defRPr/>
            </a:lvl5pPr>
          </a:lstStyle>
          <a:p>
            <a:pPr lvl="0"/>
            <a:r>
              <a:rPr lang="en-US" err="1"/>
              <a:t>Ut</a:t>
            </a:r>
            <a:r>
              <a:rPr lang="en-US"/>
              <a:t> </a:t>
            </a:r>
            <a:r>
              <a:rPr lang="en-US" err="1"/>
              <a:t>recab</a:t>
            </a:r>
            <a:r>
              <a:rPr lang="en-US"/>
              <a:t> </a:t>
            </a:r>
            <a:r>
              <a:rPr lang="en-US" err="1"/>
              <a:t>inctium</a:t>
            </a:r>
            <a:r>
              <a:rPr lang="en-US"/>
              <a:t> is </a:t>
            </a:r>
            <a:r>
              <a:rPr lang="en-US" err="1"/>
              <a:t>nonsed</a:t>
            </a:r>
            <a:r>
              <a:rPr lang="en-US"/>
              <a:t> </a:t>
            </a:r>
            <a:r>
              <a:rPr lang="en-US" err="1"/>
              <a:t>maiorib</a:t>
            </a:r>
            <a:r>
              <a:rPr lang="en-US"/>
              <a:t> </a:t>
            </a:r>
            <a:r>
              <a:rPr lang="en-US" err="1"/>
              <a:t>usandi</a:t>
            </a:r>
            <a:r>
              <a:rPr lang="en-US"/>
              <a:t> del ma de core, </a:t>
            </a:r>
            <a:r>
              <a:rPr lang="en-US" err="1"/>
              <a:t>eos</a:t>
            </a:r>
            <a:r>
              <a:rPr lang="en-US"/>
              <a:t> </a:t>
            </a:r>
            <a:r>
              <a:rPr lang="en-US" err="1"/>
              <a:t>dol</a:t>
            </a:r>
            <a:r>
              <a:rPr lang="en-US"/>
              <a:t> </a:t>
            </a:r>
            <a:r>
              <a:rPr lang="en-US" err="1"/>
              <a:t>uptum</a:t>
            </a:r>
            <a:r>
              <a:rPr lang="en-US"/>
              <a:t> </a:t>
            </a:r>
            <a:r>
              <a:rPr lang="en-US" err="1"/>
              <a:t>cumet</a:t>
            </a:r>
            <a:r>
              <a:rPr lang="en-US"/>
              <a:t> ex </a:t>
            </a:r>
            <a:r>
              <a:rPr lang="en-US" err="1"/>
              <a:t>eos</a:t>
            </a:r>
            <a:r>
              <a:rPr lang="en-US"/>
              <a:t> </a:t>
            </a:r>
            <a:r>
              <a:rPr lang="en-US" err="1"/>
              <a:t>mintio</a:t>
            </a:r>
            <a:r>
              <a:rPr lang="en-US"/>
              <a:t> que que </a:t>
            </a:r>
            <a:r>
              <a:rPr lang="en-US" err="1"/>
              <a:t>nos</a:t>
            </a:r>
            <a:r>
              <a:rPr lang="en-US"/>
              <a:t> </a:t>
            </a:r>
            <a:r>
              <a:rPr lang="en-US" err="1"/>
              <a:t>estiatures</a:t>
            </a:r>
            <a:r>
              <a:rPr lang="en-US"/>
              <a:t> </a:t>
            </a:r>
            <a:r>
              <a:rPr lang="en-US" err="1"/>
              <a:t>seque</a:t>
            </a:r>
            <a:r>
              <a:rPr lang="en-US"/>
              <a:t> </a:t>
            </a:r>
            <a:r>
              <a:rPr lang="en-US" err="1"/>
              <a:t>alignam</a:t>
            </a:r>
            <a:r>
              <a:rPr lang="en-US"/>
              <a:t> </a:t>
            </a:r>
            <a:r>
              <a:rPr lang="en-US" err="1"/>
              <a:t>velestis</a:t>
            </a:r>
            <a:r>
              <a:rPr lang="en-US"/>
              <a:t> </a:t>
            </a:r>
            <a:r>
              <a:rPr lang="en-US" err="1"/>
              <a:t>illumet</a:t>
            </a:r>
            <a:r>
              <a:rPr lang="en-US"/>
              <a:t> </a:t>
            </a:r>
            <a:r>
              <a:rPr lang="en-US" err="1"/>
              <a:t>molum</a:t>
            </a:r>
            <a:r>
              <a:rPr lang="en-US"/>
              <a:t> </a:t>
            </a:r>
            <a:r>
              <a:rPr lang="en-US" err="1"/>
              <a:t>cullacerum</a:t>
            </a:r>
            <a:r>
              <a:rPr lang="en-US"/>
              <a:t> qui dent, </a:t>
            </a:r>
            <a:r>
              <a:rPr lang="en-US" err="1"/>
              <a:t>ut</a:t>
            </a:r>
            <a:r>
              <a:rPr lang="en-US"/>
              <a:t> ex </a:t>
            </a:r>
            <a:r>
              <a:rPr lang="en-US" err="1"/>
              <a:t>everum</a:t>
            </a:r>
            <a:r>
              <a:rPr lang="en-US"/>
              <a:t> dolor </a:t>
            </a:r>
            <a:r>
              <a:rPr lang="en-US" err="1"/>
              <a:t>aliquibus</a:t>
            </a:r>
            <a:r>
              <a:rPr lang="en-US"/>
              <a:t> </a:t>
            </a:r>
            <a:r>
              <a:rPr lang="en-US" err="1"/>
              <a:t>ut</a:t>
            </a:r>
            <a:r>
              <a:rPr lang="en-US"/>
              <a:t> ex </a:t>
            </a:r>
            <a:r>
              <a:rPr lang="en-US" err="1"/>
              <a:t>everum</a:t>
            </a:r>
            <a:r>
              <a:rPr lang="en-US"/>
              <a:t> dolor </a:t>
            </a:r>
            <a:r>
              <a:rPr lang="en-US" err="1"/>
              <a:t>aliquibus</a:t>
            </a:r>
            <a:r>
              <a:rPr lang="en-US"/>
              <a:t> </a:t>
            </a:r>
            <a:r>
              <a:rPr lang="en-US" err="1"/>
              <a:t>magnimi</a:t>
            </a:r>
            <a:r>
              <a:rPr lang="en-US"/>
              <a:t> </a:t>
            </a:r>
            <a:r>
              <a:rPr lang="en-US" err="1"/>
              <a:t>liquaer</a:t>
            </a:r>
            <a:r>
              <a:rPr lang="en-US"/>
              <a:t> </a:t>
            </a:r>
            <a:r>
              <a:rPr lang="en-US" err="1"/>
              <a:t>natenis</a:t>
            </a:r>
            <a:r>
              <a:rPr lang="en-US"/>
              <a:t> ab ilia </a:t>
            </a:r>
            <a:r>
              <a:rPr lang="en-US" err="1"/>
              <a:t>essimet</a:t>
            </a:r>
            <a:r>
              <a:rPr lang="en-US"/>
              <a:t> lam, </a:t>
            </a:r>
            <a:r>
              <a:rPr lang="en-US" err="1"/>
              <a:t>odior</a:t>
            </a:r>
            <a:r>
              <a:rPr lang="en-US"/>
              <a:t> </a:t>
            </a:r>
            <a:r>
              <a:rPr lang="en-US" err="1"/>
              <a:t>aut</a:t>
            </a:r>
            <a:r>
              <a:rPr lang="en-US"/>
              <a:t> </a:t>
            </a:r>
            <a:r>
              <a:rPr lang="en-US" err="1"/>
              <a:t>velligent</a:t>
            </a:r>
            <a:r>
              <a:rPr lang="en-US"/>
              <a:t> et mi, </a:t>
            </a:r>
            <a:r>
              <a:rPr lang="en-US" err="1"/>
              <a:t>quis</a:t>
            </a:r>
            <a:r>
              <a:rPr lang="en-US"/>
              <a:t> </a:t>
            </a:r>
            <a:r>
              <a:rPr lang="en-US" err="1"/>
              <a:t>essequa</a:t>
            </a:r>
            <a:r>
              <a:rPr lang="en-US"/>
              <a:t> </a:t>
            </a:r>
            <a:r>
              <a:rPr lang="en-US" err="1"/>
              <a:t>eruntia</a:t>
            </a:r>
            <a:r>
              <a:rPr lang="en-US"/>
              <a:t> </a:t>
            </a:r>
            <a:r>
              <a:rPr lang="en-US" err="1"/>
              <a:t>cumetur</a:t>
            </a:r>
            <a:r>
              <a:rPr lang="en-US"/>
              <a:t>. la ad et </a:t>
            </a:r>
            <a:r>
              <a:rPr lang="en-US" err="1"/>
              <a:t>quidunt</a:t>
            </a:r>
            <a:r>
              <a:rPr lang="en-US"/>
              <a:t> </a:t>
            </a:r>
            <a:r>
              <a:rPr lang="en-US" err="1"/>
              <a:t>otatur</a:t>
            </a:r>
            <a:r>
              <a:rPr lang="en-US"/>
              <a:t> </a:t>
            </a:r>
            <a:r>
              <a:rPr lang="en-US" err="1"/>
              <a:t>acesciis</a:t>
            </a:r>
            <a:r>
              <a:rPr lang="en-US"/>
              <a:t> </a:t>
            </a:r>
            <a:r>
              <a:rPr lang="en-US" err="1"/>
              <a:t>asit</a:t>
            </a:r>
            <a:r>
              <a:rPr lang="en-US"/>
              <a:t> </a:t>
            </a:r>
            <a:r>
              <a:rPr lang="en-US" err="1"/>
              <a:t>poriandebit</a:t>
            </a:r>
            <a:r>
              <a:rPr lang="en-US"/>
              <a:t>, </a:t>
            </a:r>
            <a:r>
              <a:rPr lang="en-US" err="1"/>
              <a:t>soluptae</a:t>
            </a:r>
            <a:r>
              <a:rPr lang="en-US"/>
              <a:t> </a:t>
            </a:r>
            <a:r>
              <a:rPr lang="en-US" err="1"/>
              <a:t>voluptat</a:t>
            </a:r>
            <a:r>
              <a:rPr lang="en-US"/>
              <a:t> </a:t>
            </a:r>
            <a:r>
              <a:rPr lang="en-US" err="1"/>
              <a:t>tatqui</a:t>
            </a:r>
            <a:r>
              <a:rPr lang="en-US"/>
              <a:t> </a:t>
            </a:r>
            <a:r>
              <a:rPr lang="en-US" err="1"/>
              <a:t>rero</a:t>
            </a:r>
            <a:r>
              <a:rPr lang="en-US"/>
              <a:t> </a:t>
            </a:r>
            <a:r>
              <a:rPr lang="en-US" err="1"/>
              <a:t>dollupiciat</a:t>
            </a:r>
            <a:r>
              <a:rPr lang="en-US"/>
              <a:t>.</a:t>
            </a:r>
          </a:p>
        </p:txBody>
      </p:sp>
      <p:sp>
        <p:nvSpPr>
          <p:cNvPr id="36" name="Text Placeholder 21"/>
          <p:cNvSpPr>
            <a:spLocks noGrp="1"/>
          </p:cNvSpPr>
          <p:nvPr>
            <p:ph type="body" sz="quarter" idx="27" hasCustomPrompt="1"/>
          </p:nvPr>
        </p:nvSpPr>
        <p:spPr>
          <a:xfrm>
            <a:off x="6953457" y="2483677"/>
            <a:ext cx="1422000" cy="1800000"/>
          </a:xfrm>
        </p:spPr>
        <p:txBody>
          <a:bodyPr/>
          <a:lstStyle>
            <a:lvl1pPr marL="0" indent="0">
              <a:lnSpc>
                <a:spcPts val="800"/>
              </a:lnSpc>
              <a:spcAft>
                <a:spcPts val="100"/>
              </a:spcAft>
              <a:buNone/>
              <a:defRPr sz="750" b="0" baseline="0">
                <a:solidFill>
                  <a:schemeClr val="bg1"/>
                </a:solidFill>
              </a:defRPr>
            </a:lvl1pPr>
            <a:lvl2pPr marL="342900" indent="0">
              <a:buFont typeface="Arial" charset="0"/>
              <a:buNone/>
              <a:defRPr/>
            </a:lvl2pPr>
            <a:lvl3pPr marL="685800" indent="0">
              <a:buFont typeface="Arial" charset="0"/>
              <a:buNone/>
              <a:defRPr/>
            </a:lvl3pPr>
            <a:lvl4pPr marL="1028700" indent="0">
              <a:buFont typeface="Arial" charset="0"/>
              <a:buNone/>
              <a:defRPr/>
            </a:lvl4pPr>
            <a:lvl5pPr marL="1371600" indent="0">
              <a:buFont typeface="Arial" charset="0"/>
              <a:buNone/>
              <a:defRPr/>
            </a:lvl5pPr>
          </a:lstStyle>
          <a:p>
            <a:pPr lvl="0"/>
            <a:r>
              <a:rPr lang="en-US" err="1"/>
              <a:t>Ut</a:t>
            </a:r>
            <a:r>
              <a:rPr lang="en-US"/>
              <a:t> </a:t>
            </a:r>
            <a:r>
              <a:rPr lang="en-US" err="1"/>
              <a:t>recab</a:t>
            </a:r>
            <a:r>
              <a:rPr lang="en-US"/>
              <a:t> </a:t>
            </a:r>
            <a:r>
              <a:rPr lang="en-US" err="1"/>
              <a:t>inctium</a:t>
            </a:r>
            <a:r>
              <a:rPr lang="en-US"/>
              <a:t> is </a:t>
            </a:r>
            <a:r>
              <a:rPr lang="en-US" err="1"/>
              <a:t>nonsed</a:t>
            </a:r>
            <a:r>
              <a:rPr lang="en-US"/>
              <a:t> </a:t>
            </a:r>
            <a:r>
              <a:rPr lang="en-US" err="1"/>
              <a:t>maiorib</a:t>
            </a:r>
            <a:r>
              <a:rPr lang="en-US"/>
              <a:t> </a:t>
            </a:r>
            <a:r>
              <a:rPr lang="en-US" err="1"/>
              <a:t>usandi</a:t>
            </a:r>
            <a:r>
              <a:rPr lang="en-US"/>
              <a:t> del ma de core, </a:t>
            </a:r>
            <a:r>
              <a:rPr lang="en-US" err="1"/>
              <a:t>eos</a:t>
            </a:r>
            <a:r>
              <a:rPr lang="en-US"/>
              <a:t> </a:t>
            </a:r>
            <a:r>
              <a:rPr lang="en-US" err="1"/>
              <a:t>dol</a:t>
            </a:r>
            <a:r>
              <a:rPr lang="en-US"/>
              <a:t> </a:t>
            </a:r>
            <a:r>
              <a:rPr lang="en-US" err="1"/>
              <a:t>uptum</a:t>
            </a:r>
            <a:r>
              <a:rPr lang="en-US"/>
              <a:t> </a:t>
            </a:r>
            <a:r>
              <a:rPr lang="en-US" err="1"/>
              <a:t>cumet</a:t>
            </a:r>
            <a:r>
              <a:rPr lang="en-US"/>
              <a:t> ex </a:t>
            </a:r>
            <a:r>
              <a:rPr lang="en-US" err="1"/>
              <a:t>eos</a:t>
            </a:r>
            <a:r>
              <a:rPr lang="en-US"/>
              <a:t> </a:t>
            </a:r>
            <a:r>
              <a:rPr lang="en-US" err="1"/>
              <a:t>mintio</a:t>
            </a:r>
            <a:r>
              <a:rPr lang="en-US"/>
              <a:t> que que </a:t>
            </a:r>
            <a:r>
              <a:rPr lang="en-US" err="1"/>
              <a:t>nos</a:t>
            </a:r>
            <a:r>
              <a:rPr lang="en-US"/>
              <a:t> </a:t>
            </a:r>
            <a:r>
              <a:rPr lang="en-US" err="1"/>
              <a:t>estiatures</a:t>
            </a:r>
            <a:r>
              <a:rPr lang="en-US"/>
              <a:t> </a:t>
            </a:r>
            <a:r>
              <a:rPr lang="en-US" err="1"/>
              <a:t>seque</a:t>
            </a:r>
            <a:r>
              <a:rPr lang="en-US"/>
              <a:t> </a:t>
            </a:r>
            <a:r>
              <a:rPr lang="en-US" err="1"/>
              <a:t>alignam</a:t>
            </a:r>
            <a:r>
              <a:rPr lang="en-US"/>
              <a:t> </a:t>
            </a:r>
            <a:r>
              <a:rPr lang="en-US" err="1"/>
              <a:t>velestis</a:t>
            </a:r>
            <a:r>
              <a:rPr lang="en-US"/>
              <a:t> </a:t>
            </a:r>
            <a:r>
              <a:rPr lang="en-US" err="1"/>
              <a:t>illumet</a:t>
            </a:r>
            <a:r>
              <a:rPr lang="en-US"/>
              <a:t> </a:t>
            </a:r>
            <a:r>
              <a:rPr lang="en-US" err="1"/>
              <a:t>molum</a:t>
            </a:r>
            <a:r>
              <a:rPr lang="en-US"/>
              <a:t> </a:t>
            </a:r>
            <a:r>
              <a:rPr lang="en-US" err="1"/>
              <a:t>cullacerum</a:t>
            </a:r>
            <a:r>
              <a:rPr lang="en-US"/>
              <a:t> qui dent, </a:t>
            </a:r>
            <a:r>
              <a:rPr lang="en-US" err="1"/>
              <a:t>ut</a:t>
            </a:r>
            <a:r>
              <a:rPr lang="en-US"/>
              <a:t> ex </a:t>
            </a:r>
            <a:r>
              <a:rPr lang="en-US" err="1"/>
              <a:t>everum</a:t>
            </a:r>
            <a:r>
              <a:rPr lang="en-US"/>
              <a:t> dolor </a:t>
            </a:r>
            <a:r>
              <a:rPr lang="en-US" err="1"/>
              <a:t>aliquibus</a:t>
            </a:r>
            <a:r>
              <a:rPr lang="en-US"/>
              <a:t> </a:t>
            </a:r>
            <a:r>
              <a:rPr lang="en-US" err="1"/>
              <a:t>ut</a:t>
            </a:r>
            <a:r>
              <a:rPr lang="en-US"/>
              <a:t> ex </a:t>
            </a:r>
            <a:r>
              <a:rPr lang="en-US" err="1"/>
              <a:t>everum</a:t>
            </a:r>
            <a:r>
              <a:rPr lang="en-US"/>
              <a:t> dolor </a:t>
            </a:r>
            <a:r>
              <a:rPr lang="en-US" err="1"/>
              <a:t>aliquibus</a:t>
            </a:r>
            <a:r>
              <a:rPr lang="en-US"/>
              <a:t> </a:t>
            </a:r>
            <a:r>
              <a:rPr lang="en-US" err="1"/>
              <a:t>magnimi</a:t>
            </a:r>
            <a:r>
              <a:rPr lang="en-US"/>
              <a:t> </a:t>
            </a:r>
            <a:r>
              <a:rPr lang="en-US" err="1"/>
              <a:t>liquaer</a:t>
            </a:r>
            <a:r>
              <a:rPr lang="en-US"/>
              <a:t> </a:t>
            </a:r>
            <a:r>
              <a:rPr lang="en-US" err="1"/>
              <a:t>natenis</a:t>
            </a:r>
            <a:r>
              <a:rPr lang="en-US"/>
              <a:t> ab ilia </a:t>
            </a:r>
            <a:r>
              <a:rPr lang="en-US" err="1"/>
              <a:t>essimet</a:t>
            </a:r>
            <a:r>
              <a:rPr lang="en-US"/>
              <a:t> lam, </a:t>
            </a:r>
            <a:r>
              <a:rPr lang="en-US" err="1"/>
              <a:t>odior</a:t>
            </a:r>
            <a:r>
              <a:rPr lang="en-US"/>
              <a:t> </a:t>
            </a:r>
            <a:r>
              <a:rPr lang="en-US" err="1"/>
              <a:t>aut</a:t>
            </a:r>
            <a:r>
              <a:rPr lang="en-US"/>
              <a:t> </a:t>
            </a:r>
            <a:r>
              <a:rPr lang="en-US" err="1"/>
              <a:t>velligent</a:t>
            </a:r>
            <a:r>
              <a:rPr lang="en-US"/>
              <a:t> et mi, </a:t>
            </a:r>
            <a:r>
              <a:rPr lang="en-US" err="1"/>
              <a:t>quis</a:t>
            </a:r>
            <a:r>
              <a:rPr lang="en-US"/>
              <a:t> </a:t>
            </a:r>
            <a:r>
              <a:rPr lang="en-US" err="1"/>
              <a:t>essequa</a:t>
            </a:r>
            <a:r>
              <a:rPr lang="en-US"/>
              <a:t> </a:t>
            </a:r>
            <a:r>
              <a:rPr lang="en-US" err="1"/>
              <a:t>eruntia</a:t>
            </a:r>
            <a:r>
              <a:rPr lang="en-US"/>
              <a:t> </a:t>
            </a:r>
            <a:r>
              <a:rPr lang="en-US" err="1"/>
              <a:t>cumetur</a:t>
            </a:r>
            <a:r>
              <a:rPr lang="en-US"/>
              <a:t>. la ad et </a:t>
            </a:r>
            <a:r>
              <a:rPr lang="en-US" err="1"/>
              <a:t>quidunt</a:t>
            </a:r>
            <a:r>
              <a:rPr lang="en-US"/>
              <a:t> </a:t>
            </a:r>
            <a:r>
              <a:rPr lang="en-US" err="1"/>
              <a:t>otatur</a:t>
            </a:r>
            <a:r>
              <a:rPr lang="en-US"/>
              <a:t> </a:t>
            </a:r>
            <a:r>
              <a:rPr lang="en-US" err="1"/>
              <a:t>acesciis</a:t>
            </a:r>
            <a:r>
              <a:rPr lang="en-US"/>
              <a:t> </a:t>
            </a:r>
            <a:r>
              <a:rPr lang="en-US" err="1"/>
              <a:t>asit</a:t>
            </a:r>
            <a:r>
              <a:rPr lang="en-US"/>
              <a:t> </a:t>
            </a:r>
            <a:r>
              <a:rPr lang="en-US" err="1"/>
              <a:t>poriandebit</a:t>
            </a:r>
            <a:r>
              <a:rPr lang="en-US"/>
              <a:t>, </a:t>
            </a:r>
            <a:r>
              <a:rPr lang="en-US" err="1"/>
              <a:t>soluptae</a:t>
            </a:r>
            <a:r>
              <a:rPr lang="en-US"/>
              <a:t> </a:t>
            </a:r>
            <a:r>
              <a:rPr lang="en-US" err="1"/>
              <a:t>voluptat</a:t>
            </a:r>
            <a:r>
              <a:rPr lang="en-US"/>
              <a:t> </a:t>
            </a:r>
            <a:r>
              <a:rPr lang="en-US" err="1"/>
              <a:t>tatqui</a:t>
            </a:r>
            <a:r>
              <a:rPr lang="en-US"/>
              <a:t> </a:t>
            </a:r>
            <a:r>
              <a:rPr lang="en-US" err="1"/>
              <a:t>rero</a:t>
            </a:r>
            <a:r>
              <a:rPr lang="en-US"/>
              <a:t> </a:t>
            </a:r>
            <a:r>
              <a:rPr lang="en-US" err="1"/>
              <a:t>dollupiciat</a:t>
            </a:r>
            <a:r>
              <a:rPr lang="en-US"/>
              <a:t>.</a:t>
            </a: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EMC Divider Slide v01">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74554D6-74C7-7F48-9311-A0F9600B0CC6}"/>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450000"/>
            <a:ext cx="5040000" cy="450000"/>
          </a:xfrm>
        </p:spPr>
        <p:txBody>
          <a:bodyPr anchor="t" anchorCtr="0"/>
          <a:lstStyle>
            <a:lvl1pPr algn="l">
              <a:lnSpc>
                <a:spcPts val="4000"/>
              </a:lnSpc>
              <a:defRPr sz="4000"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990000"/>
            <a:ext cx="5040000" cy="27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1656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Slide Number Placeholder 21">
            <a:extLst>
              <a:ext uri="{FF2B5EF4-FFF2-40B4-BE49-F238E27FC236}">
                <a16:creationId xmlns:a16="http://schemas.microsoft.com/office/drawing/2014/main" id="{85E3EA8C-D7FA-E541-8B18-79F24430CD8E}"/>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23" name="Straight Connector 22">
            <a:extLst>
              <a:ext uri="{FF2B5EF4-FFF2-40B4-BE49-F238E27FC236}">
                <a16:creationId xmlns:a16="http://schemas.microsoft.com/office/drawing/2014/main" id="{6D058CBC-B9C7-5E49-980D-70BA234DF55E}"/>
              </a:ext>
            </a:extLst>
          </p:cNvPr>
          <p:cNvCxnSpPr>
            <a:cxnSpLocks/>
          </p:cNvCxnSpPr>
          <p:nvPr userDrawn="1"/>
        </p:nvCxnSpPr>
        <p:spPr>
          <a:xfrm>
            <a:off x="8550000" y="4806000"/>
            <a:ext cx="0" cy="3375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9426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EMC Divider Slide v0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959F6E-7BC2-5843-AB30-D7BB06590084}"/>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450000"/>
            <a:ext cx="5040000" cy="450000"/>
          </a:xfrm>
        </p:spPr>
        <p:txBody>
          <a:bodyPr anchor="t" anchorCtr="0"/>
          <a:lstStyle>
            <a:lvl1pPr algn="l">
              <a:lnSpc>
                <a:spcPts val="4000"/>
              </a:lnSpc>
              <a:defRPr sz="4000"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990000"/>
            <a:ext cx="5040000" cy="27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1656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7535FA84-0AE2-114D-AB60-A25BA0A9933A}"/>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3" name="Straight Connector 12">
            <a:extLst>
              <a:ext uri="{FF2B5EF4-FFF2-40B4-BE49-F238E27FC236}">
                <a16:creationId xmlns:a16="http://schemas.microsoft.com/office/drawing/2014/main" id="{872FEDDB-E6D9-D846-99F7-B2F1E45C8E59}"/>
              </a:ext>
            </a:extLst>
          </p:cNvPr>
          <p:cNvCxnSpPr>
            <a:cxnSpLocks/>
          </p:cNvCxnSpPr>
          <p:nvPr userDrawn="1"/>
        </p:nvCxnSpPr>
        <p:spPr>
          <a:xfrm>
            <a:off x="8550000" y="4806000"/>
            <a:ext cx="0" cy="3375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03683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EMC Divider Slide v0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C7E76A-3109-DA49-95C0-6BB58D4B062A}"/>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450000"/>
            <a:ext cx="5040000" cy="450000"/>
          </a:xfrm>
        </p:spPr>
        <p:txBody>
          <a:bodyPr anchor="t" anchorCtr="0"/>
          <a:lstStyle>
            <a:lvl1pPr algn="l">
              <a:lnSpc>
                <a:spcPts val="4000"/>
              </a:lnSpc>
              <a:defRPr sz="4000"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990000"/>
            <a:ext cx="5040000" cy="27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1656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9EA24F53-9E5A-6F42-8274-94924D121078}"/>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0" name="Straight Connector 9">
            <a:extLst>
              <a:ext uri="{FF2B5EF4-FFF2-40B4-BE49-F238E27FC236}">
                <a16:creationId xmlns:a16="http://schemas.microsoft.com/office/drawing/2014/main" id="{3F9D1629-74F5-0B44-8787-ABA9EB2C83BB}"/>
              </a:ext>
            </a:extLst>
          </p:cNvPr>
          <p:cNvCxnSpPr>
            <a:cxnSpLocks/>
          </p:cNvCxnSpPr>
          <p:nvPr userDrawn="1"/>
        </p:nvCxnSpPr>
        <p:spPr>
          <a:xfrm>
            <a:off x="8550000" y="4806000"/>
            <a:ext cx="0" cy="3375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67092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EMC Divider Slide v0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7C5571-7D59-C940-AA36-5B1AC0C4BEA2}"/>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450000"/>
            <a:ext cx="5040000" cy="450000"/>
          </a:xfrm>
        </p:spPr>
        <p:txBody>
          <a:bodyPr anchor="t" anchorCtr="0"/>
          <a:lstStyle>
            <a:lvl1pPr algn="l">
              <a:lnSpc>
                <a:spcPts val="4000"/>
              </a:lnSpc>
              <a:defRPr sz="4000"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990000"/>
            <a:ext cx="5040000" cy="27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1656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4F20A432-27E5-7049-A574-AA536ED1C685}"/>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0" name="Straight Connector 9">
            <a:extLst>
              <a:ext uri="{FF2B5EF4-FFF2-40B4-BE49-F238E27FC236}">
                <a16:creationId xmlns:a16="http://schemas.microsoft.com/office/drawing/2014/main" id="{C716B783-64A2-CE46-B486-A5B5F09FA9E6}"/>
              </a:ext>
            </a:extLst>
          </p:cNvPr>
          <p:cNvCxnSpPr>
            <a:cxnSpLocks/>
          </p:cNvCxnSpPr>
          <p:nvPr userDrawn="1"/>
        </p:nvCxnSpPr>
        <p:spPr>
          <a:xfrm>
            <a:off x="8550000" y="4806000"/>
            <a:ext cx="0" cy="3375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16825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EMC Divider Slide v05">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FFC0BE-1B9D-484C-8D4F-CD97B5154516}"/>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450000"/>
            <a:ext cx="5040000" cy="450000"/>
          </a:xfrm>
        </p:spPr>
        <p:txBody>
          <a:bodyPr anchor="t" anchorCtr="0"/>
          <a:lstStyle>
            <a:lvl1pPr algn="l">
              <a:lnSpc>
                <a:spcPts val="4000"/>
              </a:lnSpc>
              <a:defRPr sz="4000"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990000"/>
            <a:ext cx="5040000" cy="27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1656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6C72046A-AE55-4C48-AB00-6B80128964A1}"/>
              </a:ext>
            </a:extLst>
          </p:cNvPr>
          <p:cNvSpPr>
            <a:spLocks noGrp="1"/>
          </p:cNvSpPr>
          <p:nvPr>
            <p:ph type="sldNum" sz="quarter" idx="10"/>
          </p:nvPr>
        </p:nvSpPr>
        <p:spPr/>
        <p:txBody>
          <a:bodyPr/>
          <a:lstStyle/>
          <a:p>
            <a:fld id="{73A9E820-FCDC-9D4F-B422-DEB35CEB4BD2}" type="slidenum">
              <a:rPr lang="en-US" smtClean="0"/>
              <a:pPr/>
              <a:t>‹#›</a:t>
            </a:fld>
            <a:endParaRPr lang="en-US"/>
          </a:p>
        </p:txBody>
      </p:sp>
      <p:cxnSp>
        <p:nvCxnSpPr>
          <p:cNvPr id="10" name="Straight Connector 9">
            <a:extLst>
              <a:ext uri="{FF2B5EF4-FFF2-40B4-BE49-F238E27FC236}">
                <a16:creationId xmlns:a16="http://schemas.microsoft.com/office/drawing/2014/main" id="{43AEF03E-415A-7648-87B5-2B8AE1CB3DB0}"/>
              </a:ext>
            </a:extLst>
          </p:cNvPr>
          <p:cNvCxnSpPr>
            <a:cxnSpLocks/>
          </p:cNvCxnSpPr>
          <p:nvPr userDrawn="1"/>
        </p:nvCxnSpPr>
        <p:spPr>
          <a:xfrm>
            <a:off x="8550000" y="4806000"/>
            <a:ext cx="0" cy="3375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54484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EMC Divider Slide v06">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FDBF443-D40F-6046-B171-7C79EBDA0882}"/>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450000"/>
            <a:ext cx="5040000" cy="450000"/>
          </a:xfrm>
        </p:spPr>
        <p:txBody>
          <a:bodyPr anchor="t" anchorCtr="0"/>
          <a:lstStyle>
            <a:lvl1pPr algn="l">
              <a:lnSpc>
                <a:spcPts val="4000"/>
              </a:lnSpc>
              <a:defRPr sz="4000"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990000"/>
            <a:ext cx="5040000" cy="27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1656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14942AD-F020-A842-B53C-3B7F33AC310F}"/>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4" name="Straight Connector 13">
            <a:extLst>
              <a:ext uri="{FF2B5EF4-FFF2-40B4-BE49-F238E27FC236}">
                <a16:creationId xmlns:a16="http://schemas.microsoft.com/office/drawing/2014/main" id="{72E6AA40-47B5-494F-82F1-2BB402CD24C8}"/>
              </a:ext>
            </a:extLst>
          </p:cNvPr>
          <p:cNvCxnSpPr>
            <a:cxnSpLocks/>
          </p:cNvCxnSpPr>
          <p:nvPr userDrawn="1"/>
        </p:nvCxnSpPr>
        <p:spPr>
          <a:xfrm>
            <a:off x="8550000" y="4806000"/>
            <a:ext cx="0" cy="3375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42528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EMC Divider Slide v07">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84E8C5-16B0-FD4D-8BBE-10B4D517272C}"/>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450000"/>
            <a:ext cx="5040000" cy="450000"/>
          </a:xfrm>
        </p:spPr>
        <p:txBody>
          <a:bodyPr anchor="t" anchorCtr="0"/>
          <a:lstStyle>
            <a:lvl1pPr algn="l">
              <a:lnSpc>
                <a:spcPts val="4000"/>
              </a:lnSpc>
              <a:defRPr sz="4000"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990000"/>
            <a:ext cx="5040000" cy="27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1656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14942AD-F020-A842-B53C-3B7F33AC310F}"/>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4" name="Straight Connector 13">
            <a:extLst>
              <a:ext uri="{FF2B5EF4-FFF2-40B4-BE49-F238E27FC236}">
                <a16:creationId xmlns:a16="http://schemas.microsoft.com/office/drawing/2014/main" id="{72E6AA40-47B5-494F-82F1-2BB402CD24C8}"/>
              </a:ext>
            </a:extLst>
          </p:cNvPr>
          <p:cNvCxnSpPr>
            <a:cxnSpLocks/>
          </p:cNvCxnSpPr>
          <p:nvPr userDrawn="1"/>
        </p:nvCxnSpPr>
        <p:spPr>
          <a:xfrm>
            <a:off x="8550000" y="4806000"/>
            <a:ext cx="0" cy="3375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07840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EMC 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648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4806000"/>
            <a:ext cx="0" cy="3375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70506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AEMC Title &amp; Content (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954BB-84B7-2B41-9CCA-39C0462F4B15}"/>
              </a:ext>
            </a:extLst>
          </p:cNvPr>
          <p:cNvSpPr>
            <a:spLocks noGrp="1"/>
          </p:cNvSpPr>
          <p:nvPr>
            <p:ph idx="1" hasCustomPrompt="1"/>
          </p:nvPr>
        </p:nvSpPr>
        <p:spPr>
          <a:xfrm>
            <a:off x="305999" y="1260000"/>
            <a:ext cx="8100000" cy="2880000"/>
          </a:xfrm>
        </p:spPr>
        <p:txBody>
          <a:bodyPr/>
          <a:lstStyle>
            <a:lvl1pPr marL="0" indent="0">
              <a:lnSpc>
                <a:spcPts val="4400"/>
              </a:lnSpc>
              <a:spcAft>
                <a:spcPts val="750"/>
              </a:spcAft>
              <a:buNone/>
              <a:defRPr sz="4200">
                <a:solidFill>
                  <a:schemeClr val="bg1"/>
                </a:solidFill>
              </a:defRPr>
            </a:lvl1pPr>
            <a:lvl2pPr marL="360000" indent="0">
              <a:buNone/>
              <a:defRPr>
                <a:solidFill>
                  <a:srgbClr val="FF0000"/>
                </a:solidFill>
              </a:defRPr>
            </a:lvl2pPr>
            <a:lvl3pPr marL="720000" indent="0">
              <a:buNone/>
              <a:defRPr>
                <a:solidFill>
                  <a:srgbClr val="FF0000"/>
                </a:solidFill>
              </a:defRPr>
            </a:lvl3pPr>
            <a:lvl4pPr marL="1080000" indent="0">
              <a:buNone/>
              <a:defRPr>
                <a:solidFill>
                  <a:srgbClr val="FF0000"/>
                </a:solidFill>
              </a:defRPr>
            </a:lvl4pPr>
            <a:lvl5pPr marL="1440000" indent="0">
              <a:buNone/>
              <a:defRPr>
                <a:solidFill>
                  <a:srgbClr val="FF0000"/>
                </a:solidFill>
              </a:defRPr>
            </a:lvl5pPr>
          </a:lstStyle>
          <a:p>
            <a:pPr lvl="0"/>
            <a:r>
              <a:rPr lang="en-US"/>
              <a:t>“</a:t>
            </a:r>
            <a:r>
              <a:rPr lang="en-US" err="1"/>
              <a:t>Uptaque</a:t>
            </a:r>
            <a:r>
              <a:rPr lang="en-US"/>
              <a:t> </a:t>
            </a:r>
            <a:r>
              <a:rPr lang="en-US" err="1"/>
              <a:t>saection</a:t>
            </a:r>
            <a:r>
              <a:rPr lang="en-US"/>
              <a:t> </a:t>
            </a:r>
            <a:r>
              <a:rPr lang="en-US" err="1"/>
              <a:t>consequiam</a:t>
            </a:r>
            <a:r>
              <a:rPr lang="en-US"/>
              <a:t> </a:t>
            </a: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r>
              <a:rPr lang="en-US"/>
              <a:t> </a:t>
            </a:r>
            <a:r>
              <a:rPr lang="en-US" err="1"/>
              <a:t>quia</a:t>
            </a:r>
            <a:r>
              <a:rPr lang="en-US"/>
              <a:t> </a:t>
            </a:r>
            <a:r>
              <a:rPr lang="en-US" err="1"/>
              <a:t>num</a:t>
            </a:r>
            <a:r>
              <a:rPr lang="en-US"/>
              <a:t> re </a:t>
            </a:r>
            <a:r>
              <a:rPr lang="en-US" err="1"/>
              <a:t>consequam</a:t>
            </a:r>
            <a:r>
              <a:rPr lang="en-US"/>
              <a:t> </a:t>
            </a:r>
            <a:r>
              <a:rPr lang="en-US" err="1"/>
              <a:t>eicaeperro</a:t>
            </a:r>
            <a:r>
              <a:rPr lang="en-US"/>
              <a:t> </a:t>
            </a:r>
            <a:r>
              <a:rPr lang="en-US" err="1"/>
              <a:t>oditinnus</a:t>
            </a:r>
            <a:r>
              <a:rPr lang="en-US"/>
              <a:t> sit que </a:t>
            </a:r>
            <a:r>
              <a:rPr lang="en-US" err="1"/>
              <a:t>dolutemolum</a:t>
            </a:r>
            <a:r>
              <a:rPr lang="en-US"/>
              <a:t> re”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648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4806000"/>
            <a:ext cx="0" cy="3375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C51F12A-1030-1E41-8594-B0FF3B822E72}"/>
              </a:ext>
            </a:extLst>
          </p:cNvPr>
          <p:cNvCxnSpPr/>
          <p:nvPr userDrawn="1"/>
        </p:nvCxnSpPr>
        <p:spPr>
          <a:xfrm>
            <a:off x="306000" y="4320000"/>
            <a:ext cx="486000"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17990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AEMC Title and Content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954BB-84B7-2B41-9CCA-39C0462F4B15}"/>
              </a:ext>
            </a:extLst>
          </p:cNvPr>
          <p:cNvSpPr>
            <a:spLocks noGrp="1"/>
          </p:cNvSpPr>
          <p:nvPr>
            <p:ph idx="1" hasCustomPrompt="1"/>
          </p:nvPr>
        </p:nvSpPr>
        <p:spPr>
          <a:xfrm>
            <a:off x="305999" y="1260000"/>
            <a:ext cx="8100000" cy="2520000"/>
          </a:xfrm>
        </p:spPr>
        <p:txBody>
          <a:bodyPr/>
          <a:lstStyle>
            <a:lvl1pPr marL="0" indent="0">
              <a:lnSpc>
                <a:spcPts val="3200"/>
              </a:lnSpc>
              <a:spcAft>
                <a:spcPts val="750"/>
              </a:spcAft>
              <a:buNone/>
              <a:defRPr sz="3000">
                <a:solidFill>
                  <a:schemeClr val="bg1"/>
                </a:solidFill>
              </a:defRPr>
            </a:lvl1pPr>
            <a:lvl2pPr marL="360000" indent="0">
              <a:buNone/>
              <a:defRPr>
                <a:solidFill>
                  <a:srgbClr val="FF0000"/>
                </a:solidFill>
              </a:defRPr>
            </a:lvl2pPr>
            <a:lvl3pPr marL="720000" indent="0">
              <a:buNone/>
              <a:defRPr>
                <a:solidFill>
                  <a:srgbClr val="FF0000"/>
                </a:solidFill>
              </a:defRPr>
            </a:lvl3pPr>
            <a:lvl4pPr marL="1080000" indent="0">
              <a:buNone/>
              <a:defRPr>
                <a:solidFill>
                  <a:srgbClr val="FF0000"/>
                </a:solidFill>
              </a:defRPr>
            </a:lvl4pPr>
            <a:lvl5pPr marL="1440000" indent="0">
              <a:buNone/>
              <a:defRPr>
                <a:solidFill>
                  <a:srgbClr val="FF0000"/>
                </a:solidFill>
              </a:defRPr>
            </a:lvl5pPr>
          </a:lstStyle>
          <a:p>
            <a:pPr lvl="0"/>
            <a:r>
              <a:rPr lang="en-US" err="1"/>
              <a:t>Uptaque</a:t>
            </a:r>
            <a:r>
              <a:rPr lang="en-US"/>
              <a:t> </a:t>
            </a:r>
            <a:r>
              <a:rPr lang="en-US" err="1"/>
              <a:t>saection</a:t>
            </a:r>
            <a:r>
              <a:rPr lang="en-US"/>
              <a:t> </a:t>
            </a:r>
            <a:r>
              <a:rPr lang="en-US" err="1"/>
              <a:t>consequiam</a:t>
            </a:r>
            <a:r>
              <a:rPr lang="en-US"/>
              <a:t> </a:t>
            </a: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r>
              <a:rPr lang="en-US"/>
              <a:t> </a:t>
            </a:r>
            <a:r>
              <a:rPr lang="en-US" err="1"/>
              <a:t>quia</a:t>
            </a:r>
            <a:r>
              <a:rPr lang="en-US"/>
              <a:t> </a:t>
            </a:r>
            <a:r>
              <a:rPr lang="en-US" err="1"/>
              <a:t>num</a:t>
            </a:r>
            <a:r>
              <a:rPr lang="en-US"/>
              <a:t> re </a:t>
            </a:r>
            <a:r>
              <a:rPr lang="en-US" err="1"/>
              <a:t>consequam</a:t>
            </a:r>
            <a:r>
              <a:rPr lang="en-US"/>
              <a:t> </a:t>
            </a:r>
            <a:r>
              <a:rPr lang="en-US" err="1"/>
              <a:t>eicaeperro</a:t>
            </a:r>
            <a:r>
              <a:rPr lang="en-US"/>
              <a:t> </a:t>
            </a:r>
            <a:r>
              <a:rPr lang="en-US" err="1"/>
              <a:t>oditin</a:t>
            </a:r>
            <a:r>
              <a:rPr lang="en-US"/>
              <a:t> nus, sit que </a:t>
            </a:r>
            <a:r>
              <a:rPr lang="en-US" err="1"/>
              <a:t>dolutemolum</a:t>
            </a:r>
            <a:r>
              <a:rPr lang="en-US"/>
              <a:t> re, </a:t>
            </a:r>
            <a:r>
              <a:rPr lang="en-US" err="1"/>
              <a:t>volut</a:t>
            </a:r>
            <a:r>
              <a:rPr lang="en-US"/>
              <a:t> maxim </a:t>
            </a:r>
            <a:r>
              <a:rPr lang="en-US" err="1"/>
              <a:t>harchil</a:t>
            </a:r>
            <a:r>
              <a:rPr lang="en-US"/>
              <a:t> </a:t>
            </a:r>
            <a:r>
              <a:rPr lang="en-US" err="1"/>
              <a:t>laudit</a:t>
            </a:r>
            <a:r>
              <a:rPr lang="en-US"/>
              <a:t> </a:t>
            </a:r>
            <a:r>
              <a:rPr lang="en-US" err="1"/>
              <a:t>pratem</a:t>
            </a:r>
            <a:r>
              <a:rPr lang="en-US"/>
              <a:t> </a:t>
            </a:r>
            <a:r>
              <a:rPr lang="en-US" err="1"/>
              <a:t>nient</a:t>
            </a:r>
            <a:r>
              <a:rPr lang="en-US"/>
              <a:t>, </a:t>
            </a:r>
            <a:r>
              <a:rPr lang="en-US" err="1"/>
              <a:t>ebistia</a:t>
            </a:r>
            <a:r>
              <a:rPr lang="en-US"/>
              <a:t> </a:t>
            </a:r>
            <a:r>
              <a:rPr lang="en-US" err="1"/>
              <a:t>cuptibus</a:t>
            </a:r>
            <a:r>
              <a:rPr lang="en-US"/>
              <a:t> </a:t>
            </a:r>
            <a:r>
              <a:rPr lang="en-US" err="1"/>
              <a:t>maximpo</a:t>
            </a:r>
            <a:r>
              <a:rPr lang="en-US"/>
              <a:t> </a:t>
            </a:r>
            <a:r>
              <a:rPr lang="en-US" err="1"/>
              <a:t>restiant</a:t>
            </a:r>
            <a:r>
              <a:rPr lang="en-US"/>
              <a:t> </a:t>
            </a:r>
            <a:r>
              <a:rPr lang="en-US" err="1"/>
              <a:t>accus</a:t>
            </a:r>
            <a:r>
              <a:rPr lang="en-US"/>
              <a:t> </a:t>
            </a:r>
            <a:r>
              <a:rPr lang="en-US" err="1"/>
              <a:t>maio</a:t>
            </a:r>
            <a:r>
              <a:rPr lang="en-US"/>
              <a:t> tat </a:t>
            </a:r>
            <a:r>
              <a:rPr lang="en-US" err="1"/>
              <a:t>verumquod</a:t>
            </a:r>
            <a:r>
              <a:rPr lang="en-US"/>
              <a:t> </a:t>
            </a:r>
            <a:r>
              <a:rPr lang="en-US" err="1"/>
              <a:t>molorep</a:t>
            </a:r>
            <a:r>
              <a:rPr lang="en-US"/>
              <a:t> </a:t>
            </a:r>
            <a:r>
              <a:rPr lang="en-US" err="1"/>
              <a:t>erent</a:t>
            </a:r>
            <a:r>
              <a:rPr lang="en-US"/>
              <a:t>.</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648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4806000"/>
            <a:ext cx="0" cy="3375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C51F12A-1030-1E41-8594-B0FF3B822E72}"/>
              </a:ext>
            </a:extLst>
          </p:cNvPr>
          <p:cNvCxnSpPr/>
          <p:nvPr userDrawn="1"/>
        </p:nvCxnSpPr>
        <p:spPr>
          <a:xfrm>
            <a:off x="306000" y="3906000"/>
            <a:ext cx="486000"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2833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SB Subtitle Oran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5143120"/>
          </a:xfrm>
          <a:prstGeom prst="rect">
            <a:avLst/>
          </a:prstGeom>
        </p:spPr>
      </p:pic>
      <p:sp>
        <p:nvSpPr>
          <p:cNvPr id="2" name="Title 1"/>
          <p:cNvSpPr>
            <a:spLocks noGrp="1"/>
          </p:cNvSpPr>
          <p:nvPr>
            <p:ph type="title" hasCustomPrompt="1"/>
          </p:nvPr>
        </p:nvSpPr>
        <p:spPr>
          <a:xfrm>
            <a:off x="799749" y="648795"/>
            <a:ext cx="3772251" cy="360000"/>
          </a:xfrm>
        </p:spPr>
        <p:txBody>
          <a:bodyPr/>
          <a:lstStyle>
            <a:lvl1pPr>
              <a:lnSpc>
                <a:spcPts val="2500"/>
              </a:lnSpc>
              <a:defRPr sz="2500">
                <a:solidFill>
                  <a:schemeClr val="accent4"/>
                </a:solidFill>
              </a:defRPr>
            </a:lvl1pPr>
          </a:lstStyle>
          <a:p>
            <a:r>
              <a:rPr lang="en-US"/>
              <a:t>HEADING TO GO HERE</a:t>
            </a:r>
          </a:p>
        </p:txBody>
      </p:sp>
      <p:sp>
        <p:nvSpPr>
          <p:cNvPr id="6" name="Slide Number Placeholder 5"/>
          <p:cNvSpPr>
            <a:spLocks noGrp="1"/>
          </p:cNvSpPr>
          <p:nvPr>
            <p:ph type="sldNum" sz="quarter" idx="12"/>
          </p:nvPr>
        </p:nvSpPr>
        <p:spPr/>
        <p:txBody>
          <a:bodyPr/>
          <a:lstStyle/>
          <a:p>
            <a:fld id="{3D6AA1CF-B9EC-554E-9326-BA38718B598A}" type="slidenum">
              <a:rPr lang="en-US" smtClean="0"/>
              <a:t>‹#›</a:t>
            </a:fld>
            <a:endParaRPr lang="en-US"/>
          </a:p>
        </p:txBody>
      </p:sp>
      <p:sp>
        <p:nvSpPr>
          <p:cNvPr id="9" name="Text Placeholder 8"/>
          <p:cNvSpPr>
            <a:spLocks noGrp="1"/>
          </p:cNvSpPr>
          <p:nvPr>
            <p:ph type="body" sz="quarter" idx="13" hasCustomPrompt="1"/>
          </p:nvPr>
        </p:nvSpPr>
        <p:spPr>
          <a:xfrm>
            <a:off x="799200" y="1305541"/>
            <a:ext cx="3772800" cy="1266209"/>
          </a:xfrm>
        </p:spPr>
        <p:txBody>
          <a:bodyPr/>
          <a:lstStyle>
            <a:lvl1pPr marL="0" indent="0">
              <a:lnSpc>
                <a:spcPts val="1500"/>
              </a:lnSpc>
              <a:spcAft>
                <a:spcPts val="1200"/>
              </a:spcAft>
              <a:buNone/>
              <a:defRPr sz="1500" b="1" baseline="0">
                <a:solidFill>
                  <a:schemeClr val="tx1"/>
                </a:solidFill>
              </a:defRPr>
            </a:lvl1pPr>
            <a:lvl2pPr marL="342900" indent="0">
              <a:buFont typeface="Arial" charset="0"/>
              <a:buNone/>
              <a:defRPr/>
            </a:lvl2pPr>
            <a:lvl3pPr marL="685800" indent="0">
              <a:buFont typeface="Arial" charset="0"/>
              <a:buNone/>
              <a:defRPr/>
            </a:lvl3pPr>
            <a:lvl4pPr marL="1028700" indent="0">
              <a:buFont typeface="Arial" charset="0"/>
              <a:buNone/>
              <a:defRPr/>
            </a:lvl4pPr>
            <a:lvl5pPr marL="1371600" indent="0">
              <a:buFont typeface="Arial" charset="0"/>
              <a:buNone/>
              <a:defRPr/>
            </a:lvl5pPr>
          </a:lstStyle>
          <a:p>
            <a:pPr lvl="0"/>
            <a:r>
              <a:rPr lang="en-US"/>
              <a:t>Text to go here</a:t>
            </a:r>
          </a:p>
          <a:p>
            <a:pPr lvl="0"/>
            <a:r>
              <a:rPr lang="en-US"/>
              <a:t>Text to go here</a:t>
            </a:r>
          </a:p>
          <a:p>
            <a:pPr lvl="0"/>
            <a:r>
              <a:rPr lang="en-US"/>
              <a:t>Text to go here</a:t>
            </a:r>
          </a:p>
          <a:p>
            <a:pPr lvl="0"/>
            <a:r>
              <a:rPr lang="en-US"/>
              <a:t>Text to go here</a:t>
            </a:r>
          </a:p>
        </p:txBody>
      </p:sp>
    </p:spTree>
    <p:extLst>
      <p:ext uri="{BB962C8B-B14F-4D97-AF65-F5344CB8AC3E}">
        <p14:creationId xmlns:p14="http://schemas.microsoft.com/office/powerpoint/2010/main" val="166371372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EMC 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a:xfrm>
            <a:off x="306000" y="306000"/>
            <a:ext cx="8460000" cy="270000"/>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648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4806000"/>
            <a:ext cx="0" cy="3375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p:nvPr>
        </p:nvSpPr>
        <p:spPr>
          <a:xfrm>
            <a:off x="306387" y="1260000"/>
            <a:ext cx="5760000" cy="30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88257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EMC Title &amp; Content (2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648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4806000"/>
            <a:ext cx="0" cy="3375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hasCustomPrompt="1"/>
          </p:nvPr>
        </p:nvSpPr>
        <p:spPr>
          <a:xfrm>
            <a:off x="306387" y="1260000"/>
            <a:ext cx="8460000" cy="3330000"/>
          </a:xfrm>
        </p:spPr>
        <p:txBody>
          <a:bodyPr numCol="2" spcCol="540000"/>
          <a:lstStyle>
            <a:lvl1pPr marL="0" indent="0">
              <a:lnSpc>
                <a:spcPts val="1600"/>
              </a:lnSpc>
              <a:buNone/>
              <a:defRPr sz="1400">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US"/>
              <a:t>Text heavy page to go here text to 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r>
              <a:rPr lang="en-US"/>
              <a:t> as de ne et </a:t>
            </a:r>
            <a:r>
              <a:rPr lang="en-US" err="1"/>
              <a:t>aspit</a:t>
            </a:r>
            <a:r>
              <a:rPr lang="en-US"/>
              <a:t> alia </a:t>
            </a:r>
            <a:r>
              <a:rPr lang="en-US" err="1"/>
              <a:t>vendist</a:t>
            </a:r>
            <a:r>
              <a:rPr lang="en-US"/>
              <a:t> </a:t>
            </a:r>
            <a:r>
              <a:rPr lang="en-US" err="1"/>
              <a:t>iorepro</a:t>
            </a:r>
            <a:r>
              <a:rPr lang="en-US"/>
              <a:t> </a:t>
            </a:r>
            <a:r>
              <a:rPr lang="en-US" err="1"/>
              <a:t>eos</a:t>
            </a:r>
            <a:r>
              <a:rPr lang="en-US"/>
              <a:t> </a:t>
            </a:r>
            <a:r>
              <a:rPr lang="en-US" err="1"/>
              <a:t>autaqui</a:t>
            </a:r>
            <a:r>
              <a:rPr lang="en-US"/>
              <a:t> </a:t>
            </a:r>
            <a:r>
              <a:rPr lang="en-US" err="1"/>
              <a:t>repres</a:t>
            </a:r>
            <a:r>
              <a:rPr lang="en-US"/>
              <a:t> </a:t>
            </a:r>
            <a:r>
              <a:rPr lang="en-US" err="1"/>
              <a:t>diae</a:t>
            </a:r>
            <a:r>
              <a:rPr lang="en-US"/>
              <a:t> re et od </a:t>
            </a:r>
            <a:r>
              <a:rPr lang="en-US" err="1"/>
              <a:t>quam</a:t>
            </a:r>
            <a:r>
              <a:rPr lang="en-US"/>
              <a:t> </a:t>
            </a:r>
            <a:r>
              <a:rPr lang="en-US" err="1"/>
              <a:t>acessunt</a:t>
            </a:r>
            <a:endParaRPr lang="en-US"/>
          </a:p>
          <a:p>
            <a:pPr lvl="0"/>
            <a:r>
              <a:rPr lang="en-US" err="1"/>
              <a:t>Nem</a:t>
            </a:r>
            <a:r>
              <a:rPr lang="en-US"/>
              <a:t> </a:t>
            </a:r>
            <a:r>
              <a:rPr lang="en-US" err="1"/>
              <a:t>doloribus</a:t>
            </a:r>
            <a:r>
              <a:rPr lang="en-US"/>
              <a:t>, </a:t>
            </a:r>
            <a:r>
              <a:rPr lang="en-US" err="1"/>
              <a:t>similloribus</a:t>
            </a:r>
            <a:r>
              <a:rPr lang="en-US"/>
              <a:t> </a:t>
            </a:r>
            <a:r>
              <a:rPr lang="en-US" err="1"/>
              <a:t>atem</a:t>
            </a:r>
            <a:r>
              <a:rPr lang="en-US"/>
              <a:t> </a:t>
            </a:r>
            <a:r>
              <a:rPr lang="en-US" err="1"/>
              <a:t>earit</a:t>
            </a:r>
            <a:r>
              <a:rPr lang="en-US"/>
              <a:t> </a:t>
            </a:r>
            <a:r>
              <a:rPr lang="en-US" err="1"/>
              <a:t>etur</a:t>
            </a:r>
            <a:r>
              <a:rPr lang="en-US"/>
              <a:t> </a:t>
            </a:r>
            <a:r>
              <a:rPr lang="en-US" err="1"/>
              <a:t>sinctur</a:t>
            </a:r>
            <a:r>
              <a:rPr lang="en-US"/>
              <a:t>, </a:t>
            </a:r>
            <a:r>
              <a:rPr lang="en-US" err="1"/>
              <a:t>conem</a:t>
            </a:r>
            <a:r>
              <a:rPr lang="en-US"/>
              <a:t> cum </a:t>
            </a:r>
            <a:r>
              <a:rPr lang="en-US" err="1"/>
              <a:t>dolesti</a:t>
            </a:r>
            <a:r>
              <a:rPr lang="en-US"/>
              <a:t> </a:t>
            </a:r>
            <a:r>
              <a:rPr lang="en-US" err="1"/>
              <a:t>osanditi</a:t>
            </a:r>
            <a:r>
              <a:rPr lang="en-US"/>
              <a:t> </a:t>
            </a:r>
            <a:r>
              <a:rPr lang="en-US" err="1"/>
              <a:t>blabo</a:t>
            </a:r>
            <a:r>
              <a:rPr lang="en-US"/>
              <a:t>. </a:t>
            </a:r>
            <a:r>
              <a:rPr lang="en-US" err="1"/>
              <a:t>Sed</a:t>
            </a:r>
            <a:r>
              <a:rPr lang="en-US"/>
              <a:t> </a:t>
            </a:r>
            <a:r>
              <a:rPr lang="en-US" err="1"/>
              <a:t>molorem</a:t>
            </a:r>
            <a:r>
              <a:rPr lang="en-US"/>
              <a:t> </a:t>
            </a:r>
            <a:r>
              <a:rPr lang="en-US" err="1"/>
              <a:t>es</a:t>
            </a:r>
            <a:r>
              <a:rPr lang="en-US"/>
              <a:t> </a:t>
            </a:r>
            <a:r>
              <a:rPr lang="en-US" err="1"/>
              <a:t>moloreriorro</a:t>
            </a:r>
            <a:r>
              <a:rPr lang="en-US"/>
              <a:t> </a:t>
            </a:r>
            <a:r>
              <a:rPr lang="en-US" err="1"/>
              <a:t>volore</a:t>
            </a:r>
            <a:r>
              <a:rPr lang="en-US"/>
              <a:t> vid expel </a:t>
            </a:r>
            <a:r>
              <a:rPr lang="en-US" err="1"/>
              <a:t>mo</a:t>
            </a:r>
            <a:r>
              <a:rPr lang="en-US"/>
              <a:t> </a:t>
            </a:r>
            <a:r>
              <a:rPr lang="en-US" err="1"/>
              <a:t>tem</a:t>
            </a:r>
            <a:r>
              <a:rPr lang="en-US"/>
              <a:t> et </a:t>
            </a:r>
            <a:r>
              <a:rPr lang="en-US" err="1"/>
              <a:t>volest</a:t>
            </a:r>
            <a:r>
              <a:rPr lang="en-US"/>
              <a:t> </a:t>
            </a:r>
            <a:r>
              <a:rPr lang="en-US" err="1"/>
              <a:t>restior</a:t>
            </a:r>
            <a:r>
              <a:rPr lang="en-US"/>
              <a:t> </a:t>
            </a:r>
            <a:r>
              <a:rPr lang="en-US" err="1"/>
              <a:t>adis</a:t>
            </a:r>
            <a:r>
              <a:rPr lang="en-US"/>
              <a:t> </a:t>
            </a:r>
            <a:r>
              <a:rPr lang="en-US" err="1"/>
              <a:t>est</a:t>
            </a:r>
            <a:r>
              <a:rPr lang="en-US"/>
              <a:t> a </a:t>
            </a:r>
            <a:r>
              <a:rPr lang="en-US" err="1"/>
              <a:t>ius</a:t>
            </a:r>
            <a:r>
              <a:rPr lang="en-US"/>
              <a:t> </a:t>
            </a:r>
            <a:r>
              <a:rPr lang="en-US" err="1"/>
              <a:t>molum</a:t>
            </a:r>
            <a:r>
              <a:rPr lang="en-US"/>
              <a:t> qui di </a:t>
            </a:r>
            <a:r>
              <a:rPr lang="en-US" err="1"/>
              <a:t>ut</a:t>
            </a:r>
            <a:r>
              <a:rPr lang="en-US"/>
              <a:t> </a:t>
            </a:r>
            <a:r>
              <a:rPr lang="en-US" err="1"/>
              <a:t>liandae</a:t>
            </a:r>
            <a:r>
              <a:rPr lang="en-US"/>
              <a:t> </a:t>
            </a:r>
            <a:r>
              <a:rPr lang="en-US" err="1"/>
              <a:t>porrum</a:t>
            </a:r>
            <a:r>
              <a:rPr lang="en-US"/>
              <a:t> </a:t>
            </a:r>
            <a:r>
              <a:rPr lang="en-US" err="1"/>
              <a:t>eari</a:t>
            </a:r>
            <a:r>
              <a:rPr lang="en-US"/>
              <a:t> </a:t>
            </a:r>
            <a:r>
              <a:rPr lang="en-US" err="1"/>
              <a:t>quist</a:t>
            </a:r>
            <a:r>
              <a:rPr lang="en-US"/>
              <a:t> ad et ex eat </a:t>
            </a:r>
            <a:r>
              <a:rPr lang="en-US" err="1"/>
              <a:t>officip</a:t>
            </a:r>
            <a:r>
              <a:rPr lang="en-US"/>
              <a:t> </a:t>
            </a:r>
            <a:r>
              <a:rPr lang="en-US" err="1"/>
              <a:t>itassi</a:t>
            </a:r>
            <a:r>
              <a:rPr lang="en-US"/>
              <a:t> dis </a:t>
            </a:r>
            <a:r>
              <a:rPr lang="en-US" err="1"/>
              <a:t>si</a:t>
            </a:r>
            <a:r>
              <a:rPr lang="en-US"/>
              <a:t> </a:t>
            </a:r>
            <a:r>
              <a:rPr lang="en-US" err="1"/>
              <a:t>iusaera</a:t>
            </a:r>
            <a:r>
              <a:rPr lang="en-US"/>
              <a:t> </a:t>
            </a:r>
            <a:r>
              <a:rPr lang="en-US" err="1"/>
              <a:t>temquodit</a:t>
            </a:r>
            <a:r>
              <a:rPr lang="en-US"/>
              <a:t> </a:t>
            </a:r>
            <a:r>
              <a:rPr lang="en-US" err="1"/>
              <a:t>ut</a:t>
            </a:r>
            <a:r>
              <a:rPr lang="en-US"/>
              <a:t> </a:t>
            </a:r>
            <a:r>
              <a:rPr lang="en-US" err="1"/>
              <a:t>officie</a:t>
            </a:r>
            <a:r>
              <a:rPr lang="en-US"/>
              <a:t> </a:t>
            </a:r>
            <a:r>
              <a:rPr lang="en-US" err="1"/>
              <a:t>ntureped</a:t>
            </a:r>
            <a:r>
              <a:rPr lang="en-US"/>
              <a:t> </a:t>
            </a:r>
            <a:r>
              <a:rPr lang="en-US" err="1"/>
              <a:t>quidebis</a:t>
            </a:r>
            <a:r>
              <a:rPr lang="en-US"/>
              <a:t> et </a:t>
            </a:r>
            <a:r>
              <a:rPr lang="en-US" err="1"/>
              <a:t>faceria</a:t>
            </a:r>
            <a:r>
              <a:rPr lang="en-US"/>
              <a:t> </a:t>
            </a:r>
            <a:r>
              <a:rPr lang="en-US" err="1"/>
              <a:t>comnimus</a:t>
            </a:r>
            <a:r>
              <a:rPr lang="en-US"/>
              <a:t> </a:t>
            </a:r>
            <a:r>
              <a:rPr lang="en-US" err="1"/>
              <a:t>eaquid</a:t>
            </a:r>
            <a:r>
              <a:rPr lang="en-US"/>
              <a:t> </a:t>
            </a:r>
            <a:r>
              <a:rPr lang="en-US" err="1"/>
              <a:t>molore</a:t>
            </a:r>
            <a:r>
              <a:rPr lang="en-US"/>
              <a:t> </a:t>
            </a:r>
            <a:r>
              <a:rPr lang="en-US" err="1"/>
              <a:t>conseque</a:t>
            </a:r>
            <a:r>
              <a:rPr lang="en-US"/>
              <a:t> pro </a:t>
            </a:r>
            <a:r>
              <a:rPr lang="en-US" err="1"/>
              <a:t>illest</a:t>
            </a:r>
            <a:r>
              <a:rPr lang="en-US"/>
              <a:t> </a:t>
            </a:r>
            <a:r>
              <a:rPr lang="en-US" err="1"/>
              <a:t>il</a:t>
            </a:r>
            <a:r>
              <a:rPr lang="en-US"/>
              <a:t> et am </a:t>
            </a:r>
            <a:r>
              <a:rPr lang="en-US" err="1"/>
              <a:t>nam</a:t>
            </a:r>
            <a:r>
              <a:rPr lang="en-US"/>
              <a:t> </a:t>
            </a:r>
            <a:r>
              <a:rPr lang="en-US" err="1"/>
              <a:t>inciam</a:t>
            </a:r>
            <a:r>
              <a:rPr lang="en-US"/>
              <a:t> et fugit </a:t>
            </a:r>
            <a:r>
              <a:rPr lang="en-US" err="1"/>
              <a:t>vendign</a:t>
            </a:r>
            <a:r>
              <a:rPr lang="en-US"/>
              <a:t> </a:t>
            </a:r>
            <a:r>
              <a:rPr lang="en-US" err="1"/>
              <a:t>atiorib</a:t>
            </a:r>
            <a:r>
              <a:rPr lang="en-US"/>
              <a:t> </a:t>
            </a:r>
            <a:r>
              <a:rPr lang="en-US" err="1"/>
              <a:t>eratiis</a:t>
            </a:r>
            <a:r>
              <a:rPr lang="en-US"/>
              <a:t> </a:t>
            </a:r>
            <a:r>
              <a:rPr lang="en-US" err="1"/>
              <a:t>aut</a:t>
            </a:r>
            <a:r>
              <a:rPr lang="en-US"/>
              <a:t> </a:t>
            </a:r>
            <a:r>
              <a:rPr lang="en-US" err="1"/>
              <a:t>electio</a:t>
            </a:r>
            <a:r>
              <a:rPr lang="en-US"/>
              <a:t> quo </a:t>
            </a:r>
            <a:r>
              <a:rPr lang="en-US" err="1"/>
              <a:t>blatur</a:t>
            </a:r>
            <a:r>
              <a:rPr lang="en-US"/>
              <a:t>.</a:t>
            </a:r>
          </a:p>
          <a:p>
            <a:pPr lvl="0"/>
            <a:r>
              <a:rPr lang="en-US" err="1"/>
              <a:t>Optiatii</a:t>
            </a:r>
            <a:r>
              <a:rPr lang="en-US"/>
              <a:t> </a:t>
            </a:r>
            <a:r>
              <a:rPr lang="en-US" err="1"/>
              <a:t>stecus</a:t>
            </a:r>
            <a:r>
              <a:rPr lang="en-US"/>
              <a:t> </a:t>
            </a:r>
            <a:r>
              <a:rPr lang="en-US" err="1"/>
              <a:t>aut</a:t>
            </a:r>
            <a:r>
              <a:rPr lang="en-US"/>
              <a:t> </a:t>
            </a:r>
            <a:r>
              <a:rPr lang="en-US" err="1"/>
              <a:t>eum</a:t>
            </a:r>
            <a:r>
              <a:rPr lang="en-US"/>
              <a:t> </a:t>
            </a:r>
            <a:r>
              <a:rPr lang="en-US" err="1"/>
              <a:t>hillates</a:t>
            </a:r>
            <a:r>
              <a:rPr lang="en-US"/>
              <a:t> rest, tent </a:t>
            </a:r>
            <a:r>
              <a:rPr lang="en-US" err="1"/>
              <a:t>quosand</a:t>
            </a:r>
            <a:r>
              <a:rPr lang="en-US"/>
              <a:t> </a:t>
            </a:r>
            <a:r>
              <a:rPr lang="en-US" err="1"/>
              <a:t>ucipsa</a:t>
            </a:r>
            <a:r>
              <a:rPr lang="en-US"/>
              <a:t> </a:t>
            </a:r>
            <a:r>
              <a:rPr lang="en-US" err="1"/>
              <a:t>culparum</a:t>
            </a:r>
            <a:r>
              <a:rPr lang="en-US"/>
              <a:t> idem hit </a:t>
            </a:r>
            <a:r>
              <a:rPr lang="en-US" err="1"/>
              <a:t>explatibus</a:t>
            </a:r>
            <a:r>
              <a:rPr lang="en-US"/>
              <a:t>, </a:t>
            </a:r>
            <a:r>
              <a:rPr lang="en-US" err="1"/>
              <a:t>quia</a:t>
            </a:r>
            <a:r>
              <a:rPr lang="en-US"/>
              <a:t> </a:t>
            </a:r>
            <a:r>
              <a:rPr lang="en-US" err="1"/>
              <a:t>volescima</a:t>
            </a:r>
            <a:r>
              <a:rPr lang="en-US"/>
              <a:t> </a:t>
            </a:r>
            <a:r>
              <a:rPr lang="en-US" err="1"/>
              <a:t>destrum</a:t>
            </a:r>
            <a:r>
              <a:rPr lang="en-US"/>
              <a:t> </a:t>
            </a:r>
            <a:r>
              <a:rPr lang="en-US" err="1"/>
              <a:t>etur</a:t>
            </a:r>
            <a:r>
              <a:rPr lang="en-US"/>
              <a:t> </a:t>
            </a:r>
            <a:r>
              <a:rPr lang="en-US" err="1"/>
              <a:t>aut</a:t>
            </a:r>
            <a:r>
              <a:rPr lang="en-US"/>
              <a:t> </a:t>
            </a:r>
            <a:r>
              <a:rPr lang="en-US" err="1"/>
              <a:t>parum</a:t>
            </a:r>
            <a:r>
              <a:rPr lang="en-US"/>
              <a:t> re </a:t>
            </a:r>
            <a:r>
              <a:rPr lang="en-US" err="1"/>
              <a:t>doluptate</a:t>
            </a:r>
            <a:r>
              <a:rPr lang="en-US"/>
              <a:t> is id qui as </a:t>
            </a:r>
            <a:r>
              <a:rPr lang="en-US" err="1"/>
              <a:t>inis</a:t>
            </a:r>
            <a:r>
              <a:rPr lang="en-US"/>
              <a:t> a </a:t>
            </a:r>
            <a:r>
              <a:rPr lang="en-US" err="1"/>
              <a:t>coremo</a:t>
            </a:r>
            <a:r>
              <a:rPr lang="en-US"/>
              <a:t> </a:t>
            </a:r>
            <a:r>
              <a:rPr lang="en-US" err="1"/>
              <a:t>te</a:t>
            </a:r>
            <a:r>
              <a:rPr lang="en-US"/>
              <a:t> et et quo </a:t>
            </a:r>
            <a:r>
              <a:rPr lang="en-US" err="1"/>
              <a:t>volor</a:t>
            </a:r>
            <a:r>
              <a:rPr lang="en-US"/>
              <a:t> sum et de </a:t>
            </a:r>
            <a:r>
              <a:rPr lang="en-US" err="1"/>
              <a:t>poraeperae</a:t>
            </a:r>
            <a:r>
              <a:rPr lang="en-US"/>
              <a:t> </a:t>
            </a:r>
            <a:r>
              <a:rPr lang="en-US" err="1"/>
              <a:t>voluptat</a:t>
            </a:r>
            <a:r>
              <a:rPr lang="en-US"/>
              <a:t> </a:t>
            </a:r>
            <a:r>
              <a:rPr lang="en-US" err="1"/>
              <a:t>voluptianis</a:t>
            </a:r>
            <a:r>
              <a:rPr lang="en-US"/>
              <a:t> none </a:t>
            </a:r>
            <a:r>
              <a:rPr lang="en-US" err="1"/>
              <a:t>nienimil</a:t>
            </a:r>
            <a:r>
              <a:rPr lang="en-US"/>
              <a:t> </a:t>
            </a:r>
            <a:r>
              <a:rPr lang="en-US" err="1"/>
              <a:t>illes</a:t>
            </a:r>
            <a:r>
              <a:rPr lang="en-US"/>
              <a:t> </a:t>
            </a:r>
            <a:r>
              <a:rPr lang="en-US" err="1"/>
              <a:t>cus</a:t>
            </a:r>
            <a:r>
              <a:rPr lang="en-US"/>
              <a:t>, </a:t>
            </a:r>
            <a:r>
              <a:rPr lang="en-US" err="1"/>
              <a:t>consequiam</a:t>
            </a:r>
            <a:r>
              <a:rPr lang="en-US"/>
              <a:t> </a:t>
            </a:r>
            <a:r>
              <a:rPr lang="en-US" err="1"/>
              <a:t>iscid</a:t>
            </a:r>
            <a:r>
              <a:rPr lang="en-US"/>
              <a:t> </a:t>
            </a:r>
            <a:r>
              <a:rPr lang="en-US" err="1"/>
              <a:t>quisquam</a:t>
            </a:r>
            <a:r>
              <a:rPr lang="en-US"/>
              <a:t> </a:t>
            </a:r>
            <a:r>
              <a:rPr lang="en-US" err="1"/>
              <a:t>nossitatum</a:t>
            </a:r>
            <a:r>
              <a:rPr lang="en-US"/>
              <a:t> </a:t>
            </a:r>
            <a:r>
              <a:rPr lang="en-US" err="1"/>
              <a:t>nonecab</a:t>
            </a:r>
            <a:r>
              <a:rPr lang="en-US"/>
              <a:t> </a:t>
            </a:r>
            <a:r>
              <a:rPr lang="en-US" err="1"/>
              <a:t>illuptur</a:t>
            </a:r>
            <a:r>
              <a:rPr lang="en-US"/>
              <a:t>, </a:t>
            </a:r>
            <a:r>
              <a:rPr lang="en-US" err="1"/>
              <a:t>volorro</a:t>
            </a:r>
            <a:r>
              <a:rPr lang="en-US"/>
              <a:t> </a:t>
            </a:r>
            <a:r>
              <a:rPr lang="en-US" err="1"/>
              <a:t>consed</a:t>
            </a:r>
            <a:r>
              <a:rPr lang="en-US"/>
              <a:t> mod </a:t>
            </a:r>
            <a:r>
              <a:rPr lang="en-US" err="1"/>
              <a:t>ut</a:t>
            </a:r>
            <a:r>
              <a:rPr lang="en-US"/>
              <a:t> </a:t>
            </a:r>
            <a:r>
              <a:rPr lang="en-US" err="1"/>
              <a:t>velibus</a:t>
            </a:r>
            <a:r>
              <a:rPr lang="en-US"/>
              <a:t> </a:t>
            </a:r>
            <a:r>
              <a:rPr lang="en-US" err="1"/>
              <a:t>simos</a:t>
            </a:r>
            <a:r>
              <a:rPr lang="en-US"/>
              <a:t> </a:t>
            </a:r>
            <a:r>
              <a:rPr lang="en-US" err="1"/>
              <a:t>dolut</a:t>
            </a:r>
            <a:r>
              <a:rPr lang="en-US"/>
              <a:t> </a:t>
            </a:r>
            <a:r>
              <a:rPr lang="en-US" err="1"/>
              <a:t>asperitiate</a:t>
            </a:r>
            <a:r>
              <a:rPr lang="en-US"/>
              <a:t> </a:t>
            </a:r>
            <a:r>
              <a:rPr lang="en-US" err="1"/>
              <a:t>plaboraes</a:t>
            </a:r>
            <a:r>
              <a:rPr lang="en-US"/>
              <a:t> </a:t>
            </a:r>
            <a:r>
              <a:rPr lang="en-US" err="1"/>
              <a:t>aliquia</a:t>
            </a:r>
            <a:r>
              <a:rPr lang="en-US"/>
              <a:t> </a:t>
            </a:r>
            <a:r>
              <a:rPr lang="en-US" err="1"/>
              <a:t>tureris</a:t>
            </a:r>
            <a:r>
              <a:rPr lang="en-US"/>
              <a:t> </a:t>
            </a:r>
            <a:r>
              <a:rPr lang="en-US" err="1"/>
              <a:t>eaque</a:t>
            </a:r>
            <a:r>
              <a:rPr lang="en-US"/>
              <a:t> </a:t>
            </a:r>
            <a:r>
              <a:rPr lang="en-US" err="1"/>
              <a:t>ea</a:t>
            </a:r>
            <a:r>
              <a:rPr lang="en-US"/>
              <a:t> </a:t>
            </a:r>
            <a:r>
              <a:rPr lang="en-US" err="1"/>
              <a:t>aris</a:t>
            </a:r>
            <a:r>
              <a:rPr lang="en-US"/>
              <a:t> et </a:t>
            </a:r>
            <a:r>
              <a:rPr lang="en-US" err="1"/>
              <a:t>pelestem</a:t>
            </a:r>
            <a:r>
              <a:rPr lang="en-US"/>
              <a:t> et </a:t>
            </a:r>
            <a:r>
              <a:rPr lang="en-US" err="1"/>
              <a:t>accabor</a:t>
            </a:r>
            <a:r>
              <a:rPr lang="en-US"/>
              <a:t> abo.</a:t>
            </a:r>
          </a:p>
          <a:p>
            <a:pPr lvl="0"/>
            <a:r>
              <a:rPr lang="en-US" err="1"/>
              <a:t>Nem</a:t>
            </a:r>
            <a:r>
              <a:rPr lang="en-US"/>
              <a:t> </a:t>
            </a:r>
            <a:r>
              <a:rPr lang="en-US" err="1"/>
              <a:t>doloribus</a:t>
            </a:r>
            <a:r>
              <a:rPr lang="en-US"/>
              <a:t>, </a:t>
            </a:r>
            <a:r>
              <a:rPr lang="en-US" err="1"/>
              <a:t>similloribus</a:t>
            </a:r>
            <a:r>
              <a:rPr lang="en-US"/>
              <a:t> </a:t>
            </a:r>
            <a:r>
              <a:rPr lang="en-US" err="1"/>
              <a:t>atem</a:t>
            </a:r>
            <a:r>
              <a:rPr lang="en-US"/>
              <a:t> </a:t>
            </a:r>
            <a:r>
              <a:rPr lang="en-US" err="1"/>
              <a:t>earit</a:t>
            </a:r>
            <a:r>
              <a:rPr lang="en-US"/>
              <a:t> </a:t>
            </a:r>
            <a:r>
              <a:rPr lang="en-US" err="1"/>
              <a:t>etur</a:t>
            </a:r>
            <a:r>
              <a:rPr lang="en-US"/>
              <a:t> </a:t>
            </a:r>
            <a:r>
              <a:rPr lang="en-US" err="1"/>
              <a:t>sinctur</a:t>
            </a:r>
            <a:r>
              <a:rPr lang="en-US"/>
              <a:t>, </a:t>
            </a:r>
            <a:r>
              <a:rPr lang="en-US" err="1"/>
              <a:t>conem</a:t>
            </a:r>
            <a:r>
              <a:rPr lang="en-US"/>
              <a:t> cum </a:t>
            </a:r>
            <a:r>
              <a:rPr lang="en-US" err="1"/>
              <a:t>dolesti</a:t>
            </a:r>
            <a:r>
              <a:rPr lang="en-US"/>
              <a:t> </a:t>
            </a:r>
            <a:r>
              <a:rPr lang="en-US" err="1"/>
              <a:t>osanditi</a:t>
            </a:r>
            <a:r>
              <a:rPr lang="en-US"/>
              <a:t> </a:t>
            </a:r>
            <a:r>
              <a:rPr lang="en-US" err="1"/>
              <a:t>blabo</a:t>
            </a:r>
            <a:r>
              <a:rPr lang="en-US"/>
              <a:t>. </a:t>
            </a:r>
            <a:r>
              <a:rPr lang="en-US" err="1"/>
              <a:t>Sed</a:t>
            </a:r>
            <a:r>
              <a:rPr lang="en-US"/>
              <a:t> </a:t>
            </a:r>
            <a:r>
              <a:rPr lang="en-US" err="1"/>
              <a:t>molorem</a:t>
            </a:r>
            <a:r>
              <a:rPr lang="en-US"/>
              <a:t> </a:t>
            </a:r>
            <a:r>
              <a:rPr lang="en-US" err="1"/>
              <a:t>es</a:t>
            </a:r>
            <a:r>
              <a:rPr lang="en-US"/>
              <a:t> </a:t>
            </a:r>
            <a:r>
              <a:rPr lang="en-US" err="1"/>
              <a:t>moloreriorro</a:t>
            </a:r>
            <a:r>
              <a:rPr lang="en-US"/>
              <a:t> </a:t>
            </a:r>
            <a:r>
              <a:rPr lang="en-US" err="1"/>
              <a:t>volore</a:t>
            </a:r>
            <a:r>
              <a:rPr lang="en-US"/>
              <a:t> vid expel </a:t>
            </a:r>
            <a:r>
              <a:rPr lang="en-US" err="1"/>
              <a:t>mo</a:t>
            </a:r>
            <a:r>
              <a:rPr lang="en-US"/>
              <a:t> </a:t>
            </a:r>
            <a:r>
              <a:rPr lang="en-US" err="1"/>
              <a:t>tem</a:t>
            </a:r>
            <a:r>
              <a:rPr lang="en-US"/>
              <a:t> et </a:t>
            </a:r>
            <a:r>
              <a:rPr lang="en-US" err="1"/>
              <a:t>volest</a:t>
            </a:r>
            <a:r>
              <a:rPr lang="en-US"/>
              <a:t> </a:t>
            </a:r>
            <a:r>
              <a:rPr lang="en-US" err="1"/>
              <a:t>restior</a:t>
            </a:r>
            <a:r>
              <a:rPr lang="en-US"/>
              <a:t> </a:t>
            </a:r>
            <a:r>
              <a:rPr lang="en-US" err="1"/>
              <a:t>adis</a:t>
            </a:r>
            <a:r>
              <a:rPr lang="en-US"/>
              <a:t> </a:t>
            </a:r>
            <a:r>
              <a:rPr lang="en-US" err="1"/>
              <a:t>est</a:t>
            </a:r>
            <a:r>
              <a:rPr lang="en-US"/>
              <a:t> a </a:t>
            </a:r>
            <a:r>
              <a:rPr lang="en-US" err="1"/>
              <a:t>ius</a:t>
            </a:r>
            <a:r>
              <a:rPr lang="en-US"/>
              <a:t> </a:t>
            </a:r>
            <a:r>
              <a:rPr lang="en-US" err="1"/>
              <a:t>molum</a:t>
            </a:r>
            <a:r>
              <a:rPr lang="en-US"/>
              <a:t> qui di </a:t>
            </a:r>
            <a:r>
              <a:rPr lang="en-US" err="1"/>
              <a:t>ut</a:t>
            </a:r>
            <a:r>
              <a:rPr lang="en-US"/>
              <a:t> </a:t>
            </a:r>
            <a:r>
              <a:rPr lang="en-US" err="1"/>
              <a:t>liandae</a:t>
            </a:r>
            <a:r>
              <a:rPr lang="en-US"/>
              <a:t> </a:t>
            </a:r>
            <a:r>
              <a:rPr lang="en-US" err="1"/>
              <a:t>porrum</a:t>
            </a:r>
            <a:r>
              <a:rPr lang="en-US"/>
              <a:t> </a:t>
            </a:r>
            <a:r>
              <a:rPr lang="en-US" err="1"/>
              <a:t>eari</a:t>
            </a:r>
            <a:r>
              <a:rPr lang="en-US"/>
              <a:t> </a:t>
            </a:r>
            <a:r>
              <a:rPr lang="en-US" err="1"/>
              <a:t>quist</a:t>
            </a:r>
            <a:r>
              <a:rPr lang="en-US"/>
              <a:t> ad et ex eat </a:t>
            </a:r>
            <a:r>
              <a:rPr lang="en-US" err="1"/>
              <a:t>officip</a:t>
            </a:r>
            <a:r>
              <a:rPr lang="en-US"/>
              <a:t> </a:t>
            </a:r>
            <a:r>
              <a:rPr lang="en-US" err="1"/>
              <a:t>itassi</a:t>
            </a:r>
            <a:r>
              <a:rPr lang="en-US"/>
              <a:t> dis </a:t>
            </a:r>
            <a:r>
              <a:rPr lang="en-US" err="1"/>
              <a:t>si</a:t>
            </a:r>
            <a:r>
              <a:rPr lang="en-US"/>
              <a:t> </a:t>
            </a:r>
            <a:r>
              <a:rPr lang="en-US" err="1"/>
              <a:t>iusaera</a:t>
            </a:r>
            <a:r>
              <a:rPr lang="en-US"/>
              <a:t> </a:t>
            </a:r>
            <a:r>
              <a:rPr lang="en-US" err="1"/>
              <a:t>temquodit</a:t>
            </a:r>
            <a:r>
              <a:rPr lang="en-US"/>
              <a:t>.</a:t>
            </a:r>
          </a:p>
        </p:txBody>
      </p:sp>
    </p:spTree>
    <p:extLst>
      <p:ext uri="{BB962C8B-B14F-4D97-AF65-F5344CB8AC3E}">
        <p14:creationId xmlns:p14="http://schemas.microsoft.com/office/powerpoint/2010/main" val="10471652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EMC Title &amp; Content (2 Col w Pu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648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4806000"/>
            <a:ext cx="0" cy="3375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hasCustomPrompt="1"/>
          </p:nvPr>
        </p:nvSpPr>
        <p:spPr>
          <a:xfrm>
            <a:off x="306387" y="1260000"/>
            <a:ext cx="8460000" cy="3330000"/>
          </a:xfrm>
        </p:spPr>
        <p:txBody>
          <a:bodyPr numCol="2" spcCol="540000"/>
          <a:lstStyle>
            <a:lvl1pPr marL="0" indent="0">
              <a:lnSpc>
                <a:spcPts val="1600"/>
              </a:lnSpc>
              <a:buNone/>
              <a:defRPr sz="1400">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US"/>
              <a:t>Text heavy page to go here text to 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r>
              <a:rPr lang="en-US"/>
              <a:t> as de ne et </a:t>
            </a:r>
            <a:r>
              <a:rPr lang="en-US" err="1"/>
              <a:t>aspit</a:t>
            </a:r>
            <a:r>
              <a:rPr lang="en-US"/>
              <a:t> alia </a:t>
            </a:r>
            <a:r>
              <a:rPr lang="en-US" err="1"/>
              <a:t>vendist</a:t>
            </a:r>
            <a:r>
              <a:rPr lang="en-US"/>
              <a:t> </a:t>
            </a:r>
            <a:r>
              <a:rPr lang="en-US" err="1"/>
              <a:t>iorepro</a:t>
            </a:r>
            <a:r>
              <a:rPr lang="en-US"/>
              <a:t> </a:t>
            </a:r>
            <a:r>
              <a:rPr lang="en-US" err="1"/>
              <a:t>eos</a:t>
            </a:r>
            <a:r>
              <a:rPr lang="en-US"/>
              <a:t> </a:t>
            </a:r>
            <a:r>
              <a:rPr lang="en-US" err="1"/>
              <a:t>autaqui</a:t>
            </a:r>
            <a:r>
              <a:rPr lang="en-US"/>
              <a:t> </a:t>
            </a:r>
            <a:r>
              <a:rPr lang="en-US" err="1"/>
              <a:t>repres</a:t>
            </a:r>
            <a:r>
              <a:rPr lang="en-US"/>
              <a:t> </a:t>
            </a:r>
            <a:r>
              <a:rPr lang="en-US" err="1"/>
              <a:t>diae</a:t>
            </a:r>
            <a:r>
              <a:rPr lang="en-US"/>
              <a:t> re et od </a:t>
            </a:r>
            <a:r>
              <a:rPr lang="en-US" err="1"/>
              <a:t>quam</a:t>
            </a:r>
            <a:r>
              <a:rPr lang="en-US"/>
              <a:t> </a:t>
            </a:r>
            <a:r>
              <a:rPr lang="en-US" err="1"/>
              <a:t>acessunt</a:t>
            </a:r>
            <a:endParaRPr lang="en-US"/>
          </a:p>
          <a:p>
            <a:pPr lvl="0"/>
            <a:r>
              <a:rPr lang="en-US" err="1"/>
              <a:t>Nem</a:t>
            </a:r>
            <a:r>
              <a:rPr lang="en-US"/>
              <a:t> </a:t>
            </a:r>
            <a:r>
              <a:rPr lang="en-US" err="1"/>
              <a:t>doloribus</a:t>
            </a:r>
            <a:r>
              <a:rPr lang="en-US"/>
              <a:t>, </a:t>
            </a:r>
            <a:r>
              <a:rPr lang="en-US" err="1"/>
              <a:t>similloribus</a:t>
            </a:r>
            <a:r>
              <a:rPr lang="en-US"/>
              <a:t> </a:t>
            </a:r>
            <a:r>
              <a:rPr lang="en-US" err="1"/>
              <a:t>atem</a:t>
            </a:r>
            <a:r>
              <a:rPr lang="en-US"/>
              <a:t> </a:t>
            </a:r>
            <a:r>
              <a:rPr lang="en-US" err="1"/>
              <a:t>earit</a:t>
            </a:r>
            <a:r>
              <a:rPr lang="en-US"/>
              <a:t> </a:t>
            </a:r>
            <a:r>
              <a:rPr lang="en-US" err="1"/>
              <a:t>etur</a:t>
            </a:r>
            <a:r>
              <a:rPr lang="en-US"/>
              <a:t> </a:t>
            </a:r>
            <a:r>
              <a:rPr lang="en-US" err="1"/>
              <a:t>sinctur</a:t>
            </a:r>
            <a:r>
              <a:rPr lang="en-US"/>
              <a:t>, </a:t>
            </a:r>
            <a:r>
              <a:rPr lang="en-US" err="1"/>
              <a:t>conem</a:t>
            </a:r>
            <a:r>
              <a:rPr lang="en-US"/>
              <a:t> cum </a:t>
            </a:r>
            <a:r>
              <a:rPr lang="en-US" err="1"/>
              <a:t>dolesti</a:t>
            </a:r>
            <a:r>
              <a:rPr lang="en-US"/>
              <a:t> </a:t>
            </a:r>
            <a:r>
              <a:rPr lang="en-US" err="1"/>
              <a:t>osanditi</a:t>
            </a:r>
            <a:r>
              <a:rPr lang="en-US"/>
              <a:t> </a:t>
            </a:r>
            <a:r>
              <a:rPr lang="en-US" err="1"/>
              <a:t>blabo</a:t>
            </a:r>
            <a:r>
              <a:rPr lang="en-US"/>
              <a:t>. </a:t>
            </a:r>
            <a:r>
              <a:rPr lang="en-US" err="1"/>
              <a:t>Sed</a:t>
            </a:r>
            <a:r>
              <a:rPr lang="en-US"/>
              <a:t> </a:t>
            </a:r>
            <a:r>
              <a:rPr lang="en-US" err="1"/>
              <a:t>molorem</a:t>
            </a:r>
            <a:r>
              <a:rPr lang="en-US"/>
              <a:t> </a:t>
            </a:r>
            <a:r>
              <a:rPr lang="en-US" err="1"/>
              <a:t>es</a:t>
            </a:r>
            <a:r>
              <a:rPr lang="en-US"/>
              <a:t> </a:t>
            </a:r>
            <a:r>
              <a:rPr lang="en-US" err="1"/>
              <a:t>moloreriorro</a:t>
            </a:r>
            <a:r>
              <a:rPr lang="en-US"/>
              <a:t> </a:t>
            </a:r>
            <a:r>
              <a:rPr lang="en-US" err="1"/>
              <a:t>volore</a:t>
            </a:r>
            <a:r>
              <a:rPr lang="en-US"/>
              <a:t> vid expel </a:t>
            </a:r>
            <a:r>
              <a:rPr lang="en-US" err="1"/>
              <a:t>mo</a:t>
            </a:r>
            <a:r>
              <a:rPr lang="en-US"/>
              <a:t> </a:t>
            </a:r>
            <a:r>
              <a:rPr lang="en-US" err="1"/>
              <a:t>tem</a:t>
            </a:r>
            <a:r>
              <a:rPr lang="en-US"/>
              <a:t> et </a:t>
            </a:r>
            <a:r>
              <a:rPr lang="en-US" err="1"/>
              <a:t>volest</a:t>
            </a:r>
            <a:r>
              <a:rPr lang="en-US"/>
              <a:t> </a:t>
            </a:r>
            <a:r>
              <a:rPr lang="en-US" err="1"/>
              <a:t>restior</a:t>
            </a:r>
            <a:r>
              <a:rPr lang="en-US"/>
              <a:t> </a:t>
            </a:r>
            <a:r>
              <a:rPr lang="en-US" err="1"/>
              <a:t>adis</a:t>
            </a:r>
            <a:r>
              <a:rPr lang="en-US"/>
              <a:t> </a:t>
            </a:r>
            <a:r>
              <a:rPr lang="en-US" err="1"/>
              <a:t>est</a:t>
            </a:r>
            <a:r>
              <a:rPr lang="en-US"/>
              <a:t> a </a:t>
            </a:r>
            <a:r>
              <a:rPr lang="en-US" err="1"/>
              <a:t>ius</a:t>
            </a:r>
            <a:r>
              <a:rPr lang="en-US"/>
              <a:t> </a:t>
            </a:r>
            <a:r>
              <a:rPr lang="en-US" err="1"/>
              <a:t>molum</a:t>
            </a:r>
            <a:r>
              <a:rPr lang="en-US"/>
              <a:t> qui di </a:t>
            </a:r>
            <a:r>
              <a:rPr lang="en-US" err="1"/>
              <a:t>ut</a:t>
            </a:r>
            <a:r>
              <a:rPr lang="en-US"/>
              <a:t> </a:t>
            </a:r>
            <a:r>
              <a:rPr lang="en-US" err="1"/>
              <a:t>liandae</a:t>
            </a:r>
            <a:r>
              <a:rPr lang="en-US"/>
              <a:t> </a:t>
            </a:r>
            <a:r>
              <a:rPr lang="en-US" err="1"/>
              <a:t>porrum</a:t>
            </a:r>
            <a:r>
              <a:rPr lang="en-US"/>
              <a:t> </a:t>
            </a:r>
            <a:r>
              <a:rPr lang="en-US" err="1"/>
              <a:t>eari</a:t>
            </a:r>
            <a:r>
              <a:rPr lang="en-US"/>
              <a:t> </a:t>
            </a:r>
            <a:r>
              <a:rPr lang="en-US" err="1"/>
              <a:t>quist</a:t>
            </a:r>
            <a:r>
              <a:rPr lang="en-US"/>
              <a:t> ad et ex eat </a:t>
            </a:r>
            <a:r>
              <a:rPr lang="en-US" err="1"/>
              <a:t>officip</a:t>
            </a:r>
            <a:r>
              <a:rPr lang="en-US"/>
              <a:t> </a:t>
            </a:r>
            <a:r>
              <a:rPr lang="en-US" err="1"/>
              <a:t>itassi</a:t>
            </a:r>
            <a:r>
              <a:rPr lang="en-US"/>
              <a:t> dis </a:t>
            </a:r>
            <a:r>
              <a:rPr lang="en-US" err="1"/>
              <a:t>si</a:t>
            </a:r>
            <a:r>
              <a:rPr lang="en-US"/>
              <a:t> </a:t>
            </a:r>
            <a:r>
              <a:rPr lang="en-US" err="1"/>
              <a:t>iusaera</a:t>
            </a:r>
            <a:r>
              <a:rPr lang="en-US"/>
              <a:t> </a:t>
            </a:r>
            <a:r>
              <a:rPr lang="en-US" err="1"/>
              <a:t>temquodit</a:t>
            </a:r>
            <a:r>
              <a:rPr lang="en-US"/>
              <a:t> </a:t>
            </a:r>
            <a:r>
              <a:rPr lang="en-US" err="1"/>
              <a:t>ut</a:t>
            </a:r>
            <a:r>
              <a:rPr lang="en-US"/>
              <a:t> </a:t>
            </a:r>
            <a:r>
              <a:rPr lang="en-US" err="1"/>
              <a:t>officie</a:t>
            </a:r>
            <a:r>
              <a:rPr lang="en-US"/>
              <a:t> </a:t>
            </a:r>
            <a:r>
              <a:rPr lang="en-US" err="1"/>
              <a:t>ntureped</a:t>
            </a:r>
            <a:r>
              <a:rPr lang="en-US"/>
              <a:t> </a:t>
            </a:r>
            <a:r>
              <a:rPr lang="en-US" err="1"/>
              <a:t>quidebis</a:t>
            </a:r>
            <a:r>
              <a:rPr lang="en-US"/>
              <a:t> et </a:t>
            </a:r>
            <a:r>
              <a:rPr lang="en-US" err="1"/>
              <a:t>faceria</a:t>
            </a:r>
            <a:r>
              <a:rPr lang="en-US"/>
              <a:t> </a:t>
            </a:r>
            <a:r>
              <a:rPr lang="en-US" err="1"/>
              <a:t>comnimus</a:t>
            </a:r>
            <a:r>
              <a:rPr lang="en-US"/>
              <a:t> </a:t>
            </a:r>
            <a:r>
              <a:rPr lang="en-US" err="1"/>
              <a:t>eaquid</a:t>
            </a:r>
            <a:r>
              <a:rPr lang="en-US"/>
              <a:t> </a:t>
            </a:r>
            <a:r>
              <a:rPr lang="en-US" err="1"/>
              <a:t>molore</a:t>
            </a:r>
            <a:r>
              <a:rPr lang="en-US"/>
              <a:t> </a:t>
            </a:r>
            <a:r>
              <a:rPr lang="en-US" err="1"/>
              <a:t>conseque</a:t>
            </a:r>
            <a:r>
              <a:rPr lang="en-US"/>
              <a:t> pro </a:t>
            </a:r>
            <a:r>
              <a:rPr lang="en-US" err="1"/>
              <a:t>illest</a:t>
            </a:r>
            <a:r>
              <a:rPr lang="en-US"/>
              <a:t> </a:t>
            </a:r>
            <a:r>
              <a:rPr lang="en-US" err="1"/>
              <a:t>il</a:t>
            </a:r>
            <a:r>
              <a:rPr lang="en-US"/>
              <a:t> et am </a:t>
            </a:r>
            <a:r>
              <a:rPr lang="en-US" err="1"/>
              <a:t>nam</a:t>
            </a:r>
            <a:r>
              <a:rPr lang="en-US"/>
              <a:t> </a:t>
            </a:r>
            <a:r>
              <a:rPr lang="en-US" err="1"/>
              <a:t>inciam</a:t>
            </a:r>
            <a:r>
              <a:rPr lang="en-US"/>
              <a:t> et fugit </a:t>
            </a:r>
            <a:r>
              <a:rPr lang="en-US" err="1"/>
              <a:t>vendign</a:t>
            </a:r>
            <a:r>
              <a:rPr lang="en-US"/>
              <a:t> </a:t>
            </a:r>
            <a:r>
              <a:rPr lang="en-US" err="1"/>
              <a:t>atiorib</a:t>
            </a:r>
            <a:r>
              <a:rPr lang="en-US"/>
              <a:t> </a:t>
            </a:r>
            <a:r>
              <a:rPr lang="en-US" err="1"/>
              <a:t>eratiis</a:t>
            </a:r>
            <a:r>
              <a:rPr lang="en-US"/>
              <a:t> </a:t>
            </a:r>
            <a:r>
              <a:rPr lang="en-US" err="1"/>
              <a:t>aut</a:t>
            </a:r>
            <a:r>
              <a:rPr lang="en-US"/>
              <a:t> </a:t>
            </a:r>
            <a:r>
              <a:rPr lang="en-US" err="1"/>
              <a:t>electio</a:t>
            </a:r>
            <a:r>
              <a:rPr lang="en-US"/>
              <a:t> quo </a:t>
            </a:r>
            <a:r>
              <a:rPr lang="en-US" err="1"/>
              <a:t>blatur</a:t>
            </a:r>
            <a:r>
              <a:rPr lang="en-US"/>
              <a:t>.</a:t>
            </a:r>
          </a:p>
          <a:p>
            <a:pPr lvl="0"/>
            <a:r>
              <a:rPr lang="en-US" err="1"/>
              <a:t>Optiatii</a:t>
            </a:r>
            <a:r>
              <a:rPr lang="en-US"/>
              <a:t> </a:t>
            </a:r>
            <a:r>
              <a:rPr lang="en-US" err="1"/>
              <a:t>stecus</a:t>
            </a:r>
            <a:r>
              <a:rPr lang="en-US"/>
              <a:t> </a:t>
            </a:r>
            <a:r>
              <a:rPr lang="en-US" err="1"/>
              <a:t>aut</a:t>
            </a:r>
            <a:r>
              <a:rPr lang="en-US"/>
              <a:t> </a:t>
            </a:r>
            <a:r>
              <a:rPr lang="en-US" err="1"/>
              <a:t>eum</a:t>
            </a:r>
            <a:r>
              <a:rPr lang="en-US"/>
              <a:t> </a:t>
            </a:r>
            <a:r>
              <a:rPr lang="en-US" err="1"/>
              <a:t>hillates</a:t>
            </a:r>
            <a:r>
              <a:rPr lang="en-US"/>
              <a:t> rest, tent </a:t>
            </a:r>
            <a:r>
              <a:rPr lang="en-US" err="1"/>
              <a:t>quosand</a:t>
            </a:r>
            <a:r>
              <a:rPr lang="en-US"/>
              <a:t> </a:t>
            </a:r>
            <a:r>
              <a:rPr lang="en-US" err="1"/>
              <a:t>ucipsa</a:t>
            </a:r>
            <a:r>
              <a:rPr lang="en-US"/>
              <a:t> </a:t>
            </a:r>
            <a:r>
              <a:rPr lang="en-US" err="1"/>
              <a:t>culparum</a:t>
            </a:r>
            <a:r>
              <a:rPr lang="en-US"/>
              <a:t> idem hit </a:t>
            </a:r>
            <a:r>
              <a:rPr lang="en-US" err="1"/>
              <a:t>explatibus</a:t>
            </a:r>
            <a:r>
              <a:rPr lang="en-US"/>
              <a:t>, </a:t>
            </a:r>
            <a:r>
              <a:rPr lang="en-US" err="1"/>
              <a:t>quia</a:t>
            </a:r>
            <a:r>
              <a:rPr lang="en-US"/>
              <a:t> </a:t>
            </a:r>
            <a:r>
              <a:rPr lang="en-US" err="1"/>
              <a:t>volescima</a:t>
            </a:r>
            <a:r>
              <a:rPr lang="en-US"/>
              <a:t> </a:t>
            </a:r>
            <a:r>
              <a:rPr lang="en-US" err="1"/>
              <a:t>destrum</a:t>
            </a:r>
            <a:r>
              <a:rPr lang="en-US"/>
              <a:t> </a:t>
            </a:r>
            <a:r>
              <a:rPr lang="en-US" err="1"/>
              <a:t>etur</a:t>
            </a:r>
            <a:r>
              <a:rPr lang="en-US"/>
              <a:t> </a:t>
            </a:r>
            <a:r>
              <a:rPr lang="en-US" err="1"/>
              <a:t>aut</a:t>
            </a:r>
            <a:r>
              <a:rPr lang="en-US"/>
              <a:t> </a:t>
            </a:r>
            <a:r>
              <a:rPr lang="en-US" err="1"/>
              <a:t>parum</a:t>
            </a:r>
            <a:r>
              <a:rPr lang="en-US"/>
              <a:t> re </a:t>
            </a:r>
            <a:r>
              <a:rPr lang="en-US" err="1"/>
              <a:t>doluptate</a:t>
            </a:r>
            <a:r>
              <a:rPr lang="en-US"/>
              <a:t> is id qui as </a:t>
            </a:r>
            <a:r>
              <a:rPr lang="en-US" err="1"/>
              <a:t>inis</a:t>
            </a:r>
            <a:r>
              <a:rPr lang="en-US"/>
              <a:t> a </a:t>
            </a:r>
            <a:r>
              <a:rPr lang="en-US" err="1"/>
              <a:t>coremo</a:t>
            </a:r>
            <a:r>
              <a:rPr lang="en-US"/>
              <a:t> </a:t>
            </a:r>
            <a:r>
              <a:rPr lang="en-US" err="1"/>
              <a:t>te</a:t>
            </a:r>
            <a:r>
              <a:rPr lang="en-US"/>
              <a:t> et et quo </a:t>
            </a:r>
            <a:r>
              <a:rPr lang="en-US" err="1"/>
              <a:t>volor</a:t>
            </a:r>
            <a:r>
              <a:rPr lang="en-US"/>
              <a:t> sum et de </a:t>
            </a:r>
            <a:r>
              <a:rPr lang="en-US" err="1"/>
              <a:t>poraeperae</a:t>
            </a:r>
            <a:r>
              <a:rPr lang="en-US"/>
              <a:t> </a:t>
            </a:r>
            <a:r>
              <a:rPr lang="en-US" err="1"/>
              <a:t>voluptat</a:t>
            </a:r>
            <a:r>
              <a:rPr lang="en-US"/>
              <a:t> </a:t>
            </a:r>
            <a:r>
              <a:rPr lang="en-US" err="1"/>
              <a:t>voluptianis</a:t>
            </a:r>
            <a:r>
              <a:rPr lang="en-US"/>
              <a:t> none </a:t>
            </a:r>
            <a:r>
              <a:rPr lang="en-US" err="1"/>
              <a:t>nienimil</a:t>
            </a:r>
            <a:r>
              <a:rPr lang="en-US"/>
              <a:t> </a:t>
            </a:r>
            <a:r>
              <a:rPr lang="en-US" err="1"/>
              <a:t>illes</a:t>
            </a:r>
            <a:r>
              <a:rPr lang="en-US"/>
              <a:t> </a:t>
            </a:r>
            <a:r>
              <a:rPr lang="en-US" err="1"/>
              <a:t>cus</a:t>
            </a:r>
            <a:r>
              <a:rPr lang="en-US"/>
              <a:t>, </a:t>
            </a:r>
            <a:r>
              <a:rPr lang="en-US" err="1"/>
              <a:t>consequiam</a:t>
            </a:r>
            <a:r>
              <a:rPr lang="en-US"/>
              <a:t> </a:t>
            </a:r>
            <a:r>
              <a:rPr lang="en-US" err="1"/>
              <a:t>iscid</a:t>
            </a:r>
            <a:r>
              <a:rPr lang="en-US"/>
              <a:t> </a:t>
            </a:r>
            <a:r>
              <a:rPr lang="en-US" err="1"/>
              <a:t>quisquam</a:t>
            </a:r>
            <a:r>
              <a:rPr lang="en-US"/>
              <a:t> </a:t>
            </a:r>
            <a:r>
              <a:rPr lang="en-US" err="1"/>
              <a:t>nossitatum</a:t>
            </a:r>
            <a:r>
              <a:rPr lang="en-US"/>
              <a:t> </a:t>
            </a:r>
            <a:r>
              <a:rPr lang="en-US" err="1"/>
              <a:t>nonecab</a:t>
            </a:r>
            <a:r>
              <a:rPr lang="en-US"/>
              <a:t> </a:t>
            </a:r>
            <a:r>
              <a:rPr lang="en-US" err="1"/>
              <a:t>illuptur</a:t>
            </a:r>
            <a:r>
              <a:rPr lang="en-US"/>
              <a:t>, </a:t>
            </a:r>
            <a:r>
              <a:rPr lang="en-US" err="1"/>
              <a:t>volorro</a:t>
            </a:r>
            <a:r>
              <a:rPr lang="en-US"/>
              <a:t> </a:t>
            </a:r>
            <a:r>
              <a:rPr lang="en-US" err="1"/>
              <a:t>consed</a:t>
            </a:r>
            <a:r>
              <a:rPr lang="en-US"/>
              <a:t> mod </a:t>
            </a:r>
            <a:r>
              <a:rPr lang="en-US" err="1"/>
              <a:t>ut</a:t>
            </a:r>
            <a:r>
              <a:rPr lang="en-US"/>
              <a:t> </a:t>
            </a:r>
            <a:r>
              <a:rPr lang="en-US" err="1"/>
              <a:t>velibus</a:t>
            </a:r>
            <a:r>
              <a:rPr lang="en-US"/>
              <a:t> </a:t>
            </a:r>
            <a:r>
              <a:rPr lang="en-US" err="1"/>
              <a:t>simos</a:t>
            </a:r>
            <a:r>
              <a:rPr lang="en-US"/>
              <a:t> </a:t>
            </a:r>
            <a:r>
              <a:rPr lang="en-US" err="1"/>
              <a:t>dolut</a:t>
            </a:r>
            <a:r>
              <a:rPr lang="en-US"/>
              <a:t> </a:t>
            </a:r>
            <a:r>
              <a:rPr lang="en-US" err="1"/>
              <a:t>asperitiate</a:t>
            </a:r>
            <a:r>
              <a:rPr lang="en-US"/>
              <a:t> </a:t>
            </a:r>
            <a:r>
              <a:rPr lang="en-US" err="1"/>
              <a:t>plaboraes</a:t>
            </a:r>
            <a:r>
              <a:rPr lang="en-US"/>
              <a:t> </a:t>
            </a:r>
            <a:r>
              <a:rPr lang="en-US" err="1"/>
              <a:t>aliquia</a:t>
            </a:r>
            <a:r>
              <a:rPr lang="en-US"/>
              <a:t> </a:t>
            </a:r>
            <a:r>
              <a:rPr lang="en-US" err="1"/>
              <a:t>tureris</a:t>
            </a:r>
            <a:r>
              <a:rPr lang="en-US"/>
              <a:t> </a:t>
            </a:r>
            <a:r>
              <a:rPr lang="en-US" err="1"/>
              <a:t>eaque</a:t>
            </a:r>
            <a:r>
              <a:rPr lang="en-US"/>
              <a:t> </a:t>
            </a:r>
            <a:r>
              <a:rPr lang="en-US" err="1"/>
              <a:t>ea</a:t>
            </a:r>
            <a:r>
              <a:rPr lang="en-US"/>
              <a:t> </a:t>
            </a:r>
            <a:r>
              <a:rPr lang="en-US" err="1"/>
              <a:t>aris</a:t>
            </a:r>
            <a:r>
              <a:rPr lang="en-US"/>
              <a:t> et </a:t>
            </a:r>
            <a:r>
              <a:rPr lang="en-US" err="1"/>
              <a:t>pelestem</a:t>
            </a:r>
            <a:r>
              <a:rPr lang="en-US"/>
              <a:t> et </a:t>
            </a:r>
            <a:r>
              <a:rPr lang="en-US" err="1"/>
              <a:t>accabor</a:t>
            </a:r>
            <a:r>
              <a:rPr lang="en-US"/>
              <a:t> abo.</a:t>
            </a:r>
          </a:p>
        </p:txBody>
      </p:sp>
      <p:cxnSp>
        <p:nvCxnSpPr>
          <p:cNvPr id="13" name="Straight Connector 12">
            <a:extLst>
              <a:ext uri="{FF2B5EF4-FFF2-40B4-BE49-F238E27FC236}">
                <a16:creationId xmlns:a16="http://schemas.microsoft.com/office/drawing/2014/main" id="{8FFE32B6-2F77-FC4B-8320-5CD4B36D8619}"/>
              </a:ext>
            </a:extLst>
          </p:cNvPr>
          <p:cNvCxnSpPr/>
          <p:nvPr userDrawn="1"/>
        </p:nvCxnSpPr>
        <p:spPr>
          <a:xfrm>
            <a:off x="4824000" y="3240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8B479C3-95F5-F249-AB54-98FE329AEC94}"/>
              </a:ext>
            </a:extLst>
          </p:cNvPr>
          <p:cNvCxnSpPr/>
          <p:nvPr userDrawn="1"/>
        </p:nvCxnSpPr>
        <p:spPr>
          <a:xfrm>
            <a:off x="4824000" y="4500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ext Placeholder 38">
            <a:extLst>
              <a:ext uri="{FF2B5EF4-FFF2-40B4-BE49-F238E27FC236}">
                <a16:creationId xmlns:a16="http://schemas.microsoft.com/office/drawing/2014/main" id="{91F2159A-A782-1644-A8CD-34A685ED01AD}"/>
              </a:ext>
            </a:extLst>
          </p:cNvPr>
          <p:cNvSpPr>
            <a:spLocks noGrp="1"/>
          </p:cNvSpPr>
          <p:nvPr>
            <p:ph type="body" sz="quarter" idx="14" hasCustomPrompt="1"/>
          </p:nvPr>
        </p:nvSpPr>
        <p:spPr>
          <a:xfrm>
            <a:off x="4824000" y="3376800"/>
            <a:ext cx="3294000" cy="990000"/>
          </a:xfrm>
        </p:spPr>
        <p:txBody>
          <a:bodyPr/>
          <a:lstStyle>
            <a:lvl1pPr marL="0" indent="0" algn="l">
              <a:lnSpc>
                <a:spcPts val="2500"/>
              </a:lnSpc>
              <a:spcAft>
                <a:spcPts val="0"/>
              </a:spcAft>
              <a:buNone/>
              <a:defRPr sz="2300">
                <a:solidFill>
                  <a:schemeClr val="accent3"/>
                </a:solidFill>
              </a:defRPr>
            </a:lvl1pPr>
          </a:lstStyle>
          <a:p>
            <a:pPr lvl="0"/>
            <a:r>
              <a:rPr lang="en-US"/>
              <a:t>Pullout to go here</a:t>
            </a:r>
            <a:br>
              <a:rPr lang="en-US"/>
            </a:b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endParaRPr lang="en-US"/>
          </a:p>
        </p:txBody>
      </p:sp>
    </p:spTree>
    <p:extLst>
      <p:ext uri="{BB962C8B-B14F-4D97-AF65-F5344CB8AC3E}">
        <p14:creationId xmlns:p14="http://schemas.microsoft.com/office/powerpoint/2010/main" val="2588986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EMC Title Content &amp; Icon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9442B7E-A07A-0843-9E8B-A7816244D5E8}"/>
              </a:ext>
            </a:extLst>
          </p:cNvPr>
          <p:cNvSpPr>
            <a:spLocks noGrp="1"/>
          </p:cNvSpPr>
          <p:nvPr>
            <p:ph type="body" sz="quarter" idx="18" hasCustomPrompt="1"/>
          </p:nvPr>
        </p:nvSpPr>
        <p:spPr>
          <a:xfrm>
            <a:off x="1080000" y="1621681"/>
            <a:ext cx="3043238" cy="720725"/>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5" name="Text Placeholder 4">
            <a:extLst>
              <a:ext uri="{FF2B5EF4-FFF2-40B4-BE49-F238E27FC236}">
                <a16:creationId xmlns:a16="http://schemas.microsoft.com/office/drawing/2014/main" id="{232A7126-64B9-3C42-B4FC-1F6998A4C60E}"/>
              </a:ext>
            </a:extLst>
          </p:cNvPr>
          <p:cNvSpPr>
            <a:spLocks noGrp="1"/>
          </p:cNvSpPr>
          <p:nvPr>
            <p:ph type="body" sz="quarter" idx="19" hasCustomPrompt="1"/>
          </p:nvPr>
        </p:nvSpPr>
        <p:spPr>
          <a:xfrm>
            <a:off x="1078761" y="2575960"/>
            <a:ext cx="3043238" cy="720725"/>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6" name="Text Placeholder 4">
            <a:extLst>
              <a:ext uri="{FF2B5EF4-FFF2-40B4-BE49-F238E27FC236}">
                <a16:creationId xmlns:a16="http://schemas.microsoft.com/office/drawing/2014/main" id="{C5E08FC6-980E-4942-A9E5-7F9A3A9D2D8D}"/>
              </a:ext>
            </a:extLst>
          </p:cNvPr>
          <p:cNvSpPr>
            <a:spLocks noGrp="1"/>
          </p:cNvSpPr>
          <p:nvPr>
            <p:ph type="body" sz="quarter" idx="20" hasCustomPrompt="1"/>
          </p:nvPr>
        </p:nvSpPr>
        <p:spPr>
          <a:xfrm>
            <a:off x="1078761" y="3513578"/>
            <a:ext cx="3043238" cy="720725"/>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8" name="Text Placeholder 4">
            <a:extLst>
              <a:ext uri="{FF2B5EF4-FFF2-40B4-BE49-F238E27FC236}">
                <a16:creationId xmlns:a16="http://schemas.microsoft.com/office/drawing/2014/main" id="{F0AF514E-C668-D944-A58A-A2ED2A6615EF}"/>
              </a:ext>
            </a:extLst>
          </p:cNvPr>
          <p:cNvSpPr>
            <a:spLocks noGrp="1"/>
          </p:cNvSpPr>
          <p:nvPr>
            <p:ph type="body" sz="quarter" idx="21" hasCustomPrompt="1"/>
          </p:nvPr>
        </p:nvSpPr>
        <p:spPr>
          <a:xfrm>
            <a:off x="5221239" y="1620000"/>
            <a:ext cx="3043238" cy="720725"/>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9" name="Text Placeholder 4">
            <a:extLst>
              <a:ext uri="{FF2B5EF4-FFF2-40B4-BE49-F238E27FC236}">
                <a16:creationId xmlns:a16="http://schemas.microsoft.com/office/drawing/2014/main" id="{1EC137A1-9D8B-3143-9B6B-3EE85A538B5D}"/>
              </a:ext>
            </a:extLst>
          </p:cNvPr>
          <p:cNvSpPr>
            <a:spLocks noGrp="1"/>
          </p:cNvSpPr>
          <p:nvPr>
            <p:ph type="body" sz="quarter" idx="22" hasCustomPrompt="1"/>
          </p:nvPr>
        </p:nvSpPr>
        <p:spPr>
          <a:xfrm>
            <a:off x="5220000" y="2574279"/>
            <a:ext cx="3043238" cy="720725"/>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20" name="Text Placeholder 4">
            <a:extLst>
              <a:ext uri="{FF2B5EF4-FFF2-40B4-BE49-F238E27FC236}">
                <a16:creationId xmlns:a16="http://schemas.microsoft.com/office/drawing/2014/main" id="{7B2E12E3-CF26-764B-ACBC-133BFDFB9E26}"/>
              </a:ext>
            </a:extLst>
          </p:cNvPr>
          <p:cNvSpPr>
            <a:spLocks noGrp="1"/>
          </p:cNvSpPr>
          <p:nvPr>
            <p:ph type="body" sz="quarter" idx="23" hasCustomPrompt="1"/>
          </p:nvPr>
        </p:nvSpPr>
        <p:spPr>
          <a:xfrm>
            <a:off x="5220000" y="3511897"/>
            <a:ext cx="3043238" cy="720725"/>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4806000"/>
            <a:ext cx="0" cy="3375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06000" y="648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76459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EMC Title Content Icons &amp;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4A3BF3E-1E59-5E44-8D38-10B3DB7C7CC5}"/>
              </a:ext>
            </a:extLst>
          </p:cNvPr>
          <p:cNvSpPr>
            <a:spLocks noGrp="1"/>
          </p:cNvSpPr>
          <p:nvPr>
            <p:ph type="body" sz="quarter" idx="16" hasCustomPrompt="1"/>
          </p:nvPr>
        </p:nvSpPr>
        <p:spPr>
          <a:xfrm>
            <a:off x="1080000" y="1619275"/>
            <a:ext cx="3043238" cy="720725"/>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3" name="Text Placeholder 4">
            <a:extLst>
              <a:ext uri="{FF2B5EF4-FFF2-40B4-BE49-F238E27FC236}">
                <a16:creationId xmlns:a16="http://schemas.microsoft.com/office/drawing/2014/main" id="{423D9D4D-016C-224A-AEA8-31A4F212CBC8}"/>
              </a:ext>
            </a:extLst>
          </p:cNvPr>
          <p:cNvSpPr>
            <a:spLocks noGrp="1"/>
          </p:cNvSpPr>
          <p:nvPr>
            <p:ph type="body" sz="quarter" idx="17" hasCustomPrompt="1"/>
          </p:nvPr>
        </p:nvSpPr>
        <p:spPr>
          <a:xfrm>
            <a:off x="1080000" y="2574789"/>
            <a:ext cx="3043238" cy="720725"/>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4" name="Text Placeholder 4">
            <a:extLst>
              <a:ext uri="{FF2B5EF4-FFF2-40B4-BE49-F238E27FC236}">
                <a16:creationId xmlns:a16="http://schemas.microsoft.com/office/drawing/2014/main" id="{FB1E91EF-9E01-6843-8409-95567B92FCB5}"/>
              </a:ext>
            </a:extLst>
          </p:cNvPr>
          <p:cNvSpPr>
            <a:spLocks noGrp="1"/>
          </p:cNvSpPr>
          <p:nvPr>
            <p:ph type="body" sz="quarter" idx="18" hasCustomPrompt="1"/>
          </p:nvPr>
        </p:nvSpPr>
        <p:spPr>
          <a:xfrm>
            <a:off x="1080000" y="3508486"/>
            <a:ext cx="3043238" cy="720725"/>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a:xfrm>
            <a:off x="306000" y="306000"/>
            <a:ext cx="3960000" cy="270000"/>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4806000"/>
            <a:ext cx="0" cy="3375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06000" y="648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0" name="Picture Placeholder 59">
            <a:extLst>
              <a:ext uri="{FF2B5EF4-FFF2-40B4-BE49-F238E27FC236}">
                <a16:creationId xmlns:a16="http://schemas.microsoft.com/office/drawing/2014/main" id="{F73D7F61-2BCF-3248-94E8-077AC7526667}"/>
              </a:ext>
            </a:extLst>
          </p:cNvPr>
          <p:cNvSpPr>
            <a:spLocks noGrp="1"/>
          </p:cNvSpPr>
          <p:nvPr>
            <p:ph type="pic" sz="quarter" idx="15"/>
          </p:nvPr>
        </p:nvSpPr>
        <p:spPr>
          <a:xfrm>
            <a:off x="4589463" y="0"/>
            <a:ext cx="4554537" cy="4310063"/>
          </a:xfrm>
        </p:spPr>
        <p:txBody>
          <a:bodyPr/>
          <a:lstStyle>
            <a:lvl1pPr marL="0" indent="0">
              <a:lnSpc>
                <a:spcPct val="100000"/>
              </a:lnSpc>
              <a:spcAft>
                <a:spcPts val="0"/>
              </a:spcAft>
              <a:buNone/>
              <a:defRPr sz="1000"/>
            </a:lvl1pPr>
          </a:lstStyle>
          <a:p>
            <a:r>
              <a:rPr lang="en-US"/>
              <a:t>Click icon to add picture</a:t>
            </a:r>
          </a:p>
        </p:txBody>
      </p:sp>
      <p:cxnSp>
        <p:nvCxnSpPr>
          <p:cNvPr id="62" name="Straight Connector 61">
            <a:extLst>
              <a:ext uri="{FF2B5EF4-FFF2-40B4-BE49-F238E27FC236}">
                <a16:creationId xmlns:a16="http://schemas.microsoft.com/office/drawing/2014/main" id="{179B9315-77AD-5146-ACA8-C38B271193DC}"/>
              </a:ext>
            </a:extLst>
          </p:cNvPr>
          <p:cNvCxnSpPr/>
          <p:nvPr userDrawn="1"/>
        </p:nvCxnSpPr>
        <p:spPr>
          <a:xfrm>
            <a:off x="4588933" y="4500801"/>
            <a:ext cx="486000"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79332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EMC Title Content &amp; Pullout v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954BB-84B7-2B41-9CCA-39C0462F4B15}"/>
              </a:ext>
            </a:extLst>
          </p:cNvPr>
          <p:cNvSpPr>
            <a:spLocks noGrp="1"/>
          </p:cNvSpPr>
          <p:nvPr>
            <p:ph idx="1"/>
          </p:nvPr>
        </p:nvSpPr>
        <p:spPr>
          <a:xfrm>
            <a:off x="306000" y="1260000"/>
            <a:ext cx="3960000" cy="30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4806000"/>
            <a:ext cx="0" cy="3375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06000" y="648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20959DE-2E97-A542-9713-93CBA067A5E3}"/>
              </a:ext>
            </a:extLst>
          </p:cNvPr>
          <p:cNvCxnSpPr/>
          <p:nvPr userDrawn="1"/>
        </p:nvCxnSpPr>
        <p:spPr>
          <a:xfrm>
            <a:off x="5165867" y="2970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69AA80E-DE9A-9848-964D-5CA65F08A981}"/>
              </a:ext>
            </a:extLst>
          </p:cNvPr>
          <p:cNvCxnSpPr/>
          <p:nvPr userDrawn="1"/>
        </p:nvCxnSpPr>
        <p:spPr>
          <a:xfrm>
            <a:off x="5165867" y="4230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38">
            <a:extLst>
              <a:ext uri="{FF2B5EF4-FFF2-40B4-BE49-F238E27FC236}">
                <a16:creationId xmlns:a16="http://schemas.microsoft.com/office/drawing/2014/main" id="{E7676428-008D-9B46-8F6D-D80B21698BBD}"/>
              </a:ext>
            </a:extLst>
          </p:cNvPr>
          <p:cNvSpPr>
            <a:spLocks noGrp="1"/>
          </p:cNvSpPr>
          <p:nvPr>
            <p:ph type="body" sz="quarter" idx="13" hasCustomPrompt="1"/>
          </p:nvPr>
        </p:nvSpPr>
        <p:spPr>
          <a:xfrm>
            <a:off x="5165867" y="3107267"/>
            <a:ext cx="3294000" cy="990000"/>
          </a:xfrm>
        </p:spPr>
        <p:txBody>
          <a:bodyPr/>
          <a:lstStyle>
            <a:lvl1pPr marL="0" indent="0" algn="l">
              <a:lnSpc>
                <a:spcPts val="2500"/>
              </a:lnSpc>
              <a:spcAft>
                <a:spcPts val="0"/>
              </a:spcAft>
              <a:buNone/>
              <a:defRPr sz="2300">
                <a:solidFill>
                  <a:schemeClr val="accent3"/>
                </a:solidFill>
              </a:defRPr>
            </a:lvl1pPr>
          </a:lstStyle>
          <a:p>
            <a:pPr lvl="0"/>
            <a:r>
              <a:rPr lang="en-US"/>
              <a:t>Pullout to go here</a:t>
            </a:r>
            <a:br>
              <a:rPr lang="en-US"/>
            </a:b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endParaRPr lang="en-US"/>
          </a:p>
        </p:txBody>
      </p:sp>
    </p:spTree>
    <p:extLst>
      <p:ext uri="{BB962C8B-B14F-4D97-AF65-F5344CB8AC3E}">
        <p14:creationId xmlns:p14="http://schemas.microsoft.com/office/powerpoint/2010/main" val="26353788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EMC Full Bleed Image &amp; Pull-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FE23A1C-A544-2B4E-AAB3-678FC566362A}"/>
              </a:ext>
            </a:extLst>
          </p:cNvPr>
          <p:cNvSpPr>
            <a:spLocks noGrp="1"/>
          </p:cNvSpPr>
          <p:nvPr>
            <p:ph type="pic" sz="quarter" idx="17"/>
          </p:nvPr>
        </p:nvSpPr>
        <p:spPr>
          <a:xfrm>
            <a:off x="0" y="0"/>
            <a:ext cx="9144000" cy="5143500"/>
          </a:xfrm>
        </p:spPr>
        <p:txBody>
          <a:bodyPr/>
          <a:lstStyle>
            <a:lvl1pPr marL="0" indent="0">
              <a:lnSpc>
                <a:spcPct val="100000"/>
              </a:lnSpc>
              <a:spcAft>
                <a:spcPts val="0"/>
              </a:spcAft>
              <a:buNone/>
              <a:defRPr sz="1000"/>
            </a:lvl1pPr>
          </a:lstStyle>
          <a:p>
            <a:r>
              <a:rPr lang="en-US"/>
              <a:t>Click icon to add picture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4806000"/>
            <a:ext cx="0" cy="3375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38">
            <a:extLst>
              <a:ext uri="{FF2B5EF4-FFF2-40B4-BE49-F238E27FC236}">
                <a16:creationId xmlns:a16="http://schemas.microsoft.com/office/drawing/2014/main" id="{3604AA8B-EC83-0849-A8AD-F5CABD646071}"/>
              </a:ext>
            </a:extLst>
          </p:cNvPr>
          <p:cNvSpPr>
            <a:spLocks noGrp="1"/>
          </p:cNvSpPr>
          <p:nvPr>
            <p:ph type="body" sz="quarter" idx="13" hasCustomPrompt="1"/>
          </p:nvPr>
        </p:nvSpPr>
        <p:spPr>
          <a:xfrm>
            <a:off x="4860000" y="1981200"/>
            <a:ext cx="3294000" cy="1312333"/>
          </a:xfrm>
        </p:spPr>
        <p:txBody>
          <a:bodyPr/>
          <a:lstStyle>
            <a:lvl1pPr marL="0" indent="0" algn="l">
              <a:lnSpc>
                <a:spcPts val="2500"/>
              </a:lnSpc>
              <a:spcAft>
                <a:spcPts val="0"/>
              </a:spcAft>
              <a:buNone/>
              <a:defRPr sz="2300">
                <a:solidFill>
                  <a:schemeClr val="tx1"/>
                </a:solidFill>
              </a:defRPr>
            </a:lvl1pPr>
          </a:lstStyle>
          <a:p>
            <a:pPr lvl="0"/>
            <a:r>
              <a:rPr lang="en-US"/>
              <a:t>Pullout to go here</a:t>
            </a:r>
            <a:br>
              <a:rPr lang="en-US"/>
            </a:b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r>
              <a:rPr lang="en-US"/>
              <a:t> </a:t>
            </a:r>
            <a:r>
              <a:rPr lang="en-US" err="1"/>
              <a:t>quia</a:t>
            </a:r>
            <a:r>
              <a:rPr lang="en-US"/>
              <a:t> </a:t>
            </a:r>
            <a:r>
              <a:rPr lang="en-US" err="1"/>
              <a:t>num</a:t>
            </a:r>
            <a:r>
              <a:rPr lang="en-US"/>
              <a:t> re </a:t>
            </a:r>
            <a:r>
              <a:rPr lang="en-US" err="1"/>
              <a:t>consequam</a:t>
            </a:r>
            <a:endParaRPr lang="en-US"/>
          </a:p>
        </p:txBody>
      </p:sp>
      <p:sp>
        <p:nvSpPr>
          <p:cNvPr id="47" name="Text Placeholder 38">
            <a:extLst>
              <a:ext uri="{FF2B5EF4-FFF2-40B4-BE49-F238E27FC236}">
                <a16:creationId xmlns:a16="http://schemas.microsoft.com/office/drawing/2014/main" id="{ADCBEC99-778B-554C-8EF5-C8205BEA28C6}"/>
              </a:ext>
            </a:extLst>
          </p:cNvPr>
          <p:cNvSpPr>
            <a:spLocks noGrp="1"/>
          </p:cNvSpPr>
          <p:nvPr>
            <p:ph type="body" sz="quarter" idx="16" hasCustomPrompt="1"/>
          </p:nvPr>
        </p:nvSpPr>
        <p:spPr>
          <a:xfrm>
            <a:off x="4860000" y="702000"/>
            <a:ext cx="3294000" cy="990000"/>
          </a:xfrm>
        </p:spPr>
        <p:txBody>
          <a:bodyPr/>
          <a:lstStyle>
            <a:lvl1pPr marL="0" indent="0" algn="l">
              <a:lnSpc>
                <a:spcPts val="10000"/>
              </a:lnSpc>
              <a:spcAft>
                <a:spcPts val="0"/>
              </a:spcAft>
              <a:buNone/>
              <a:defRPr sz="10000">
                <a:solidFill>
                  <a:schemeClr val="tx1"/>
                </a:solidFill>
              </a:defRPr>
            </a:lvl1pPr>
          </a:lstStyle>
          <a:p>
            <a:pPr lvl="0"/>
            <a:r>
              <a:rPr lang="en-US"/>
              <a:t>52m</a:t>
            </a:r>
          </a:p>
        </p:txBody>
      </p:sp>
    </p:spTree>
    <p:extLst>
      <p:ext uri="{BB962C8B-B14F-4D97-AF65-F5344CB8AC3E}">
        <p14:creationId xmlns:p14="http://schemas.microsoft.com/office/powerpoint/2010/main" val="26184106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EMC Content &amp; Chart v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648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4806000"/>
            <a:ext cx="0" cy="3375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343C625-54A5-6B4A-B500-D02261DEBB74}"/>
              </a:ext>
            </a:extLst>
          </p:cNvPr>
          <p:cNvSpPr>
            <a:spLocks noGrp="1"/>
          </p:cNvSpPr>
          <p:nvPr>
            <p:ph type="body" sz="quarter" idx="13" hasCustomPrompt="1"/>
          </p:nvPr>
        </p:nvSpPr>
        <p:spPr>
          <a:xfrm>
            <a:off x="720000" y="3205066"/>
            <a:ext cx="2968133" cy="1350000"/>
          </a:xfrm>
        </p:spPr>
        <p:txBody>
          <a:bodyPr/>
          <a:lstStyle>
            <a:lvl1pPr marL="0" indent="0" algn="l">
              <a:lnSpc>
                <a:spcPts val="2100"/>
              </a:lnSpc>
              <a:spcAft>
                <a:spcPts val="0"/>
              </a:spcAft>
              <a:buNone/>
              <a:defRPr sz="2000">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US"/>
              <a:t>key takeaway from chart is to go here</a:t>
            </a:r>
          </a:p>
        </p:txBody>
      </p:sp>
      <p:sp>
        <p:nvSpPr>
          <p:cNvPr id="33" name="Text Placeholder 3">
            <a:extLst>
              <a:ext uri="{FF2B5EF4-FFF2-40B4-BE49-F238E27FC236}">
                <a16:creationId xmlns:a16="http://schemas.microsoft.com/office/drawing/2014/main" id="{7F1A51B3-0A04-DB4D-A887-50BCC1D1A7FE}"/>
              </a:ext>
            </a:extLst>
          </p:cNvPr>
          <p:cNvSpPr>
            <a:spLocks noGrp="1"/>
          </p:cNvSpPr>
          <p:nvPr>
            <p:ph type="body" sz="quarter" idx="14" hasCustomPrompt="1"/>
          </p:nvPr>
        </p:nvSpPr>
        <p:spPr>
          <a:xfrm>
            <a:off x="719999" y="1312333"/>
            <a:ext cx="2968133" cy="1820732"/>
          </a:xfrm>
        </p:spPr>
        <p:txBody>
          <a:bodyPr/>
          <a:lstStyle>
            <a:lvl1pPr marL="0" indent="0" algn="l">
              <a:lnSpc>
                <a:spcPct val="100000"/>
              </a:lnSpc>
              <a:spcAft>
                <a:spcPts val="0"/>
              </a:spcAft>
              <a:buNone/>
              <a:defRPr sz="10000">
                <a:solidFill>
                  <a:schemeClr val="accent3"/>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US"/>
              <a:t>85%</a:t>
            </a:r>
          </a:p>
        </p:txBody>
      </p:sp>
    </p:spTree>
    <p:extLst>
      <p:ext uri="{BB962C8B-B14F-4D97-AF65-F5344CB8AC3E}">
        <p14:creationId xmlns:p14="http://schemas.microsoft.com/office/powerpoint/2010/main" val="15041928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EMC Content &amp; Chart v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4806000"/>
            <a:ext cx="0" cy="3375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06000" y="648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38">
            <a:extLst>
              <a:ext uri="{FF2B5EF4-FFF2-40B4-BE49-F238E27FC236}">
                <a16:creationId xmlns:a16="http://schemas.microsoft.com/office/drawing/2014/main" id="{3604AA8B-EC83-0849-A8AD-F5CABD646071}"/>
              </a:ext>
            </a:extLst>
          </p:cNvPr>
          <p:cNvSpPr>
            <a:spLocks noGrp="1"/>
          </p:cNvSpPr>
          <p:nvPr>
            <p:ph type="body" sz="quarter" idx="13" hasCustomPrompt="1"/>
          </p:nvPr>
        </p:nvSpPr>
        <p:spPr>
          <a:xfrm>
            <a:off x="447810" y="3960000"/>
            <a:ext cx="1852612" cy="720000"/>
          </a:xfrm>
        </p:spPr>
        <p:txBody>
          <a:bodyPr/>
          <a:lstStyle>
            <a:lvl1pPr marL="0" indent="0" algn="l">
              <a:lnSpc>
                <a:spcPts val="1600"/>
              </a:lnSpc>
              <a:spcAft>
                <a:spcPts val="0"/>
              </a:spcAft>
              <a:buNone/>
              <a:defRPr sz="1400">
                <a:solidFill>
                  <a:schemeClr val="bg1"/>
                </a:solidFill>
              </a:defRPr>
            </a:lvl1pPr>
          </a:lstStyle>
          <a:p>
            <a:pPr lvl="0"/>
            <a:r>
              <a:rPr lang="en-US"/>
              <a:t>Key takeaway from chart is to go here</a:t>
            </a:r>
          </a:p>
        </p:txBody>
      </p:sp>
      <p:sp>
        <p:nvSpPr>
          <p:cNvPr id="40" name="Text Placeholder 38">
            <a:extLst>
              <a:ext uri="{FF2B5EF4-FFF2-40B4-BE49-F238E27FC236}">
                <a16:creationId xmlns:a16="http://schemas.microsoft.com/office/drawing/2014/main" id="{19099417-4B33-384A-A105-15BC5A6C8AAA}"/>
              </a:ext>
            </a:extLst>
          </p:cNvPr>
          <p:cNvSpPr>
            <a:spLocks noGrp="1"/>
          </p:cNvSpPr>
          <p:nvPr>
            <p:ph type="body" sz="quarter" idx="14" hasCustomPrompt="1"/>
          </p:nvPr>
        </p:nvSpPr>
        <p:spPr>
          <a:xfrm>
            <a:off x="3555625" y="3960000"/>
            <a:ext cx="1852612" cy="720000"/>
          </a:xfrm>
        </p:spPr>
        <p:txBody>
          <a:bodyPr/>
          <a:lstStyle>
            <a:lvl1pPr marL="0" indent="0" algn="l">
              <a:lnSpc>
                <a:spcPts val="1600"/>
              </a:lnSpc>
              <a:spcAft>
                <a:spcPts val="0"/>
              </a:spcAft>
              <a:buNone/>
              <a:defRPr sz="1400">
                <a:solidFill>
                  <a:schemeClr val="bg1"/>
                </a:solidFill>
              </a:defRPr>
            </a:lvl1pPr>
          </a:lstStyle>
          <a:p>
            <a:pPr lvl="0"/>
            <a:r>
              <a:rPr lang="en-US"/>
              <a:t>Key takeaway from chart is to go here</a:t>
            </a:r>
          </a:p>
        </p:txBody>
      </p:sp>
      <p:sp>
        <p:nvSpPr>
          <p:cNvPr id="41" name="Text Placeholder 38">
            <a:extLst>
              <a:ext uri="{FF2B5EF4-FFF2-40B4-BE49-F238E27FC236}">
                <a16:creationId xmlns:a16="http://schemas.microsoft.com/office/drawing/2014/main" id="{31D9E7A9-33C1-C840-AD35-200CA38928DB}"/>
              </a:ext>
            </a:extLst>
          </p:cNvPr>
          <p:cNvSpPr>
            <a:spLocks noGrp="1"/>
          </p:cNvSpPr>
          <p:nvPr>
            <p:ph type="body" sz="quarter" idx="15" hasCustomPrompt="1"/>
          </p:nvPr>
        </p:nvSpPr>
        <p:spPr>
          <a:xfrm>
            <a:off x="6663441" y="3960000"/>
            <a:ext cx="1852612" cy="720000"/>
          </a:xfrm>
        </p:spPr>
        <p:txBody>
          <a:bodyPr/>
          <a:lstStyle>
            <a:lvl1pPr marL="0" indent="0" algn="l">
              <a:lnSpc>
                <a:spcPts val="1600"/>
              </a:lnSpc>
              <a:spcAft>
                <a:spcPts val="0"/>
              </a:spcAft>
              <a:buNone/>
              <a:defRPr sz="1400">
                <a:solidFill>
                  <a:schemeClr val="bg1"/>
                </a:solidFill>
              </a:defRPr>
            </a:lvl1pPr>
          </a:lstStyle>
          <a:p>
            <a:pPr lvl="0"/>
            <a:r>
              <a:rPr lang="en-US"/>
              <a:t>Key takeaway from chart is to go here</a:t>
            </a:r>
          </a:p>
        </p:txBody>
      </p:sp>
      <p:sp>
        <p:nvSpPr>
          <p:cNvPr id="47" name="Text Placeholder 38">
            <a:extLst>
              <a:ext uri="{FF2B5EF4-FFF2-40B4-BE49-F238E27FC236}">
                <a16:creationId xmlns:a16="http://schemas.microsoft.com/office/drawing/2014/main" id="{ADCBEC99-778B-554C-8EF5-C8205BEA28C6}"/>
              </a:ext>
            </a:extLst>
          </p:cNvPr>
          <p:cNvSpPr>
            <a:spLocks noGrp="1"/>
          </p:cNvSpPr>
          <p:nvPr>
            <p:ph type="body" sz="quarter" idx="16" hasCustomPrompt="1"/>
          </p:nvPr>
        </p:nvSpPr>
        <p:spPr>
          <a:xfrm>
            <a:off x="447810" y="2880000"/>
            <a:ext cx="1852612" cy="810000"/>
          </a:xfrm>
        </p:spPr>
        <p:txBody>
          <a:bodyPr/>
          <a:lstStyle>
            <a:lvl1pPr marL="0" indent="0" algn="ctr">
              <a:lnSpc>
                <a:spcPct val="100000"/>
              </a:lnSpc>
              <a:spcAft>
                <a:spcPts val="0"/>
              </a:spcAft>
              <a:buNone/>
              <a:defRPr sz="6500">
                <a:solidFill>
                  <a:schemeClr val="accent3"/>
                </a:solidFill>
              </a:defRPr>
            </a:lvl1pPr>
          </a:lstStyle>
          <a:p>
            <a:pPr lvl="0"/>
            <a:r>
              <a:rPr lang="en-US"/>
              <a:t>74%</a:t>
            </a:r>
          </a:p>
        </p:txBody>
      </p:sp>
      <p:sp>
        <p:nvSpPr>
          <p:cNvPr id="48" name="Text Placeholder 38">
            <a:extLst>
              <a:ext uri="{FF2B5EF4-FFF2-40B4-BE49-F238E27FC236}">
                <a16:creationId xmlns:a16="http://schemas.microsoft.com/office/drawing/2014/main" id="{CDE79AD5-AFDC-3A43-B967-418D0C902DFD}"/>
              </a:ext>
            </a:extLst>
          </p:cNvPr>
          <p:cNvSpPr>
            <a:spLocks noGrp="1"/>
          </p:cNvSpPr>
          <p:nvPr>
            <p:ph type="body" sz="quarter" idx="17" hasCustomPrompt="1"/>
          </p:nvPr>
        </p:nvSpPr>
        <p:spPr>
          <a:xfrm>
            <a:off x="3555625" y="2880000"/>
            <a:ext cx="1852612" cy="810000"/>
          </a:xfrm>
        </p:spPr>
        <p:txBody>
          <a:bodyPr/>
          <a:lstStyle>
            <a:lvl1pPr marL="0" indent="0" algn="ctr">
              <a:lnSpc>
                <a:spcPct val="100000"/>
              </a:lnSpc>
              <a:spcAft>
                <a:spcPts val="0"/>
              </a:spcAft>
              <a:buNone/>
              <a:defRPr sz="6500">
                <a:solidFill>
                  <a:schemeClr val="accent3"/>
                </a:solidFill>
              </a:defRPr>
            </a:lvl1pPr>
          </a:lstStyle>
          <a:p>
            <a:pPr lvl="0"/>
            <a:r>
              <a:rPr lang="en-US"/>
              <a:t>74%</a:t>
            </a:r>
          </a:p>
        </p:txBody>
      </p:sp>
      <p:sp>
        <p:nvSpPr>
          <p:cNvPr id="49" name="Text Placeholder 38">
            <a:extLst>
              <a:ext uri="{FF2B5EF4-FFF2-40B4-BE49-F238E27FC236}">
                <a16:creationId xmlns:a16="http://schemas.microsoft.com/office/drawing/2014/main" id="{B5FEB762-FFB9-1F4F-B5F4-D7A05167F760}"/>
              </a:ext>
            </a:extLst>
          </p:cNvPr>
          <p:cNvSpPr>
            <a:spLocks noGrp="1"/>
          </p:cNvSpPr>
          <p:nvPr>
            <p:ph type="body" sz="quarter" idx="18" hasCustomPrompt="1"/>
          </p:nvPr>
        </p:nvSpPr>
        <p:spPr>
          <a:xfrm>
            <a:off x="6663441" y="2880000"/>
            <a:ext cx="1852612" cy="810000"/>
          </a:xfrm>
        </p:spPr>
        <p:txBody>
          <a:bodyPr/>
          <a:lstStyle>
            <a:lvl1pPr marL="0" indent="0" algn="ctr">
              <a:lnSpc>
                <a:spcPct val="100000"/>
              </a:lnSpc>
              <a:spcAft>
                <a:spcPts val="0"/>
              </a:spcAft>
              <a:buNone/>
              <a:defRPr sz="6500">
                <a:solidFill>
                  <a:schemeClr val="accent3"/>
                </a:solidFill>
              </a:defRPr>
            </a:lvl1pPr>
          </a:lstStyle>
          <a:p>
            <a:pPr lvl="0"/>
            <a:r>
              <a:rPr lang="en-US"/>
              <a:t>74%</a:t>
            </a:r>
          </a:p>
        </p:txBody>
      </p:sp>
    </p:spTree>
    <p:extLst>
      <p:ext uri="{BB962C8B-B14F-4D97-AF65-F5344CB8AC3E}">
        <p14:creationId xmlns:p14="http://schemas.microsoft.com/office/powerpoint/2010/main" val="21444807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EMC Content &amp;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4806000"/>
            <a:ext cx="0" cy="3375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06000" y="648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38">
            <a:extLst>
              <a:ext uri="{FF2B5EF4-FFF2-40B4-BE49-F238E27FC236}">
                <a16:creationId xmlns:a16="http://schemas.microsoft.com/office/drawing/2014/main" id="{3604AA8B-EC83-0849-A8AD-F5CABD646071}"/>
              </a:ext>
            </a:extLst>
          </p:cNvPr>
          <p:cNvSpPr>
            <a:spLocks noGrp="1"/>
          </p:cNvSpPr>
          <p:nvPr>
            <p:ph type="body" sz="quarter" idx="13" hasCustomPrompt="1"/>
          </p:nvPr>
        </p:nvSpPr>
        <p:spPr>
          <a:xfrm>
            <a:off x="447810" y="3960000"/>
            <a:ext cx="1852612" cy="720000"/>
          </a:xfrm>
        </p:spPr>
        <p:txBody>
          <a:bodyPr/>
          <a:lstStyle>
            <a:lvl1pPr marL="0" indent="0" algn="l">
              <a:lnSpc>
                <a:spcPts val="1600"/>
              </a:lnSpc>
              <a:spcAft>
                <a:spcPts val="0"/>
              </a:spcAft>
              <a:buNone/>
              <a:defRPr sz="1400">
                <a:solidFill>
                  <a:schemeClr val="bg1"/>
                </a:solidFill>
              </a:defRPr>
            </a:lvl1pPr>
          </a:lstStyle>
          <a:p>
            <a:pPr lvl="0"/>
            <a:r>
              <a:rPr lang="en-US"/>
              <a:t>Brief text to go here </a:t>
            </a:r>
            <a:r>
              <a:rPr lang="en-US" err="1"/>
              <a:t>quaero</a:t>
            </a:r>
            <a:r>
              <a:rPr lang="en-US"/>
              <a:t> in </a:t>
            </a:r>
            <a:r>
              <a:rPr lang="en-US" err="1"/>
              <a:t>nullia</a:t>
            </a:r>
            <a:r>
              <a:rPr lang="en-US"/>
              <a:t> </a:t>
            </a:r>
          </a:p>
        </p:txBody>
      </p:sp>
      <p:sp>
        <p:nvSpPr>
          <p:cNvPr id="40" name="Text Placeholder 38">
            <a:extLst>
              <a:ext uri="{FF2B5EF4-FFF2-40B4-BE49-F238E27FC236}">
                <a16:creationId xmlns:a16="http://schemas.microsoft.com/office/drawing/2014/main" id="{19099417-4B33-384A-A105-15BC5A6C8AAA}"/>
              </a:ext>
            </a:extLst>
          </p:cNvPr>
          <p:cNvSpPr>
            <a:spLocks noGrp="1"/>
          </p:cNvSpPr>
          <p:nvPr>
            <p:ph type="body" sz="quarter" idx="14" hasCustomPrompt="1"/>
          </p:nvPr>
        </p:nvSpPr>
        <p:spPr>
          <a:xfrm>
            <a:off x="3555625" y="3960000"/>
            <a:ext cx="1852612" cy="720000"/>
          </a:xfrm>
        </p:spPr>
        <p:txBody>
          <a:bodyPr/>
          <a:lstStyle>
            <a:lvl1pPr marL="0" indent="0" algn="l">
              <a:lnSpc>
                <a:spcPts val="1600"/>
              </a:lnSpc>
              <a:spcAft>
                <a:spcPts val="0"/>
              </a:spcAft>
              <a:buNone/>
              <a:defRPr sz="1400">
                <a:solidFill>
                  <a:schemeClr val="bg1"/>
                </a:solidFill>
              </a:defRPr>
            </a:lvl1pPr>
          </a:lstStyle>
          <a:p>
            <a:pPr lvl="0"/>
            <a:r>
              <a:rPr lang="en-US"/>
              <a:t>Brief text to go here </a:t>
            </a:r>
            <a:r>
              <a:rPr lang="en-US" err="1"/>
              <a:t>quaero</a:t>
            </a:r>
            <a:r>
              <a:rPr lang="en-US"/>
              <a:t> in </a:t>
            </a:r>
            <a:r>
              <a:rPr lang="en-US" err="1"/>
              <a:t>nullia</a:t>
            </a:r>
            <a:r>
              <a:rPr lang="en-US"/>
              <a:t> </a:t>
            </a:r>
          </a:p>
        </p:txBody>
      </p:sp>
      <p:sp>
        <p:nvSpPr>
          <p:cNvPr id="41" name="Text Placeholder 38">
            <a:extLst>
              <a:ext uri="{FF2B5EF4-FFF2-40B4-BE49-F238E27FC236}">
                <a16:creationId xmlns:a16="http://schemas.microsoft.com/office/drawing/2014/main" id="{31D9E7A9-33C1-C840-AD35-200CA38928DB}"/>
              </a:ext>
            </a:extLst>
          </p:cNvPr>
          <p:cNvSpPr>
            <a:spLocks noGrp="1"/>
          </p:cNvSpPr>
          <p:nvPr>
            <p:ph type="body" sz="quarter" idx="15" hasCustomPrompt="1"/>
          </p:nvPr>
        </p:nvSpPr>
        <p:spPr>
          <a:xfrm>
            <a:off x="6663441" y="3960000"/>
            <a:ext cx="1852612" cy="720000"/>
          </a:xfrm>
        </p:spPr>
        <p:txBody>
          <a:bodyPr/>
          <a:lstStyle>
            <a:lvl1pPr marL="0" indent="0" algn="l">
              <a:lnSpc>
                <a:spcPts val="1600"/>
              </a:lnSpc>
              <a:spcAft>
                <a:spcPts val="0"/>
              </a:spcAft>
              <a:buNone/>
              <a:defRPr sz="1400">
                <a:solidFill>
                  <a:schemeClr val="bg1"/>
                </a:solidFill>
              </a:defRPr>
            </a:lvl1pPr>
          </a:lstStyle>
          <a:p>
            <a:pPr lvl="0"/>
            <a:r>
              <a:rPr lang="en-US"/>
              <a:t>Brief text to go here </a:t>
            </a:r>
            <a:r>
              <a:rPr lang="en-US" err="1"/>
              <a:t>quaero</a:t>
            </a:r>
            <a:r>
              <a:rPr lang="en-US"/>
              <a:t> in </a:t>
            </a:r>
            <a:r>
              <a:rPr lang="en-US" err="1"/>
              <a:t>nullia</a:t>
            </a:r>
            <a:r>
              <a:rPr lang="en-US"/>
              <a:t> </a:t>
            </a:r>
          </a:p>
        </p:txBody>
      </p:sp>
      <p:sp>
        <p:nvSpPr>
          <p:cNvPr id="47" name="Text Placeholder 38">
            <a:extLst>
              <a:ext uri="{FF2B5EF4-FFF2-40B4-BE49-F238E27FC236}">
                <a16:creationId xmlns:a16="http://schemas.microsoft.com/office/drawing/2014/main" id="{ADCBEC99-778B-554C-8EF5-C8205BEA28C6}"/>
              </a:ext>
            </a:extLst>
          </p:cNvPr>
          <p:cNvSpPr>
            <a:spLocks noGrp="1"/>
          </p:cNvSpPr>
          <p:nvPr>
            <p:ph type="body" sz="quarter" idx="16" hasCustomPrompt="1"/>
          </p:nvPr>
        </p:nvSpPr>
        <p:spPr>
          <a:xfrm>
            <a:off x="447810" y="2970000"/>
            <a:ext cx="1852612" cy="810000"/>
          </a:xfrm>
        </p:spPr>
        <p:txBody>
          <a:bodyPr/>
          <a:lstStyle>
            <a:lvl1pPr marL="0" indent="0" algn="ctr">
              <a:lnSpc>
                <a:spcPts val="7500"/>
              </a:lnSpc>
              <a:spcAft>
                <a:spcPts val="0"/>
              </a:spcAft>
              <a:buNone/>
              <a:defRPr sz="7500">
                <a:solidFill>
                  <a:schemeClr val="bg1"/>
                </a:solidFill>
              </a:defRPr>
            </a:lvl1pPr>
          </a:lstStyle>
          <a:p>
            <a:pPr lvl="0"/>
            <a:r>
              <a:rPr lang="en-US"/>
              <a:t>XXX</a:t>
            </a:r>
          </a:p>
        </p:txBody>
      </p:sp>
      <p:sp>
        <p:nvSpPr>
          <p:cNvPr id="48" name="Text Placeholder 38">
            <a:extLst>
              <a:ext uri="{FF2B5EF4-FFF2-40B4-BE49-F238E27FC236}">
                <a16:creationId xmlns:a16="http://schemas.microsoft.com/office/drawing/2014/main" id="{CDE79AD5-AFDC-3A43-B967-418D0C902DFD}"/>
              </a:ext>
            </a:extLst>
          </p:cNvPr>
          <p:cNvSpPr>
            <a:spLocks noGrp="1"/>
          </p:cNvSpPr>
          <p:nvPr>
            <p:ph type="body" sz="quarter" idx="17" hasCustomPrompt="1"/>
          </p:nvPr>
        </p:nvSpPr>
        <p:spPr>
          <a:xfrm>
            <a:off x="3555625" y="2970000"/>
            <a:ext cx="1852612" cy="810000"/>
          </a:xfrm>
        </p:spPr>
        <p:txBody>
          <a:bodyPr/>
          <a:lstStyle>
            <a:lvl1pPr marL="0" indent="0" algn="ctr">
              <a:lnSpc>
                <a:spcPts val="7500"/>
              </a:lnSpc>
              <a:spcAft>
                <a:spcPts val="0"/>
              </a:spcAft>
              <a:buNone/>
              <a:defRPr sz="7500">
                <a:solidFill>
                  <a:schemeClr val="bg1"/>
                </a:solidFill>
              </a:defRPr>
            </a:lvl1pPr>
          </a:lstStyle>
          <a:p>
            <a:pPr lvl="0"/>
            <a:r>
              <a:rPr lang="en-US"/>
              <a:t>XXX</a:t>
            </a:r>
          </a:p>
        </p:txBody>
      </p:sp>
      <p:sp>
        <p:nvSpPr>
          <p:cNvPr id="49" name="Text Placeholder 38">
            <a:extLst>
              <a:ext uri="{FF2B5EF4-FFF2-40B4-BE49-F238E27FC236}">
                <a16:creationId xmlns:a16="http://schemas.microsoft.com/office/drawing/2014/main" id="{B5FEB762-FFB9-1F4F-B5F4-D7A05167F760}"/>
              </a:ext>
            </a:extLst>
          </p:cNvPr>
          <p:cNvSpPr>
            <a:spLocks noGrp="1"/>
          </p:cNvSpPr>
          <p:nvPr>
            <p:ph type="body" sz="quarter" idx="18" hasCustomPrompt="1"/>
          </p:nvPr>
        </p:nvSpPr>
        <p:spPr>
          <a:xfrm>
            <a:off x="6663441" y="2970000"/>
            <a:ext cx="1852612" cy="810000"/>
          </a:xfrm>
        </p:spPr>
        <p:txBody>
          <a:bodyPr/>
          <a:lstStyle>
            <a:lvl1pPr marL="0" indent="0" algn="ctr">
              <a:lnSpc>
                <a:spcPts val="7500"/>
              </a:lnSpc>
              <a:spcAft>
                <a:spcPts val="0"/>
              </a:spcAft>
              <a:buNone/>
              <a:defRPr sz="7500">
                <a:solidFill>
                  <a:schemeClr val="bg1"/>
                </a:solidFill>
              </a:defRPr>
            </a:lvl1pPr>
          </a:lstStyle>
          <a:p>
            <a:pPr lvl="0"/>
            <a:r>
              <a:rPr lang="en-US"/>
              <a:t>XXX</a:t>
            </a:r>
          </a:p>
        </p:txBody>
      </p:sp>
    </p:spTree>
    <p:extLst>
      <p:ext uri="{BB962C8B-B14F-4D97-AF65-F5344CB8AC3E}">
        <p14:creationId xmlns:p14="http://schemas.microsoft.com/office/powerpoint/2010/main" val="3079511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Content Orange v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5143120"/>
          </a:xfrm>
          <a:prstGeom prst="rect">
            <a:avLst/>
          </a:prstGeom>
        </p:spPr>
      </p:pic>
      <p:sp>
        <p:nvSpPr>
          <p:cNvPr id="2" name="Title 1"/>
          <p:cNvSpPr>
            <a:spLocks noGrp="1"/>
          </p:cNvSpPr>
          <p:nvPr>
            <p:ph type="title" hasCustomPrompt="1"/>
          </p:nvPr>
        </p:nvSpPr>
        <p:spPr/>
        <p:txBody>
          <a:bodyPr/>
          <a:lstStyle>
            <a:lvl1pPr>
              <a:defRPr>
                <a:solidFill>
                  <a:schemeClr val="accent4"/>
                </a:solidFill>
              </a:defRPr>
            </a:lvl1pPr>
          </a:lstStyle>
          <a:p>
            <a:r>
              <a:rPr lang="en-US"/>
              <a:t>HEADING TO GO HERE</a:t>
            </a:r>
          </a:p>
        </p:txBody>
      </p:sp>
      <p:sp>
        <p:nvSpPr>
          <p:cNvPr id="6" name="Slide Number Placeholder 5"/>
          <p:cNvSpPr>
            <a:spLocks noGrp="1"/>
          </p:cNvSpPr>
          <p:nvPr>
            <p:ph type="sldNum" sz="quarter" idx="12"/>
          </p:nvPr>
        </p:nvSpPr>
        <p:spPr/>
        <p:txBody>
          <a:bodyPr/>
          <a:lstStyle/>
          <a:p>
            <a:fld id="{3D6AA1CF-B9EC-554E-9326-BA38718B598A}" type="slidenum">
              <a:rPr lang="en-US" smtClean="0"/>
              <a:t>‹#›</a:t>
            </a:fld>
            <a:endParaRPr lang="en-US"/>
          </a:p>
        </p:txBody>
      </p:sp>
      <p:sp>
        <p:nvSpPr>
          <p:cNvPr id="7" name="Text Placeholder 6"/>
          <p:cNvSpPr>
            <a:spLocks noGrp="1"/>
          </p:cNvSpPr>
          <p:nvPr>
            <p:ph type="body" sz="quarter" idx="13"/>
          </p:nvPr>
        </p:nvSpPr>
        <p:spPr>
          <a:xfrm>
            <a:off x="799200" y="1710000"/>
            <a:ext cx="7560000" cy="2520000"/>
          </a:xfrm>
        </p:spPr>
        <p:txBody>
          <a:bodyPr/>
          <a:lstStyle>
            <a:lvl1pPr>
              <a:spcAft>
                <a:spcPts val="500"/>
              </a:spcAft>
              <a:defRPr/>
            </a:lvl1pPr>
          </a:lstStyle>
          <a:p>
            <a:pPr lvl="0"/>
            <a:r>
              <a:rPr lang="en-US"/>
              <a:t>Click to edit Master text styles</a:t>
            </a:r>
          </a:p>
        </p:txBody>
      </p:sp>
      <p:sp>
        <p:nvSpPr>
          <p:cNvPr id="9" name="Text Placeholder 8"/>
          <p:cNvSpPr>
            <a:spLocks noGrp="1"/>
          </p:cNvSpPr>
          <p:nvPr>
            <p:ph type="body" sz="quarter" idx="14" hasCustomPrompt="1"/>
          </p:nvPr>
        </p:nvSpPr>
        <p:spPr>
          <a:xfrm>
            <a:off x="6644146" y="423443"/>
            <a:ext cx="1710000" cy="360000"/>
          </a:xfrm>
        </p:spPr>
        <p:txBody>
          <a:bodyPr/>
          <a:lstStyle>
            <a:lvl1pPr marL="0" indent="0" algn="r">
              <a:lnSpc>
                <a:spcPts val="1200"/>
              </a:lnSpc>
              <a:spcAft>
                <a:spcPts val="150"/>
              </a:spcAft>
              <a:buNone/>
              <a:defRPr sz="900" b="1" cap="all" baseline="0">
                <a:solidFill>
                  <a:schemeClr val="bg1"/>
                </a:solidFill>
              </a:defRPr>
            </a:lvl1pPr>
            <a:lvl2pPr marL="342900" indent="0">
              <a:buFont typeface="Arial" charset="0"/>
              <a:buNone/>
              <a:defRPr/>
            </a:lvl2pPr>
            <a:lvl3pPr marL="685800" indent="0">
              <a:buFont typeface="Arial" charset="0"/>
              <a:buNone/>
              <a:defRPr/>
            </a:lvl3pPr>
            <a:lvl4pPr marL="1028700" indent="0">
              <a:buFont typeface="Arial" charset="0"/>
              <a:buNone/>
              <a:defRPr/>
            </a:lvl4pPr>
            <a:lvl5pPr marL="1371600" indent="0">
              <a:buFont typeface="Arial" charset="0"/>
              <a:buNone/>
              <a:defRPr/>
            </a:lvl5pPr>
          </a:lstStyle>
          <a:p>
            <a:pPr lvl="0"/>
            <a:r>
              <a:rPr lang="en-US"/>
              <a:t>ENERGY SECURITY BOARD</a:t>
            </a:r>
          </a:p>
          <a:p>
            <a:pPr lvl="0"/>
            <a:r>
              <a:rPr lang="en-US"/>
              <a:t>ADVICE</a:t>
            </a: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EMC Who We Are">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5C35BB38-947B-2D40-BAD6-FC5A012609D5}"/>
              </a:ext>
            </a:extLst>
          </p:cNvPr>
          <p:cNvPicPr>
            <a:picLocks noChangeAspect="1"/>
          </p:cNvPicPr>
          <p:nvPr userDrawn="1"/>
        </p:nvPicPr>
        <p:blipFill>
          <a:blip r:embed="rId2"/>
          <a:stretch>
            <a:fillRect/>
          </a:stretch>
        </p:blipFill>
        <p:spPr>
          <a:xfrm>
            <a:off x="3778896" y="1040055"/>
            <a:ext cx="1392933" cy="1800000"/>
          </a:xfrm>
          <a:prstGeom prst="rect">
            <a:avLst/>
          </a:prstGeom>
        </p:spPr>
      </p:pic>
      <p:sp>
        <p:nvSpPr>
          <p:cNvPr id="2" name="Title 1">
            <a:extLst>
              <a:ext uri="{FF2B5EF4-FFF2-40B4-BE49-F238E27FC236}">
                <a16:creationId xmlns:a16="http://schemas.microsoft.com/office/drawing/2014/main" id="{29AF8DFD-FBB1-3041-BF49-A40D9A5EB647}"/>
              </a:ext>
            </a:extLst>
          </p:cNvPr>
          <p:cNvSpPr>
            <a:spLocks noGrp="1"/>
          </p:cNvSpPr>
          <p:nvPr>
            <p:ph type="title" hasCustomPrompt="1"/>
          </p:nvPr>
        </p:nvSpPr>
        <p:spPr/>
        <p:txBody>
          <a:bodyPr/>
          <a:lstStyle/>
          <a:p>
            <a:r>
              <a:rPr lang="en-US"/>
              <a:t>Who we are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648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4806000"/>
            <a:ext cx="0" cy="3375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343C625-54A5-6B4A-B500-D02261DEBB74}"/>
              </a:ext>
            </a:extLst>
          </p:cNvPr>
          <p:cNvSpPr>
            <a:spLocks noGrp="1"/>
          </p:cNvSpPr>
          <p:nvPr>
            <p:ph type="body" sz="quarter" idx="13" hasCustomPrompt="1"/>
          </p:nvPr>
        </p:nvSpPr>
        <p:spPr>
          <a:xfrm>
            <a:off x="2205000" y="3150000"/>
            <a:ext cx="4734000" cy="1350000"/>
          </a:xfrm>
        </p:spPr>
        <p:txBody>
          <a:bodyPr/>
          <a:lstStyle>
            <a:lvl1pPr marL="0" indent="0" algn="ctr">
              <a:lnSpc>
                <a:spcPts val="3200"/>
              </a:lnSpc>
              <a:spcAft>
                <a:spcPts val="0"/>
              </a:spcAft>
              <a:buNone/>
              <a:defRPr sz="3000">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US"/>
              <a:t>We are the rule maker</a:t>
            </a:r>
            <a:br>
              <a:rPr lang="en-US"/>
            </a:br>
            <a:r>
              <a:rPr lang="en-US"/>
              <a:t>for Australian electricity and gas markets</a:t>
            </a:r>
          </a:p>
        </p:txBody>
      </p:sp>
      <p:grpSp>
        <p:nvGrpSpPr>
          <p:cNvPr id="5" name="Group 4">
            <a:extLst>
              <a:ext uri="{FF2B5EF4-FFF2-40B4-BE49-F238E27FC236}">
                <a16:creationId xmlns:a16="http://schemas.microsoft.com/office/drawing/2014/main" id="{8114645D-0533-1E44-99F4-1D50CB7CBE29}"/>
              </a:ext>
            </a:extLst>
          </p:cNvPr>
          <p:cNvGrpSpPr/>
          <p:nvPr userDrawn="1"/>
        </p:nvGrpSpPr>
        <p:grpSpPr>
          <a:xfrm>
            <a:off x="4710830" y="1902267"/>
            <a:ext cx="768586" cy="763128"/>
            <a:chOff x="4710830" y="1902267"/>
            <a:chExt cx="768586" cy="763128"/>
          </a:xfrm>
        </p:grpSpPr>
        <p:sp>
          <p:nvSpPr>
            <p:cNvPr id="17" name="Freeform 7">
              <a:extLst>
                <a:ext uri="{FF2B5EF4-FFF2-40B4-BE49-F238E27FC236}">
                  <a16:creationId xmlns:a16="http://schemas.microsoft.com/office/drawing/2014/main" id="{10123C44-15E2-FD48-895F-315EBB905755}"/>
                </a:ext>
              </a:extLst>
            </p:cNvPr>
            <p:cNvSpPr>
              <a:spLocks noChangeArrowheads="1"/>
            </p:cNvSpPr>
            <p:nvPr userDrawn="1"/>
          </p:nvSpPr>
          <p:spPr bwMode="auto">
            <a:xfrm>
              <a:off x="4710830" y="1902267"/>
              <a:ext cx="768586" cy="763128"/>
            </a:xfrm>
            <a:custGeom>
              <a:avLst/>
              <a:gdLst>
                <a:gd name="T0" fmla="*/ 1878 w 3726"/>
                <a:gd name="T1" fmla="*/ 3697 h 3698"/>
                <a:gd name="T2" fmla="*/ 1878 w 3726"/>
                <a:gd name="T3" fmla="*/ 3697 h 3698"/>
                <a:gd name="T4" fmla="*/ 3725 w 3726"/>
                <a:gd name="T5" fmla="*/ 1848 h 3698"/>
                <a:gd name="T6" fmla="*/ 1878 w 3726"/>
                <a:gd name="T7" fmla="*/ 0 h 3698"/>
                <a:gd name="T8" fmla="*/ 0 w 3726"/>
                <a:gd name="T9" fmla="*/ 1848 h 3698"/>
                <a:gd name="T10" fmla="*/ 1878 w 3726"/>
                <a:gd name="T11" fmla="*/ 3697 h 3698"/>
              </a:gdLst>
              <a:ahLst/>
              <a:cxnLst>
                <a:cxn ang="0">
                  <a:pos x="T0" y="T1"/>
                </a:cxn>
                <a:cxn ang="0">
                  <a:pos x="T2" y="T3"/>
                </a:cxn>
                <a:cxn ang="0">
                  <a:pos x="T4" y="T5"/>
                </a:cxn>
                <a:cxn ang="0">
                  <a:pos x="T6" y="T7"/>
                </a:cxn>
                <a:cxn ang="0">
                  <a:pos x="T8" y="T9"/>
                </a:cxn>
                <a:cxn ang="0">
                  <a:pos x="T10" y="T11"/>
                </a:cxn>
              </a:cxnLst>
              <a:rect l="0" t="0" r="r" b="b"/>
              <a:pathLst>
                <a:path w="3726" h="3698">
                  <a:moveTo>
                    <a:pt x="1878" y="3697"/>
                  </a:moveTo>
                  <a:lnTo>
                    <a:pt x="1878" y="3697"/>
                  </a:lnTo>
                  <a:cubicBezTo>
                    <a:pt x="2880" y="3697"/>
                    <a:pt x="3725" y="2882"/>
                    <a:pt x="3725" y="1848"/>
                  </a:cubicBezTo>
                  <a:cubicBezTo>
                    <a:pt x="3725" y="815"/>
                    <a:pt x="2880" y="0"/>
                    <a:pt x="1878" y="0"/>
                  </a:cubicBezTo>
                  <a:cubicBezTo>
                    <a:pt x="845" y="0"/>
                    <a:pt x="0" y="815"/>
                    <a:pt x="0" y="1848"/>
                  </a:cubicBezTo>
                  <a:cubicBezTo>
                    <a:pt x="0" y="2882"/>
                    <a:pt x="845" y="3697"/>
                    <a:pt x="1878" y="3697"/>
                  </a:cubicBezTo>
                </a:path>
              </a:pathLst>
            </a:custGeom>
            <a:solidFill>
              <a:schemeClr val="accent1"/>
            </a:solidFill>
            <a:ln>
              <a:noFill/>
            </a:ln>
            <a:effectLst/>
          </p:spPr>
          <p:txBody>
            <a:bodyPr wrap="none" anchor="ctr"/>
            <a:lstStyle/>
            <a:p>
              <a:endParaRPr lang="en-US"/>
            </a:p>
          </p:txBody>
        </p:sp>
        <p:pic>
          <p:nvPicPr>
            <p:cNvPr id="34" name="Picture 33">
              <a:extLst>
                <a:ext uri="{FF2B5EF4-FFF2-40B4-BE49-F238E27FC236}">
                  <a16:creationId xmlns:a16="http://schemas.microsoft.com/office/drawing/2014/main" id="{16AEACBE-C8C2-E544-87A7-7E84017C501E}"/>
                </a:ext>
              </a:extLst>
            </p:cNvPr>
            <p:cNvPicPr>
              <a:picLocks noChangeAspect="1"/>
            </p:cNvPicPr>
            <p:nvPr userDrawn="1"/>
          </p:nvPicPr>
          <p:blipFill>
            <a:blip r:embed="rId3"/>
            <a:stretch>
              <a:fillRect/>
            </a:stretch>
          </p:blipFill>
          <p:spPr>
            <a:xfrm>
              <a:off x="4880112" y="2058831"/>
              <a:ext cx="432509" cy="450000"/>
            </a:xfrm>
            <a:prstGeom prst="rect">
              <a:avLst/>
            </a:prstGeom>
          </p:spPr>
        </p:pic>
      </p:grpSp>
      <p:grpSp>
        <p:nvGrpSpPr>
          <p:cNvPr id="3" name="Group 2">
            <a:extLst>
              <a:ext uri="{FF2B5EF4-FFF2-40B4-BE49-F238E27FC236}">
                <a16:creationId xmlns:a16="http://schemas.microsoft.com/office/drawing/2014/main" id="{81E1BC75-C84B-5641-90F7-1B069570C858}"/>
              </a:ext>
            </a:extLst>
          </p:cNvPr>
          <p:cNvGrpSpPr/>
          <p:nvPr userDrawn="1"/>
        </p:nvGrpSpPr>
        <p:grpSpPr>
          <a:xfrm>
            <a:off x="5520595" y="1922745"/>
            <a:ext cx="755983" cy="763200"/>
            <a:chOff x="5520595" y="1922745"/>
            <a:chExt cx="755983" cy="763200"/>
          </a:xfrm>
        </p:grpSpPr>
        <p:sp>
          <p:nvSpPr>
            <p:cNvPr id="30" name="Freeform 5">
              <a:extLst>
                <a:ext uri="{FF2B5EF4-FFF2-40B4-BE49-F238E27FC236}">
                  <a16:creationId xmlns:a16="http://schemas.microsoft.com/office/drawing/2014/main" id="{7E262233-C20A-5C41-8412-250DA6D9D12A}"/>
                </a:ext>
              </a:extLst>
            </p:cNvPr>
            <p:cNvSpPr>
              <a:spLocks noChangeArrowheads="1"/>
            </p:cNvSpPr>
            <p:nvPr userDrawn="1"/>
          </p:nvSpPr>
          <p:spPr bwMode="auto">
            <a:xfrm>
              <a:off x="5520595" y="1922745"/>
              <a:ext cx="755983" cy="763200"/>
            </a:xfrm>
            <a:custGeom>
              <a:avLst/>
              <a:gdLst>
                <a:gd name="T0" fmla="*/ 1846 w 3694"/>
                <a:gd name="T1" fmla="*/ 3730 h 3731"/>
                <a:gd name="T2" fmla="*/ 1846 w 3694"/>
                <a:gd name="T3" fmla="*/ 3730 h 3731"/>
                <a:gd name="T4" fmla="*/ 3693 w 3694"/>
                <a:gd name="T5" fmla="*/ 1849 h 3731"/>
                <a:gd name="T6" fmla="*/ 1846 w 3694"/>
                <a:gd name="T7" fmla="*/ 0 h 3731"/>
                <a:gd name="T8" fmla="*/ 0 w 3694"/>
                <a:gd name="T9" fmla="*/ 1849 h 3731"/>
                <a:gd name="T10" fmla="*/ 1846 w 3694"/>
                <a:gd name="T11" fmla="*/ 3730 h 3731"/>
              </a:gdLst>
              <a:ahLst/>
              <a:cxnLst>
                <a:cxn ang="0">
                  <a:pos x="T0" y="T1"/>
                </a:cxn>
                <a:cxn ang="0">
                  <a:pos x="T2" y="T3"/>
                </a:cxn>
                <a:cxn ang="0">
                  <a:pos x="T4" y="T5"/>
                </a:cxn>
                <a:cxn ang="0">
                  <a:pos x="T6" y="T7"/>
                </a:cxn>
                <a:cxn ang="0">
                  <a:pos x="T8" y="T9"/>
                </a:cxn>
                <a:cxn ang="0">
                  <a:pos x="T10" y="T11"/>
                </a:cxn>
              </a:cxnLst>
              <a:rect l="0" t="0" r="r" b="b"/>
              <a:pathLst>
                <a:path w="3694" h="3731">
                  <a:moveTo>
                    <a:pt x="1846" y="3730"/>
                  </a:moveTo>
                  <a:lnTo>
                    <a:pt x="1846" y="3730"/>
                  </a:lnTo>
                  <a:cubicBezTo>
                    <a:pt x="2880" y="3730"/>
                    <a:pt x="3693" y="2884"/>
                    <a:pt x="3693" y="1849"/>
                  </a:cubicBezTo>
                  <a:cubicBezTo>
                    <a:pt x="3693" y="847"/>
                    <a:pt x="2880" y="0"/>
                    <a:pt x="1846" y="0"/>
                  </a:cubicBezTo>
                  <a:cubicBezTo>
                    <a:pt x="844" y="0"/>
                    <a:pt x="0" y="847"/>
                    <a:pt x="0" y="1849"/>
                  </a:cubicBezTo>
                  <a:cubicBezTo>
                    <a:pt x="0" y="2884"/>
                    <a:pt x="844" y="3730"/>
                    <a:pt x="1846" y="3730"/>
                  </a:cubicBezTo>
                </a:path>
              </a:pathLst>
            </a:custGeom>
            <a:solidFill>
              <a:schemeClr val="accent5"/>
            </a:solidFill>
            <a:ln>
              <a:noFill/>
            </a:ln>
            <a:effectLst/>
          </p:spPr>
          <p:txBody>
            <a:bodyPr wrap="none" anchor="ctr"/>
            <a:lstStyle/>
            <a:p>
              <a:endParaRPr lang="en-US"/>
            </a:p>
          </p:txBody>
        </p:sp>
        <p:pic>
          <p:nvPicPr>
            <p:cNvPr id="35" name="Picture 34">
              <a:extLst>
                <a:ext uri="{FF2B5EF4-FFF2-40B4-BE49-F238E27FC236}">
                  <a16:creationId xmlns:a16="http://schemas.microsoft.com/office/drawing/2014/main" id="{D0EE5F60-006A-B341-A5D6-D449FE4B520E}"/>
                </a:ext>
              </a:extLst>
            </p:cNvPr>
            <p:cNvPicPr>
              <a:picLocks noChangeAspect="1"/>
            </p:cNvPicPr>
            <p:nvPr userDrawn="1"/>
          </p:nvPicPr>
          <p:blipFill>
            <a:blip r:embed="rId4"/>
            <a:stretch>
              <a:fillRect/>
            </a:stretch>
          </p:blipFill>
          <p:spPr>
            <a:xfrm>
              <a:off x="5703003" y="2058831"/>
              <a:ext cx="391166" cy="450000"/>
            </a:xfrm>
            <a:prstGeom prst="rect">
              <a:avLst/>
            </a:prstGeom>
          </p:spPr>
        </p:pic>
      </p:grpSp>
    </p:spTree>
    <p:extLst>
      <p:ext uri="{BB962C8B-B14F-4D97-AF65-F5344CB8AC3E}">
        <p14:creationId xmlns:p14="http://schemas.microsoft.com/office/powerpoint/2010/main" val="33464838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EMC What We D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9954BB-84B7-2B41-9CCA-39C0462F4B15}"/>
              </a:ext>
            </a:extLst>
          </p:cNvPr>
          <p:cNvSpPr>
            <a:spLocks noGrp="1"/>
          </p:cNvSpPr>
          <p:nvPr>
            <p:ph idx="1" hasCustomPrompt="1"/>
          </p:nvPr>
        </p:nvSpPr>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pPr lvl="0"/>
            <a:r>
              <a:rPr lang="en-US"/>
              <a:t>We make and amend the:</a:t>
            </a:r>
          </a:p>
        </p:txBody>
      </p:sp>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4806000"/>
            <a:ext cx="0" cy="3375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06000" y="648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6" name="Freeform 23">
            <a:extLst>
              <a:ext uri="{FF2B5EF4-FFF2-40B4-BE49-F238E27FC236}">
                <a16:creationId xmlns:a16="http://schemas.microsoft.com/office/drawing/2014/main" id="{9986D46D-6B22-0149-9071-0F00BEAA0DFE}"/>
              </a:ext>
            </a:extLst>
          </p:cNvPr>
          <p:cNvSpPr>
            <a:spLocks noChangeArrowheads="1"/>
          </p:cNvSpPr>
          <p:nvPr userDrawn="1"/>
        </p:nvSpPr>
        <p:spPr bwMode="auto">
          <a:xfrm>
            <a:off x="5149593" y="1934753"/>
            <a:ext cx="487214" cy="913527"/>
          </a:xfrm>
          <a:custGeom>
            <a:avLst/>
            <a:gdLst>
              <a:gd name="T0" fmla="*/ 1014 w 2291"/>
              <a:gd name="T1" fmla="*/ 4299 h 4300"/>
              <a:gd name="T2" fmla="*/ 1014 w 2291"/>
              <a:gd name="T3" fmla="*/ 4299 h 4300"/>
              <a:gd name="T4" fmla="*/ 1014 w 2291"/>
              <a:gd name="T5" fmla="*/ 3863 h 4300"/>
              <a:gd name="T6" fmla="*/ 492 w 2291"/>
              <a:gd name="T7" fmla="*/ 3718 h 4300"/>
              <a:gd name="T8" fmla="*/ 173 w 2291"/>
              <a:gd name="T9" fmla="*/ 3398 h 4300"/>
              <a:gd name="T10" fmla="*/ 0 w 2291"/>
              <a:gd name="T11" fmla="*/ 2847 h 4300"/>
              <a:gd name="T12" fmla="*/ 405 w 2291"/>
              <a:gd name="T13" fmla="*/ 2759 h 4300"/>
              <a:gd name="T14" fmla="*/ 580 w 2291"/>
              <a:gd name="T15" fmla="*/ 3253 h 4300"/>
              <a:gd name="T16" fmla="*/ 1014 w 2291"/>
              <a:gd name="T17" fmla="*/ 3514 h 4300"/>
              <a:gd name="T18" fmla="*/ 1014 w 2291"/>
              <a:gd name="T19" fmla="*/ 2148 h 4300"/>
              <a:gd name="T20" fmla="*/ 492 w 2291"/>
              <a:gd name="T21" fmla="*/ 1947 h 4300"/>
              <a:gd name="T22" fmla="*/ 173 w 2291"/>
              <a:gd name="T23" fmla="*/ 1627 h 4300"/>
              <a:gd name="T24" fmla="*/ 57 w 2291"/>
              <a:gd name="T25" fmla="*/ 1191 h 4300"/>
              <a:gd name="T26" fmla="*/ 376 w 2291"/>
              <a:gd name="T27" fmla="*/ 436 h 4300"/>
              <a:gd name="T28" fmla="*/ 1014 w 2291"/>
              <a:gd name="T29" fmla="*/ 203 h 4300"/>
              <a:gd name="T30" fmla="*/ 1014 w 2291"/>
              <a:gd name="T31" fmla="*/ 0 h 4300"/>
              <a:gd name="T32" fmla="*/ 1276 w 2291"/>
              <a:gd name="T33" fmla="*/ 0 h 4300"/>
              <a:gd name="T34" fmla="*/ 1276 w 2291"/>
              <a:gd name="T35" fmla="*/ 203 h 4300"/>
              <a:gd name="T36" fmla="*/ 1856 w 2291"/>
              <a:gd name="T37" fmla="*/ 436 h 4300"/>
              <a:gd name="T38" fmla="*/ 2204 w 2291"/>
              <a:gd name="T39" fmla="*/ 1075 h 4300"/>
              <a:gd name="T40" fmla="*/ 1768 w 2291"/>
              <a:gd name="T41" fmla="*/ 1133 h 4300"/>
              <a:gd name="T42" fmla="*/ 1594 w 2291"/>
              <a:gd name="T43" fmla="*/ 756 h 4300"/>
              <a:gd name="T44" fmla="*/ 1276 w 2291"/>
              <a:gd name="T45" fmla="*/ 581 h 4300"/>
              <a:gd name="T46" fmla="*/ 1276 w 2291"/>
              <a:gd name="T47" fmla="*/ 1802 h 4300"/>
              <a:gd name="T48" fmla="*/ 1681 w 2291"/>
              <a:gd name="T49" fmla="*/ 1918 h 4300"/>
              <a:gd name="T50" fmla="*/ 2029 w 2291"/>
              <a:gd name="T51" fmla="*/ 2148 h 4300"/>
              <a:gd name="T52" fmla="*/ 2204 w 2291"/>
              <a:gd name="T53" fmla="*/ 2439 h 4300"/>
              <a:gd name="T54" fmla="*/ 2290 w 2291"/>
              <a:gd name="T55" fmla="*/ 2817 h 4300"/>
              <a:gd name="T56" fmla="*/ 2000 w 2291"/>
              <a:gd name="T57" fmla="*/ 3544 h 4300"/>
              <a:gd name="T58" fmla="*/ 1276 w 2291"/>
              <a:gd name="T59" fmla="*/ 3863 h 4300"/>
              <a:gd name="T60" fmla="*/ 1276 w 2291"/>
              <a:gd name="T61" fmla="*/ 4299 h 4300"/>
              <a:gd name="T62" fmla="*/ 1014 w 2291"/>
              <a:gd name="T63" fmla="*/ 4299 h 4300"/>
              <a:gd name="T64" fmla="*/ 1014 w 2291"/>
              <a:gd name="T65" fmla="*/ 581 h 4300"/>
              <a:gd name="T66" fmla="*/ 1014 w 2291"/>
              <a:gd name="T67" fmla="*/ 581 h 4300"/>
              <a:gd name="T68" fmla="*/ 637 w 2291"/>
              <a:gd name="T69" fmla="*/ 784 h 4300"/>
              <a:gd name="T70" fmla="*/ 492 w 2291"/>
              <a:gd name="T71" fmla="*/ 1162 h 4300"/>
              <a:gd name="T72" fmla="*/ 608 w 2291"/>
              <a:gd name="T73" fmla="*/ 1511 h 4300"/>
              <a:gd name="T74" fmla="*/ 1014 w 2291"/>
              <a:gd name="T75" fmla="*/ 1743 h 4300"/>
              <a:gd name="T76" fmla="*/ 1014 w 2291"/>
              <a:gd name="T77" fmla="*/ 581 h 4300"/>
              <a:gd name="T78" fmla="*/ 1276 w 2291"/>
              <a:gd name="T79" fmla="*/ 3514 h 4300"/>
              <a:gd name="T80" fmla="*/ 1276 w 2291"/>
              <a:gd name="T81" fmla="*/ 3514 h 4300"/>
              <a:gd name="T82" fmla="*/ 1681 w 2291"/>
              <a:gd name="T83" fmla="*/ 3282 h 4300"/>
              <a:gd name="T84" fmla="*/ 1856 w 2291"/>
              <a:gd name="T85" fmla="*/ 2847 h 4300"/>
              <a:gd name="T86" fmla="*/ 1740 w 2291"/>
              <a:gd name="T87" fmla="*/ 2468 h 4300"/>
              <a:gd name="T88" fmla="*/ 1276 w 2291"/>
              <a:gd name="T89" fmla="*/ 2207 h 4300"/>
              <a:gd name="T90" fmla="*/ 1276 w 2291"/>
              <a:gd name="T91" fmla="*/ 3514 h 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91" h="4300">
                <a:moveTo>
                  <a:pt x="1014" y="4299"/>
                </a:moveTo>
                <a:lnTo>
                  <a:pt x="1014" y="4299"/>
                </a:lnTo>
                <a:cubicBezTo>
                  <a:pt x="1014" y="3863"/>
                  <a:pt x="1014" y="3863"/>
                  <a:pt x="1014" y="3863"/>
                </a:cubicBezTo>
                <a:cubicBezTo>
                  <a:pt x="812" y="3834"/>
                  <a:pt x="637" y="3805"/>
                  <a:pt x="492" y="3718"/>
                </a:cubicBezTo>
                <a:cubicBezTo>
                  <a:pt x="376" y="3660"/>
                  <a:pt x="260" y="3544"/>
                  <a:pt x="173" y="3398"/>
                </a:cubicBezTo>
                <a:cubicBezTo>
                  <a:pt x="57" y="3253"/>
                  <a:pt x="0" y="3049"/>
                  <a:pt x="0" y="2847"/>
                </a:cubicBezTo>
                <a:cubicBezTo>
                  <a:pt x="405" y="2759"/>
                  <a:pt x="405" y="2759"/>
                  <a:pt x="405" y="2759"/>
                </a:cubicBezTo>
                <a:cubicBezTo>
                  <a:pt x="464" y="2992"/>
                  <a:pt x="521" y="3137"/>
                  <a:pt x="580" y="3253"/>
                </a:cubicBezTo>
                <a:cubicBezTo>
                  <a:pt x="724" y="3398"/>
                  <a:pt x="840" y="3485"/>
                  <a:pt x="1014" y="3514"/>
                </a:cubicBezTo>
                <a:cubicBezTo>
                  <a:pt x="1014" y="2148"/>
                  <a:pt x="1014" y="2148"/>
                  <a:pt x="1014" y="2148"/>
                </a:cubicBezTo>
                <a:cubicBezTo>
                  <a:pt x="840" y="2120"/>
                  <a:pt x="666" y="2062"/>
                  <a:pt x="492" y="1947"/>
                </a:cubicBezTo>
                <a:cubicBezTo>
                  <a:pt x="348" y="1888"/>
                  <a:pt x="260" y="1772"/>
                  <a:pt x="173" y="1627"/>
                </a:cubicBezTo>
                <a:cubicBezTo>
                  <a:pt x="86" y="1511"/>
                  <a:pt x="57" y="1366"/>
                  <a:pt x="57" y="1191"/>
                </a:cubicBezTo>
                <a:cubicBezTo>
                  <a:pt x="57" y="871"/>
                  <a:pt x="173" y="639"/>
                  <a:pt x="376" y="436"/>
                </a:cubicBezTo>
                <a:cubicBezTo>
                  <a:pt x="521" y="320"/>
                  <a:pt x="753" y="232"/>
                  <a:pt x="1014" y="203"/>
                </a:cubicBezTo>
                <a:cubicBezTo>
                  <a:pt x="1014" y="0"/>
                  <a:pt x="1014" y="0"/>
                  <a:pt x="1014" y="0"/>
                </a:cubicBezTo>
                <a:cubicBezTo>
                  <a:pt x="1276" y="0"/>
                  <a:pt x="1276" y="0"/>
                  <a:pt x="1276" y="0"/>
                </a:cubicBezTo>
                <a:cubicBezTo>
                  <a:pt x="1276" y="203"/>
                  <a:pt x="1276" y="203"/>
                  <a:pt x="1276" y="203"/>
                </a:cubicBezTo>
                <a:cubicBezTo>
                  <a:pt x="1508" y="232"/>
                  <a:pt x="1710" y="320"/>
                  <a:pt x="1856" y="436"/>
                </a:cubicBezTo>
                <a:cubicBezTo>
                  <a:pt x="2029" y="581"/>
                  <a:pt x="2145" y="813"/>
                  <a:pt x="2204" y="1075"/>
                </a:cubicBezTo>
                <a:cubicBezTo>
                  <a:pt x="1768" y="1133"/>
                  <a:pt x="1768" y="1133"/>
                  <a:pt x="1768" y="1133"/>
                </a:cubicBezTo>
                <a:cubicBezTo>
                  <a:pt x="1740" y="958"/>
                  <a:pt x="1681" y="842"/>
                  <a:pt x="1594" y="756"/>
                </a:cubicBezTo>
                <a:cubicBezTo>
                  <a:pt x="1508" y="668"/>
                  <a:pt x="1420" y="610"/>
                  <a:pt x="1276" y="581"/>
                </a:cubicBezTo>
                <a:cubicBezTo>
                  <a:pt x="1276" y="1802"/>
                  <a:pt x="1276" y="1802"/>
                  <a:pt x="1276" y="1802"/>
                </a:cubicBezTo>
                <a:cubicBezTo>
                  <a:pt x="1478" y="1859"/>
                  <a:pt x="1624" y="1888"/>
                  <a:pt x="1681" y="1918"/>
                </a:cubicBezTo>
                <a:cubicBezTo>
                  <a:pt x="1826" y="1976"/>
                  <a:pt x="1942" y="2062"/>
                  <a:pt x="2029" y="2148"/>
                </a:cubicBezTo>
                <a:cubicBezTo>
                  <a:pt x="2116" y="2236"/>
                  <a:pt x="2174" y="2323"/>
                  <a:pt x="2204" y="2439"/>
                </a:cubicBezTo>
                <a:cubicBezTo>
                  <a:pt x="2261" y="2556"/>
                  <a:pt x="2290" y="2672"/>
                  <a:pt x="2290" y="2817"/>
                </a:cubicBezTo>
                <a:cubicBezTo>
                  <a:pt x="2290" y="3108"/>
                  <a:pt x="2174" y="3340"/>
                  <a:pt x="2000" y="3544"/>
                </a:cubicBezTo>
                <a:cubicBezTo>
                  <a:pt x="1797" y="3747"/>
                  <a:pt x="1565" y="3834"/>
                  <a:pt x="1276" y="3863"/>
                </a:cubicBezTo>
                <a:cubicBezTo>
                  <a:pt x="1276" y="4299"/>
                  <a:pt x="1276" y="4299"/>
                  <a:pt x="1276" y="4299"/>
                </a:cubicBezTo>
                <a:cubicBezTo>
                  <a:pt x="1014" y="4299"/>
                  <a:pt x="1014" y="4299"/>
                  <a:pt x="1014" y="4299"/>
                </a:cubicBezTo>
                <a:close/>
                <a:moveTo>
                  <a:pt x="1014" y="581"/>
                </a:moveTo>
                <a:lnTo>
                  <a:pt x="1014" y="581"/>
                </a:lnTo>
                <a:cubicBezTo>
                  <a:pt x="869" y="610"/>
                  <a:pt x="724" y="668"/>
                  <a:pt x="637" y="784"/>
                </a:cubicBezTo>
                <a:cubicBezTo>
                  <a:pt x="550" y="871"/>
                  <a:pt x="492" y="1017"/>
                  <a:pt x="492" y="1162"/>
                </a:cubicBezTo>
                <a:cubicBezTo>
                  <a:pt x="492" y="1307"/>
                  <a:pt x="521" y="1423"/>
                  <a:pt x="608" y="1511"/>
                </a:cubicBezTo>
                <a:cubicBezTo>
                  <a:pt x="696" y="1598"/>
                  <a:pt x="840" y="1685"/>
                  <a:pt x="1014" y="1743"/>
                </a:cubicBezTo>
                <a:cubicBezTo>
                  <a:pt x="1014" y="581"/>
                  <a:pt x="1014" y="581"/>
                  <a:pt x="1014" y="581"/>
                </a:cubicBezTo>
                <a:close/>
                <a:moveTo>
                  <a:pt x="1276" y="3514"/>
                </a:moveTo>
                <a:lnTo>
                  <a:pt x="1276" y="3514"/>
                </a:lnTo>
                <a:cubicBezTo>
                  <a:pt x="1449" y="3485"/>
                  <a:pt x="1565" y="3427"/>
                  <a:pt x="1681" y="3282"/>
                </a:cubicBezTo>
                <a:cubicBezTo>
                  <a:pt x="1797" y="3166"/>
                  <a:pt x="1856" y="3021"/>
                  <a:pt x="1856" y="2847"/>
                </a:cubicBezTo>
                <a:cubicBezTo>
                  <a:pt x="1856" y="2672"/>
                  <a:pt x="1797" y="2556"/>
                  <a:pt x="1740" y="2468"/>
                </a:cubicBezTo>
                <a:cubicBezTo>
                  <a:pt x="1652" y="2382"/>
                  <a:pt x="1508" y="2294"/>
                  <a:pt x="1276" y="2207"/>
                </a:cubicBezTo>
                <a:cubicBezTo>
                  <a:pt x="1276" y="3514"/>
                  <a:pt x="1276" y="3514"/>
                  <a:pt x="1276" y="3514"/>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9" name="Text Placeholder 38">
            <a:extLst>
              <a:ext uri="{FF2B5EF4-FFF2-40B4-BE49-F238E27FC236}">
                <a16:creationId xmlns:a16="http://schemas.microsoft.com/office/drawing/2014/main" id="{3604AA8B-EC83-0849-A8AD-F5CABD646071}"/>
              </a:ext>
            </a:extLst>
          </p:cNvPr>
          <p:cNvSpPr>
            <a:spLocks noGrp="1"/>
          </p:cNvSpPr>
          <p:nvPr userDrawn="1">
            <p:ph type="body" sz="quarter" idx="13" hasCustomPrompt="1"/>
          </p:nvPr>
        </p:nvSpPr>
        <p:spPr>
          <a:xfrm>
            <a:off x="320810" y="3317692"/>
            <a:ext cx="1852612" cy="540000"/>
          </a:xfrm>
        </p:spPr>
        <p:txBody>
          <a:bodyPr/>
          <a:lstStyle>
            <a:lvl1pPr marL="0" indent="0" algn="ctr">
              <a:spcAft>
                <a:spcPts val="0"/>
              </a:spcAft>
              <a:buNone/>
              <a:defRPr>
                <a:solidFill>
                  <a:schemeClr val="accent3"/>
                </a:solidFill>
              </a:defRPr>
            </a:lvl1pPr>
          </a:lstStyle>
          <a:p>
            <a:pPr lvl="0"/>
            <a:r>
              <a:rPr lang="en-US"/>
              <a:t>National Electricity Rules</a:t>
            </a:r>
          </a:p>
        </p:txBody>
      </p:sp>
      <p:sp>
        <p:nvSpPr>
          <p:cNvPr id="40" name="Text Placeholder 38">
            <a:extLst>
              <a:ext uri="{FF2B5EF4-FFF2-40B4-BE49-F238E27FC236}">
                <a16:creationId xmlns:a16="http://schemas.microsoft.com/office/drawing/2014/main" id="{19099417-4B33-384A-A105-15BC5A6C8AAA}"/>
              </a:ext>
            </a:extLst>
          </p:cNvPr>
          <p:cNvSpPr>
            <a:spLocks noGrp="1"/>
          </p:cNvSpPr>
          <p:nvPr userDrawn="1">
            <p:ph type="body" sz="quarter" idx="14" hasCustomPrompt="1"/>
          </p:nvPr>
        </p:nvSpPr>
        <p:spPr>
          <a:xfrm>
            <a:off x="2396662" y="3317692"/>
            <a:ext cx="1852612" cy="540000"/>
          </a:xfrm>
        </p:spPr>
        <p:txBody>
          <a:bodyPr/>
          <a:lstStyle>
            <a:lvl1pPr marL="0" indent="0" algn="ctr">
              <a:spcAft>
                <a:spcPts val="0"/>
              </a:spcAft>
              <a:buNone/>
              <a:defRPr>
                <a:solidFill>
                  <a:schemeClr val="accent6"/>
                </a:solidFill>
              </a:defRPr>
            </a:lvl1pPr>
          </a:lstStyle>
          <a:p>
            <a:pPr lvl="0"/>
            <a:r>
              <a:rPr lang="en-US"/>
              <a:t>National Gas</a:t>
            </a:r>
            <a:br>
              <a:rPr lang="en-US"/>
            </a:br>
            <a:r>
              <a:rPr lang="en-US"/>
              <a:t>Rules</a:t>
            </a:r>
          </a:p>
        </p:txBody>
      </p:sp>
      <p:sp>
        <p:nvSpPr>
          <p:cNvPr id="41" name="Text Placeholder 38">
            <a:extLst>
              <a:ext uri="{FF2B5EF4-FFF2-40B4-BE49-F238E27FC236}">
                <a16:creationId xmlns:a16="http://schemas.microsoft.com/office/drawing/2014/main" id="{31D9E7A9-33C1-C840-AD35-200CA38928DB}"/>
              </a:ext>
            </a:extLst>
          </p:cNvPr>
          <p:cNvSpPr>
            <a:spLocks noGrp="1"/>
          </p:cNvSpPr>
          <p:nvPr userDrawn="1">
            <p:ph type="body" sz="quarter" idx="15" hasCustomPrompt="1"/>
          </p:nvPr>
        </p:nvSpPr>
        <p:spPr>
          <a:xfrm>
            <a:off x="4472514" y="3317692"/>
            <a:ext cx="1852612" cy="540000"/>
          </a:xfrm>
        </p:spPr>
        <p:txBody>
          <a:bodyPr/>
          <a:lstStyle>
            <a:lvl1pPr marL="0" indent="0" algn="ctr">
              <a:spcAft>
                <a:spcPts val="0"/>
              </a:spcAft>
              <a:buNone/>
              <a:defRPr>
                <a:solidFill>
                  <a:schemeClr val="accent1"/>
                </a:solidFill>
              </a:defRPr>
            </a:lvl1pPr>
          </a:lstStyle>
          <a:p>
            <a:pPr lvl="0"/>
            <a:r>
              <a:rPr lang="en-US"/>
              <a:t>National Energy</a:t>
            </a:r>
            <a:br>
              <a:rPr lang="en-US"/>
            </a:br>
            <a:r>
              <a:rPr lang="en-US"/>
              <a:t>Retail Rules</a:t>
            </a:r>
          </a:p>
        </p:txBody>
      </p:sp>
      <p:cxnSp>
        <p:nvCxnSpPr>
          <p:cNvPr id="42" name="Straight Connector 41">
            <a:extLst>
              <a:ext uri="{FF2B5EF4-FFF2-40B4-BE49-F238E27FC236}">
                <a16:creationId xmlns:a16="http://schemas.microsoft.com/office/drawing/2014/main" id="{13FCB979-7ECD-B54B-9D19-E3090CCD313F}"/>
              </a:ext>
            </a:extLst>
          </p:cNvPr>
          <p:cNvCxnSpPr/>
          <p:nvPr userDrawn="1"/>
        </p:nvCxnSpPr>
        <p:spPr>
          <a:xfrm>
            <a:off x="6722820" y="3188326"/>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3" name="Text Placeholder 38">
            <a:extLst>
              <a:ext uri="{FF2B5EF4-FFF2-40B4-BE49-F238E27FC236}">
                <a16:creationId xmlns:a16="http://schemas.microsoft.com/office/drawing/2014/main" id="{B80F7321-228D-AC4E-89AF-48CBBE42C998}"/>
              </a:ext>
            </a:extLst>
          </p:cNvPr>
          <p:cNvSpPr>
            <a:spLocks noGrp="1"/>
          </p:cNvSpPr>
          <p:nvPr userDrawn="1">
            <p:ph type="body" sz="quarter" idx="16" hasCustomPrompt="1"/>
          </p:nvPr>
        </p:nvSpPr>
        <p:spPr>
          <a:xfrm>
            <a:off x="6739048" y="3317692"/>
            <a:ext cx="1440000" cy="1260000"/>
          </a:xfrm>
        </p:spPr>
        <p:txBody>
          <a:bodyPr/>
          <a:lstStyle>
            <a:lvl1pPr marL="0" indent="0" algn="l">
              <a:spcAft>
                <a:spcPts val="0"/>
              </a:spcAft>
              <a:buNone/>
              <a:defRPr>
                <a:solidFill>
                  <a:schemeClr val="bg1"/>
                </a:solidFill>
              </a:defRPr>
            </a:lvl1pPr>
          </a:lstStyle>
          <a:p>
            <a:pPr lvl="0"/>
            <a:r>
              <a:rPr lang="en-US"/>
              <a:t>We also</a:t>
            </a:r>
            <a:br>
              <a:rPr lang="en-US"/>
            </a:br>
            <a:r>
              <a:rPr lang="en-US"/>
              <a:t>provide market development advice to governments</a:t>
            </a:r>
          </a:p>
        </p:txBody>
      </p:sp>
      <p:grpSp>
        <p:nvGrpSpPr>
          <p:cNvPr id="5" name="Group 4">
            <a:extLst>
              <a:ext uri="{FF2B5EF4-FFF2-40B4-BE49-F238E27FC236}">
                <a16:creationId xmlns:a16="http://schemas.microsoft.com/office/drawing/2014/main" id="{4E3EAE22-E072-924C-BD4A-5868B6917CE8}"/>
              </a:ext>
            </a:extLst>
          </p:cNvPr>
          <p:cNvGrpSpPr/>
          <p:nvPr userDrawn="1"/>
        </p:nvGrpSpPr>
        <p:grpSpPr>
          <a:xfrm>
            <a:off x="609053" y="1754858"/>
            <a:ext cx="1276126" cy="1278000"/>
            <a:chOff x="609053" y="1754858"/>
            <a:chExt cx="1276126" cy="1278000"/>
          </a:xfrm>
        </p:grpSpPr>
        <p:sp>
          <p:nvSpPr>
            <p:cNvPr id="10" name="Freeform 8">
              <a:extLst>
                <a:ext uri="{FF2B5EF4-FFF2-40B4-BE49-F238E27FC236}">
                  <a16:creationId xmlns:a16="http://schemas.microsoft.com/office/drawing/2014/main" id="{3711AC07-BA0E-A546-916D-A105275F6058}"/>
                </a:ext>
              </a:extLst>
            </p:cNvPr>
            <p:cNvSpPr>
              <a:spLocks noChangeArrowheads="1"/>
            </p:cNvSpPr>
            <p:nvPr userDrawn="1"/>
          </p:nvSpPr>
          <p:spPr bwMode="auto">
            <a:xfrm>
              <a:off x="609053" y="1754858"/>
              <a:ext cx="1276126" cy="1278000"/>
            </a:xfrm>
            <a:custGeom>
              <a:avLst/>
              <a:gdLst>
                <a:gd name="T0" fmla="*/ 3016 w 6004"/>
                <a:gd name="T1" fmla="*/ 6014 h 6015"/>
                <a:gd name="T2" fmla="*/ 3016 w 6004"/>
                <a:gd name="T3" fmla="*/ 6014 h 6015"/>
                <a:gd name="T4" fmla="*/ 6003 w 6004"/>
                <a:gd name="T5" fmla="*/ 2993 h 6015"/>
                <a:gd name="T6" fmla="*/ 3016 w 6004"/>
                <a:gd name="T7" fmla="*/ 0 h 6015"/>
                <a:gd name="T8" fmla="*/ 0 w 6004"/>
                <a:gd name="T9" fmla="*/ 2993 h 6015"/>
                <a:gd name="T10" fmla="*/ 3016 w 6004"/>
                <a:gd name="T11" fmla="*/ 6014 h 6015"/>
              </a:gdLst>
              <a:ahLst/>
              <a:cxnLst>
                <a:cxn ang="0">
                  <a:pos x="T0" y="T1"/>
                </a:cxn>
                <a:cxn ang="0">
                  <a:pos x="T2" y="T3"/>
                </a:cxn>
                <a:cxn ang="0">
                  <a:pos x="T4" y="T5"/>
                </a:cxn>
                <a:cxn ang="0">
                  <a:pos x="T6" y="T7"/>
                </a:cxn>
                <a:cxn ang="0">
                  <a:pos x="T8" y="T9"/>
                </a:cxn>
                <a:cxn ang="0">
                  <a:pos x="T10" y="T11"/>
                </a:cxn>
              </a:cxnLst>
              <a:rect l="0" t="0" r="r" b="b"/>
              <a:pathLst>
                <a:path w="6004" h="6015">
                  <a:moveTo>
                    <a:pt x="3016" y="6014"/>
                  </a:moveTo>
                  <a:lnTo>
                    <a:pt x="3016" y="6014"/>
                  </a:lnTo>
                  <a:cubicBezTo>
                    <a:pt x="4669" y="6014"/>
                    <a:pt x="6003" y="4648"/>
                    <a:pt x="6003" y="2993"/>
                  </a:cubicBezTo>
                  <a:cubicBezTo>
                    <a:pt x="6003" y="1336"/>
                    <a:pt x="4669" y="0"/>
                    <a:pt x="3016" y="0"/>
                  </a:cubicBezTo>
                  <a:cubicBezTo>
                    <a:pt x="1333" y="0"/>
                    <a:pt x="0" y="1336"/>
                    <a:pt x="0" y="2993"/>
                  </a:cubicBezTo>
                  <a:cubicBezTo>
                    <a:pt x="0" y="4648"/>
                    <a:pt x="1333" y="6014"/>
                    <a:pt x="3016" y="6014"/>
                  </a:cubicBezTo>
                </a:path>
              </a:pathLst>
            </a:custGeom>
            <a:solidFill>
              <a:schemeClr val="accent3"/>
            </a:solidFill>
            <a:ln>
              <a:noFill/>
            </a:ln>
            <a:effectLst/>
          </p:spPr>
          <p:txBody>
            <a:bodyPr wrap="none" anchor="ctr"/>
            <a:lstStyle/>
            <a:p>
              <a:endParaRPr lang="en-US"/>
            </a:p>
          </p:txBody>
        </p:sp>
        <p:pic>
          <p:nvPicPr>
            <p:cNvPr id="44" name="Picture 43">
              <a:extLst>
                <a:ext uri="{FF2B5EF4-FFF2-40B4-BE49-F238E27FC236}">
                  <a16:creationId xmlns:a16="http://schemas.microsoft.com/office/drawing/2014/main" id="{4C171FD2-31F1-3742-ADF2-FDD6DE53D0A8}"/>
                </a:ext>
              </a:extLst>
            </p:cNvPr>
            <p:cNvPicPr>
              <a:picLocks noChangeAspect="1"/>
            </p:cNvPicPr>
            <p:nvPr userDrawn="1"/>
          </p:nvPicPr>
          <p:blipFill>
            <a:blip r:embed="rId2"/>
            <a:stretch>
              <a:fillRect/>
            </a:stretch>
          </p:blipFill>
          <p:spPr>
            <a:xfrm>
              <a:off x="814607" y="1941516"/>
              <a:ext cx="865018" cy="900000"/>
            </a:xfrm>
            <a:prstGeom prst="rect">
              <a:avLst/>
            </a:prstGeom>
          </p:spPr>
        </p:pic>
      </p:grpSp>
      <p:grpSp>
        <p:nvGrpSpPr>
          <p:cNvPr id="4" name="Group 3">
            <a:extLst>
              <a:ext uri="{FF2B5EF4-FFF2-40B4-BE49-F238E27FC236}">
                <a16:creationId xmlns:a16="http://schemas.microsoft.com/office/drawing/2014/main" id="{9EA55FDF-8235-8748-864C-DFDD94B15D17}"/>
              </a:ext>
            </a:extLst>
          </p:cNvPr>
          <p:cNvGrpSpPr/>
          <p:nvPr userDrawn="1"/>
        </p:nvGrpSpPr>
        <p:grpSpPr>
          <a:xfrm>
            <a:off x="2685374" y="1776642"/>
            <a:ext cx="1275189" cy="1278000"/>
            <a:chOff x="2685374" y="1798426"/>
            <a:chExt cx="1275189" cy="1278000"/>
          </a:xfrm>
        </p:grpSpPr>
        <p:sp>
          <p:nvSpPr>
            <p:cNvPr id="22" name="Freeform 20">
              <a:extLst>
                <a:ext uri="{FF2B5EF4-FFF2-40B4-BE49-F238E27FC236}">
                  <a16:creationId xmlns:a16="http://schemas.microsoft.com/office/drawing/2014/main" id="{5F9F583C-7A34-FF4D-A4BD-21A912BD553A}"/>
                </a:ext>
              </a:extLst>
            </p:cNvPr>
            <p:cNvSpPr>
              <a:spLocks noChangeArrowheads="1"/>
            </p:cNvSpPr>
            <p:nvPr userDrawn="1"/>
          </p:nvSpPr>
          <p:spPr bwMode="auto">
            <a:xfrm>
              <a:off x="2685374" y="1798426"/>
              <a:ext cx="1275189" cy="1278000"/>
            </a:xfrm>
            <a:custGeom>
              <a:avLst/>
              <a:gdLst>
                <a:gd name="T0" fmla="*/ 2986 w 6003"/>
                <a:gd name="T1" fmla="*/ 6014 h 6015"/>
                <a:gd name="T2" fmla="*/ 2986 w 6003"/>
                <a:gd name="T3" fmla="*/ 6014 h 6015"/>
                <a:gd name="T4" fmla="*/ 6002 w 6003"/>
                <a:gd name="T5" fmla="*/ 2993 h 6015"/>
                <a:gd name="T6" fmla="*/ 2986 w 6003"/>
                <a:gd name="T7" fmla="*/ 0 h 6015"/>
                <a:gd name="T8" fmla="*/ 0 w 6003"/>
                <a:gd name="T9" fmla="*/ 2993 h 6015"/>
                <a:gd name="T10" fmla="*/ 2986 w 6003"/>
                <a:gd name="T11" fmla="*/ 6014 h 6015"/>
              </a:gdLst>
              <a:ahLst/>
              <a:cxnLst>
                <a:cxn ang="0">
                  <a:pos x="T0" y="T1"/>
                </a:cxn>
                <a:cxn ang="0">
                  <a:pos x="T2" y="T3"/>
                </a:cxn>
                <a:cxn ang="0">
                  <a:pos x="T4" y="T5"/>
                </a:cxn>
                <a:cxn ang="0">
                  <a:pos x="T6" y="T7"/>
                </a:cxn>
                <a:cxn ang="0">
                  <a:pos x="T8" y="T9"/>
                </a:cxn>
                <a:cxn ang="0">
                  <a:pos x="T10" y="T11"/>
                </a:cxn>
              </a:cxnLst>
              <a:rect l="0" t="0" r="r" b="b"/>
              <a:pathLst>
                <a:path w="6003" h="6015">
                  <a:moveTo>
                    <a:pt x="2986" y="6014"/>
                  </a:moveTo>
                  <a:lnTo>
                    <a:pt x="2986" y="6014"/>
                  </a:lnTo>
                  <a:cubicBezTo>
                    <a:pt x="4669" y="6014"/>
                    <a:pt x="6002" y="4648"/>
                    <a:pt x="6002" y="2993"/>
                  </a:cubicBezTo>
                  <a:cubicBezTo>
                    <a:pt x="6002" y="1336"/>
                    <a:pt x="4669" y="0"/>
                    <a:pt x="2986" y="0"/>
                  </a:cubicBezTo>
                  <a:cubicBezTo>
                    <a:pt x="1333" y="0"/>
                    <a:pt x="0" y="1336"/>
                    <a:pt x="0" y="2993"/>
                  </a:cubicBezTo>
                  <a:cubicBezTo>
                    <a:pt x="0" y="4648"/>
                    <a:pt x="1333" y="6014"/>
                    <a:pt x="2986" y="6014"/>
                  </a:cubicBezTo>
                </a:path>
              </a:pathLst>
            </a:custGeom>
            <a:solidFill>
              <a:schemeClr val="accent6"/>
            </a:solidFill>
            <a:ln>
              <a:noFill/>
            </a:ln>
            <a:effectLst/>
          </p:spPr>
          <p:txBody>
            <a:bodyPr wrap="none" anchor="ctr"/>
            <a:lstStyle/>
            <a:p>
              <a:endParaRPr lang="en-US"/>
            </a:p>
          </p:txBody>
        </p:sp>
        <p:pic>
          <p:nvPicPr>
            <p:cNvPr id="45" name="Picture 44">
              <a:extLst>
                <a:ext uri="{FF2B5EF4-FFF2-40B4-BE49-F238E27FC236}">
                  <a16:creationId xmlns:a16="http://schemas.microsoft.com/office/drawing/2014/main" id="{D60C1456-83C8-9B40-A61F-48BBF7273C3B}"/>
                </a:ext>
              </a:extLst>
            </p:cNvPr>
            <p:cNvPicPr>
              <a:picLocks noChangeAspect="1"/>
            </p:cNvPicPr>
            <p:nvPr userDrawn="1"/>
          </p:nvPicPr>
          <p:blipFill>
            <a:blip r:embed="rId3"/>
            <a:stretch>
              <a:fillRect/>
            </a:stretch>
          </p:blipFill>
          <p:spPr>
            <a:xfrm>
              <a:off x="2931802" y="1987426"/>
              <a:ext cx="782332" cy="900000"/>
            </a:xfrm>
            <a:prstGeom prst="rect">
              <a:avLst/>
            </a:prstGeom>
          </p:spPr>
        </p:pic>
      </p:grpSp>
      <p:grpSp>
        <p:nvGrpSpPr>
          <p:cNvPr id="36" name="Group 35">
            <a:extLst>
              <a:ext uri="{FF2B5EF4-FFF2-40B4-BE49-F238E27FC236}">
                <a16:creationId xmlns:a16="http://schemas.microsoft.com/office/drawing/2014/main" id="{C040F90F-7CFF-244B-9101-0B5919B76481}"/>
              </a:ext>
            </a:extLst>
          </p:cNvPr>
          <p:cNvGrpSpPr/>
          <p:nvPr userDrawn="1"/>
        </p:nvGrpSpPr>
        <p:grpSpPr>
          <a:xfrm>
            <a:off x="4751010" y="1798426"/>
            <a:ext cx="1276126" cy="1278000"/>
            <a:chOff x="4751010" y="1798426"/>
            <a:chExt cx="1276126" cy="1278000"/>
          </a:xfrm>
        </p:grpSpPr>
        <p:sp>
          <p:nvSpPr>
            <p:cNvPr id="46" name="Freeform 8">
              <a:extLst>
                <a:ext uri="{FF2B5EF4-FFF2-40B4-BE49-F238E27FC236}">
                  <a16:creationId xmlns:a16="http://schemas.microsoft.com/office/drawing/2014/main" id="{AF83044B-7FC5-3A46-8631-F8961BA0079B}"/>
                </a:ext>
              </a:extLst>
            </p:cNvPr>
            <p:cNvSpPr>
              <a:spLocks noChangeArrowheads="1"/>
            </p:cNvSpPr>
            <p:nvPr userDrawn="1"/>
          </p:nvSpPr>
          <p:spPr bwMode="auto">
            <a:xfrm>
              <a:off x="4751010" y="1798426"/>
              <a:ext cx="1276126" cy="1278000"/>
            </a:xfrm>
            <a:custGeom>
              <a:avLst/>
              <a:gdLst>
                <a:gd name="T0" fmla="*/ 3016 w 6004"/>
                <a:gd name="T1" fmla="*/ 6014 h 6015"/>
                <a:gd name="T2" fmla="*/ 3016 w 6004"/>
                <a:gd name="T3" fmla="*/ 6014 h 6015"/>
                <a:gd name="T4" fmla="*/ 6003 w 6004"/>
                <a:gd name="T5" fmla="*/ 2993 h 6015"/>
                <a:gd name="T6" fmla="*/ 3016 w 6004"/>
                <a:gd name="T7" fmla="*/ 0 h 6015"/>
                <a:gd name="T8" fmla="*/ 0 w 6004"/>
                <a:gd name="T9" fmla="*/ 2993 h 6015"/>
                <a:gd name="T10" fmla="*/ 3016 w 6004"/>
                <a:gd name="T11" fmla="*/ 6014 h 6015"/>
              </a:gdLst>
              <a:ahLst/>
              <a:cxnLst>
                <a:cxn ang="0">
                  <a:pos x="T0" y="T1"/>
                </a:cxn>
                <a:cxn ang="0">
                  <a:pos x="T2" y="T3"/>
                </a:cxn>
                <a:cxn ang="0">
                  <a:pos x="T4" y="T5"/>
                </a:cxn>
                <a:cxn ang="0">
                  <a:pos x="T6" y="T7"/>
                </a:cxn>
                <a:cxn ang="0">
                  <a:pos x="T8" y="T9"/>
                </a:cxn>
                <a:cxn ang="0">
                  <a:pos x="T10" y="T11"/>
                </a:cxn>
              </a:cxnLst>
              <a:rect l="0" t="0" r="r" b="b"/>
              <a:pathLst>
                <a:path w="6004" h="6015">
                  <a:moveTo>
                    <a:pt x="3016" y="6014"/>
                  </a:moveTo>
                  <a:lnTo>
                    <a:pt x="3016" y="6014"/>
                  </a:lnTo>
                  <a:cubicBezTo>
                    <a:pt x="4669" y="6014"/>
                    <a:pt x="6003" y="4648"/>
                    <a:pt x="6003" y="2993"/>
                  </a:cubicBezTo>
                  <a:cubicBezTo>
                    <a:pt x="6003" y="1336"/>
                    <a:pt x="4669" y="0"/>
                    <a:pt x="3016" y="0"/>
                  </a:cubicBezTo>
                  <a:cubicBezTo>
                    <a:pt x="1333" y="0"/>
                    <a:pt x="0" y="1336"/>
                    <a:pt x="0" y="2993"/>
                  </a:cubicBezTo>
                  <a:cubicBezTo>
                    <a:pt x="0" y="4648"/>
                    <a:pt x="1333" y="6014"/>
                    <a:pt x="3016" y="6014"/>
                  </a:cubicBezTo>
                </a:path>
              </a:pathLst>
            </a:custGeom>
            <a:solidFill>
              <a:schemeClr val="accent1"/>
            </a:solidFill>
            <a:ln>
              <a:noFill/>
            </a:ln>
            <a:effectLst/>
          </p:spPr>
          <p:txBody>
            <a:bodyPr wrap="none" anchor="ctr"/>
            <a:lstStyle/>
            <a:p>
              <a:endParaRPr lang="en-US"/>
            </a:p>
          </p:txBody>
        </p:sp>
        <p:pic>
          <p:nvPicPr>
            <p:cNvPr id="47" name="Picture 46">
              <a:extLst>
                <a:ext uri="{FF2B5EF4-FFF2-40B4-BE49-F238E27FC236}">
                  <a16:creationId xmlns:a16="http://schemas.microsoft.com/office/drawing/2014/main" id="{703F78FB-6257-7546-9E70-73F67726F5CC}"/>
                </a:ext>
              </a:extLst>
            </p:cNvPr>
            <p:cNvPicPr>
              <a:picLocks noChangeAspect="1"/>
            </p:cNvPicPr>
            <p:nvPr userDrawn="1"/>
          </p:nvPicPr>
          <p:blipFill>
            <a:blip r:embed="rId4"/>
            <a:stretch>
              <a:fillRect/>
            </a:stretch>
          </p:blipFill>
          <p:spPr>
            <a:xfrm>
              <a:off x="5148780" y="1987426"/>
              <a:ext cx="480212" cy="900000"/>
            </a:xfrm>
            <a:prstGeom prst="rect">
              <a:avLst/>
            </a:prstGeom>
          </p:spPr>
        </p:pic>
      </p:grpSp>
      <p:pic>
        <p:nvPicPr>
          <p:cNvPr id="48" name="Picture 47">
            <a:extLst>
              <a:ext uri="{FF2B5EF4-FFF2-40B4-BE49-F238E27FC236}">
                <a16:creationId xmlns:a16="http://schemas.microsoft.com/office/drawing/2014/main" id="{394FD55B-364D-FC4F-92FA-6C4B246D9B4B}"/>
              </a:ext>
            </a:extLst>
          </p:cNvPr>
          <p:cNvPicPr>
            <a:picLocks noChangeAspect="1"/>
          </p:cNvPicPr>
          <p:nvPr userDrawn="1"/>
        </p:nvPicPr>
        <p:blipFill>
          <a:blip r:embed="rId5"/>
          <a:stretch>
            <a:fillRect/>
          </a:stretch>
        </p:blipFill>
        <p:spPr>
          <a:xfrm>
            <a:off x="6817583" y="1776642"/>
            <a:ext cx="1255421" cy="1278000"/>
          </a:xfrm>
          <a:prstGeom prst="rect">
            <a:avLst/>
          </a:prstGeom>
        </p:spPr>
      </p:pic>
    </p:spTree>
    <p:extLst>
      <p:ext uri="{BB962C8B-B14F-4D97-AF65-F5344CB8AC3E}">
        <p14:creationId xmlns:p14="http://schemas.microsoft.com/office/powerpoint/2010/main" val="11334861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Governm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D57B-6C25-EA45-BAB8-63E399DF3E7E}"/>
              </a:ext>
            </a:extLst>
          </p:cNvPr>
          <p:cNvSpPr>
            <a:spLocks noGrp="1"/>
          </p:cNvSpPr>
          <p:nvPr>
            <p:ph type="title" hasCustomPrompt="1"/>
          </p:nvPr>
        </p:nvSpPr>
        <p:spPr/>
        <p:txBody>
          <a:bodyPr/>
          <a:lstStyle/>
          <a:p>
            <a:r>
              <a:rPr lang="en-US"/>
              <a:t>National governments and energy policy development</a:t>
            </a:r>
          </a:p>
        </p:txBody>
      </p:sp>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8550000" y="4806000"/>
            <a:ext cx="0" cy="3375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0D6D71-D3F8-F244-B715-155C7FF93350}"/>
              </a:ext>
            </a:extLst>
          </p:cNvPr>
          <p:cNvCxnSpPr/>
          <p:nvPr userDrawn="1"/>
        </p:nvCxnSpPr>
        <p:spPr>
          <a:xfrm>
            <a:off x="306000" y="648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9255" y="1036764"/>
            <a:ext cx="2720319" cy="2720319"/>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09043" y="1036764"/>
            <a:ext cx="2655426" cy="2655426"/>
          </a:xfrm>
          <a:prstGeom prst="rect">
            <a:avLst/>
          </a:prstGeom>
        </p:spPr>
      </p:pic>
      <p:sp>
        <p:nvSpPr>
          <p:cNvPr id="18" name="Text Placeholder 3">
            <a:extLst>
              <a:ext uri="{FF2B5EF4-FFF2-40B4-BE49-F238E27FC236}">
                <a16:creationId xmlns:a16="http://schemas.microsoft.com/office/drawing/2014/main" id="{5D5461FE-9BC4-B64D-9C56-900CF04D3C51}"/>
              </a:ext>
            </a:extLst>
          </p:cNvPr>
          <p:cNvSpPr txBox="1">
            <a:spLocks/>
          </p:cNvSpPr>
          <p:nvPr userDrawn="1"/>
        </p:nvSpPr>
        <p:spPr>
          <a:xfrm>
            <a:off x="1580210" y="3322667"/>
            <a:ext cx="2241786" cy="1350000"/>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7E4182"/>
                </a:solidFill>
                <a:effectLst/>
                <a:uLnTx/>
                <a:uFillTx/>
                <a:latin typeface="Tahoma"/>
              </a:rPr>
              <a:t>Council of Australian </a:t>
            </a:r>
            <a:br>
              <a:rPr kumimoji="0" lang="en-US" sz="1400" b="1" i="0" u="none" strike="noStrike" kern="1200" cap="none" spc="0" normalizeH="0" baseline="0" noProof="0">
                <a:ln>
                  <a:noFill/>
                </a:ln>
                <a:solidFill>
                  <a:srgbClr val="7E4182"/>
                </a:solidFill>
                <a:effectLst/>
                <a:uLnTx/>
                <a:uFillTx/>
                <a:latin typeface="Tahoma"/>
              </a:rPr>
            </a:br>
            <a:r>
              <a:rPr kumimoji="0" lang="en-US" sz="1400" b="1" i="0" u="none" strike="noStrike" kern="1200" cap="none" spc="0" normalizeH="0" baseline="0" noProof="0">
                <a:ln>
                  <a:noFill/>
                </a:ln>
                <a:solidFill>
                  <a:srgbClr val="7E4182"/>
                </a:solidFill>
                <a:effectLst/>
                <a:uLnTx/>
                <a:uFillTx/>
                <a:latin typeface="Tahoma"/>
              </a:rPr>
              <a:t>Governments (COAG) </a:t>
            </a:r>
            <a:br>
              <a:rPr kumimoji="0" lang="en-US" sz="1200" b="1"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implements policy reforms of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national significance that require cooperative action by federal,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state and territory governments</a:t>
            </a:r>
          </a:p>
        </p:txBody>
      </p:sp>
      <p:sp>
        <p:nvSpPr>
          <p:cNvPr id="19" name="Text Placeholder 3">
            <a:extLst>
              <a:ext uri="{FF2B5EF4-FFF2-40B4-BE49-F238E27FC236}">
                <a16:creationId xmlns:a16="http://schemas.microsoft.com/office/drawing/2014/main" id="{5D5461FE-9BC4-B64D-9C56-900CF04D3C51}"/>
              </a:ext>
            </a:extLst>
          </p:cNvPr>
          <p:cNvSpPr txBox="1">
            <a:spLocks/>
          </p:cNvSpPr>
          <p:nvPr userDrawn="1"/>
        </p:nvSpPr>
        <p:spPr>
          <a:xfrm>
            <a:off x="5036471" y="3322667"/>
            <a:ext cx="2225578" cy="1350000"/>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7E4182"/>
                </a:solidFill>
                <a:effectLst/>
                <a:uLnTx/>
                <a:uFillTx/>
                <a:latin typeface="Tahoma"/>
              </a:rPr>
              <a:t>COAG Energy Council </a:t>
            </a:r>
            <a:br>
              <a:rPr kumimoji="0" lang="en-US" sz="1200" b="1"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 is made up of the nation’s energy ministers. They provide national leadership on energy market development which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is so important for the health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of the national economy</a:t>
            </a:r>
          </a:p>
        </p:txBody>
      </p:sp>
      <p:sp>
        <p:nvSpPr>
          <p:cNvPr id="22" name="Text Placeholder 3">
            <a:extLst>
              <a:ext uri="{FF2B5EF4-FFF2-40B4-BE49-F238E27FC236}">
                <a16:creationId xmlns:a16="http://schemas.microsoft.com/office/drawing/2014/main" id="{5D5461FE-9BC4-B64D-9C56-900CF04D3C51}"/>
              </a:ext>
            </a:extLst>
          </p:cNvPr>
          <p:cNvSpPr txBox="1">
            <a:spLocks/>
          </p:cNvSpPr>
          <p:nvPr userDrawn="1"/>
        </p:nvSpPr>
        <p:spPr>
          <a:xfrm>
            <a:off x="2888221" y="2480465"/>
            <a:ext cx="818853" cy="467471"/>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75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6CC5EA"/>
                </a:solidFill>
                <a:effectLst/>
                <a:uLnTx/>
                <a:uFillTx/>
                <a:latin typeface="Tahoma"/>
              </a:rPr>
              <a:t>COAG</a:t>
            </a:r>
          </a:p>
        </p:txBody>
      </p:sp>
      <p:sp>
        <p:nvSpPr>
          <p:cNvPr id="23" name="Text Placeholder 3">
            <a:extLst>
              <a:ext uri="{FF2B5EF4-FFF2-40B4-BE49-F238E27FC236}">
                <a16:creationId xmlns:a16="http://schemas.microsoft.com/office/drawing/2014/main" id="{5D5461FE-9BC4-B64D-9C56-900CF04D3C51}"/>
              </a:ext>
            </a:extLst>
          </p:cNvPr>
          <p:cNvSpPr txBox="1">
            <a:spLocks/>
          </p:cNvSpPr>
          <p:nvPr userDrawn="1"/>
        </p:nvSpPr>
        <p:spPr>
          <a:xfrm>
            <a:off x="6537619" y="2311570"/>
            <a:ext cx="818853" cy="467471"/>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6CC5EA"/>
                </a:solidFill>
                <a:effectLst/>
                <a:uLnTx/>
                <a:uFillTx/>
                <a:latin typeface="Tahoma"/>
              </a:rPr>
              <a:t>COAG</a:t>
            </a:r>
            <a:br>
              <a:rPr kumimoji="0" lang="en-US" sz="1400" b="1" i="0" u="none" strike="noStrike" kern="1200" cap="none" spc="0" normalizeH="0" baseline="0" noProof="0">
                <a:ln>
                  <a:noFill/>
                </a:ln>
                <a:solidFill>
                  <a:srgbClr val="6CC5EA"/>
                </a:solidFill>
                <a:effectLst/>
                <a:uLnTx/>
                <a:uFillTx/>
                <a:latin typeface="Tahoma"/>
              </a:rPr>
            </a:br>
            <a:r>
              <a:rPr kumimoji="0" lang="en-US" sz="1200" b="1" i="0" u="none" strike="noStrike" kern="1200" cap="none" spc="0" normalizeH="0" baseline="0" noProof="0">
                <a:ln>
                  <a:noFill/>
                </a:ln>
                <a:solidFill>
                  <a:srgbClr val="6CC5EA"/>
                </a:solidFill>
                <a:effectLst/>
                <a:uLnTx/>
                <a:uFillTx/>
                <a:latin typeface="Tahoma"/>
              </a:rPr>
              <a:t>Energy Council</a:t>
            </a:r>
          </a:p>
        </p:txBody>
      </p:sp>
    </p:spTree>
    <p:extLst>
      <p:ext uri="{BB962C8B-B14F-4D97-AF65-F5344CB8AC3E}">
        <p14:creationId xmlns:p14="http://schemas.microsoft.com/office/powerpoint/2010/main" val="1901391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Market body ro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D57B-6C25-EA45-BAB8-63E399DF3E7E}"/>
              </a:ext>
            </a:extLst>
          </p:cNvPr>
          <p:cNvSpPr>
            <a:spLocks noGrp="1"/>
          </p:cNvSpPr>
          <p:nvPr>
            <p:ph type="title" hasCustomPrompt="1"/>
          </p:nvPr>
        </p:nvSpPr>
        <p:spPr/>
        <p:txBody>
          <a:bodyPr/>
          <a:lstStyle/>
          <a:p>
            <a:r>
              <a:rPr lang="en-US"/>
              <a:t>Market body roles</a:t>
            </a:r>
          </a:p>
        </p:txBody>
      </p:sp>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8550000" y="4806000"/>
            <a:ext cx="0" cy="3375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0D6D71-D3F8-F244-B715-155C7FF93350}"/>
              </a:ext>
            </a:extLst>
          </p:cNvPr>
          <p:cNvCxnSpPr/>
          <p:nvPr userDrawn="1"/>
        </p:nvCxnSpPr>
        <p:spPr>
          <a:xfrm>
            <a:off x="306000" y="648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151" y="476610"/>
            <a:ext cx="2907665" cy="2907665"/>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28084" y="456732"/>
            <a:ext cx="2907665" cy="2907665"/>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58962" y="476610"/>
            <a:ext cx="2907665" cy="2907665"/>
          </a:xfrm>
          <a:prstGeom prst="rect">
            <a:avLst/>
          </a:prstGeom>
        </p:spPr>
      </p:pic>
      <p:sp>
        <p:nvSpPr>
          <p:cNvPr id="17" name="Text Placeholder 3">
            <a:extLst>
              <a:ext uri="{FF2B5EF4-FFF2-40B4-BE49-F238E27FC236}">
                <a16:creationId xmlns:a16="http://schemas.microsoft.com/office/drawing/2014/main" id="{5D5461FE-9BC4-B64D-9C56-900CF04D3C51}"/>
              </a:ext>
            </a:extLst>
          </p:cNvPr>
          <p:cNvSpPr txBox="1">
            <a:spLocks/>
          </p:cNvSpPr>
          <p:nvPr userDrawn="1"/>
        </p:nvSpPr>
        <p:spPr>
          <a:xfrm>
            <a:off x="833981" y="2971523"/>
            <a:ext cx="2103546" cy="1649268"/>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005883"/>
                </a:solidFill>
                <a:effectLst/>
                <a:uLnTx/>
                <a:uFillTx/>
                <a:latin typeface="Tahoma"/>
              </a:rPr>
              <a:t>Australian Energy </a:t>
            </a:r>
            <a:br>
              <a:rPr kumimoji="0" lang="en-US" sz="1400" b="1" i="0" u="none" strike="noStrike" kern="1200" cap="none" spc="0" normalizeH="0" baseline="0" noProof="0">
                <a:ln>
                  <a:noFill/>
                </a:ln>
                <a:solidFill>
                  <a:srgbClr val="005883"/>
                </a:solidFill>
                <a:effectLst/>
                <a:uLnTx/>
                <a:uFillTx/>
                <a:latin typeface="Tahoma"/>
              </a:rPr>
            </a:br>
            <a:r>
              <a:rPr kumimoji="0" lang="en-US" sz="1400" b="1" i="0" u="none" strike="noStrike" kern="1200" cap="none" spc="0" normalizeH="0" baseline="0" noProof="0">
                <a:ln>
                  <a:noFill/>
                </a:ln>
                <a:solidFill>
                  <a:srgbClr val="005883"/>
                </a:solidFill>
                <a:effectLst/>
                <a:uLnTx/>
                <a:uFillTx/>
                <a:latin typeface="Tahoma"/>
              </a:rPr>
              <a:t>Market Commission </a:t>
            </a:r>
            <a:br>
              <a:rPr kumimoji="0" lang="en-US" sz="1200" b="1" i="0" u="none" strike="noStrike" kern="1200" cap="none" spc="0" normalizeH="0" baseline="0" noProof="0">
                <a:ln>
                  <a:noFill/>
                </a:ln>
                <a:solidFill>
                  <a:srgbClr val="005883"/>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Rule maker, market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developer and expert adviser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to governments</a:t>
            </a:r>
          </a:p>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100" b="0" i="1" u="none" strike="noStrike" kern="1200" cap="none" spc="0" normalizeH="0" baseline="0" noProof="0">
                <a:ln>
                  <a:noFill/>
                </a:ln>
                <a:solidFill>
                  <a:srgbClr val="7E4182"/>
                </a:solidFill>
                <a:effectLst/>
                <a:uLnTx/>
                <a:uFillTx/>
                <a:latin typeface="Tahoma"/>
              </a:rPr>
              <a:t>Protects consumers and achieves the right trade-off between cost, reliability and security.</a:t>
            </a:r>
          </a:p>
        </p:txBody>
      </p:sp>
      <p:sp>
        <p:nvSpPr>
          <p:cNvPr id="18" name="Text Placeholder 3">
            <a:extLst>
              <a:ext uri="{FF2B5EF4-FFF2-40B4-BE49-F238E27FC236}">
                <a16:creationId xmlns:a16="http://schemas.microsoft.com/office/drawing/2014/main" id="{5D5461FE-9BC4-B64D-9C56-900CF04D3C51}"/>
              </a:ext>
            </a:extLst>
          </p:cNvPr>
          <p:cNvSpPr txBox="1">
            <a:spLocks/>
          </p:cNvSpPr>
          <p:nvPr userDrawn="1"/>
        </p:nvSpPr>
        <p:spPr>
          <a:xfrm>
            <a:off x="3684442" y="2971523"/>
            <a:ext cx="1878389" cy="1350000"/>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005883"/>
                </a:solidFill>
                <a:effectLst/>
                <a:uLnTx/>
                <a:uFillTx/>
                <a:latin typeface="Tahoma"/>
              </a:rPr>
              <a:t>Australian Energy </a:t>
            </a:r>
            <a:br>
              <a:rPr kumimoji="0" lang="en-US" sz="1400" b="1" i="0" u="none" strike="noStrike" kern="1200" cap="none" spc="0" normalizeH="0" baseline="0" noProof="0">
                <a:ln>
                  <a:noFill/>
                </a:ln>
                <a:solidFill>
                  <a:srgbClr val="005883"/>
                </a:solidFill>
                <a:effectLst/>
                <a:uLnTx/>
                <a:uFillTx/>
                <a:latin typeface="Tahoma"/>
              </a:rPr>
            </a:br>
            <a:r>
              <a:rPr kumimoji="0" lang="en-US" sz="1400" b="1" i="0" u="none" strike="noStrike" kern="1200" cap="none" spc="0" normalizeH="0" baseline="0" noProof="0">
                <a:ln>
                  <a:noFill/>
                </a:ln>
                <a:solidFill>
                  <a:srgbClr val="005883"/>
                </a:solidFill>
                <a:effectLst/>
                <a:uLnTx/>
                <a:uFillTx/>
                <a:latin typeface="Tahoma"/>
              </a:rPr>
              <a:t>Regulator</a:t>
            </a:r>
            <a:br>
              <a:rPr kumimoji="0" lang="en-US" sz="1200" b="1"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Economic regulation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and rules compliance</a:t>
            </a:r>
          </a:p>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100" b="0" i="1" u="none" strike="noStrike" kern="1200" cap="none" spc="0" normalizeH="0" baseline="0" noProof="0">
                <a:ln>
                  <a:noFill/>
                </a:ln>
                <a:solidFill>
                  <a:srgbClr val="7E4182"/>
                </a:solidFill>
                <a:effectLst/>
                <a:uLnTx/>
                <a:uFillTx/>
                <a:latin typeface="Tahoma"/>
              </a:rPr>
              <a:t>Polices the system and </a:t>
            </a:r>
            <a:br>
              <a:rPr kumimoji="0" lang="en-US" sz="1100" b="0" i="1" u="none" strike="noStrike" kern="1200" cap="none" spc="0" normalizeH="0" baseline="0" noProof="0">
                <a:ln>
                  <a:noFill/>
                </a:ln>
                <a:solidFill>
                  <a:srgbClr val="7E4182"/>
                </a:solidFill>
                <a:effectLst/>
                <a:uLnTx/>
                <a:uFillTx/>
                <a:latin typeface="Tahoma"/>
              </a:rPr>
            </a:br>
            <a:r>
              <a:rPr kumimoji="0" lang="en-US" sz="1100" b="0" i="1" u="none" strike="noStrike" kern="1200" cap="none" spc="0" normalizeH="0" baseline="0" noProof="0">
                <a:ln>
                  <a:noFill/>
                </a:ln>
                <a:solidFill>
                  <a:srgbClr val="7E4182"/>
                </a:solidFill>
                <a:effectLst/>
                <a:uLnTx/>
                <a:uFillTx/>
                <a:latin typeface="Tahoma"/>
              </a:rPr>
              <a:t>monitors the market.</a:t>
            </a:r>
          </a:p>
        </p:txBody>
      </p:sp>
      <p:sp>
        <p:nvSpPr>
          <p:cNvPr id="19" name="Text Placeholder 3">
            <a:extLst>
              <a:ext uri="{FF2B5EF4-FFF2-40B4-BE49-F238E27FC236}">
                <a16:creationId xmlns:a16="http://schemas.microsoft.com/office/drawing/2014/main" id="{5D5461FE-9BC4-B64D-9C56-900CF04D3C51}"/>
              </a:ext>
            </a:extLst>
          </p:cNvPr>
          <p:cNvSpPr txBox="1">
            <a:spLocks/>
          </p:cNvSpPr>
          <p:nvPr userDrawn="1"/>
        </p:nvSpPr>
        <p:spPr>
          <a:xfrm>
            <a:off x="6155315" y="2971523"/>
            <a:ext cx="2181247" cy="1350000"/>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005883"/>
                </a:solidFill>
                <a:effectLst/>
                <a:uLnTx/>
                <a:uFillTx/>
                <a:latin typeface="Tahoma"/>
              </a:rPr>
              <a:t>Australian Energy </a:t>
            </a:r>
            <a:br>
              <a:rPr kumimoji="0" lang="en-US" sz="1400" b="1" i="0" u="none" strike="noStrike" kern="1200" cap="none" spc="0" normalizeH="0" baseline="0" noProof="0">
                <a:ln>
                  <a:noFill/>
                </a:ln>
                <a:solidFill>
                  <a:srgbClr val="005883"/>
                </a:solidFill>
                <a:effectLst/>
                <a:uLnTx/>
                <a:uFillTx/>
                <a:latin typeface="Tahoma"/>
              </a:rPr>
            </a:br>
            <a:r>
              <a:rPr kumimoji="0" lang="en-US" sz="1400" b="1" i="0" u="none" strike="noStrike" kern="1200" cap="none" spc="0" normalizeH="0" baseline="0" noProof="0">
                <a:ln>
                  <a:noFill/>
                </a:ln>
                <a:solidFill>
                  <a:srgbClr val="005883"/>
                </a:solidFill>
                <a:effectLst/>
                <a:uLnTx/>
                <a:uFillTx/>
                <a:latin typeface="Tahoma"/>
              </a:rPr>
              <a:t>Market Operator </a:t>
            </a:r>
            <a:br>
              <a:rPr kumimoji="0" lang="en-US" sz="1200" b="1"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 Electricity and gas systems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and market operator</a:t>
            </a:r>
          </a:p>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100" b="0" i="1" u="none" strike="noStrike" kern="1200" cap="none" spc="0" normalizeH="0" baseline="0" noProof="0">
                <a:ln>
                  <a:noFill/>
                </a:ln>
                <a:solidFill>
                  <a:srgbClr val="7E4182"/>
                </a:solidFill>
                <a:effectLst/>
                <a:uLnTx/>
                <a:uFillTx/>
                <a:latin typeface="Tahoma"/>
              </a:rPr>
              <a:t>Works with industry </a:t>
            </a:r>
            <a:br>
              <a:rPr kumimoji="0" lang="en-US" sz="1100" b="0" i="1" u="none" strike="noStrike" kern="1200" cap="none" spc="0" normalizeH="0" baseline="0" noProof="0">
                <a:ln>
                  <a:noFill/>
                </a:ln>
                <a:solidFill>
                  <a:srgbClr val="7E4182"/>
                </a:solidFill>
                <a:effectLst/>
                <a:uLnTx/>
                <a:uFillTx/>
                <a:latin typeface="Tahoma"/>
              </a:rPr>
            </a:br>
            <a:r>
              <a:rPr kumimoji="0" lang="en-US" sz="1100" b="0" i="1" u="none" strike="noStrike" kern="1200" cap="none" spc="0" normalizeH="0" baseline="0" noProof="0">
                <a:ln>
                  <a:noFill/>
                </a:ln>
                <a:solidFill>
                  <a:srgbClr val="7E4182"/>
                </a:solidFill>
                <a:effectLst/>
                <a:uLnTx/>
                <a:uFillTx/>
                <a:latin typeface="Tahoma"/>
              </a:rPr>
              <a:t>to keep the lights on.</a:t>
            </a:r>
          </a:p>
        </p:txBody>
      </p:sp>
      <p:sp>
        <p:nvSpPr>
          <p:cNvPr id="20" name="Text Placeholder 3">
            <a:extLst>
              <a:ext uri="{FF2B5EF4-FFF2-40B4-BE49-F238E27FC236}">
                <a16:creationId xmlns:a16="http://schemas.microsoft.com/office/drawing/2014/main" id="{5D5461FE-9BC4-B64D-9C56-900CF04D3C51}"/>
              </a:ext>
            </a:extLst>
          </p:cNvPr>
          <p:cNvSpPr txBox="1">
            <a:spLocks/>
          </p:cNvSpPr>
          <p:nvPr userDrawn="1"/>
        </p:nvSpPr>
        <p:spPr>
          <a:xfrm>
            <a:off x="1870267" y="2058573"/>
            <a:ext cx="818853" cy="467471"/>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75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6CC5EA"/>
                </a:solidFill>
                <a:effectLst/>
                <a:uLnTx/>
                <a:uFillTx/>
                <a:latin typeface="Tahoma"/>
              </a:rPr>
              <a:t>AEMC</a:t>
            </a:r>
          </a:p>
        </p:txBody>
      </p:sp>
      <p:sp>
        <p:nvSpPr>
          <p:cNvPr id="21" name="Text Placeholder 3">
            <a:extLst>
              <a:ext uri="{FF2B5EF4-FFF2-40B4-BE49-F238E27FC236}">
                <a16:creationId xmlns:a16="http://schemas.microsoft.com/office/drawing/2014/main" id="{5D5461FE-9BC4-B64D-9C56-900CF04D3C51}"/>
              </a:ext>
            </a:extLst>
          </p:cNvPr>
          <p:cNvSpPr txBox="1">
            <a:spLocks/>
          </p:cNvSpPr>
          <p:nvPr userDrawn="1"/>
        </p:nvSpPr>
        <p:spPr>
          <a:xfrm>
            <a:off x="4790069" y="2047142"/>
            <a:ext cx="818853" cy="467471"/>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75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6CC5EA"/>
                </a:solidFill>
                <a:effectLst/>
                <a:uLnTx/>
                <a:uFillTx/>
                <a:latin typeface="Tahoma"/>
              </a:rPr>
              <a:t>AER</a:t>
            </a:r>
          </a:p>
        </p:txBody>
      </p:sp>
      <p:sp>
        <p:nvSpPr>
          <p:cNvPr id="22" name="Text Placeholder 3">
            <a:extLst>
              <a:ext uri="{FF2B5EF4-FFF2-40B4-BE49-F238E27FC236}">
                <a16:creationId xmlns:a16="http://schemas.microsoft.com/office/drawing/2014/main" id="{5D5461FE-9BC4-B64D-9C56-900CF04D3C51}"/>
              </a:ext>
            </a:extLst>
          </p:cNvPr>
          <p:cNvSpPr txBox="1">
            <a:spLocks/>
          </p:cNvSpPr>
          <p:nvPr userDrawn="1"/>
        </p:nvSpPr>
        <p:spPr>
          <a:xfrm>
            <a:off x="7342322" y="2070003"/>
            <a:ext cx="818853" cy="467471"/>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75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6CC5EA"/>
                </a:solidFill>
                <a:effectLst/>
                <a:uLnTx/>
                <a:uFillTx/>
                <a:latin typeface="Tahoma"/>
              </a:rPr>
              <a:t>AEMO</a:t>
            </a:r>
          </a:p>
        </p:txBody>
      </p:sp>
    </p:spTree>
    <p:extLst>
      <p:ext uri="{BB962C8B-B14F-4D97-AF65-F5344CB8AC3E}">
        <p14:creationId xmlns:p14="http://schemas.microsoft.com/office/powerpoint/2010/main" val="32852796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2_AEMC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D57B-6C25-EA45-BAB8-63E399DF3E7E}"/>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8550000" y="4806000"/>
            <a:ext cx="0" cy="3375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0D6D71-D3F8-F244-B715-155C7FF93350}"/>
              </a:ext>
            </a:extLst>
          </p:cNvPr>
          <p:cNvCxnSpPr/>
          <p:nvPr userDrawn="1"/>
        </p:nvCxnSpPr>
        <p:spPr>
          <a:xfrm>
            <a:off x="306000" y="648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30735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EMC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8550000" y="4806000"/>
            <a:ext cx="0" cy="3375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74241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EMC Title &amp; Content M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648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4806000"/>
            <a:ext cx="0" cy="3375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p:nvPr>
        </p:nvSpPr>
        <p:spPr>
          <a:xfrm>
            <a:off x="306387" y="1260000"/>
            <a:ext cx="8460000" cy="30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375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EMC Contact Details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26AD4A-EEEC-5C42-8AC5-805DC39A3270}"/>
              </a:ext>
            </a:extLst>
          </p:cNvPr>
          <p:cNvPicPr>
            <a:picLocks noChangeAspect="1"/>
          </p:cNvPicPr>
          <p:nvPr userDrawn="1"/>
        </p:nvPicPr>
        <p:blipFill>
          <a:blip r:embed="rId2"/>
          <a:stretch>
            <a:fillRect/>
          </a:stretch>
        </p:blipFill>
        <p:spPr>
          <a:xfrm>
            <a:off x="306000" y="1845756"/>
            <a:ext cx="792000" cy="1025074"/>
          </a:xfrm>
          <a:prstGeom prst="rect">
            <a:avLst/>
          </a:prstGeom>
        </p:spPr>
      </p:pic>
      <p:sp>
        <p:nvSpPr>
          <p:cNvPr id="10" name="Text Placeholder 9">
            <a:extLst>
              <a:ext uri="{FF2B5EF4-FFF2-40B4-BE49-F238E27FC236}">
                <a16:creationId xmlns:a16="http://schemas.microsoft.com/office/drawing/2014/main" id="{9B1C3B7B-4327-E44B-9BCA-4FD52D8FB870}"/>
              </a:ext>
            </a:extLst>
          </p:cNvPr>
          <p:cNvSpPr>
            <a:spLocks noGrp="1"/>
          </p:cNvSpPr>
          <p:nvPr>
            <p:ph type="body" sz="quarter" idx="10" hasCustomPrompt="1"/>
          </p:nvPr>
        </p:nvSpPr>
        <p:spPr>
          <a:xfrm>
            <a:off x="306000" y="3126656"/>
            <a:ext cx="3600000" cy="1494000"/>
          </a:xfrm>
        </p:spPr>
        <p:txBody>
          <a:bodyPr/>
          <a:lstStyle>
            <a:lvl1pPr marL="0" indent="0">
              <a:lnSpc>
                <a:spcPts val="1000"/>
              </a:lnSpc>
              <a:spcAft>
                <a:spcPts val="750"/>
              </a:spcAft>
              <a:buNone/>
              <a:defRPr sz="850"/>
            </a:lvl1pPr>
            <a:lvl2pPr marL="360000" indent="0">
              <a:buNone/>
              <a:defRPr/>
            </a:lvl2pPr>
            <a:lvl3pPr marL="720000" indent="0">
              <a:buNone/>
              <a:defRPr/>
            </a:lvl3pPr>
            <a:lvl4pPr marL="1080000" indent="0">
              <a:buNone/>
              <a:defRPr/>
            </a:lvl4pPr>
            <a:lvl5pPr marL="1440000" indent="0">
              <a:buNone/>
              <a:defRPr/>
            </a:lvl5pPr>
          </a:lstStyle>
          <a:p>
            <a:pPr lvl="0"/>
            <a:r>
              <a:rPr lang="en-US"/>
              <a:t>Office address</a:t>
            </a:r>
            <a:br>
              <a:rPr lang="en-US"/>
            </a:br>
            <a:r>
              <a:rPr lang="en-US"/>
              <a:t>Level 6, 201 Elizabeth Street</a:t>
            </a:r>
            <a:br>
              <a:rPr lang="en-US"/>
            </a:br>
            <a:r>
              <a:rPr lang="en-US"/>
              <a:t>Sydney NSW 2000</a:t>
            </a:r>
          </a:p>
          <a:p>
            <a:pPr lvl="0"/>
            <a:r>
              <a:rPr lang="en-US"/>
              <a:t>ABN: 49 236 270 144</a:t>
            </a:r>
          </a:p>
          <a:p>
            <a:pPr lvl="0"/>
            <a:r>
              <a:rPr lang="en-US"/>
              <a:t>Postal address</a:t>
            </a:r>
            <a:br>
              <a:rPr lang="en-US"/>
            </a:br>
            <a:r>
              <a:rPr lang="en-US"/>
              <a:t>PO Box A2449</a:t>
            </a:r>
            <a:br>
              <a:rPr lang="en-US"/>
            </a:br>
            <a:r>
              <a:rPr lang="en-US"/>
              <a:t>Sydney South NSW 1235</a:t>
            </a:r>
          </a:p>
          <a:p>
            <a:pPr lvl="0"/>
            <a:r>
              <a:rPr lang="en-US"/>
              <a:t>T (02) 8296 7800</a:t>
            </a:r>
            <a:br>
              <a:rPr lang="en-US"/>
            </a:br>
            <a:r>
              <a:rPr lang="en-US"/>
              <a:t>F (02) 8296 7899</a:t>
            </a:r>
          </a:p>
        </p:txBody>
      </p:sp>
    </p:spTree>
    <p:extLst>
      <p:ext uri="{BB962C8B-B14F-4D97-AF65-F5344CB8AC3E}">
        <p14:creationId xmlns:p14="http://schemas.microsoft.com/office/powerpoint/2010/main" val="30724563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nstructional Slide">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1332000" y="1671750"/>
            <a:ext cx="6480000" cy="1800000"/>
          </a:xfrm>
        </p:spPr>
        <p:txBody>
          <a:bodyPr anchor="ctr" anchorCtr="0"/>
          <a:lstStyle>
            <a:lvl1pPr algn="ctr">
              <a:lnSpc>
                <a:spcPts val="4200"/>
              </a:lnSpc>
              <a:defRPr sz="4000" cap="all" baseline="0">
                <a:solidFill>
                  <a:srgbClr val="FF0000"/>
                </a:solidFill>
              </a:defRPr>
            </a:lvl1pPr>
          </a:lstStyle>
          <a:p>
            <a:r>
              <a:rPr lang="en-US"/>
              <a:t>ADDITIONAL SLIDES</a:t>
            </a:r>
          </a:p>
        </p:txBody>
      </p:sp>
    </p:spTree>
    <p:extLst>
      <p:ext uri="{BB962C8B-B14F-4D97-AF65-F5344CB8AC3E}">
        <p14:creationId xmlns:p14="http://schemas.microsoft.com/office/powerpoint/2010/main" val="1703268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Content Orange v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5143120"/>
          </a:xfrm>
          <a:prstGeom prst="rect">
            <a:avLst/>
          </a:prstGeom>
        </p:spPr>
      </p:pic>
      <p:sp>
        <p:nvSpPr>
          <p:cNvPr id="2" name="Title 1"/>
          <p:cNvSpPr>
            <a:spLocks noGrp="1"/>
          </p:cNvSpPr>
          <p:nvPr>
            <p:ph type="title" hasCustomPrompt="1"/>
          </p:nvPr>
        </p:nvSpPr>
        <p:spPr/>
        <p:txBody>
          <a:bodyPr/>
          <a:lstStyle>
            <a:lvl1pPr>
              <a:defRPr>
                <a:solidFill>
                  <a:schemeClr val="accent4"/>
                </a:solidFill>
              </a:defRPr>
            </a:lvl1pPr>
          </a:lstStyle>
          <a:p>
            <a:r>
              <a:rPr lang="en-US"/>
              <a:t>HEADING TO GO HERE</a:t>
            </a:r>
          </a:p>
        </p:txBody>
      </p:sp>
      <p:sp>
        <p:nvSpPr>
          <p:cNvPr id="6" name="Slide Number Placeholder 5"/>
          <p:cNvSpPr>
            <a:spLocks noGrp="1"/>
          </p:cNvSpPr>
          <p:nvPr>
            <p:ph type="sldNum" sz="quarter" idx="12"/>
          </p:nvPr>
        </p:nvSpPr>
        <p:spPr/>
        <p:txBody>
          <a:bodyPr/>
          <a:lstStyle/>
          <a:p>
            <a:fld id="{3D6AA1CF-B9EC-554E-9326-BA38718B598A}" type="slidenum">
              <a:rPr lang="en-US" smtClean="0"/>
              <a:t>‹#›</a:t>
            </a:fld>
            <a:endParaRPr lang="en-US"/>
          </a:p>
        </p:txBody>
      </p:sp>
      <p:sp>
        <p:nvSpPr>
          <p:cNvPr id="7" name="Text Placeholder 6"/>
          <p:cNvSpPr>
            <a:spLocks noGrp="1"/>
          </p:cNvSpPr>
          <p:nvPr>
            <p:ph type="body" sz="quarter" idx="13"/>
          </p:nvPr>
        </p:nvSpPr>
        <p:spPr>
          <a:xfrm>
            <a:off x="799200" y="1709998"/>
            <a:ext cx="7560000" cy="2970000"/>
          </a:xfrm>
        </p:spPr>
        <p:txBody>
          <a:bodyPr numCol="2" spcCol="180000"/>
          <a:lstStyle>
            <a:lvl1pPr marL="0" indent="0">
              <a:lnSpc>
                <a:spcPts val="1200"/>
              </a:lnSpc>
              <a:spcAft>
                <a:spcPts val="1000"/>
              </a:spcAft>
              <a:buNone/>
              <a:defRPr sz="850"/>
            </a:lvl1pPr>
          </a:lstStyle>
          <a:p>
            <a:pPr lvl="0"/>
            <a:r>
              <a:rPr lang="en-US"/>
              <a:t>Click to edit Master text styles</a:t>
            </a:r>
          </a:p>
        </p:txBody>
      </p:sp>
      <p:sp>
        <p:nvSpPr>
          <p:cNvPr id="9" name="Text Placeholder 8"/>
          <p:cNvSpPr>
            <a:spLocks noGrp="1"/>
          </p:cNvSpPr>
          <p:nvPr>
            <p:ph type="body" sz="quarter" idx="14" hasCustomPrompt="1"/>
          </p:nvPr>
        </p:nvSpPr>
        <p:spPr>
          <a:xfrm>
            <a:off x="6644146" y="423443"/>
            <a:ext cx="1710000" cy="360000"/>
          </a:xfrm>
        </p:spPr>
        <p:txBody>
          <a:bodyPr/>
          <a:lstStyle>
            <a:lvl1pPr marL="0" indent="0" algn="r">
              <a:lnSpc>
                <a:spcPts val="1200"/>
              </a:lnSpc>
              <a:spcAft>
                <a:spcPts val="150"/>
              </a:spcAft>
              <a:buNone/>
              <a:defRPr sz="900" b="1" cap="all" baseline="0">
                <a:solidFill>
                  <a:schemeClr val="bg1"/>
                </a:solidFill>
              </a:defRPr>
            </a:lvl1pPr>
            <a:lvl2pPr marL="342900" indent="0">
              <a:buFont typeface="Arial" charset="0"/>
              <a:buNone/>
              <a:defRPr/>
            </a:lvl2pPr>
            <a:lvl3pPr marL="685800" indent="0">
              <a:buFont typeface="Arial" charset="0"/>
              <a:buNone/>
              <a:defRPr/>
            </a:lvl3pPr>
            <a:lvl4pPr marL="1028700" indent="0">
              <a:buFont typeface="Arial" charset="0"/>
              <a:buNone/>
              <a:defRPr/>
            </a:lvl4pPr>
            <a:lvl5pPr marL="1371600" indent="0">
              <a:buFont typeface="Arial" charset="0"/>
              <a:buNone/>
              <a:defRPr/>
            </a:lvl5pPr>
          </a:lstStyle>
          <a:p>
            <a:pPr lvl="0"/>
            <a:r>
              <a:rPr lang="en-US"/>
              <a:t>ENERGY SECURITY BOARD</a:t>
            </a:r>
          </a:p>
          <a:p>
            <a:pPr lvl="0"/>
            <a:r>
              <a:rPr lang="en-US"/>
              <a:t>ADVICE</a:t>
            </a: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Content Orange v3">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5143120"/>
          </a:xfrm>
          <a:prstGeom prst="rect">
            <a:avLst/>
          </a:prstGeom>
        </p:spPr>
      </p:pic>
      <p:sp>
        <p:nvSpPr>
          <p:cNvPr id="2" name="Title 1"/>
          <p:cNvSpPr>
            <a:spLocks noGrp="1"/>
          </p:cNvSpPr>
          <p:nvPr>
            <p:ph type="title" hasCustomPrompt="1"/>
          </p:nvPr>
        </p:nvSpPr>
        <p:spPr/>
        <p:txBody>
          <a:bodyPr/>
          <a:lstStyle>
            <a:lvl1pPr>
              <a:defRPr>
                <a:solidFill>
                  <a:schemeClr val="accent4"/>
                </a:solidFill>
              </a:defRPr>
            </a:lvl1pPr>
          </a:lstStyle>
          <a:p>
            <a:r>
              <a:rPr lang="en-US"/>
              <a:t>HEADING TO GO HERE</a:t>
            </a:r>
          </a:p>
        </p:txBody>
      </p:sp>
      <p:sp>
        <p:nvSpPr>
          <p:cNvPr id="6" name="Slide Number Placeholder 5"/>
          <p:cNvSpPr>
            <a:spLocks noGrp="1"/>
          </p:cNvSpPr>
          <p:nvPr>
            <p:ph type="sldNum" sz="quarter" idx="12"/>
          </p:nvPr>
        </p:nvSpPr>
        <p:spPr/>
        <p:txBody>
          <a:bodyPr/>
          <a:lstStyle/>
          <a:p>
            <a:fld id="{3D6AA1CF-B9EC-554E-9326-BA38718B598A}" type="slidenum">
              <a:rPr lang="en-US" smtClean="0"/>
              <a:t>‹#›</a:t>
            </a:fld>
            <a:endParaRPr lang="en-US"/>
          </a:p>
        </p:txBody>
      </p:sp>
      <p:sp>
        <p:nvSpPr>
          <p:cNvPr id="9" name="Text Placeholder 8"/>
          <p:cNvSpPr>
            <a:spLocks noGrp="1"/>
          </p:cNvSpPr>
          <p:nvPr>
            <p:ph type="body" sz="quarter" idx="14" hasCustomPrompt="1"/>
          </p:nvPr>
        </p:nvSpPr>
        <p:spPr>
          <a:xfrm>
            <a:off x="6644146" y="423443"/>
            <a:ext cx="1710000" cy="360000"/>
          </a:xfrm>
        </p:spPr>
        <p:txBody>
          <a:bodyPr/>
          <a:lstStyle>
            <a:lvl1pPr marL="0" indent="0" algn="r">
              <a:lnSpc>
                <a:spcPts val="1200"/>
              </a:lnSpc>
              <a:spcAft>
                <a:spcPts val="150"/>
              </a:spcAft>
              <a:buNone/>
              <a:defRPr sz="900" b="1" cap="all" baseline="0">
                <a:solidFill>
                  <a:schemeClr val="bg1"/>
                </a:solidFill>
              </a:defRPr>
            </a:lvl1pPr>
            <a:lvl2pPr marL="342900" indent="0">
              <a:buFont typeface="Arial" charset="0"/>
              <a:buNone/>
              <a:defRPr/>
            </a:lvl2pPr>
            <a:lvl3pPr marL="685800" indent="0">
              <a:buFont typeface="Arial" charset="0"/>
              <a:buNone/>
              <a:defRPr/>
            </a:lvl3pPr>
            <a:lvl4pPr marL="1028700" indent="0">
              <a:buFont typeface="Arial" charset="0"/>
              <a:buNone/>
              <a:defRPr/>
            </a:lvl4pPr>
            <a:lvl5pPr marL="1371600" indent="0">
              <a:buFont typeface="Arial" charset="0"/>
              <a:buNone/>
              <a:defRPr/>
            </a:lvl5pPr>
          </a:lstStyle>
          <a:p>
            <a:pPr lvl="0"/>
            <a:r>
              <a:rPr lang="en-US"/>
              <a:t>ENERGY SECURITY BOARD</a:t>
            </a:r>
          </a:p>
          <a:p>
            <a:pPr lvl="0"/>
            <a:r>
              <a:rPr lang="en-US"/>
              <a:t>ADVICE</a:t>
            </a: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SB Subtitle v0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5143120"/>
          </a:xfrm>
          <a:prstGeom prst="rect">
            <a:avLst/>
          </a:prstGeom>
        </p:spPr>
      </p:pic>
      <p:sp>
        <p:nvSpPr>
          <p:cNvPr id="2" name="Title 1"/>
          <p:cNvSpPr>
            <a:spLocks noGrp="1"/>
          </p:cNvSpPr>
          <p:nvPr>
            <p:ph type="title" hasCustomPrompt="1"/>
          </p:nvPr>
        </p:nvSpPr>
        <p:spPr>
          <a:xfrm>
            <a:off x="799749" y="648795"/>
            <a:ext cx="3772251" cy="360000"/>
          </a:xfrm>
        </p:spPr>
        <p:txBody>
          <a:bodyPr/>
          <a:lstStyle>
            <a:lvl1pPr>
              <a:lnSpc>
                <a:spcPts val="2500"/>
              </a:lnSpc>
              <a:defRPr sz="2500">
                <a:solidFill>
                  <a:schemeClr val="accent6"/>
                </a:solidFill>
              </a:defRPr>
            </a:lvl1pPr>
          </a:lstStyle>
          <a:p>
            <a:r>
              <a:rPr lang="en-US"/>
              <a:t>HEADING TO GO HERE</a:t>
            </a:r>
          </a:p>
        </p:txBody>
      </p:sp>
      <p:sp>
        <p:nvSpPr>
          <p:cNvPr id="6" name="Slide Number Placeholder 5"/>
          <p:cNvSpPr>
            <a:spLocks noGrp="1"/>
          </p:cNvSpPr>
          <p:nvPr>
            <p:ph type="sldNum" sz="quarter" idx="12"/>
          </p:nvPr>
        </p:nvSpPr>
        <p:spPr/>
        <p:txBody>
          <a:bodyPr/>
          <a:lstStyle/>
          <a:p>
            <a:fld id="{3D6AA1CF-B9EC-554E-9326-BA38718B598A}" type="slidenum">
              <a:rPr lang="en-US" smtClean="0"/>
              <a:t>‹#›</a:t>
            </a:fld>
            <a:endParaRPr lang="en-US"/>
          </a:p>
        </p:txBody>
      </p:sp>
      <p:sp>
        <p:nvSpPr>
          <p:cNvPr id="9" name="Text Placeholder 8"/>
          <p:cNvSpPr>
            <a:spLocks noGrp="1"/>
          </p:cNvSpPr>
          <p:nvPr>
            <p:ph type="body" sz="quarter" idx="13" hasCustomPrompt="1"/>
          </p:nvPr>
        </p:nvSpPr>
        <p:spPr>
          <a:xfrm>
            <a:off x="799200" y="1305541"/>
            <a:ext cx="3772800" cy="1266209"/>
          </a:xfrm>
        </p:spPr>
        <p:txBody>
          <a:bodyPr/>
          <a:lstStyle>
            <a:lvl1pPr marL="0" indent="0">
              <a:lnSpc>
                <a:spcPts val="1500"/>
              </a:lnSpc>
              <a:spcAft>
                <a:spcPts val="1200"/>
              </a:spcAft>
              <a:buNone/>
              <a:defRPr sz="1500" b="1" baseline="0">
                <a:solidFill>
                  <a:schemeClr val="tx1"/>
                </a:solidFill>
              </a:defRPr>
            </a:lvl1pPr>
            <a:lvl2pPr marL="342900" indent="0">
              <a:buFont typeface="Arial" charset="0"/>
              <a:buNone/>
              <a:defRPr/>
            </a:lvl2pPr>
            <a:lvl3pPr marL="685800" indent="0">
              <a:buFont typeface="Arial" charset="0"/>
              <a:buNone/>
              <a:defRPr/>
            </a:lvl3pPr>
            <a:lvl4pPr marL="1028700" indent="0">
              <a:buFont typeface="Arial" charset="0"/>
              <a:buNone/>
              <a:defRPr/>
            </a:lvl4pPr>
            <a:lvl5pPr marL="1371600" indent="0">
              <a:buFont typeface="Arial" charset="0"/>
              <a:buNone/>
              <a:defRPr/>
            </a:lvl5pPr>
          </a:lstStyle>
          <a:p>
            <a:pPr lvl="0"/>
            <a:r>
              <a:rPr lang="en-US"/>
              <a:t>Text to go here</a:t>
            </a:r>
          </a:p>
          <a:p>
            <a:pPr lvl="0"/>
            <a:r>
              <a:rPr lang="en-US"/>
              <a:t>Text to go here</a:t>
            </a:r>
          </a:p>
          <a:p>
            <a:pPr lvl="0"/>
            <a:r>
              <a:rPr lang="en-US"/>
              <a:t>Text to go here</a:t>
            </a:r>
          </a:p>
          <a:p>
            <a:pPr lvl="0"/>
            <a:r>
              <a:rPr lang="en-US"/>
              <a:t>Text to go here</a:t>
            </a: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mp; Content Green v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5143120"/>
          </a:xfrm>
          <a:prstGeom prst="rect">
            <a:avLst/>
          </a:prstGeom>
        </p:spPr>
      </p:pic>
      <p:sp>
        <p:nvSpPr>
          <p:cNvPr id="2" name="Title 1"/>
          <p:cNvSpPr>
            <a:spLocks noGrp="1"/>
          </p:cNvSpPr>
          <p:nvPr>
            <p:ph type="title" hasCustomPrompt="1"/>
          </p:nvPr>
        </p:nvSpPr>
        <p:spPr/>
        <p:txBody>
          <a:bodyPr/>
          <a:lstStyle>
            <a:lvl1pPr>
              <a:defRPr>
                <a:solidFill>
                  <a:schemeClr val="accent6"/>
                </a:solidFill>
              </a:defRPr>
            </a:lvl1pPr>
          </a:lstStyle>
          <a:p>
            <a:r>
              <a:rPr lang="en-US"/>
              <a:t>HEADING TO GO HERE</a:t>
            </a:r>
          </a:p>
        </p:txBody>
      </p:sp>
      <p:sp>
        <p:nvSpPr>
          <p:cNvPr id="6" name="Slide Number Placeholder 5"/>
          <p:cNvSpPr>
            <a:spLocks noGrp="1"/>
          </p:cNvSpPr>
          <p:nvPr>
            <p:ph type="sldNum" sz="quarter" idx="12"/>
          </p:nvPr>
        </p:nvSpPr>
        <p:spPr/>
        <p:txBody>
          <a:bodyPr/>
          <a:lstStyle/>
          <a:p>
            <a:fld id="{3D6AA1CF-B9EC-554E-9326-BA38718B598A}" type="slidenum">
              <a:rPr lang="en-US" smtClean="0"/>
              <a:t>‹#›</a:t>
            </a:fld>
            <a:endParaRPr lang="en-US"/>
          </a:p>
        </p:txBody>
      </p:sp>
      <p:sp>
        <p:nvSpPr>
          <p:cNvPr id="7" name="Text Placeholder 6"/>
          <p:cNvSpPr>
            <a:spLocks noGrp="1"/>
          </p:cNvSpPr>
          <p:nvPr>
            <p:ph type="body" sz="quarter" idx="13"/>
          </p:nvPr>
        </p:nvSpPr>
        <p:spPr>
          <a:xfrm>
            <a:off x="799200" y="1710000"/>
            <a:ext cx="7560000" cy="2520000"/>
          </a:xfrm>
        </p:spPr>
        <p:txBody>
          <a:bodyPr/>
          <a:lstStyle>
            <a:lvl1pPr>
              <a:spcAft>
                <a:spcPts val="500"/>
              </a:spcAft>
              <a:defRPr/>
            </a:lvl1pPr>
          </a:lstStyle>
          <a:p>
            <a:pPr lvl="0"/>
            <a:r>
              <a:rPr lang="en-US"/>
              <a:t>Click to edit Master text styles</a:t>
            </a:r>
          </a:p>
        </p:txBody>
      </p:sp>
      <p:sp>
        <p:nvSpPr>
          <p:cNvPr id="9" name="Text Placeholder 8"/>
          <p:cNvSpPr>
            <a:spLocks noGrp="1"/>
          </p:cNvSpPr>
          <p:nvPr>
            <p:ph type="body" sz="quarter" idx="14" hasCustomPrompt="1"/>
          </p:nvPr>
        </p:nvSpPr>
        <p:spPr>
          <a:xfrm>
            <a:off x="6644146" y="423443"/>
            <a:ext cx="1710000" cy="360000"/>
          </a:xfrm>
        </p:spPr>
        <p:txBody>
          <a:bodyPr/>
          <a:lstStyle>
            <a:lvl1pPr marL="0" indent="0" algn="r">
              <a:lnSpc>
                <a:spcPts val="1200"/>
              </a:lnSpc>
              <a:spcAft>
                <a:spcPts val="150"/>
              </a:spcAft>
              <a:buNone/>
              <a:defRPr sz="900" b="1" cap="all" baseline="0">
                <a:solidFill>
                  <a:schemeClr val="bg1"/>
                </a:solidFill>
              </a:defRPr>
            </a:lvl1pPr>
            <a:lvl2pPr marL="342900" indent="0">
              <a:buFont typeface="Arial" charset="0"/>
              <a:buNone/>
              <a:defRPr/>
            </a:lvl2pPr>
            <a:lvl3pPr marL="685800" indent="0">
              <a:buFont typeface="Arial" charset="0"/>
              <a:buNone/>
              <a:defRPr/>
            </a:lvl3pPr>
            <a:lvl4pPr marL="1028700" indent="0">
              <a:buFont typeface="Arial" charset="0"/>
              <a:buNone/>
              <a:defRPr/>
            </a:lvl4pPr>
            <a:lvl5pPr marL="1371600" indent="0">
              <a:buFont typeface="Arial" charset="0"/>
              <a:buNone/>
              <a:defRPr/>
            </a:lvl5pPr>
          </a:lstStyle>
          <a:p>
            <a:pPr lvl="0"/>
            <a:r>
              <a:rPr lang="en-US"/>
              <a:t>ENERGY SECURITY BOARD</a:t>
            </a:r>
          </a:p>
          <a:p>
            <a:pPr lvl="0"/>
            <a:r>
              <a:rPr lang="en-US"/>
              <a:t>ADVICE</a:t>
            </a: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Content Green v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5143120"/>
          </a:xfrm>
          <a:prstGeom prst="rect">
            <a:avLst/>
          </a:prstGeom>
        </p:spPr>
      </p:pic>
      <p:sp>
        <p:nvSpPr>
          <p:cNvPr id="2" name="Title 1"/>
          <p:cNvSpPr>
            <a:spLocks noGrp="1"/>
          </p:cNvSpPr>
          <p:nvPr>
            <p:ph type="title" hasCustomPrompt="1"/>
          </p:nvPr>
        </p:nvSpPr>
        <p:spPr/>
        <p:txBody>
          <a:bodyPr/>
          <a:lstStyle>
            <a:lvl1pPr>
              <a:defRPr>
                <a:solidFill>
                  <a:schemeClr val="accent6"/>
                </a:solidFill>
              </a:defRPr>
            </a:lvl1pPr>
          </a:lstStyle>
          <a:p>
            <a:r>
              <a:rPr lang="en-US"/>
              <a:t>HEADING TO GO HERE</a:t>
            </a:r>
          </a:p>
        </p:txBody>
      </p:sp>
      <p:sp>
        <p:nvSpPr>
          <p:cNvPr id="6" name="Slide Number Placeholder 5"/>
          <p:cNvSpPr>
            <a:spLocks noGrp="1"/>
          </p:cNvSpPr>
          <p:nvPr>
            <p:ph type="sldNum" sz="quarter" idx="12"/>
          </p:nvPr>
        </p:nvSpPr>
        <p:spPr/>
        <p:txBody>
          <a:bodyPr/>
          <a:lstStyle/>
          <a:p>
            <a:fld id="{3D6AA1CF-B9EC-554E-9326-BA38718B598A}" type="slidenum">
              <a:rPr lang="en-US" smtClean="0"/>
              <a:t>‹#›</a:t>
            </a:fld>
            <a:endParaRPr lang="en-US"/>
          </a:p>
        </p:txBody>
      </p:sp>
      <p:sp>
        <p:nvSpPr>
          <p:cNvPr id="7" name="Text Placeholder 6"/>
          <p:cNvSpPr>
            <a:spLocks noGrp="1"/>
          </p:cNvSpPr>
          <p:nvPr>
            <p:ph type="body" sz="quarter" idx="13"/>
          </p:nvPr>
        </p:nvSpPr>
        <p:spPr>
          <a:xfrm>
            <a:off x="799200" y="1709998"/>
            <a:ext cx="7560000" cy="2970000"/>
          </a:xfrm>
        </p:spPr>
        <p:txBody>
          <a:bodyPr numCol="2" spcCol="180000"/>
          <a:lstStyle>
            <a:lvl1pPr marL="0" indent="0">
              <a:lnSpc>
                <a:spcPts val="1200"/>
              </a:lnSpc>
              <a:spcAft>
                <a:spcPts val="1000"/>
              </a:spcAft>
              <a:buNone/>
              <a:defRPr sz="850"/>
            </a:lvl1pPr>
          </a:lstStyle>
          <a:p>
            <a:pPr lvl="0"/>
            <a:r>
              <a:rPr lang="en-US"/>
              <a:t>Click to edit Master text styles</a:t>
            </a:r>
          </a:p>
        </p:txBody>
      </p:sp>
      <p:sp>
        <p:nvSpPr>
          <p:cNvPr id="9" name="Text Placeholder 8"/>
          <p:cNvSpPr>
            <a:spLocks noGrp="1"/>
          </p:cNvSpPr>
          <p:nvPr>
            <p:ph type="body" sz="quarter" idx="14" hasCustomPrompt="1"/>
          </p:nvPr>
        </p:nvSpPr>
        <p:spPr>
          <a:xfrm>
            <a:off x="6644146" y="423443"/>
            <a:ext cx="1710000" cy="360000"/>
          </a:xfrm>
        </p:spPr>
        <p:txBody>
          <a:bodyPr/>
          <a:lstStyle>
            <a:lvl1pPr marL="0" indent="0" algn="r">
              <a:lnSpc>
                <a:spcPts val="1200"/>
              </a:lnSpc>
              <a:spcAft>
                <a:spcPts val="150"/>
              </a:spcAft>
              <a:buNone/>
              <a:defRPr sz="900" b="1" cap="all" baseline="0">
                <a:solidFill>
                  <a:schemeClr val="bg1"/>
                </a:solidFill>
              </a:defRPr>
            </a:lvl1pPr>
            <a:lvl2pPr marL="342900" indent="0">
              <a:buFont typeface="Arial" charset="0"/>
              <a:buNone/>
              <a:defRPr/>
            </a:lvl2pPr>
            <a:lvl3pPr marL="685800" indent="0">
              <a:buFont typeface="Arial" charset="0"/>
              <a:buNone/>
              <a:defRPr/>
            </a:lvl3pPr>
            <a:lvl4pPr marL="1028700" indent="0">
              <a:buFont typeface="Arial" charset="0"/>
              <a:buNone/>
              <a:defRPr/>
            </a:lvl4pPr>
            <a:lvl5pPr marL="1371600" indent="0">
              <a:buFont typeface="Arial" charset="0"/>
              <a:buNone/>
              <a:defRPr/>
            </a:lvl5pPr>
          </a:lstStyle>
          <a:p>
            <a:pPr lvl="0"/>
            <a:r>
              <a:rPr lang="en-US"/>
              <a:t>ENERGY SECURITY BOARD</a:t>
            </a:r>
          </a:p>
          <a:p>
            <a:pPr lvl="0"/>
            <a:r>
              <a:rPr lang="en-US"/>
              <a:t>ADVICE</a:t>
            </a: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slideLayout" Target="../slideLayouts/slideLayout45.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slideLayout" Target="../slideLayouts/slideLayout48.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slideLayout" Target="../slideLayouts/slideLayout47.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8"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9749" y="1312470"/>
            <a:ext cx="7560000" cy="198000"/>
          </a:xfrm>
          <a:prstGeom prst="rect">
            <a:avLst/>
          </a:prstGeom>
        </p:spPr>
        <p:txBody>
          <a:bodyPr vert="horz" lIns="0" tIns="0" rIns="0" bIns="0" rtlCol="0" anchor="t" anchorCtr="0">
            <a:noAutofit/>
          </a:bodyPr>
          <a:lstStyle/>
          <a:p>
            <a:r>
              <a:rPr lang="en-US"/>
              <a:t>HEADING TO GO HERE</a:t>
            </a:r>
          </a:p>
        </p:txBody>
      </p:sp>
      <p:sp>
        <p:nvSpPr>
          <p:cNvPr id="3" name="Text Placeholder 2"/>
          <p:cNvSpPr>
            <a:spLocks noGrp="1"/>
          </p:cNvSpPr>
          <p:nvPr>
            <p:ph type="body" idx="1"/>
          </p:nvPr>
        </p:nvSpPr>
        <p:spPr>
          <a:xfrm>
            <a:off x="799912" y="1710000"/>
            <a:ext cx="7559675" cy="2520000"/>
          </a:xfrm>
          <a:prstGeom prst="rect">
            <a:avLst/>
          </a:prstGeom>
        </p:spPr>
        <p:txBody>
          <a:bodyPr vert="horz" lIns="0" tIns="0" rIns="0" bIns="0" rtlCol="0">
            <a:noAutofit/>
          </a:bodyPr>
          <a:lstStyle/>
          <a:p>
            <a:pPr lvl="0"/>
            <a:r>
              <a:rPr lang="en-US"/>
              <a:t>Click to edit Master text styles</a:t>
            </a:r>
          </a:p>
        </p:txBody>
      </p:sp>
      <p:sp>
        <p:nvSpPr>
          <p:cNvPr id="6" name="Slide Number Placeholder 5"/>
          <p:cNvSpPr>
            <a:spLocks noGrp="1"/>
          </p:cNvSpPr>
          <p:nvPr>
            <p:ph type="sldNum" sz="quarter" idx="4"/>
          </p:nvPr>
        </p:nvSpPr>
        <p:spPr>
          <a:xfrm>
            <a:off x="8550000" y="4842000"/>
            <a:ext cx="360000" cy="180000"/>
          </a:xfrm>
          <a:prstGeom prst="rect">
            <a:avLst/>
          </a:prstGeom>
        </p:spPr>
        <p:txBody>
          <a:bodyPr vert="horz" lIns="0" tIns="0" rIns="0" bIns="0" rtlCol="0" anchor="ctr"/>
          <a:lstStyle>
            <a:lvl1pPr algn="r">
              <a:defRPr sz="750">
                <a:solidFill>
                  <a:schemeClr val="tx1"/>
                </a:solidFill>
              </a:defRPr>
            </a:lvl1pPr>
          </a:lstStyle>
          <a:p>
            <a:fld id="{3D6AA1CF-B9EC-554E-9326-BA38718B598A}" type="slidenum">
              <a:rPr lang="en-US" smtClean="0"/>
              <a:pPr/>
              <a:t>‹#›</a:t>
            </a:fld>
            <a:endParaRPr lang="en-US"/>
          </a:p>
        </p:txBody>
      </p:sp>
    </p:spTree>
    <p:extLst>
      <p:ext uri="{BB962C8B-B14F-4D97-AF65-F5344CB8AC3E}">
        <p14:creationId xmlns:p14="http://schemas.microsoft.com/office/powerpoint/2010/main" val="2000351933"/>
      </p:ext>
    </p:extLst>
  </p:cSld>
  <p:clrMap bg1="lt1" tx1="dk1" bg2="lt2" tx2="dk2" accent1="accent1" accent2="accent2" accent3="accent3" accent4="accent4" accent5="accent5" accent6="accent6" hlink="hlink" folHlink="folHlink"/>
  <p:sldLayoutIdLst>
    <p:sldLayoutId id="2147483661" r:id="rId1"/>
    <p:sldLayoutId id="2147483674" r:id="rId2"/>
    <p:sldLayoutId id="2147483662" r:id="rId3"/>
    <p:sldLayoutId id="2147483675" r:id="rId4"/>
    <p:sldLayoutId id="2147483678" r:id="rId5"/>
    <p:sldLayoutId id="2147483679" r:id="rId6"/>
    <p:sldLayoutId id="2147483676" r:id="rId7"/>
    <p:sldLayoutId id="2147483680" r:id="rId8"/>
    <p:sldLayoutId id="2147483681" r:id="rId9"/>
    <p:sldLayoutId id="2147483682" r:id="rId10"/>
    <p:sldLayoutId id="2147483677" r:id="rId11"/>
    <p:sldLayoutId id="2147483683" r:id="rId12"/>
    <p:sldLayoutId id="2147483684" r:id="rId13"/>
    <p:sldLayoutId id="2147483685" r:id="rId14"/>
    <p:sldLayoutId id="2147483673" r:id="rId15"/>
    <p:sldLayoutId id="2147483722" r:id="rId16"/>
  </p:sldLayoutIdLst>
  <p:hf hdr="0" dt="0"/>
  <p:txStyles>
    <p:titleStyle>
      <a:lvl1pPr algn="l" defTabSz="685800" rtl="0" eaLnBrk="1" latinLnBrk="0" hangingPunct="1">
        <a:lnSpc>
          <a:spcPts val="1400"/>
        </a:lnSpc>
        <a:spcBef>
          <a:spcPct val="0"/>
        </a:spcBef>
        <a:buNone/>
        <a:defRPr sz="1400" b="1" kern="1200" cap="all" baseline="0">
          <a:solidFill>
            <a:schemeClr val="tx1"/>
          </a:solidFill>
          <a:latin typeface="+mj-lt"/>
          <a:ea typeface="+mj-ea"/>
          <a:cs typeface="+mj-cs"/>
        </a:defRPr>
      </a:lvl1pPr>
    </p:titleStyle>
    <p:bodyStyle>
      <a:lvl1pPr marL="180000" indent="-180000" algn="l" defTabSz="685800" rtl="0" eaLnBrk="1" latinLnBrk="0" hangingPunct="1">
        <a:lnSpc>
          <a:spcPts val="1500"/>
        </a:lnSpc>
        <a:spcBef>
          <a:spcPts val="0"/>
        </a:spcBef>
        <a:spcAft>
          <a:spcPts val="800"/>
        </a:spcAft>
        <a:buFont typeface="Arial" charset="0"/>
        <a:buChar char="•"/>
        <a:defRPr sz="1200" kern="1200">
          <a:solidFill>
            <a:schemeClr val="tx1"/>
          </a:solidFill>
          <a:latin typeface="+mn-lt"/>
          <a:ea typeface="+mn-ea"/>
          <a:cs typeface="+mn-cs"/>
        </a:defRPr>
      </a:lvl1pPr>
      <a:lvl2pPr marL="342900" indent="0" algn="l" defTabSz="685800" rtl="0" eaLnBrk="1" latinLnBrk="0" hangingPunct="1">
        <a:lnSpc>
          <a:spcPts val="1400"/>
        </a:lnSpc>
        <a:spcBef>
          <a:spcPts val="375"/>
        </a:spcBef>
        <a:spcAft>
          <a:spcPts val="800"/>
        </a:spcAft>
        <a:buFont typeface="Arial" panose="020B0604020202020204" pitchFamily="34" charset="0"/>
        <a:buNone/>
        <a:defRPr sz="1200" kern="1200">
          <a:solidFill>
            <a:schemeClr val="tx1"/>
          </a:solidFill>
          <a:latin typeface="+mn-lt"/>
          <a:ea typeface="+mn-ea"/>
          <a:cs typeface="+mn-cs"/>
        </a:defRPr>
      </a:lvl2pPr>
      <a:lvl3pPr marL="685800" indent="0" algn="l" defTabSz="685800" rtl="0" eaLnBrk="1" latinLnBrk="0" hangingPunct="1">
        <a:lnSpc>
          <a:spcPts val="1400"/>
        </a:lnSpc>
        <a:spcBef>
          <a:spcPts val="375"/>
        </a:spcBef>
        <a:spcAft>
          <a:spcPts val="800"/>
        </a:spcAft>
        <a:buFont typeface="Arial" panose="020B0604020202020204" pitchFamily="34" charset="0"/>
        <a:buNone/>
        <a:defRPr sz="1200" kern="1200">
          <a:solidFill>
            <a:schemeClr val="tx1"/>
          </a:solidFill>
          <a:latin typeface="+mn-lt"/>
          <a:ea typeface="+mn-ea"/>
          <a:cs typeface="+mn-cs"/>
        </a:defRPr>
      </a:lvl3pPr>
      <a:lvl4pPr marL="1028700" indent="0" algn="l" defTabSz="685800" rtl="0" eaLnBrk="1" latinLnBrk="0" hangingPunct="1">
        <a:lnSpc>
          <a:spcPts val="1400"/>
        </a:lnSpc>
        <a:spcBef>
          <a:spcPts val="375"/>
        </a:spcBef>
        <a:spcAft>
          <a:spcPts val="800"/>
        </a:spcAft>
        <a:buFont typeface="Arial" panose="020B0604020202020204" pitchFamily="34" charset="0"/>
        <a:buNone/>
        <a:defRPr sz="1200" kern="1200">
          <a:solidFill>
            <a:schemeClr val="tx1"/>
          </a:solidFill>
          <a:latin typeface="+mn-lt"/>
          <a:ea typeface="+mn-ea"/>
          <a:cs typeface="+mn-cs"/>
        </a:defRPr>
      </a:lvl4pPr>
      <a:lvl5pPr marL="1371600" indent="0" algn="l" defTabSz="685800" rtl="0" eaLnBrk="1" latinLnBrk="0" hangingPunct="1">
        <a:lnSpc>
          <a:spcPts val="1400"/>
        </a:lnSpc>
        <a:spcBef>
          <a:spcPts val="375"/>
        </a:spcBef>
        <a:spcAft>
          <a:spcPts val="800"/>
        </a:spcAft>
        <a:buFont typeface="Arial" panose="020B0604020202020204" pitchFamily="34" charset="0"/>
        <a:buNone/>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499" userDrawn="1">
          <p15:clr>
            <a:srgbClr val="F26B43"/>
          </p15:clr>
        </p15:guide>
        <p15:guide id="3" pos="526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9A6FBB-AB70-D642-9D67-F86F3A4F7B71}"/>
              </a:ext>
            </a:extLst>
          </p:cNvPr>
          <p:cNvSpPr>
            <a:spLocks noGrp="1"/>
          </p:cNvSpPr>
          <p:nvPr>
            <p:ph type="title"/>
          </p:nvPr>
        </p:nvSpPr>
        <p:spPr>
          <a:xfrm>
            <a:off x="306000" y="306000"/>
            <a:ext cx="8460000" cy="270000"/>
          </a:xfrm>
          <a:prstGeom prst="rect">
            <a:avLst/>
          </a:prstGeom>
        </p:spPr>
        <p:txBody>
          <a:bodyPr vert="horz" lIns="0" tIns="0" rIns="0" bIns="0" rtlCol="0" anchor="t" anchorCtr="0">
            <a:noAutofit/>
          </a:bodyPr>
          <a:lstStyle/>
          <a:p>
            <a:r>
              <a:rPr lang="en-US"/>
              <a:t>Text page with large paragraph</a:t>
            </a:r>
          </a:p>
        </p:txBody>
      </p:sp>
      <p:sp>
        <p:nvSpPr>
          <p:cNvPr id="3" name="Text Placeholder 2">
            <a:extLst>
              <a:ext uri="{FF2B5EF4-FFF2-40B4-BE49-F238E27FC236}">
                <a16:creationId xmlns:a16="http://schemas.microsoft.com/office/drawing/2014/main" id="{E1ACB82A-5CCE-0B4B-A0C4-58B2E13960D7}"/>
              </a:ext>
            </a:extLst>
          </p:cNvPr>
          <p:cNvSpPr>
            <a:spLocks noGrp="1"/>
          </p:cNvSpPr>
          <p:nvPr>
            <p:ph type="body" idx="1"/>
          </p:nvPr>
        </p:nvSpPr>
        <p:spPr>
          <a:xfrm>
            <a:off x="306000" y="1260000"/>
            <a:ext cx="8460000" cy="3060000"/>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DABFB7E-6370-3540-BD4A-B45117A6D12A}"/>
              </a:ext>
            </a:extLst>
          </p:cNvPr>
          <p:cNvSpPr>
            <a:spLocks noGrp="1"/>
          </p:cNvSpPr>
          <p:nvPr>
            <p:ph type="sldNum" sz="quarter" idx="4"/>
          </p:nvPr>
        </p:nvSpPr>
        <p:spPr>
          <a:xfrm>
            <a:off x="8550000" y="4806000"/>
            <a:ext cx="216000" cy="180000"/>
          </a:xfrm>
          <a:prstGeom prst="rect">
            <a:avLst/>
          </a:prstGeom>
        </p:spPr>
        <p:txBody>
          <a:bodyPr vert="horz" lIns="0" tIns="0" rIns="0" bIns="0" rtlCol="0" anchor="t" anchorCtr="0"/>
          <a:lstStyle>
            <a:lvl1pPr algn="r">
              <a:defRPr sz="800" b="1">
                <a:solidFill>
                  <a:schemeClr val="bg1"/>
                </a:solidFill>
              </a:defRPr>
            </a:lvl1pPr>
          </a:lstStyle>
          <a:p>
            <a:fld id="{73A9E820-FCDC-9D4F-B422-DEB35CEB4BD2}" type="slidenum">
              <a:rPr lang="en-US" smtClean="0"/>
              <a:pPr/>
              <a:t>‹#›</a:t>
            </a:fld>
            <a:endParaRPr lang="en-US"/>
          </a:p>
        </p:txBody>
      </p:sp>
    </p:spTree>
    <p:extLst>
      <p:ext uri="{BB962C8B-B14F-4D97-AF65-F5344CB8AC3E}">
        <p14:creationId xmlns:p14="http://schemas.microsoft.com/office/powerpoint/2010/main" val="188161478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 id="2147483718" r:id="rId29"/>
    <p:sldLayoutId id="2147483719" r:id="rId30"/>
    <p:sldLayoutId id="2147483720" r:id="rId31"/>
    <p:sldLayoutId id="2147483721" r:id="rId32"/>
  </p:sldLayoutIdLst>
  <p:hf hdr="0" ftr="0" dt="0"/>
  <p:txStyles>
    <p:titleStyle>
      <a:lvl1pPr algn="l" defTabSz="914400" rtl="0" eaLnBrk="1" latinLnBrk="0" hangingPunct="1">
        <a:lnSpc>
          <a:spcPts val="1800"/>
        </a:lnSpc>
        <a:spcBef>
          <a:spcPct val="0"/>
        </a:spcBef>
        <a:buNone/>
        <a:defRPr sz="1800" kern="1200">
          <a:solidFill>
            <a:schemeClr val="accent3"/>
          </a:solidFill>
          <a:latin typeface="+mj-lt"/>
          <a:ea typeface="+mj-ea"/>
          <a:cs typeface="+mj-cs"/>
        </a:defRPr>
      </a:lvl1pPr>
    </p:titleStyle>
    <p:body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07D183-E97C-CA71-1707-CE88B02897DA}"/>
              </a:ext>
            </a:extLst>
          </p:cNvPr>
          <p:cNvSpPr>
            <a:spLocks noGrp="1"/>
          </p:cNvSpPr>
          <p:nvPr>
            <p:ph type="body" sz="quarter" idx="12"/>
          </p:nvPr>
        </p:nvSpPr>
        <p:spPr>
          <a:xfrm>
            <a:off x="799200" y="4567600"/>
            <a:ext cx="3060000" cy="198000"/>
          </a:xfrm>
        </p:spPr>
        <p:txBody>
          <a:bodyPr vert="horz" lIns="0" tIns="0" rIns="0" bIns="0" rtlCol="0" anchor="t">
            <a:noAutofit/>
          </a:bodyPr>
          <a:lstStyle/>
          <a:p>
            <a:pPr>
              <a:lnSpc>
                <a:spcPts val="1000"/>
              </a:lnSpc>
              <a:spcAft>
                <a:spcPts val="300"/>
              </a:spcAft>
            </a:pPr>
            <a:r>
              <a:rPr lang="en-US" sz="1000" b="1" cap="all">
                <a:solidFill>
                  <a:schemeClr val="tx2"/>
                </a:solidFill>
              </a:rPr>
              <a:t>1 September 2022</a:t>
            </a:r>
          </a:p>
        </p:txBody>
      </p:sp>
      <p:sp>
        <p:nvSpPr>
          <p:cNvPr id="3" name="Text Placeholder 2">
            <a:extLst>
              <a:ext uri="{FF2B5EF4-FFF2-40B4-BE49-F238E27FC236}">
                <a16:creationId xmlns:a16="http://schemas.microsoft.com/office/drawing/2014/main" id="{06C3DD8F-4214-E91E-6CC9-0521E8113556}"/>
              </a:ext>
            </a:extLst>
          </p:cNvPr>
          <p:cNvSpPr>
            <a:spLocks noGrp="1"/>
          </p:cNvSpPr>
          <p:nvPr>
            <p:ph type="body" sz="quarter" idx="11"/>
          </p:nvPr>
        </p:nvSpPr>
        <p:spPr>
          <a:xfrm>
            <a:off x="799200" y="3219139"/>
            <a:ext cx="2568114" cy="306000"/>
          </a:xfrm>
        </p:spPr>
        <p:txBody>
          <a:bodyPr/>
          <a:lstStyle/>
          <a:p>
            <a:r>
              <a:rPr lang="en-US"/>
              <a:t>Technical working group</a:t>
            </a:r>
          </a:p>
        </p:txBody>
      </p:sp>
      <p:sp>
        <p:nvSpPr>
          <p:cNvPr id="4" name="Text Placeholder 3">
            <a:extLst>
              <a:ext uri="{FF2B5EF4-FFF2-40B4-BE49-F238E27FC236}">
                <a16:creationId xmlns:a16="http://schemas.microsoft.com/office/drawing/2014/main" id="{1550BA8F-73F7-0501-932D-A9443CC77468}"/>
              </a:ext>
            </a:extLst>
          </p:cNvPr>
          <p:cNvSpPr>
            <a:spLocks noGrp="1"/>
          </p:cNvSpPr>
          <p:nvPr>
            <p:ph type="body" sz="quarter" idx="10"/>
          </p:nvPr>
        </p:nvSpPr>
        <p:spPr/>
        <p:txBody>
          <a:bodyPr/>
          <a:lstStyle/>
          <a:p>
            <a:r>
              <a:rPr lang="en-US" sz="2000"/>
              <a:t>Transmission access reform</a:t>
            </a:r>
          </a:p>
        </p:txBody>
      </p:sp>
      <p:sp>
        <p:nvSpPr>
          <p:cNvPr id="5" name="Title 4">
            <a:extLst>
              <a:ext uri="{FF2B5EF4-FFF2-40B4-BE49-F238E27FC236}">
                <a16:creationId xmlns:a16="http://schemas.microsoft.com/office/drawing/2014/main" id="{1DC0E8E6-D952-63C9-3D20-BF145B6E2F45}"/>
              </a:ext>
            </a:extLst>
          </p:cNvPr>
          <p:cNvSpPr>
            <a:spLocks noGrp="1"/>
          </p:cNvSpPr>
          <p:nvPr>
            <p:ph type="ctrTitle"/>
          </p:nvPr>
        </p:nvSpPr>
        <p:spPr/>
        <p:txBody>
          <a:bodyPr/>
          <a:lstStyle/>
          <a:p>
            <a:endParaRPr lang="en-US"/>
          </a:p>
        </p:txBody>
      </p:sp>
    </p:spTree>
    <p:extLst>
      <p:ext uri="{BB962C8B-B14F-4D97-AF65-F5344CB8AC3E}">
        <p14:creationId xmlns:p14="http://schemas.microsoft.com/office/powerpoint/2010/main" val="2945458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7D454-7E06-8B16-1720-08E53E1D01BB}"/>
              </a:ext>
            </a:extLst>
          </p:cNvPr>
          <p:cNvSpPr>
            <a:spLocks noGrp="1"/>
          </p:cNvSpPr>
          <p:nvPr>
            <p:ph type="title"/>
          </p:nvPr>
        </p:nvSpPr>
        <p:spPr>
          <a:xfrm>
            <a:off x="385543" y="1410795"/>
            <a:ext cx="4585600" cy="360000"/>
          </a:xfrm>
        </p:spPr>
        <p:txBody>
          <a:bodyPr/>
          <a:lstStyle/>
          <a:p>
            <a:r>
              <a:rPr lang="en-AU"/>
              <a:t>Integration with jurisdictional schemes</a:t>
            </a:r>
            <a:br>
              <a:rPr lang="en-AU"/>
            </a:br>
            <a:endParaRPr lang="en-AU"/>
          </a:p>
        </p:txBody>
      </p:sp>
      <p:sp>
        <p:nvSpPr>
          <p:cNvPr id="3" name="Slide Number Placeholder 2">
            <a:extLst>
              <a:ext uri="{FF2B5EF4-FFF2-40B4-BE49-F238E27FC236}">
                <a16:creationId xmlns:a16="http://schemas.microsoft.com/office/drawing/2014/main" id="{81B12094-F1DC-57DD-71AD-470951F5AED0}"/>
              </a:ext>
            </a:extLst>
          </p:cNvPr>
          <p:cNvSpPr>
            <a:spLocks noGrp="1"/>
          </p:cNvSpPr>
          <p:nvPr>
            <p:ph type="sldNum" sz="quarter" idx="12"/>
          </p:nvPr>
        </p:nvSpPr>
        <p:spPr/>
        <p:txBody>
          <a:bodyPr/>
          <a:lstStyle/>
          <a:p>
            <a:fld id="{3D6AA1CF-B9EC-554E-9326-BA38718B598A}" type="slidenum">
              <a:rPr lang="en-US" smtClean="0"/>
              <a:t>10</a:t>
            </a:fld>
            <a:endParaRPr lang="en-US"/>
          </a:p>
        </p:txBody>
      </p:sp>
    </p:spTree>
    <p:extLst>
      <p:ext uri="{BB962C8B-B14F-4D97-AF65-F5344CB8AC3E}">
        <p14:creationId xmlns:p14="http://schemas.microsoft.com/office/powerpoint/2010/main" val="1054282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DB1B759-3FAF-4B59-BD2F-60483A05DE74}"/>
              </a:ext>
            </a:extLst>
          </p:cNvPr>
          <p:cNvSpPr>
            <a:spLocks noGrp="1"/>
          </p:cNvSpPr>
          <p:nvPr>
            <p:ph type="sldNum" sz="quarter" idx="12"/>
          </p:nvPr>
        </p:nvSpPr>
        <p:spPr/>
        <p:txBody>
          <a:bodyPr/>
          <a:lstStyle/>
          <a:p>
            <a:fld id="{3D6AA1CF-B9EC-554E-9326-BA38718B598A}" type="slidenum">
              <a:rPr lang="en-US" smtClean="0"/>
              <a:t>11</a:t>
            </a:fld>
            <a:endParaRPr lang="en-US"/>
          </a:p>
        </p:txBody>
      </p:sp>
      <p:sp>
        <p:nvSpPr>
          <p:cNvPr id="5" name="Text Placeholder 4">
            <a:extLst>
              <a:ext uri="{FF2B5EF4-FFF2-40B4-BE49-F238E27FC236}">
                <a16:creationId xmlns:a16="http://schemas.microsoft.com/office/drawing/2014/main" id="{08213806-423B-48F9-8DBD-96FC60EFCBBD}"/>
              </a:ext>
            </a:extLst>
          </p:cNvPr>
          <p:cNvSpPr>
            <a:spLocks noGrp="1"/>
          </p:cNvSpPr>
          <p:nvPr>
            <p:ph type="body" sz="quarter" idx="14"/>
          </p:nvPr>
        </p:nvSpPr>
        <p:spPr/>
        <p:txBody>
          <a:bodyPr/>
          <a:lstStyle/>
          <a:p>
            <a:endParaRPr lang="en-AU"/>
          </a:p>
        </p:txBody>
      </p:sp>
      <p:sp>
        <p:nvSpPr>
          <p:cNvPr id="7" name="Title 1">
            <a:extLst>
              <a:ext uri="{FF2B5EF4-FFF2-40B4-BE49-F238E27FC236}">
                <a16:creationId xmlns:a16="http://schemas.microsoft.com/office/drawing/2014/main" id="{41B40564-CFB8-BAC4-03CA-561DABC42414}"/>
              </a:ext>
            </a:extLst>
          </p:cNvPr>
          <p:cNvSpPr txBox="1">
            <a:spLocks/>
          </p:cNvSpPr>
          <p:nvPr/>
        </p:nvSpPr>
        <p:spPr>
          <a:xfrm>
            <a:off x="562638" y="319586"/>
            <a:ext cx="7560000" cy="198000"/>
          </a:xfrm>
          <a:prstGeom prst="rect">
            <a:avLst/>
          </a:prstGeom>
        </p:spPr>
        <p:txBody>
          <a:bodyPr vert="horz" lIns="0" tIns="0" rIns="0" bIns="0" rtlCol="0" anchor="t" anchorCtr="0">
            <a:noAutofit/>
          </a:bodyPr>
          <a:lstStyle>
            <a:lvl1pPr algn="l" defTabSz="685800" rtl="0" eaLnBrk="1" latinLnBrk="0" hangingPunct="1">
              <a:lnSpc>
                <a:spcPts val="1400"/>
              </a:lnSpc>
              <a:spcBef>
                <a:spcPct val="0"/>
              </a:spcBef>
              <a:buNone/>
              <a:defRPr sz="1400" b="1" kern="1200" cap="all" baseline="0">
                <a:solidFill>
                  <a:schemeClr val="bg2"/>
                </a:solidFill>
                <a:latin typeface="+mj-lt"/>
                <a:ea typeface="+mj-ea"/>
                <a:cs typeface="+mj-cs"/>
              </a:defRPr>
            </a:lvl1pPr>
          </a:lstStyle>
          <a:p>
            <a:r>
              <a:rPr lang="en-AU">
                <a:solidFill>
                  <a:schemeClr val="bg1"/>
                </a:solidFill>
              </a:rPr>
              <a:t>investment timeframes</a:t>
            </a:r>
          </a:p>
        </p:txBody>
      </p:sp>
      <p:sp>
        <p:nvSpPr>
          <p:cNvPr id="12" name="Title 1">
            <a:extLst>
              <a:ext uri="{FF2B5EF4-FFF2-40B4-BE49-F238E27FC236}">
                <a16:creationId xmlns:a16="http://schemas.microsoft.com/office/drawing/2014/main" id="{A0FA9E22-2A4B-448F-9081-690A924E7D15}"/>
              </a:ext>
            </a:extLst>
          </p:cNvPr>
          <p:cNvSpPr txBox="1">
            <a:spLocks/>
          </p:cNvSpPr>
          <p:nvPr/>
        </p:nvSpPr>
        <p:spPr>
          <a:xfrm>
            <a:off x="446524" y="1398734"/>
            <a:ext cx="7560000" cy="198000"/>
          </a:xfrm>
          <a:prstGeom prst="rect">
            <a:avLst/>
          </a:prstGeom>
        </p:spPr>
        <p:txBody>
          <a:bodyPr vert="horz" lIns="0" tIns="0" rIns="0" bIns="0" rtlCol="0" anchor="t" anchorCtr="0">
            <a:noAutofit/>
          </a:bodyPr>
          <a:lstStyle>
            <a:lvl1pPr algn="l" defTabSz="685800" rtl="0" eaLnBrk="1" latinLnBrk="0" hangingPunct="1">
              <a:lnSpc>
                <a:spcPts val="1400"/>
              </a:lnSpc>
              <a:spcBef>
                <a:spcPct val="0"/>
              </a:spcBef>
              <a:buNone/>
              <a:defRPr sz="1400" b="1" kern="1200" cap="all" baseline="0">
                <a:solidFill>
                  <a:schemeClr val="bg2"/>
                </a:solidFill>
                <a:latin typeface="+mj-lt"/>
                <a:ea typeface="+mj-ea"/>
                <a:cs typeface="+mj-cs"/>
              </a:defRPr>
            </a:lvl1pPr>
          </a:lstStyle>
          <a:p>
            <a:r>
              <a:rPr lang="en-AU"/>
              <a:t>congestion zones with connection fees</a:t>
            </a:r>
          </a:p>
        </p:txBody>
      </p:sp>
      <p:grpSp>
        <p:nvGrpSpPr>
          <p:cNvPr id="4" name="Group 3">
            <a:extLst>
              <a:ext uri="{FF2B5EF4-FFF2-40B4-BE49-F238E27FC236}">
                <a16:creationId xmlns:a16="http://schemas.microsoft.com/office/drawing/2014/main" id="{EAEEC5FB-B155-EA1E-3D23-1AC44F68507E}"/>
              </a:ext>
            </a:extLst>
          </p:cNvPr>
          <p:cNvGrpSpPr/>
          <p:nvPr/>
        </p:nvGrpSpPr>
        <p:grpSpPr>
          <a:xfrm>
            <a:off x="6380910" y="1006688"/>
            <a:ext cx="526472" cy="982092"/>
            <a:chOff x="6394366" y="722340"/>
            <a:chExt cx="526472" cy="982092"/>
          </a:xfrm>
        </p:grpSpPr>
        <p:sp>
          <p:nvSpPr>
            <p:cNvPr id="13" name="Rectangle: Rounded Corners 12">
              <a:extLst>
                <a:ext uri="{FF2B5EF4-FFF2-40B4-BE49-F238E27FC236}">
                  <a16:creationId xmlns:a16="http://schemas.microsoft.com/office/drawing/2014/main" id="{7E4F8365-76E2-8A83-92DE-13087931E024}"/>
                </a:ext>
              </a:extLst>
            </p:cNvPr>
            <p:cNvSpPr/>
            <p:nvPr/>
          </p:nvSpPr>
          <p:spPr>
            <a:xfrm>
              <a:off x="6394366" y="722340"/>
              <a:ext cx="526472" cy="982092"/>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Oval 1">
              <a:extLst>
                <a:ext uri="{FF2B5EF4-FFF2-40B4-BE49-F238E27FC236}">
                  <a16:creationId xmlns:a16="http://schemas.microsoft.com/office/drawing/2014/main" id="{29FEDACB-C1D5-54A7-0696-FFDCF633C5AE}"/>
                </a:ext>
              </a:extLst>
            </p:cNvPr>
            <p:cNvSpPr/>
            <p:nvPr/>
          </p:nvSpPr>
          <p:spPr>
            <a:xfrm>
              <a:off x="6522521" y="774144"/>
              <a:ext cx="270163" cy="25747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Oval 14">
              <a:extLst>
                <a:ext uri="{FF2B5EF4-FFF2-40B4-BE49-F238E27FC236}">
                  <a16:creationId xmlns:a16="http://schemas.microsoft.com/office/drawing/2014/main" id="{7FE75E58-435F-E945-8A8E-F187DB72934E}"/>
                </a:ext>
              </a:extLst>
            </p:cNvPr>
            <p:cNvSpPr/>
            <p:nvPr/>
          </p:nvSpPr>
          <p:spPr>
            <a:xfrm>
              <a:off x="6522521" y="1084647"/>
              <a:ext cx="270163" cy="257479"/>
            </a:xfrm>
            <a:prstGeom prst="ellipse">
              <a:avLst/>
            </a:prstGeom>
            <a:solidFill>
              <a:srgbClr val="FF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Oval 15">
              <a:extLst>
                <a:ext uri="{FF2B5EF4-FFF2-40B4-BE49-F238E27FC236}">
                  <a16:creationId xmlns:a16="http://schemas.microsoft.com/office/drawing/2014/main" id="{D8BEB3B2-D8C3-D097-8AF3-09615A7FF2F0}"/>
                </a:ext>
              </a:extLst>
            </p:cNvPr>
            <p:cNvSpPr/>
            <p:nvPr/>
          </p:nvSpPr>
          <p:spPr>
            <a:xfrm>
              <a:off x="6522521" y="1395150"/>
              <a:ext cx="270163" cy="25747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TextBox 7">
            <a:extLst>
              <a:ext uri="{FF2B5EF4-FFF2-40B4-BE49-F238E27FC236}">
                <a16:creationId xmlns:a16="http://schemas.microsoft.com/office/drawing/2014/main" id="{EDCBB9F5-43D8-CE89-63C7-C69278D6E500}"/>
              </a:ext>
            </a:extLst>
          </p:cNvPr>
          <p:cNvSpPr txBox="1"/>
          <p:nvPr/>
        </p:nvSpPr>
        <p:spPr>
          <a:xfrm>
            <a:off x="361953" y="2254614"/>
            <a:ext cx="8295818" cy="2406813"/>
          </a:xfrm>
          <a:prstGeom prst="rect">
            <a:avLst/>
          </a:prstGeom>
          <a:noFill/>
        </p:spPr>
        <p:txBody>
          <a:bodyPr wrap="square" numCol="2" rtlCol="0">
            <a:spAutoFit/>
          </a:bodyPr>
          <a:lstStyle/>
          <a:p>
            <a:pPr marL="177800" lvl="0" indent="-177800" algn="l" defTabSz="488950">
              <a:lnSpc>
                <a:spcPct val="90000"/>
              </a:lnSpc>
              <a:spcBef>
                <a:spcPct val="0"/>
              </a:spcBef>
              <a:spcAft>
                <a:spcPts val="250"/>
              </a:spcAft>
              <a:buFont typeface="Arial" panose="020B0604020202020204" pitchFamily="34" charset="0"/>
              <a:buChar char="•"/>
            </a:pPr>
            <a:r>
              <a:rPr lang="en-GB" sz="1300" kern="1200">
                <a:solidFill>
                  <a:srgbClr val="414042">
                    <a:hueOff val="0"/>
                    <a:satOff val="0"/>
                    <a:lumOff val="0"/>
                    <a:alphaOff val="0"/>
                  </a:srgbClr>
                </a:solidFill>
                <a:latin typeface="Arial"/>
                <a:ea typeface="+mn-ea"/>
                <a:cs typeface="+mn-cs"/>
              </a:rPr>
              <a:t>Connection fees establish a tool that AEMO and/or governments can use to influence generator location decisions.</a:t>
            </a:r>
          </a:p>
          <a:p>
            <a:pPr marL="177800" lvl="0" indent="-177800" algn="l" defTabSz="488950">
              <a:lnSpc>
                <a:spcPct val="90000"/>
              </a:lnSpc>
              <a:spcBef>
                <a:spcPct val="0"/>
              </a:spcBef>
              <a:spcAft>
                <a:spcPts val="250"/>
              </a:spcAft>
              <a:buFont typeface="Arial" panose="020B0604020202020204" pitchFamily="34" charset="0"/>
              <a:buChar char="•"/>
            </a:pPr>
            <a:r>
              <a:rPr lang="en-GB" sz="1300">
                <a:solidFill>
                  <a:srgbClr val="414042">
                    <a:hueOff val="0"/>
                    <a:satOff val="0"/>
                    <a:lumOff val="0"/>
                    <a:alphaOff val="0"/>
                  </a:srgbClr>
                </a:solidFill>
                <a:latin typeface="Arial"/>
              </a:rPr>
              <a:t>Actionable ISP Rules enable State government REZ policies to be integrated into ISP.</a:t>
            </a:r>
          </a:p>
          <a:p>
            <a:pPr marL="177800" lvl="0" indent="-177800" algn="l" defTabSz="488950">
              <a:lnSpc>
                <a:spcPct val="90000"/>
              </a:lnSpc>
              <a:spcBef>
                <a:spcPct val="0"/>
              </a:spcBef>
              <a:spcAft>
                <a:spcPts val="250"/>
              </a:spcAft>
              <a:buFont typeface="Arial" panose="020B0604020202020204" pitchFamily="34" charset="0"/>
              <a:buChar char="•"/>
            </a:pPr>
            <a:r>
              <a:rPr lang="en-AU" sz="1300" kern="1200">
                <a:solidFill>
                  <a:srgbClr val="414042">
                    <a:hueOff val="0"/>
                    <a:satOff val="0"/>
                    <a:lumOff val="0"/>
                    <a:alphaOff val="0"/>
                  </a:srgbClr>
                </a:solidFill>
                <a:latin typeface="Arial"/>
                <a:ea typeface="+mn-ea"/>
                <a:cs typeface="+mn-cs"/>
              </a:rPr>
              <a:t>Methodology used to calculate connection fees would take planned REZ developments into account via ISP modelling</a:t>
            </a:r>
          </a:p>
          <a:p>
            <a:pPr marL="520700" lvl="1" indent="-177800" defTabSz="488950">
              <a:lnSpc>
                <a:spcPct val="90000"/>
              </a:lnSpc>
              <a:spcBef>
                <a:spcPct val="0"/>
              </a:spcBef>
              <a:spcAft>
                <a:spcPts val="250"/>
              </a:spcAft>
              <a:buFont typeface="Arial" panose="020B0604020202020204" pitchFamily="34" charset="0"/>
              <a:buChar char="•"/>
            </a:pPr>
            <a:r>
              <a:rPr lang="en-AU" sz="1300" kern="1200">
                <a:solidFill>
                  <a:srgbClr val="414042">
                    <a:hueOff val="0"/>
                    <a:satOff val="0"/>
                    <a:lumOff val="0"/>
                    <a:alphaOff val="0"/>
                  </a:srgbClr>
                </a:solidFill>
                <a:latin typeface="Arial"/>
                <a:ea typeface="+mn-ea"/>
                <a:cs typeface="+mn-cs"/>
              </a:rPr>
              <a:t>Projects wishing to locate in places that undermine the access of REZ generators would face a high fee</a:t>
            </a:r>
          </a:p>
          <a:p>
            <a:pPr marL="177800" indent="-177800" defTabSz="488950">
              <a:lnSpc>
                <a:spcPct val="90000"/>
              </a:lnSpc>
              <a:spcBef>
                <a:spcPct val="0"/>
              </a:spcBef>
              <a:spcAft>
                <a:spcPts val="250"/>
              </a:spcAft>
              <a:buFont typeface="Arial" panose="020B0604020202020204" pitchFamily="34" charset="0"/>
              <a:buChar char="•"/>
            </a:pPr>
            <a:r>
              <a:rPr lang="en-AU" sz="1300">
                <a:solidFill>
                  <a:srgbClr val="414042">
                    <a:hueOff val="0"/>
                    <a:satOff val="0"/>
                    <a:lumOff val="0"/>
                    <a:alphaOff val="0"/>
                  </a:srgbClr>
                </a:solidFill>
                <a:latin typeface="Arial"/>
              </a:rPr>
              <a:t>Governments can choose whether generators within a REZ are charged a connection fee, or whether alternative arrangements apply within REZs</a:t>
            </a:r>
          </a:p>
          <a:p>
            <a:pPr marL="520700" lvl="1" indent="-177800" defTabSz="488950">
              <a:lnSpc>
                <a:spcPct val="90000"/>
              </a:lnSpc>
              <a:spcBef>
                <a:spcPct val="0"/>
              </a:spcBef>
              <a:spcAft>
                <a:spcPts val="250"/>
              </a:spcAft>
              <a:buFont typeface="Arial" panose="020B0604020202020204" pitchFamily="34" charset="0"/>
              <a:buChar char="•"/>
            </a:pPr>
            <a:r>
              <a:rPr lang="en-AU" sz="1300">
                <a:solidFill>
                  <a:srgbClr val="414042">
                    <a:hueOff val="0"/>
                    <a:satOff val="0"/>
                    <a:lumOff val="0"/>
                    <a:alphaOff val="0"/>
                  </a:srgbClr>
                </a:solidFill>
                <a:latin typeface="Arial"/>
              </a:rPr>
              <a:t>Charging REZ generators would help to recoup REZ scheme costs from the beneficiaries</a:t>
            </a:r>
          </a:p>
          <a:p>
            <a:pPr marL="520700" lvl="1" indent="-177800" defTabSz="488950">
              <a:lnSpc>
                <a:spcPct val="90000"/>
              </a:lnSpc>
              <a:spcBef>
                <a:spcPct val="0"/>
              </a:spcBef>
              <a:spcAft>
                <a:spcPts val="250"/>
              </a:spcAft>
              <a:buFont typeface="Arial" panose="020B0604020202020204" pitchFamily="34" charset="0"/>
              <a:buChar char="•"/>
            </a:pPr>
            <a:r>
              <a:rPr lang="en-AU" sz="1300">
                <a:solidFill>
                  <a:srgbClr val="414042">
                    <a:hueOff val="0"/>
                    <a:satOff val="0"/>
                    <a:lumOff val="0"/>
                    <a:alphaOff val="0"/>
                  </a:srgbClr>
                </a:solidFill>
                <a:latin typeface="Arial"/>
              </a:rPr>
              <a:t>Not charging REZ generators would make REZs more attractive to investors</a:t>
            </a:r>
          </a:p>
          <a:p>
            <a:pPr marL="177800" indent="-177800" defTabSz="488950">
              <a:lnSpc>
                <a:spcPct val="90000"/>
              </a:lnSpc>
              <a:spcBef>
                <a:spcPct val="0"/>
              </a:spcBef>
              <a:spcAft>
                <a:spcPts val="250"/>
              </a:spcAft>
              <a:buFont typeface="Arial" panose="020B0604020202020204" pitchFamily="34" charset="0"/>
              <a:buChar char="•"/>
            </a:pPr>
            <a:r>
              <a:rPr lang="en-AU" sz="1300">
                <a:solidFill>
                  <a:srgbClr val="414042">
                    <a:hueOff val="0"/>
                    <a:satOff val="0"/>
                    <a:lumOff val="0"/>
                    <a:alphaOff val="0"/>
                  </a:srgbClr>
                </a:solidFill>
                <a:latin typeface="Arial"/>
              </a:rPr>
              <a:t>Scope for jurisdictions to opt out of connection fees at all locations in their State (not recommended, as it would distort outcomes between States)</a:t>
            </a:r>
          </a:p>
          <a:p>
            <a:endParaRPr lang="en-AU"/>
          </a:p>
        </p:txBody>
      </p:sp>
    </p:spTree>
    <p:extLst>
      <p:ext uri="{BB962C8B-B14F-4D97-AF65-F5344CB8AC3E}">
        <p14:creationId xmlns:p14="http://schemas.microsoft.com/office/powerpoint/2010/main" val="3013569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DB1B759-3FAF-4B59-BD2F-60483A05DE74}"/>
              </a:ext>
            </a:extLst>
          </p:cNvPr>
          <p:cNvSpPr>
            <a:spLocks noGrp="1"/>
          </p:cNvSpPr>
          <p:nvPr>
            <p:ph type="sldNum" sz="quarter" idx="12"/>
          </p:nvPr>
        </p:nvSpPr>
        <p:spPr/>
        <p:txBody>
          <a:bodyPr/>
          <a:lstStyle/>
          <a:p>
            <a:fld id="{3D6AA1CF-B9EC-554E-9326-BA38718B598A}" type="slidenum">
              <a:rPr lang="en-US" smtClean="0"/>
              <a:t>12</a:t>
            </a:fld>
            <a:endParaRPr lang="en-US"/>
          </a:p>
        </p:txBody>
      </p:sp>
      <p:sp>
        <p:nvSpPr>
          <p:cNvPr id="5" name="Text Placeholder 4">
            <a:extLst>
              <a:ext uri="{FF2B5EF4-FFF2-40B4-BE49-F238E27FC236}">
                <a16:creationId xmlns:a16="http://schemas.microsoft.com/office/drawing/2014/main" id="{08213806-423B-48F9-8DBD-96FC60EFCBBD}"/>
              </a:ext>
            </a:extLst>
          </p:cNvPr>
          <p:cNvSpPr>
            <a:spLocks noGrp="1"/>
          </p:cNvSpPr>
          <p:nvPr>
            <p:ph type="body" sz="quarter" idx="14"/>
          </p:nvPr>
        </p:nvSpPr>
        <p:spPr/>
        <p:txBody>
          <a:bodyPr/>
          <a:lstStyle/>
          <a:p>
            <a:endParaRPr lang="en-AU"/>
          </a:p>
        </p:txBody>
      </p:sp>
      <p:sp>
        <p:nvSpPr>
          <p:cNvPr id="7" name="Title 1">
            <a:extLst>
              <a:ext uri="{FF2B5EF4-FFF2-40B4-BE49-F238E27FC236}">
                <a16:creationId xmlns:a16="http://schemas.microsoft.com/office/drawing/2014/main" id="{41B40564-CFB8-BAC4-03CA-561DABC42414}"/>
              </a:ext>
            </a:extLst>
          </p:cNvPr>
          <p:cNvSpPr txBox="1">
            <a:spLocks/>
          </p:cNvSpPr>
          <p:nvPr/>
        </p:nvSpPr>
        <p:spPr>
          <a:xfrm>
            <a:off x="562638" y="319586"/>
            <a:ext cx="7560000" cy="198000"/>
          </a:xfrm>
          <a:prstGeom prst="rect">
            <a:avLst/>
          </a:prstGeom>
        </p:spPr>
        <p:txBody>
          <a:bodyPr vert="horz" lIns="0" tIns="0" rIns="0" bIns="0" rtlCol="0" anchor="t" anchorCtr="0">
            <a:noAutofit/>
          </a:bodyPr>
          <a:lstStyle>
            <a:lvl1pPr algn="l" defTabSz="685800" rtl="0" eaLnBrk="1" latinLnBrk="0" hangingPunct="1">
              <a:lnSpc>
                <a:spcPts val="1400"/>
              </a:lnSpc>
              <a:spcBef>
                <a:spcPct val="0"/>
              </a:spcBef>
              <a:buNone/>
              <a:defRPr sz="1400" b="1" kern="1200" cap="all" baseline="0">
                <a:solidFill>
                  <a:schemeClr val="bg2"/>
                </a:solidFill>
                <a:latin typeface="+mj-lt"/>
                <a:ea typeface="+mj-ea"/>
                <a:cs typeface="+mj-cs"/>
              </a:defRPr>
            </a:lvl1pPr>
          </a:lstStyle>
          <a:p>
            <a:r>
              <a:rPr lang="en-AU">
                <a:solidFill>
                  <a:schemeClr val="bg1"/>
                </a:solidFill>
              </a:rPr>
              <a:t>investment timeframes</a:t>
            </a:r>
          </a:p>
        </p:txBody>
      </p:sp>
      <p:sp>
        <p:nvSpPr>
          <p:cNvPr id="12" name="Title 1">
            <a:extLst>
              <a:ext uri="{FF2B5EF4-FFF2-40B4-BE49-F238E27FC236}">
                <a16:creationId xmlns:a16="http://schemas.microsoft.com/office/drawing/2014/main" id="{A0FA9E22-2A4B-448F-9081-690A924E7D15}"/>
              </a:ext>
            </a:extLst>
          </p:cNvPr>
          <p:cNvSpPr txBox="1">
            <a:spLocks/>
          </p:cNvSpPr>
          <p:nvPr/>
        </p:nvSpPr>
        <p:spPr>
          <a:xfrm>
            <a:off x="562638" y="1272600"/>
            <a:ext cx="7560000" cy="198000"/>
          </a:xfrm>
          <a:prstGeom prst="rect">
            <a:avLst/>
          </a:prstGeom>
        </p:spPr>
        <p:txBody>
          <a:bodyPr vert="horz" lIns="0" tIns="0" rIns="0" bIns="0" rtlCol="0" anchor="t" anchorCtr="0">
            <a:noAutofit/>
          </a:bodyPr>
          <a:lstStyle>
            <a:lvl1pPr algn="l" defTabSz="685800" rtl="0" eaLnBrk="1" latinLnBrk="0" hangingPunct="1">
              <a:lnSpc>
                <a:spcPts val="1400"/>
              </a:lnSpc>
              <a:spcBef>
                <a:spcPct val="0"/>
              </a:spcBef>
              <a:buNone/>
              <a:defRPr sz="1400" b="1" kern="1200" cap="all" baseline="0">
                <a:solidFill>
                  <a:schemeClr val="bg2"/>
                </a:solidFill>
                <a:latin typeface="+mj-lt"/>
                <a:ea typeface="+mj-ea"/>
                <a:cs typeface="+mj-cs"/>
              </a:defRPr>
            </a:lvl1pPr>
          </a:lstStyle>
          <a:p>
            <a:r>
              <a:rPr lang="en-AU"/>
              <a:t>TRANSMISSION QUEUE</a:t>
            </a:r>
          </a:p>
        </p:txBody>
      </p:sp>
      <p:sp>
        <p:nvSpPr>
          <p:cNvPr id="2" name="Rectangle: Rounded Corners 1">
            <a:extLst>
              <a:ext uri="{FF2B5EF4-FFF2-40B4-BE49-F238E27FC236}">
                <a16:creationId xmlns:a16="http://schemas.microsoft.com/office/drawing/2014/main" id="{F89B6935-90C8-B3CE-F57F-202E39116012}"/>
              </a:ext>
            </a:extLst>
          </p:cNvPr>
          <p:cNvSpPr/>
          <p:nvPr/>
        </p:nvSpPr>
        <p:spPr>
          <a:xfrm>
            <a:off x="5773718" y="979554"/>
            <a:ext cx="304799" cy="9820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a:t>0</a:t>
            </a:r>
          </a:p>
        </p:txBody>
      </p:sp>
      <p:sp>
        <p:nvSpPr>
          <p:cNvPr id="13" name="Rectangle: Rounded Corners 12">
            <a:extLst>
              <a:ext uri="{FF2B5EF4-FFF2-40B4-BE49-F238E27FC236}">
                <a16:creationId xmlns:a16="http://schemas.microsoft.com/office/drawing/2014/main" id="{F96D12AA-3904-5A0E-D414-9B57E3F0CD5D}"/>
              </a:ext>
            </a:extLst>
          </p:cNvPr>
          <p:cNvSpPr/>
          <p:nvPr/>
        </p:nvSpPr>
        <p:spPr>
          <a:xfrm>
            <a:off x="6168554" y="979554"/>
            <a:ext cx="304799" cy="9820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a:t>0</a:t>
            </a:r>
          </a:p>
        </p:txBody>
      </p:sp>
      <p:sp>
        <p:nvSpPr>
          <p:cNvPr id="14" name="Rectangle: Rounded Corners 13">
            <a:extLst>
              <a:ext uri="{FF2B5EF4-FFF2-40B4-BE49-F238E27FC236}">
                <a16:creationId xmlns:a16="http://schemas.microsoft.com/office/drawing/2014/main" id="{114119E2-D800-2F36-D885-70D76B76E4FE}"/>
              </a:ext>
            </a:extLst>
          </p:cNvPr>
          <p:cNvSpPr/>
          <p:nvPr/>
        </p:nvSpPr>
        <p:spPr>
          <a:xfrm>
            <a:off x="6572729" y="979554"/>
            <a:ext cx="304799" cy="98209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a:t>1</a:t>
            </a:r>
          </a:p>
        </p:txBody>
      </p:sp>
      <p:sp>
        <p:nvSpPr>
          <p:cNvPr id="15" name="Rectangle: Rounded Corners 14">
            <a:extLst>
              <a:ext uri="{FF2B5EF4-FFF2-40B4-BE49-F238E27FC236}">
                <a16:creationId xmlns:a16="http://schemas.microsoft.com/office/drawing/2014/main" id="{F7E3A8F6-D98A-7599-E9D4-5CB3A1638B12}"/>
              </a:ext>
            </a:extLst>
          </p:cNvPr>
          <p:cNvSpPr/>
          <p:nvPr/>
        </p:nvSpPr>
        <p:spPr>
          <a:xfrm>
            <a:off x="6976904" y="979554"/>
            <a:ext cx="304799" cy="98209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a:t>2</a:t>
            </a:r>
          </a:p>
        </p:txBody>
      </p:sp>
      <p:sp>
        <p:nvSpPr>
          <p:cNvPr id="8" name="TextBox 7">
            <a:extLst>
              <a:ext uri="{FF2B5EF4-FFF2-40B4-BE49-F238E27FC236}">
                <a16:creationId xmlns:a16="http://schemas.microsoft.com/office/drawing/2014/main" id="{CC9B2336-36F2-98B4-8828-2F25272F8DD8}"/>
              </a:ext>
            </a:extLst>
          </p:cNvPr>
          <p:cNvSpPr txBox="1"/>
          <p:nvPr/>
        </p:nvSpPr>
        <p:spPr>
          <a:xfrm>
            <a:off x="476297" y="2225614"/>
            <a:ext cx="8253703" cy="2146742"/>
          </a:xfrm>
          <a:prstGeom prst="rect">
            <a:avLst/>
          </a:prstGeom>
          <a:noFill/>
        </p:spPr>
        <p:txBody>
          <a:bodyPr wrap="square" numCol="2" rtlCol="0">
            <a:spAutoFit/>
          </a:bodyPr>
          <a:lstStyle/>
          <a:p>
            <a:pPr marL="177800" indent="-177800" defTabSz="488950">
              <a:lnSpc>
                <a:spcPct val="90000"/>
              </a:lnSpc>
              <a:spcBef>
                <a:spcPct val="0"/>
              </a:spcBef>
              <a:spcAft>
                <a:spcPts val="250"/>
              </a:spcAft>
              <a:buFont typeface="Arial" panose="020B0604020202020204" pitchFamily="34" charset="0"/>
              <a:buChar char="•"/>
            </a:pPr>
            <a:r>
              <a:rPr lang="en-AU" sz="1400">
                <a:solidFill>
                  <a:srgbClr val="414042">
                    <a:hueOff val="0"/>
                    <a:satOff val="0"/>
                    <a:lumOff val="0"/>
                    <a:alphaOff val="0"/>
                  </a:srgbClr>
                </a:solidFill>
                <a:latin typeface="Arial"/>
              </a:rPr>
              <a:t>Potential to i</a:t>
            </a:r>
            <a:r>
              <a:rPr lang="en-AU" sz="1400" kern="1200">
                <a:solidFill>
                  <a:srgbClr val="414042">
                    <a:hueOff val="0"/>
                    <a:satOff val="0"/>
                    <a:lumOff val="0"/>
                    <a:alphaOff val="0"/>
                  </a:srgbClr>
                </a:solidFill>
                <a:latin typeface="Arial"/>
                <a:ea typeface="+mn-ea"/>
                <a:cs typeface="+mn-cs"/>
              </a:rPr>
              <a:t>ntegrate with jurisdictional schemes as queue positions can be made available having regard to State REZ schemes</a:t>
            </a:r>
          </a:p>
          <a:p>
            <a:pPr marL="177800" indent="-177800" defTabSz="488950">
              <a:lnSpc>
                <a:spcPct val="90000"/>
              </a:lnSpc>
              <a:spcBef>
                <a:spcPct val="0"/>
              </a:spcBef>
              <a:spcAft>
                <a:spcPts val="250"/>
              </a:spcAft>
              <a:buFont typeface="Arial" panose="020B0604020202020204" pitchFamily="34" charset="0"/>
              <a:buChar char="•"/>
            </a:pPr>
            <a:r>
              <a:rPr lang="en-AU" sz="1400">
                <a:solidFill>
                  <a:srgbClr val="414042">
                    <a:hueOff val="0"/>
                    <a:satOff val="0"/>
                    <a:lumOff val="0"/>
                    <a:alphaOff val="0"/>
                  </a:srgbClr>
                </a:solidFill>
                <a:latin typeface="Arial"/>
              </a:rPr>
              <a:t>For instance, foundational REZ generators would receive a queue number of 0 and hence will have confidence that they receive priority dispatch.</a:t>
            </a:r>
          </a:p>
          <a:p>
            <a:pPr marL="177800" indent="-177800" defTabSz="488950">
              <a:lnSpc>
                <a:spcPct val="90000"/>
              </a:lnSpc>
              <a:spcBef>
                <a:spcPct val="0"/>
              </a:spcBef>
              <a:spcAft>
                <a:spcPts val="250"/>
              </a:spcAft>
              <a:buFont typeface="Arial" panose="020B0604020202020204" pitchFamily="34" charset="0"/>
              <a:buChar char="•"/>
            </a:pPr>
            <a:r>
              <a:rPr lang="en-AU" sz="1400" kern="1200">
                <a:solidFill>
                  <a:srgbClr val="414042">
                    <a:hueOff val="0"/>
                    <a:satOff val="0"/>
                    <a:lumOff val="0"/>
                    <a:alphaOff val="0"/>
                  </a:srgbClr>
                </a:solidFill>
                <a:latin typeface="Arial"/>
                <a:ea typeface="+mn-ea"/>
                <a:cs typeface="+mn-cs"/>
              </a:rPr>
              <a:t>Generators wishing to connect within a REZ after the initial allocation is exhausted would receive queue number 1, 2, 3 etc.</a:t>
            </a:r>
          </a:p>
          <a:p>
            <a:pPr marL="177800" lvl="0" indent="-177800" algn="l" defTabSz="488950">
              <a:lnSpc>
                <a:spcPct val="90000"/>
              </a:lnSpc>
              <a:spcBef>
                <a:spcPct val="0"/>
              </a:spcBef>
              <a:spcAft>
                <a:spcPts val="250"/>
              </a:spcAft>
              <a:buFont typeface="Arial" panose="020B0604020202020204" pitchFamily="34" charset="0"/>
              <a:buChar char="•"/>
            </a:pPr>
            <a:r>
              <a:rPr lang="en-AU" sz="1400" kern="1200">
                <a:solidFill>
                  <a:srgbClr val="414042">
                    <a:hueOff val="0"/>
                    <a:satOff val="0"/>
                    <a:lumOff val="0"/>
                    <a:alphaOff val="0"/>
                  </a:srgbClr>
                </a:solidFill>
                <a:latin typeface="Arial"/>
                <a:ea typeface="+mn-ea"/>
                <a:cs typeface="+mn-cs"/>
              </a:rPr>
              <a:t>Projects wishing to locate in places that undermine the access of firm generators would receive queue numbers that are subordinate to REZ generators, and hence they would not undermine their access. </a:t>
            </a:r>
          </a:p>
          <a:p>
            <a:pPr marL="177800" lvl="0" indent="-177800" algn="l" defTabSz="488950">
              <a:lnSpc>
                <a:spcPct val="90000"/>
              </a:lnSpc>
              <a:spcBef>
                <a:spcPct val="0"/>
              </a:spcBef>
              <a:spcAft>
                <a:spcPts val="250"/>
              </a:spcAft>
              <a:buFont typeface="Arial" panose="020B0604020202020204" pitchFamily="34" charset="0"/>
              <a:buChar char="•"/>
            </a:pPr>
            <a:r>
              <a:rPr lang="en-AU" sz="1400">
                <a:solidFill>
                  <a:srgbClr val="414042">
                    <a:hueOff val="0"/>
                    <a:satOff val="0"/>
                    <a:lumOff val="0"/>
                    <a:alphaOff val="0"/>
                  </a:srgbClr>
                </a:solidFill>
                <a:latin typeface="Arial"/>
              </a:rPr>
              <a:t>Not clear that it would be feasible for individual States to opt out due to impact on dispatch.</a:t>
            </a:r>
            <a:endParaRPr lang="en-AU" sz="1400" kern="1200">
              <a:solidFill>
                <a:srgbClr val="414042">
                  <a:hueOff val="0"/>
                  <a:satOff val="0"/>
                  <a:lumOff val="0"/>
                  <a:alphaOff val="0"/>
                </a:srgbClr>
              </a:solidFill>
              <a:latin typeface="Arial"/>
              <a:ea typeface="+mn-ea"/>
              <a:cs typeface="+mn-cs"/>
            </a:endParaRPr>
          </a:p>
          <a:p>
            <a:pPr marL="177800" lvl="0" indent="-177800" algn="l" defTabSz="488950">
              <a:lnSpc>
                <a:spcPct val="90000"/>
              </a:lnSpc>
              <a:spcBef>
                <a:spcPct val="0"/>
              </a:spcBef>
              <a:spcAft>
                <a:spcPts val="250"/>
              </a:spcAft>
              <a:buFont typeface="Arial" panose="020B0604020202020204" pitchFamily="34" charset="0"/>
              <a:buChar char="•"/>
            </a:pPr>
            <a:endParaRPr lang="en-AU"/>
          </a:p>
        </p:txBody>
      </p:sp>
    </p:spTree>
    <p:extLst>
      <p:ext uri="{BB962C8B-B14F-4D97-AF65-F5344CB8AC3E}">
        <p14:creationId xmlns:p14="http://schemas.microsoft.com/office/powerpoint/2010/main" val="2810546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DB1B759-3FAF-4B59-BD2F-60483A05DE74}"/>
              </a:ext>
            </a:extLst>
          </p:cNvPr>
          <p:cNvSpPr>
            <a:spLocks noGrp="1"/>
          </p:cNvSpPr>
          <p:nvPr>
            <p:ph type="sldNum" sz="quarter" idx="12"/>
          </p:nvPr>
        </p:nvSpPr>
        <p:spPr/>
        <p:txBody>
          <a:bodyPr/>
          <a:lstStyle/>
          <a:p>
            <a:fld id="{3D6AA1CF-B9EC-554E-9326-BA38718B598A}" type="slidenum">
              <a:rPr lang="en-US" smtClean="0"/>
              <a:t>13</a:t>
            </a:fld>
            <a:endParaRPr lang="en-US"/>
          </a:p>
        </p:txBody>
      </p:sp>
      <p:sp>
        <p:nvSpPr>
          <p:cNvPr id="5" name="Text Placeholder 4">
            <a:extLst>
              <a:ext uri="{FF2B5EF4-FFF2-40B4-BE49-F238E27FC236}">
                <a16:creationId xmlns:a16="http://schemas.microsoft.com/office/drawing/2014/main" id="{08213806-423B-48F9-8DBD-96FC60EFCBBD}"/>
              </a:ext>
            </a:extLst>
          </p:cNvPr>
          <p:cNvSpPr>
            <a:spLocks noGrp="1"/>
          </p:cNvSpPr>
          <p:nvPr>
            <p:ph type="body" sz="quarter" idx="14"/>
          </p:nvPr>
        </p:nvSpPr>
        <p:spPr/>
        <p:txBody>
          <a:bodyPr/>
          <a:lstStyle/>
          <a:p>
            <a:endParaRPr lang="en-AU"/>
          </a:p>
        </p:txBody>
      </p:sp>
      <p:sp>
        <p:nvSpPr>
          <p:cNvPr id="7" name="Title 1">
            <a:extLst>
              <a:ext uri="{FF2B5EF4-FFF2-40B4-BE49-F238E27FC236}">
                <a16:creationId xmlns:a16="http://schemas.microsoft.com/office/drawing/2014/main" id="{41B40564-CFB8-BAC4-03CA-561DABC42414}"/>
              </a:ext>
            </a:extLst>
          </p:cNvPr>
          <p:cNvSpPr txBox="1">
            <a:spLocks/>
          </p:cNvSpPr>
          <p:nvPr/>
        </p:nvSpPr>
        <p:spPr>
          <a:xfrm>
            <a:off x="562638" y="319586"/>
            <a:ext cx="7560000" cy="198000"/>
          </a:xfrm>
          <a:prstGeom prst="rect">
            <a:avLst/>
          </a:prstGeom>
        </p:spPr>
        <p:txBody>
          <a:bodyPr vert="horz" lIns="0" tIns="0" rIns="0" bIns="0" rtlCol="0" anchor="t" anchorCtr="0">
            <a:noAutofit/>
          </a:bodyPr>
          <a:lstStyle>
            <a:lvl1pPr algn="l" defTabSz="685800" rtl="0" eaLnBrk="1" latinLnBrk="0" hangingPunct="1">
              <a:lnSpc>
                <a:spcPts val="1400"/>
              </a:lnSpc>
              <a:spcBef>
                <a:spcPct val="0"/>
              </a:spcBef>
              <a:buNone/>
              <a:defRPr sz="1400" b="1" kern="1200" cap="all" baseline="0">
                <a:solidFill>
                  <a:schemeClr val="bg2"/>
                </a:solidFill>
                <a:latin typeface="+mj-lt"/>
                <a:ea typeface="+mj-ea"/>
                <a:cs typeface="+mj-cs"/>
              </a:defRPr>
            </a:lvl1pPr>
          </a:lstStyle>
          <a:p>
            <a:r>
              <a:rPr lang="en-AU">
                <a:solidFill>
                  <a:schemeClr val="bg1"/>
                </a:solidFill>
              </a:rPr>
              <a:t>OPERATIONAL timeframes</a:t>
            </a:r>
          </a:p>
        </p:txBody>
      </p:sp>
      <p:sp>
        <p:nvSpPr>
          <p:cNvPr id="12" name="Title 1">
            <a:extLst>
              <a:ext uri="{FF2B5EF4-FFF2-40B4-BE49-F238E27FC236}">
                <a16:creationId xmlns:a16="http://schemas.microsoft.com/office/drawing/2014/main" id="{A0FA9E22-2A4B-448F-9081-690A924E7D15}"/>
              </a:ext>
            </a:extLst>
          </p:cNvPr>
          <p:cNvSpPr txBox="1">
            <a:spLocks/>
          </p:cNvSpPr>
          <p:nvPr/>
        </p:nvSpPr>
        <p:spPr>
          <a:xfrm>
            <a:off x="562638" y="1357944"/>
            <a:ext cx="3122191" cy="198000"/>
          </a:xfrm>
          <a:prstGeom prst="rect">
            <a:avLst/>
          </a:prstGeom>
        </p:spPr>
        <p:txBody>
          <a:bodyPr vert="horz" lIns="0" tIns="0" rIns="0" bIns="0" rtlCol="0" anchor="t" anchorCtr="0">
            <a:noAutofit/>
          </a:bodyPr>
          <a:lstStyle>
            <a:lvl1pPr algn="l" defTabSz="685800" rtl="0" eaLnBrk="1" latinLnBrk="0" hangingPunct="1">
              <a:lnSpc>
                <a:spcPts val="1400"/>
              </a:lnSpc>
              <a:spcBef>
                <a:spcPct val="0"/>
              </a:spcBef>
              <a:buNone/>
              <a:defRPr sz="1400" b="1" kern="1200" cap="all" baseline="0">
                <a:solidFill>
                  <a:schemeClr val="bg2"/>
                </a:solidFill>
                <a:latin typeface="+mj-lt"/>
                <a:ea typeface="+mj-ea"/>
                <a:cs typeface="+mj-cs"/>
              </a:defRPr>
            </a:lvl1pPr>
          </a:lstStyle>
          <a:p>
            <a:r>
              <a:rPr lang="en-AU"/>
              <a:t>CMM WITH UNIVERSAL REBATES</a:t>
            </a:r>
          </a:p>
        </p:txBody>
      </p:sp>
      <p:grpSp>
        <p:nvGrpSpPr>
          <p:cNvPr id="82" name="Group 81">
            <a:extLst>
              <a:ext uri="{FF2B5EF4-FFF2-40B4-BE49-F238E27FC236}">
                <a16:creationId xmlns:a16="http://schemas.microsoft.com/office/drawing/2014/main" id="{AFDA25F0-6CA6-0973-3ECD-F414C3476E98}"/>
              </a:ext>
            </a:extLst>
          </p:cNvPr>
          <p:cNvGrpSpPr/>
          <p:nvPr/>
        </p:nvGrpSpPr>
        <p:grpSpPr>
          <a:xfrm>
            <a:off x="5731291" y="1106603"/>
            <a:ext cx="1825710" cy="809086"/>
            <a:chOff x="5673436" y="753114"/>
            <a:chExt cx="1825710" cy="809086"/>
          </a:xfrm>
        </p:grpSpPr>
        <p:sp>
          <p:nvSpPr>
            <p:cNvPr id="78" name="Rectangle: Rounded Corners 77">
              <a:extLst>
                <a:ext uri="{FF2B5EF4-FFF2-40B4-BE49-F238E27FC236}">
                  <a16:creationId xmlns:a16="http://schemas.microsoft.com/office/drawing/2014/main" id="{8D01905A-CA99-CAB7-8859-C860EDE11EA1}"/>
                </a:ext>
              </a:extLst>
            </p:cNvPr>
            <p:cNvSpPr/>
            <p:nvPr/>
          </p:nvSpPr>
          <p:spPr>
            <a:xfrm>
              <a:off x="5673436" y="1004455"/>
              <a:ext cx="900546" cy="316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a:t>Congestion charge</a:t>
              </a:r>
            </a:p>
          </p:txBody>
        </p:sp>
        <p:sp>
          <p:nvSpPr>
            <p:cNvPr id="79" name="Rectangle: Rounded Corners 78">
              <a:extLst>
                <a:ext uri="{FF2B5EF4-FFF2-40B4-BE49-F238E27FC236}">
                  <a16:creationId xmlns:a16="http://schemas.microsoft.com/office/drawing/2014/main" id="{E01004C7-5378-E951-9755-634313AF3746}"/>
                </a:ext>
              </a:extLst>
            </p:cNvPr>
            <p:cNvSpPr/>
            <p:nvPr/>
          </p:nvSpPr>
          <p:spPr>
            <a:xfrm>
              <a:off x="6598600" y="1004455"/>
              <a:ext cx="900546" cy="316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a:t>Congestion rebate</a:t>
              </a:r>
            </a:p>
          </p:txBody>
        </p:sp>
        <p:sp>
          <p:nvSpPr>
            <p:cNvPr id="80" name="Arrow: Curved Down 79">
              <a:extLst>
                <a:ext uri="{FF2B5EF4-FFF2-40B4-BE49-F238E27FC236}">
                  <a16:creationId xmlns:a16="http://schemas.microsoft.com/office/drawing/2014/main" id="{5D1AFB4D-3D99-7B64-8D4A-4D086FD6CCBC}"/>
                </a:ext>
              </a:extLst>
            </p:cNvPr>
            <p:cNvSpPr/>
            <p:nvPr/>
          </p:nvSpPr>
          <p:spPr>
            <a:xfrm>
              <a:off x="6289964" y="753114"/>
              <a:ext cx="568036" cy="209777"/>
            </a:xfrm>
            <a:prstGeom prst="curvedDownArrow">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81" name="Arrow: Curved Down 80">
              <a:extLst>
                <a:ext uri="{FF2B5EF4-FFF2-40B4-BE49-F238E27FC236}">
                  <a16:creationId xmlns:a16="http://schemas.microsoft.com/office/drawing/2014/main" id="{DDC3A4B3-45EC-A894-8C5E-86DFCC27A7AC}"/>
                </a:ext>
              </a:extLst>
            </p:cNvPr>
            <p:cNvSpPr/>
            <p:nvPr/>
          </p:nvSpPr>
          <p:spPr>
            <a:xfrm rot="10800000">
              <a:off x="6289964" y="1352423"/>
              <a:ext cx="568036" cy="209777"/>
            </a:xfrm>
            <a:prstGeom prst="curvedDownArrow">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grpSp>
      <p:sp>
        <p:nvSpPr>
          <p:cNvPr id="40" name="TextBox 39">
            <a:extLst>
              <a:ext uri="{FF2B5EF4-FFF2-40B4-BE49-F238E27FC236}">
                <a16:creationId xmlns:a16="http://schemas.microsoft.com/office/drawing/2014/main" id="{BE549374-C3B4-C689-73D3-25716F89BE4B}"/>
              </a:ext>
            </a:extLst>
          </p:cNvPr>
          <p:cNvSpPr txBox="1"/>
          <p:nvPr/>
        </p:nvSpPr>
        <p:spPr>
          <a:xfrm>
            <a:off x="562638" y="2305220"/>
            <a:ext cx="7987362" cy="2077492"/>
          </a:xfrm>
          <a:prstGeom prst="rect">
            <a:avLst/>
          </a:prstGeom>
          <a:noFill/>
        </p:spPr>
        <p:txBody>
          <a:bodyPr wrap="square" numCol="2" rtlCol="0">
            <a:spAutoFit/>
          </a:bodyPr>
          <a:lstStyle/>
          <a:p>
            <a:pPr marL="177800" indent="-177800" defTabSz="488950">
              <a:lnSpc>
                <a:spcPct val="90000"/>
              </a:lnSpc>
              <a:spcBef>
                <a:spcPct val="0"/>
              </a:spcBef>
              <a:spcAft>
                <a:spcPts val="250"/>
              </a:spcAft>
              <a:buFont typeface="Arial" panose="020B0604020202020204" pitchFamily="34" charset="0"/>
              <a:buChar char="•"/>
            </a:pPr>
            <a:r>
              <a:rPr lang="en-GB"/>
              <a:t>CMM is able to coexist with REZ schemes as it takes effect in operational timeframes, whereas REZ schemes are focussed on investment timeframes</a:t>
            </a:r>
          </a:p>
          <a:p>
            <a:pPr marL="177800" indent="-177800" defTabSz="488950">
              <a:lnSpc>
                <a:spcPct val="90000"/>
              </a:lnSpc>
              <a:spcBef>
                <a:spcPct val="0"/>
              </a:spcBef>
              <a:spcAft>
                <a:spcPts val="250"/>
              </a:spcAft>
              <a:buFont typeface="Arial" panose="020B0604020202020204" pitchFamily="34" charset="0"/>
              <a:buChar char="•"/>
            </a:pPr>
            <a:r>
              <a:rPr lang="en-GB"/>
              <a:t>Reforms support REZs by creating incentives for storage, load to locate in REZs</a:t>
            </a:r>
          </a:p>
          <a:p>
            <a:pPr marL="520700" lvl="1" indent="-177800" defTabSz="488950">
              <a:lnSpc>
                <a:spcPct val="90000"/>
              </a:lnSpc>
              <a:spcBef>
                <a:spcPct val="0"/>
              </a:spcBef>
              <a:spcAft>
                <a:spcPts val="250"/>
              </a:spcAft>
              <a:buFont typeface="Arial" panose="020B0604020202020204" pitchFamily="34" charset="0"/>
              <a:buChar char="•"/>
            </a:pPr>
            <a:r>
              <a:rPr lang="en-GB"/>
              <a:t>Flexible scheduled loads (</a:t>
            </a:r>
            <a:r>
              <a:rPr lang="en-GB" err="1"/>
              <a:t>eg</a:t>
            </a:r>
            <a:r>
              <a:rPr lang="en-GB"/>
              <a:t> hydrogen) can benefit from low LMPs inside REZs</a:t>
            </a:r>
          </a:p>
          <a:p>
            <a:pPr marL="520700" lvl="1" indent="-177800" defTabSz="488950">
              <a:lnSpc>
                <a:spcPct val="90000"/>
              </a:lnSpc>
              <a:spcBef>
                <a:spcPct val="0"/>
              </a:spcBef>
              <a:spcAft>
                <a:spcPts val="250"/>
              </a:spcAft>
              <a:buFont typeface="Arial" panose="020B0604020202020204" pitchFamily="34" charset="0"/>
              <a:buChar char="•"/>
            </a:pPr>
            <a:r>
              <a:rPr lang="en-GB"/>
              <a:t>Storage can benefit from larger diurnal spreads by locating in REZs</a:t>
            </a:r>
          </a:p>
          <a:p>
            <a:pPr marL="863600" lvl="2" indent="-177800" defTabSz="488950">
              <a:lnSpc>
                <a:spcPct val="90000"/>
              </a:lnSpc>
              <a:spcBef>
                <a:spcPct val="0"/>
              </a:spcBef>
              <a:spcAft>
                <a:spcPts val="250"/>
              </a:spcAft>
              <a:buFont typeface="Arial" panose="020B0604020202020204" pitchFamily="34" charset="0"/>
              <a:buChar char="•"/>
            </a:pPr>
            <a:r>
              <a:rPr lang="en-GB"/>
              <a:t>Charge when there is congestion (and the LMP is low)</a:t>
            </a:r>
          </a:p>
          <a:p>
            <a:pPr marL="863600" lvl="2" indent="-177800" defTabSz="488950">
              <a:lnSpc>
                <a:spcPct val="90000"/>
              </a:lnSpc>
              <a:spcBef>
                <a:spcPct val="0"/>
              </a:spcBef>
              <a:spcAft>
                <a:spcPts val="250"/>
              </a:spcAft>
              <a:buFont typeface="Arial" panose="020B0604020202020204" pitchFamily="34" charset="0"/>
              <a:buChar char="•"/>
            </a:pPr>
            <a:r>
              <a:rPr lang="en-GB"/>
              <a:t>Discharge when VRE output is low (and there is no congestion, so LMP=RRP)</a:t>
            </a:r>
          </a:p>
          <a:p>
            <a:pPr marL="177800" lvl="0" indent="-177800" algn="l" defTabSz="488950">
              <a:lnSpc>
                <a:spcPct val="90000"/>
              </a:lnSpc>
              <a:spcBef>
                <a:spcPct val="0"/>
              </a:spcBef>
              <a:spcAft>
                <a:spcPts val="250"/>
              </a:spcAft>
              <a:buFont typeface="Arial" panose="020B0604020202020204" pitchFamily="34" charset="0"/>
              <a:buChar char="•"/>
            </a:pPr>
            <a:r>
              <a:rPr lang="en-AU">
                <a:solidFill>
                  <a:srgbClr val="414042">
                    <a:hueOff val="0"/>
                    <a:satOff val="0"/>
                    <a:lumOff val="0"/>
                    <a:alphaOff val="0"/>
                  </a:srgbClr>
                </a:solidFill>
                <a:latin typeface="Arial"/>
              </a:rPr>
              <a:t>Not clear that it would be feasible for States to opt out due to impact on settlements.</a:t>
            </a:r>
          </a:p>
          <a:p>
            <a:pPr marL="177800" lvl="0" indent="-177800" algn="l" defTabSz="488950">
              <a:lnSpc>
                <a:spcPct val="90000"/>
              </a:lnSpc>
              <a:spcBef>
                <a:spcPct val="0"/>
              </a:spcBef>
              <a:spcAft>
                <a:spcPts val="250"/>
              </a:spcAft>
              <a:buFont typeface="Arial" panose="020B0604020202020204" pitchFamily="34" charset="0"/>
              <a:buChar char="•"/>
            </a:pPr>
            <a:r>
              <a:rPr lang="en-AU" kern="1200">
                <a:solidFill>
                  <a:srgbClr val="414042">
                    <a:hueOff val="0"/>
                    <a:satOff val="0"/>
                    <a:lumOff val="0"/>
                    <a:alphaOff val="0"/>
                  </a:srgbClr>
                </a:solidFill>
                <a:latin typeface="Arial"/>
                <a:ea typeface="+mn-ea"/>
                <a:cs typeface="+mn-cs"/>
              </a:rPr>
              <a:t>ESB is considering how model interacts with government contracts to support VRE.</a:t>
            </a:r>
          </a:p>
        </p:txBody>
      </p:sp>
    </p:spTree>
    <p:extLst>
      <p:ext uri="{BB962C8B-B14F-4D97-AF65-F5344CB8AC3E}">
        <p14:creationId xmlns:p14="http://schemas.microsoft.com/office/powerpoint/2010/main" val="21703801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DB1B759-3FAF-4B59-BD2F-60483A05DE74}"/>
              </a:ext>
            </a:extLst>
          </p:cNvPr>
          <p:cNvSpPr>
            <a:spLocks noGrp="1"/>
          </p:cNvSpPr>
          <p:nvPr>
            <p:ph type="sldNum" sz="quarter" idx="12"/>
          </p:nvPr>
        </p:nvSpPr>
        <p:spPr/>
        <p:txBody>
          <a:bodyPr/>
          <a:lstStyle/>
          <a:p>
            <a:fld id="{3D6AA1CF-B9EC-554E-9326-BA38718B598A}" type="slidenum">
              <a:rPr lang="en-US" smtClean="0"/>
              <a:t>14</a:t>
            </a:fld>
            <a:endParaRPr lang="en-US"/>
          </a:p>
        </p:txBody>
      </p:sp>
      <p:sp>
        <p:nvSpPr>
          <p:cNvPr id="5" name="Text Placeholder 4">
            <a:extLst>
              <a:ext uri="{FF2B5EF4-FFF2-40B4-BE49-F238E27FC236}">
                <a16:creationId xmlns:a16="http://schemas.microsoft.com/office/drawing/2014/main" id="{08213806-423B-48F9-8DBD-96FC60EFCBBD}"/>
              </a:ext>
            </a:extLst>
          </p:cNvPr>
          <p:cNvSpPr>
            <a:spLocks noGrp="1"/>
          </p:cNvSpPr>
          <p:nvPr>
            <p:ph type="body" sz="quarter" idx="14"/>
          </p:nvPr>
        </p:nvSpPr>
        <p:spPr/>
        <p:txBody>
          <a:bodyPr/>
          <a:lstStyle/>
          <a:p>
            <a:endParaRPr lang="en-AU"/>
          </a:p>
        </p:txBody>
      </p:sp>
      <p:sp>
        <p:nvSpPr>
          <p:cNvPr id="7" name="Title 1">
            <a:extLst>
              <a:ext uri="{FF2B5EF4-FFF2-40B4-BE49-F238E27FC236}">
                <a16:creationId xmlns:a16="http://schemas.microsoft.com/office/drawing/2014/main" id="{41B40564-CFB8-BAC4-03CA-561DABC42414}"/>
              </a:ext>
            </a:extLst>
          </p:cNvPr>
          <p:cNvSpPr txBox="1">
            <a:spLocks/>
          </p:cNvSpPr>
          <p:nvPr/>
        </p:nvSpPr>
        <p:spPr>
          <a:xfrm>
            <a:off x="562638" y="319586"/>
            <a:ext cx="7560000" cy="198000"/>
          </a:xfrm>
          <a:prstGeom prst="rect">
            <a:avLst/>
          </a:prstGeom>
        </p:spPr>
        <p:txBody>
          <a:bodyPr vert="horz" lIns="0" tIns="0" rIns="0" bIns="0" rtlCol="0" anchor="t" anchorCtr="0">
            <a:noAutofit/>
          </a:bodyPr>
          <a:lstStyle>
            <a:lvl1pPr algn="l" defTabSz="685800" rtl="0" eaLnBrk="1" latinLnBrk="0" hangingPunct="1">
              <a:lnSpc>
                <a:spcPts val="1400"/>
              </a:lnSpc>
              <a:spcBef>
                <a:spcPct val="0"/>
              </a:spcBef>
              <a:buNone/>
              <a:defRPr sz="1400" b="1" kern="1200" cap="all" baseline="0">
                <a:solidFill>
                  <a:schemeClr val="bg2"/>
                </a:solidFill>
                <a:latin typeface="+mj-lt"/>
                <a:ea typeface="+mj-ea"/>
                <a:cs typeface="+mj-cs"/>
              </a:defRPr>
            </a:lvl1pPr>
          </a:lstStyle>
          <a:p>
            <a:r>
              <a:rPr lang="en-AU">
                <a:solidFill>
                  <a:schemeClr val="bg1"/>
                </a:solidFill>
              </a:rPr>
              <a:t>OPERATIONAL timeframes</a:t>
            </a:r>
          </a:p>
        </p:txBody>
      </p:sp>
      <p:sp>
        <p:nvSpPr>
          <p:cNvPr id="12" name="Title 1">
            <a:extLst>
              <a:ext uri="{FF2B5EF4-FFF2-40B4-BE49-F238E27FC236}">
                <a16:creationId xmlns:a16="http://schemas.microsoft.com/office/drawing/2014/main" id="{A0FA9E22-2A4B-448F-9081-690A924E7D15}"/>
              </a:ext>
            </a:extLst>
          </p:cNvPr>
          <p:cNvSpPr txBox="1">
            <a:spLocks/>
          </p:cNvSpPr>
          <p:nvPr/>
        </p:nvSpPr>
        <p:spPr>
          <a:xfrm>
            <a:off x="562638" y="1361334"/>
            <a:ext cx="7560000" cy="198000"/>
          </a:xfrm>
          <a:prstGeom prst="rect">
            <a:avLst/>
          </a:prstGeom>
        </p:spPr>
        <p:txBody>
          <a:bodyPr vert="horz" lIns="0" tIns="0" rIns="0" bIns="0" rtlCol="0" anchor="t" anchorCtr="0">
            <a:noAutofit/>
          </a:bodyPr>
          <a:lstStyle>
            <a:lvl1pPr algn="l" defTabSz="685800" rtl="0" eaLnBrk="1" latinLnBrk="0" hangingPunct="1">
              <a:lnSpc>
                <a:spcPts val="1400"/>
              </a:lnSpc>
              <a:spcBef>
                <a:spcPct val="0"/>
              </a:spcBef>
              <a:buNone/>
              <a:defRPr sz="1400" b="1" kern="1200" cap="all" baseline="0">
                <a:solidFill>
                  <a:schemeClr val="bg2"/>
                </a:solidFill>
                <a:latin typeface="+mj-lt"/>
                <a:ea typeface="+mj-ea"/>
                <a:cs typeface="+mj-cs"/>
              </a:defRPr>
            </a:lvl1pPr>
          </a:lstStyle>
          <a:p>
            <a:r>
              <a:rPr lang="en-AU"/>
              <a:t>CONGESTION RELIEF MARKET</a:t>
            </a:r>
          </a:p>
        </p:txBody>
      </p:sp>
      <p:grpSp>
        <p:nvGrpSpPr>
          <p:cNvPr id="2" name="Group 1">
            <a:extLst>
              <a:ext uri="{FF2B5EF4-FFF2-40B4-BE49-F238E27FC236}">
                <a16:creationId xmlns:a16="http://schemas.microsoft.com/office/drawing/2014/main" id="{57B5907D-FF26-3902-6A7F-59ACAEB61467}"/>
              </a:ext>
            </a:extLst>
          </p:cNvPr>
          <p:cNvGrpSpPr/>
          <p:nvPr/>
        </p:nvGrpSpPr>
        <p:grpSpPr>
          <a:xfrm>
            <a:off x="5256114" y="1088041"/>
            <a:ext cx="2776063" cy="744585"/>
            <a:chOff x="5216895" y="882286"/>
            <a:chExt cx="2776063" cy="744585"/>
          </a:xfrm>
        </p:grpSpPr>
        <p:sp>
          <p:nvSpPr>
            <p:cNvPr id="4" name="Rectangle: Rounded Corners 3">
              <a:extLst>
                <a:ext uri="{FF2B5EF4-FFF2-40B4-BE49-F238E27FC236}">
                  <a16:creationId xmlns:a16="http://schemas.microsoft.com/office/drawing/2014/main" id="{D78AD75E-6F67-FB98-38AD-5F56031686EC}"/>
                </a:ext>
              </a:extLst>
            </p:cNvPr>
            <p:cNvSpPr/>
            <p:nvPr/>
          </p:nvSpPr>
          <p:spPr>
            <a:xfrm>
              <a:off x="6165044" y="882286"/>
              <a:ext cx="879763" cy="2384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00"/>
                <a:t>Dispatch</a:t>
              </a:r>
            </a:p>
          </p:txBody>
        </p:sp>
        <p:cxnSp>
          <p:nvCxnSpPr>
            <p:cNvPr id="16" name="Connector: Elbow 15">
              <a:extLst>
                <a:ext uri="{FF2B5EF4-FFF2-40B4-BE49-F238E27FC236}">
                  <a16:creationId xmlns:a16="http://schemas.microsoft.com/office/drawing/2014/main" id="{87E94B75-8F08-3AFA-37A5-A05512D13B2F}"/>
                </a:ext>
              </a:extLst>
            </p:cNvPr>
            <p:cNvCxnSpPr>
              <a:cxnSpLocks/>
              <a:stCxn id="20" idx="0"/>
              <a:endCxn id="4" idx="2"/>
            </p:cNvCxnSpPr>
            <p:nvPr/>
          </p:nvCxnSpPr>
          <p:spPr>
            <a:xfrm rot="16200000" flipV="1">
              <a:off x="6965754" y="759924"/>
              <a:ext cx="226497" cy="948151"/>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15D9CA85-DC87-542F-402D-F510F5F39077}"/>
                </a:ext>
              </a:extLst>
            </p:cNvPr>
            <p:cNvSpPr/>
            <p:nvPr/>
          </p:nvSpPr>
          <p:spPr>
            <a:xfrm>
              <a:off x="5216895" y="1347248"/>
              <a:ext cx="879763" cy="279623"/>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00"/>
                <a:t>Energy</a:t>
              </a:r>
            </a:p>
          </p:txBody>
        </p:sp>
        <p:sp>
          <p:nvSpPr>
            <p:cNvPr id="19" name="Rectangle: Rounded Corners 18">
              <a:extLst>
                <a:ext uri="{FF2B5EF4-FFF2-40B4-BE49-F238E27FC236}">
                  <a16:creationId xmlns:a16="http://schemas.microsoft.com/office/drawing/2014/main" id="{9FFAFC89-E3F1-9689-09AB-50D9C3510784}"/>
                </a:ext>
              </a:extLst>
            </p:cNvPr>
            <p:cNvSpPr/>
            <p:nvPr/>
          </p:nvSpPr>
          <p:spPr>
            <a:xfrm>
              <a:off x="6165045" y="1347248"/>
              <a:ext cx="879763" cy="279623"/>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1000"/>
                <a:t>Congestion relief</a:t>
              </a:r>
            </a:p>
          </p:txBody>
        </p:sp>
        <p:sp>
          <p:nvSpPr>
            <p:cNvPr id="20" name="Rectangle: Rounded Corners 19">
              <a:extLst>
                <a:ext uri="{FF2B5EF4-FFF2-40B4-BE49-F238E27FC236}">
                  <a16:creationId xmlns:a16="http://schemas.microsoft.com/office/drawing/2014/main" id="{476327CB-EDE9-9F24-D363-BAC1660E7EB2}"/>
                </a:ext>
              </a:extLst>
            </p:cNvPr>
            <p:cNvSpPr/>
            <p:nvPr/>
          </p:nvSpPr>
          <p:spPr>
            <a:xfrm>
              <a:off x="7113195" y="1347248"/>
              <a:ext cx="879763" cy="279623"/>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00"/>
                <a:t>FCAS</a:t>
              </a:r>
            </a:p>
          </p:txBody>
        </p:sp>
        <p:cxnSp>
          <p:nvCxnSpPr>
            <p:cNvPr id="26" name="Connector: Elbow 25">
              <a:extLst>
                <a:ext uri="{FF2B5EF4-FFF2-40B4-BE49-F238E27FC236}">
                  <a16:creationId xmlns:a16="http://schemas.microsoft.com/office/drawing/2014/main" id="{2CEF3FA1-AEF3-A46F-7DBE-173D5BC993D7}"/>
                </a:ext>
              </a:extLst>
            </p:cNvPr>
            <p:cNvCxnSpPr>
              <a:cxnSpLocks/>
              <a:stCxn id="4" idx="2"/>
              <a:endCxn id="18" idx="0"/>
            </p:cNvCxnSpPr>
            <p:nvPr/>
          </p:nvCxnSpPr>
          <p:spPr>
            <a:xfrm rot="5400000">
              <a:off x="6017604" y="759925"/>
              <a:ext cx="226497" cy="948149"/>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4A7FA83-01C1-4DD7-6F36-321A542E4BCD}"/>
                </a:ext>
              </a:extLst>
            </p:cNvPr>
            <p:cNvCxnSpPr>
              <a:cxnSpLocks/>
              <a:stCxn id="4" idx="2"/>
              <a:endCxn id="19" idx="0"/>
            </p:cNvCxnSpPr>
            <p:nvPr/>
          </p:nvCxnSpPr>
          <p:spPr>
            <a:xfrm>
              <a:off x="6604926" y="1120751"/>
              <a:ext cx="1" cy="226497"/>
            </a:xfrm>
            <a:prstGeom prst="line">
              <a:avLst/>
            </a:prstGeom>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450EE39B-A00C-8F0C-2A51-9E5C8C3812B3}"/>
              </a:ext>
            </a:extLst>
          </p:cNvPr>
          <p:cNvSpPr txBox="1"/>
          <p:nvPr/>
        </p:nvSpPr>
        <p:spPr>
          <a:xfrm>
            <a:off x="446884" y="2293173"/>
            <a:ext cx="7791508" cy="2136739"/>
          </a:xfrm>
          <a:prstGeom prst="rect">
            <a:avLst/>
          </a:prstGeom>
          <a:noFill/>
        </p:spPr>
        <p:txBody>
          <a:bodyPr wrap="square" numCol="2" rtlCol="0">
            <a:spAutoFit/>
          </a:bodyPr>
          <a:lstStyle/>
          <a:p>
            <a:pPr marL="177800" indent="-177800" defTabSz="488950">
              <a:lnSpc>
                <a:spcPct val="90000"/>
              </a:lnSpc>
              <a:spcBef>
                <a:spcPct val="0"/>
              </a:spcBef>
              <a:spcAft>
                <a:spcPts val="250"/>
              </a:spcAft>
              <a:buFont typeface="Arial" panose="020B0604020202020204" pitchFamily="34" charset="0"/>
              <a:buChar char="•"/>
            </a:pPr>
            <a:r>
              <a:rPr lang="en-GB"/>
              <a:t>CRM is able to coexist with REZ schemes as it takes effect in operational timeframes, whereas REZ schemes are focussed on investment timeframes</a:t>
            </a:r>
          </a:p>
          <a:p>
            <a:pPr marL="177800" indent="-177800" defTabSz="488950">
              <a:lnSpc>
                <a:spcPct val="90000"/>
              </a:lnSpc>
              <a:spcBef>
                <a:spcPct val="0"/>
              </a:spcBef>
              <a:spcAft>
                <a:spcPts val="250"/>
              </a:spcAft>
              <a:buFont typeface="Arial" panose="020B0604020202020204" pitchFamily="34" charset="0"/>
              <a:buChar char="•"/>
            </a:pPr>
            <a:r>
              <a:rPr lang="en-GB"/>
              <a:t>Reforms support REZs by creating incentives for storage, load to locate in REZs</a:t>
            </a:r>
          </a:p>
          <a:p>
            <a:pPr marL="520700" lvl="1" indent="-177800" defTabSz="488950">
              <a:lnSpc>
                <a:spcPct val="90000"/>
              </a:lnSpc>
              <a:spcBef>
                <a:spcPct val="0"/>
              </a:spcBef>
              <a:spcAft>
                <a:spcPts val="250"/>
              </a:spcAft>
              <a:buFont typeface="Arial" panose="020B0604020202020204" pitchFamily="34" charset="0"/>
              <a:buChar char="•"/>
            </a:pPr>
            <a:r>
              <a:rPr lang="en-GB"/>
              <a:t>Flexible scheduled loads (</a:t>
            </a:r>
            <a:r>
              <a:rPr lang="en-GB" err="1"/>
              <a:t>eg</a:t>
            </a:r>
            <a:r>
              <a:rPr lang="en-GB"/>
              <a:t> hydrogen) and storage could be paid to provide congestion relief</a:t>
            </a:r>
          </a:p>
          <a:p>
            <a:pPr marL="177800" indent="-177800" defTabSz="488950">
              <a:lnSpc>
                <a:spcPct val="90000"/>
              </a:lnSpc>
              <a:spcBef>
                <a:spcPct val="0"/>
              </a:spcBef>
              <a:spcAft>
                <a:spcPts val="250"/>
              </a:spcAft>
              <a:buFont typeface="Arial" panose="020B0604020202020204" pitchFamily="34" charset="0"/>
              <a:buChar char="•"/>
            </a:pPr>
            <a:endParaRPr lang="en-AU">
              <a:solidFill>
                <a:srgbClr val="414042">
                  <a:hueOff val="0"/>
                  <a:satOff val="0"/>
                  <a:lumOff val="0"/>
                  <a:alphaOff val="0"/>
                </a:srgbClr>
              </a:solidFill>
              <a:latin typeface="Arial"/>
            </a:endParaRPr>
          </a:p>
          <a:p>
            <a:pPr marL="177800" indent="-177800" defTabSz="488950">
              <a:lnSpc>
                <a:spcPct val="90000"/>
              </a:lnSpc>
              <a:spcBef>
                <a:spcPct val="0"/>
              </a:spcBef>
              <a:spcAft>
                <a:spcPts val="250"/>
              </a:spcAft>
              <a:buFont typeface="Arial" panose="020B0604020202020204" pitchFamily="34" charset="0"/>
              <a:buChar char="•"/>
            </a:pPr>
            <a:r>
              <a:rPr lang="en-GB">
                <a:solidFill>
                  <a:srgbClr val="414042">
                    <a:hueOff val="0"/>
                    <a:satOff val="0"/>
                    <a:lumOff val="0"/>
                    <a:alphaOff val="0"/>
                  </a:srgbClr>
                </a:solidFill>
                <a:latin typeface="Arial"/>
              </a:rPr>
              <a:t>It is not recommended for States to opt-out of the CRM as it would remove incentives for flexible load and storage to locate in REZs and distort outcomes between States. </a:t>
            </a:r>
          </a:p>
          <a:p>
            <a:pPr marL="177800" indent="-177800" defTabSz="488950">
              <a:lnSpc>
                <a:spcPct val="90000"/>
              </a:lnSpc>
              <a:spcBef>
                <a:spcPct val="0"/>
              </a:spcBef>
              <a:spcAft>
                <a:spcPts val="250"/>
              </a:spcAft>
              <a:buFont typeface="Arial" panose="020B0604020202020204" pitchFamily="34" charset="0"/>
              <a:buChar char="•"/>
            </a:pPr>
            <a:r>
              <a:rPr lang="en-AU" kern="1200">
                <a:solidFill>
                  <a:srgbClr val="414042">
                    <a:hueOff val="0"/>
                    <a:satOff val="0"/>
                    <a:lumOff val="0"/>
                    <a:alphaOff val="0"/>
                  </a:srgbClr>
                </a:solidFill>
                <a:latin typeface="Arial"/>
                <a:ea typeface="+mn-ea"/>
                <a:cs typeface="+mn-cs"/>
              </a:rPr>
              <a:t>ESB is considering how model interacts with government contracts to support VRE</a:t>
            </a:r>
          </a:p>
          <a:p>
            <a:pPr marL="520700" lvl="1" indent="-177800" defTabSz="488950">
              <a:lnSpc>
                <a:spcPct val="90000"/>
              </a:lnSpc>
              <a:spcBef>
                <a:spcPct val="0"/>
              </a:spcBef>
              <a:spcAft>
                <a:spcPts val="250"/>
              </a:spcAft>
              <a:buFont typeface="Arial" panose="020B0604020202020204" pitchFamily="34" charset="0"/>
              <a:buChar char="•"/>
            </a:pPr>
            <a:endParaRPr lang="en-AU" sz="1400">
              <a:solidFill>
                <a:srgbClr val="414042">
                  <a:hueOff val="0"/>
                  <a:satOff val="0"/>
                  <a:lumOff val="0"/>
                  <a:alphaOff val="0"/>
                </a:srgbClr>
              </a:solidFill>
              <a:latin typeface="Arial"/>
            </a:endParaRPr>
          </a:p>
          <a:p>
            <a:pPr marL="177800" lvl="0" indent="-177800" algn="l" defTabSz="488950">
              <a:lnSpc>
                <a:spcPct val="90000"/>
              </a:lnSpc>
              <a:spcBef>
                <a:spcPct val="0"/>
              </a:spcBef>
              <a:spcAft>
                <a:spcPts val="250"/>
              </a:spcAft>
              <a:buFont typeface="Arial" panose="020B0604020202020204" pitchFamily="34" charset="0"/>
              <a:buChar char="•"/>
            </a:pPr>
            <a:endParaRPr lang="en-AU" kern="1200">
              <a:solidFill>
                <a:srgbClr val="414042">
                  <a:hueOff val="0"/>
                  <a:satOff val="0"/>
                  <a:lumOff val="0"/>
                  <a:alphaOff val="0"/>
                </a:srgbClr>
              </a:solidFill>
              <a:latin typeface="Arial"/>
              <a:ea typeface="+mn-ea"/>
              <a:cs typeface="+mn-cs"/>
            </a:endParaRPr>
          </a:p>
        </p:txBody>
      </p:sp>
    </p:spTree>
    <p:extLst>
      <p:ext uri="{BB962C8B-B14F-4D97-AF65-F5344CB8AC3E}">
        <p14:creationId xmlns:p14="http://schemas.microsoft.com/office/powerpoint/2010/main" val="3572262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7D454-7E06-8B16-1720-08E53E1D01BB}"/>
              </a:ext>
            </a:extLst>
          </p:cNvPr>
          <p:cNvSpPr>
            <a:spLocks noGrp="1"/>
          </p:cNvSpPr>
          <p:nvPr>
            <p:ph type="title"/>
          </p:nvPr>
        </p:nvSpPr>
        <p:spPr>
          <a:xfrm>
            <a:off x="385543" y="1258396"/>
            <a:ext cx="5028286" cy="360000"/>
          </a:xfrm>
        </p:spPr>
        <p:txBody>
          <a:bodyPr/>
          <a:lstStyle/>
          <a:p>
            <a:r>
              <a:rPr lang="en-AU"/>
              <a:t>Next steps</a:t>
            </a:r>
            <a:br>
              <a:rPr lang="en-AU"/>
            </a:br>
            <a:endParaRPr lang="en-AU"/>
          </a:p>
        </p:txBody>
      </p:sp>
      <p:sp>
        <p:nvSpPr>
          <p:cNvPr id="3" name="Slide Number Placeholder 2">
            <a:extLst>
              <a:ext uri="{FF2B5EF4-FFF2-40B4-BE49-F238E27FC236}">
                <a16:creationId xmlns:a16="http://schemas.microsoft.com/office/drawing/2014/main" id="{81B12094-F1DC-57DD-71AD-470951F5AED0}"/>
              </a:ext>
            </a:extLst>
          </p:cNvPr>
          <p:cNvSpPr>
            <a:spLocks noGrp="1"/>
          </p:cNvSpPr>
          <p:nvPr>
            <p:ph type="sldNum" sz="quarter" idx="12"/>
          </p:nvPr>
        </p:nvSpPr>
        <p:spPr/>
        <p:txBody>
          <a:bodyPr/>
          <a:lstStyle/>
          <a:p>
            <a:fld id="{3D6AA1CF-B9EC-554E-9326-BA38718B598A}" type="slidenum">
              <a:rPr lang="en-US" smtClean="0"/>
              <a:t>15</a:t>
            </a:fld>
            <a:endParaRPr lang="en-US"/>
          </a:p>
        </p:txBody>
      </p:sp>
    </p:spTree>
    <p:extLst>
      <p:ext uri="{BB962C8B-B14F-4D97-AF65-F5344CB8AC3E}">
        <p14:creationId xmlns:p14="http://schemas.microsoft.com/office/powerpoint/2010/main" val="2960895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9286511-1B21-44C9-8B43-82EAB57B0599}"/>
              </a:ext>
            </a:extLst>
          </p:cNvPr>
          <p:cNvSpPr>
            <a:spLocks noGrp="1"/>
          </p:cNvSpPr>
          <p:nvPr>
            <p:ph type="sldNum" sz="quarter" idx="12"/>
          </p:nvPr>
        </p:nvSpPr>
        <p:spPr/>
        <p:txBody>
          <a:bodyPr/>
          <a:lstStyle/>
          <a:p>
            <a:fld id="{73A9E820-FCDC-9D4F-B422-DEB35CEB4BD2}" type="slidenum">
              <a:rPr lang="en-US" smtClean="0"/>
              <a:t>16</a:t>
            </a:fld>
            <a:endParaRPr lang="en-US"/>
          </a:p>
        </p:txBody>
      </p:sp>
      <p:sp>
        <p:nvSpPr>
          <p:cNvPr id="10" name="Rectangle 9">
            <a:extLst>
              <a:ext uri="{FF2B5EF4-FFF2-40B4-BE49-F238E27FC236}">
                <a16:creationId xmlns:a16="http://schemas.microsoft.com/office/drawing/2014/main" id="{09A49BFE-E012-4BC1-9567-7B6147C20BC7}"/>
              </a:ext>
            </a:extLst>
          </p:cNvPr>
          <p:cNvSpPr/>
          <p:nvPr/>
        </p:nvSpPr>
        <p:spPr>
          <a:xfrm>
            <a:off x="6156000" y="935695"/>
            <a:ext cx="2754000" cy="37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7500" tIns="67500" rIns="27000" bIns="67500" rtlCol="0" anchor="t"/>
          <a:lstStyle/>
          <a:p>
            <a:pPr>
              <a:spcAft>
                <a:spcPts val="150"/>
              </a:spcAft>
            </a:pPr>
            <a:endParaRPr lang="en-AU" sz="863">
              <a:solidFill>
                <a:srgbClr val="57585B"/>
              </a:solidFill>
              <a:latin typeface="Calibri" panose="020F0502020204030204" pitchFamily="34" charset="0"/>
              <a:ea typeface="Tahoma" panose="020B0604030504040204" pitchFamily="34" charset="0"/>
              <a:cs typeface="Calibri" panose="020F0502020204030204" pitchFamily="34" charset="0"/>
            </a:endParaRPr>
          </a:p>
        </p:txBody>
      </p:sp>
      <p:graphicFrame>
        <p:nvGraphicFramePr>
          <p:cNvPr id="2" name="Table 1">
            <a:extLst>
              <a:ext uri="{FF2B5EF4-FFF2-40B4-BE49-F238E27FC236}">
                <a16:creationId xmlns:a16="http://schemas.microsoft.com/office/drawing/2014/main" id="{A043702E-3F47-8351-C20B-0AFA38F79F60}"/>
              </a:ext>
            </a:extLst>
          </p:cNvPr>
          <p:cNvGraphicFramePr>
            <a:graphicFrameLocks noGrp="1"/>
          </p:cNvGraphicFramePr>
          <p:nvPr>
            <p:extLst>
              <p:ext uri="{D42A27DB-BD31-4B8C-83A1-F6EECF244321}">
                <p14:modId xmlns:p14="http://schemas.microsoft.com/office/powerpoint/2010/main" val="3412483313"/>
              </p:ext>
            </p:extLst>
          </p:nvPr>
        </p:nvGraphicFramePr>
        <p:xfrm>
          <a:off x="622184" y="1302939"/>
          <a:ext cx="7813224" cy="3349038"/>
        </p:xfrm>
        <a:graphic>
          <a:graphicData uri="http://schemas.openxmlformats.org/drawingml/2006/table">
            <a:tbl>
              <a:tblPr firstRow="1" firstCol="1" bandRow="1">
                <a:tableStyleId>{5C22544A-7EE6-4342-B048-85BDC9FD1C3A}</a:tableStyleId>
              </a:tblPr>
              <a:tblGrid>
                <a:gridCol w="1611218">
                  <a:extLst>
                    <a:ext uri="{9D8B030D-6E8A-4147-A177-3AD203B41FA5}">
                      <a16:colId xmlns:a16="http://schemas.microsoft.com/office/drawing/2014/main" val="2214557712"/>
                    </a:ext>
                  </a:extLst>
                </a:gridCol>
                <a:gridCol w="372234">
                  <a:extLst>
                    <a:ext uri="{9D8B030D-6E8A-4147-A177-3AD203B41FA5}">
                      <a16:colId xmlns:a16="http://schemas.microsoft.com/office/drawing/2014/main" val="2698961031"/>
                    </a:ext>
                  </a:extLst>
                </a:gridCol>
                <a:gridCol w="372234">
                  <a:extLst>
                    <a:ext uri="{9D8B030D-6E8A-4147-A177-3AD203B41FA5}">
                      <a16:colId xmlns:a16="http://schemas.microsoft.com/office/drawing/2014/main" val="2665737638"/>
                    </a:ext>
                  </a:extLst>
                </a:gridCol>
                <a:gridCol w="5457538">
                  <a:extLst>
                    <a:ext uri="{9D8B030D-6E8A-4147-A177-3AD203B41FA5}">
                      <a16:colId xmlns:a16="http://schemas.microsoft.com/office/drawing/2014/main" val="3336931675"/>
                    </a:ext>
                  </a:extLst>
                </a:gridCol>
              </a:tblGrid>
              <a:tr h="767001">
                <a:tc>
                  <a:txBody>
                    <a:bodyPr/>
                    <a:lstStyle/>
                    <a:p>
                      <a:pPr algn="l">
                        <a:lnSpc>
                          <a:spcPct val="150000"/>
                        </a:lnSpc>
                        <a:spcBef>
                          <a:spcPts val="0"/>
                        </a:spcBef>
                        <a:spcAft>
                          <a:spcPts val="600"/>
                        </a:spcAft>
                      </a:pPr>
                      <a:r>
                        <a:rPr lang="en-US" sz="1100">
                          <a:solidFill>
                            <a:schemeClr val="bg1"/>
                          </a:solidFill>
                          <a:effectLst/>
                          <a:latin typeface="Calibri" panose="020F0502020204030204" pitchFamily="34" charset="0"/>
                          <a:cs typeface="Calibri" panose="020F0502020204030204" pitchFamily="34" charset="0"/>
                        </a:rPr>
                        <a:t>Date</a:t>
                      </a:r>
                      <a:endParaRPr lang="en-AU" sz="8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51435" marR="51435" marT="0" marB="0">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accent2"/>
                    </a:solidFill>
                  </a:tcPr>
                </a:tc>
                <a:tc>
                  <a:txBody>
                    <a:bodyPr/>
                    <a:lstStyle/>
                    <a:p>
                      <a:pPr algn="ctr">
                        <a:lnSpc>
                          <a:spcPct val="150000"/>
                        </a:lnSpc>
                        <a:spcBef>
                          <a:spcPts val="0"/>
                        </a:spcBef>
                        <a:spcAft>
                          <a:spcPts val="600"/>
                        </a:spcAft>
                      </a:pPr>
                      <a:r>
                        <a:rPr lang="en-AU" sz="1100">
                          <a:solidFill>
                            <a:schemeClr val="bg1"/>
                          </a:solidFill>
                          <a:effectLst/>
                          <a:latin typeface="Calibri" panose="020F0502020204030204" pitchFamily="34" charset="0"/>
                          <a:ea typeface="Calibri" panose="020F0502020204030204" pitchFamily="34" charset="0"/>
                          <a:cs typeface="Calibri" panose="020F0502020204030204" pitchFamily="34" charset="0"/>
                        </a:rPr>
                        <a:t>Investment</a:t>
                      </a:r>
                    </a:p>
                  </a:txBody>
                  <a:tcPr marL="51435" marR="51435" marT="0" marB="0" vert="vert270">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accent2"/>
                    </a:solidFill>
                  </a:tcPr>
                </a:tc>
                <a:tc>
                  <a:txBody>
                    <a:bodyPr/>
                    <a:lstStyle/>
                    <a:p>
                      <a:pPr algn="ctr">
                        <a:lnSpc>
                          <a:spcPct val="150000"/>
                        </a:lnSpc>
                        <a:spcBef>
                          <a:spcPts val="0"/>
                        </a:spcBef>
                        <a:spcAft>
                          <a:spcPts val="600"/>
                        </a:spcAft>
                      </a:pPr>
                      <a:r>
                        <a:rPr lang="en-AU" sz="1100">
                          <a:solidFill>
                            <a:schemeClr val="bg1"/>
                          </a:solidFill>
                          <a:effectLst/>
                          <a:latin typeface="Calibri" panose="020F0502020204030204" pitchFamily="34" charset="0"/>
                          <a:ea typeface="Calibri" panose="020F0502020204030204" pitchFamily="34" charset="0"/>
                          <a:cs typeface="Calibri" panose="020F0502020204030204" pitchFamily="34" charset="0"/>
                        </a:rPr>
                        <a:t>Operational</a:t>
                      </a:r>
                    </a:p>
                  </a:txBody>
                  <a:tcPr marL="51435" marR="51435" marT="0" marB="0" vert="vert270">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accent2"/>
                    </a:solidFill>
                  </a:tcPr>
                </a:tc>
                <a:tc>
                  <a:txBody>
                    <a:bodyPr/>
                    <a:lstStyle/>
                    <a:p>
                      <a:pPr>
                        <a:lnSpc>
                          <a:spcPct val="150000"/>
                        </a:lnSpc>
                        <a:spcBef>
                          <a:spcPts val="0"/>
                        </a:spcBef>
                        <a:spcAft>
                          <a:spcPts val="600"/>
                        </a:spcAft>
                      </a:pPr>
                      <a:r>
                        <a:rPr lang="en-US" sz="1100">
                          <a:solidFill>
                            <a:schemeClr val="bg1"/>
                          </a:solidFill>
                          <a:effectLst/>
                          <a:latin typeface="Calibri" panose="020F0502020204030204" pitchFamily="34" charset="0"/>
                          <a:ea typeface="Calibri" panose="020F0502020204030204" pitchFamily="34" charset="0"/>
                          <a:cs typeface="Calibri" panose="020F0502020204030204" pitchFamily="34" charset="0"/>
                        </a:rPr>
                        <a:t>Description</a:t>
                      </a:r>
                      <a:endParaRPr lang="en-AU" sz="8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51435" marR="51435" marT="0" marB="0">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539418436"/>
                  </a:ext>
                </a:extLst>
              </a:tr>
              <a:tr h="296650">
                <a:tc>
                  <a:txBody>
                    <a:bodyPr/>
                    <a:lstStyle/>
                    <a:p>
                      <a:pPr algn="l">
                        <a:lnSpc>
                          <a:spcPct val="100000"/>
                        </a:lnSpc>
                        <a:spcBef>
                          <a:spcPts val="200"/>
                        </a:spcBef>
                        <a:spcAft>
                          <a:spcPts val="600"/>
                        </a:spcAft>
                      </a:pPr>
                      <a:r>
                        <a:rPr lang="en-US" sz="1200" b="0">
                          <a:solidFill>
                            <a:schemeClr val="tx1"/>
                          </a:solidFill>
                          <a:effectLst/>
                          <a:latin typeface="+mn-lt"/>
                          <a:cs typeface="Calibri" panose="020F0502020204030204" pitchFamily="34" charset="0"/>
                        </a:rPr>
                        <a:t>1 September 2022</a:t>
                      </a:r>
                      <a:endParaRPr lang="en-AU" sz="1200" b="0">
                        <a:solidFill>
                          <a:schemeClr val="tx1"/>
                        </a:solidFill>
                        <a:effectLst/>
                        <a:latin typeface="+mn-lt"/>
                        <a:ea typeface="Calibri" panose="020F0502020204030204" pitchFamily="34" charset="0"/>
                        <a:cs typeface="Calibri" panose="020F0502020204030204" pitchFamily="34" charset="0"/>
                      </a:endParaRPr>
                    </a:p>
                  </a:txBody>
                  <a:tcPr marL="51435" marR="51435" marT="36000" marB="0">
                    <a:lnT w="9525" cap="flat" cmpd="sng" algn="ctr">
                      <a:solidFill>
                        <a:schemeClr val="bg1">
                          <a:lumMod val="50000"/>
                        </a:schemeClr>
                      </a:solidFill>
                      <a:prstDash val="solid"/>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lnSpc>
                          <a:spcPct val="100000"/>
                        </a:lnSpc>
                        <a:spcBef>
                          <a:spcPts val="200"/>
                        </a:spcBef>
                        <a:spcAft>
                          <a:spcPts val="600"/>
                        </a:spcAft>
                      </a:pPr>
                      <a:r>
                        <a:rPr lang="en-AU" sz="1200" i="0">
                          <a:solidFill>
                            <a:schemeClr val="tx1"/>
                          </a:solidFill>
                          <a:effectLst/>
                          <a:latin typeface="+mn-lt"/>
                          <a:ea typeface="Calibri" panose="020F0502020204030204" pitchFamily="34" charset="0"/>
                          <a:cs typeface="Calibri" panose="020F0502020204030204" pitchFamily="34" charset="0"/>
                          <a:sym typeface="Wingdings" panose="05000000000000000000" pitchFamily="2" charset="2"/>
                        </a:rPr>
                        <a:t></a:t>
                      </a:r>
                      <a:endParaRPr lang="en-AU" sz="1200">
                        <a:solidFill>
                          <a:schemeClr val="tx1"/>
                        </a:solidFill>
                        <a:effectLst/>
                        <a:latin typeface="+mn-lt"/>
                        <a:ea typeface="Calibri" panose="020F0502020204030204" pitchFamily="34" charset="0"/>
                        <a:cs typeface="Calibri" panose="020F0502020204030204" pitchFamily="34" charset="0"/>
                      </a:endParaRPr>
                    </a:p>
                  </a:txBody>
                  <a:tcPr marL="51435" marR="51435" marT="36000" marB="0">
                    <a:lnT w="9525" cap="flat" cmpd="sng" algn="ctr">
                      <a:solidFill>
                        <a:schemeClr val="bg1">
                          <a:lumMod val="50000"/>
                        </a:schemeClr>
                      </a:solidFill>
                      <a:prstDash val="solid"/>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lnSpc>
                          <a:spcPct val="100000"/>
                        </a:lnSpc>
                        <a:spcBef>
                          <a:spcPts val="200"/>
                        </a:spcBef>
                        <a:spcAft>
                          <a:spcPts val="600"/>
                        </a:spcAft>
                      </a:pPr>
                      <a:endParaRPr lang="en-AU" sz="1200">
                        <a:solidFill>
                          <a:schemeClr val="tx1"/>
                        </a:solidFill>
                        <a:effectLst/>
                        <a:latin typeface="+mn-lt"/>
                        <a:ea typeface="Calibri" panose="020F0502020204030204" pitchFamily="34" charset="0"/>
                        <a:cs typeface="Calibri" panose="020F0502020204030204" pitchFamily="34" charset="0"/>
                      </a:endParaRPr>
                    </a:p>
                  </a:txBody>
                  <a:tcPr marL="51435" marR="51435" marT="36000" marB="0">
                    <a:lnT w="9525" cap="flat" cmpd="sng" algn="ctr">
                      <a:solidFill>
                        <a:schemeClr val="bg1">
                          <a:lumMod val="50000"/>
                        </a:schemeClr>
                      </a:solidFill>
                      <a:prstDash val="solid"/>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nSpc>
                          <a:spcPct val="100000"/>
                        </a:lnSpc>
                        <a:spcBef>
                          <a:spcPts val="200"/>
                        </a:spcBef>
                        <a:spcAft>
                          <a:spcPts val="600"/>
                        </a:spcAft>
                      </a:pPr>
                      <a:r>
                        <a:rPr lang="en-US" sz="1200">
                          <a:solidFill>
                            <a:schemeClr val="tx1"/>
                          </a:solidFill>
                          <a:effectLst/>
                          <a:latin typeface="+mn-lt"/>
                          <a:cs typeface="Calibri" panose="020F0502020204030204" pitchFamily="34" charset="0"/>
                        </a:rPr>
                        <a:t>Focus area 1 working papers</a:t>
                      </a:r>
                    </a:p>
                    <a:p>
                      <a:pPr marL="0" marR="0" lvl="0" indent="0" algn="l" defTabSz="685800" rtl="0" eaLnBrk="1" fontAlgn="auto" latinLnBrk="0" hangingPunct="1">
                        <a:lnSpc>
                          <a:spcPct val="100000"/>
                        </a:lnSpc>
                        <a:spcBef>
                          <a:spcPts val="200"/>
                        </a:spcBef>
                        <a:spcAft>
                          <a:spcPts val="600"/>
                        </a:spcAft>
                        <a:buClrTx/>
                        <a:buSzTx/>
                        <a:buFontTx/>
                        <a:buNone/>
                        <a:tabLst/>
                        <a:defRPr/>
                      </a:pPr>
                      <a:r>
                        <a:rPr lang="en-AU" sz="1200">
                          <a:solidFill>
                            <a:schemeClr val="tx1"/>
                          </a:solidFill>
                          <a:effectLst/>
                          <a:latin typeface="+mn-lt"/>
                          <a:ea typeface="Calibri" panose="020F0502020204030204" pitchFamily="34" charset="0"/>
                          <a:cs typeface="Calibri" panose="020F0502020204030204" pitchFamily="34" charset="0"/>
                        </a:rPr>
                        <a:t>Initial discussion of focus area 3 issues</a:t>
                      </a:r>
                    </a:p>
                  </a:txBody>
                  <a:tcPr marL="51435" marR="51435" marT="36000" marB="0">
                    <a:lnT w="9525" cap="flat" cmpd="sng" algn="ctr">
                      <a:solidFill>
                        <a:schemeClr val="bg1">
                          <a:lumMod val="50000"/>
                        </a:schemeClr>
                      </a:solidFill>
                      <a:prstDash val="solid"/>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867961666"/>
                  </a:ext>
                </a:extLst>
              </a:tr>
              <a:tr h="380357">
                <a:tc>
                  <a:txBody>
                    <a:bodyPr/>
                    <a:lstStyle/>
                    <a:p>
                      <a:pPr algn="l">
                        <a:lnSpc>
                          <a:spcPct val="100000"/>
                        </a:lnSpc>
                        <a:spcBef>
                          <a:spcPts val="200"/>
                        </a:spcBef>
                        <a:spcAft>
                          <a:spcPts val="600"/>
                        </a:spcAft>
                      </a:pPr>
                      <a:r>
                        <a:rPr lang="en-AU" sz="1200" b="0">
                          <a:solidFill>
                            <a:schemeClr val="tx1"/>
                          </a:solidFill>
                          <a:effectLst/>
                          <a:latin typeface="+mn-lt"/>
                          <a:ea typeface="Calibri" panose="020F0502020204030204" pitchFamily="34" charset="0"/>
                          <a:cs typeface="Calibri" panose="020F0502020204030204" pitchFamily="34" charset="0"/>
                        </a:rPr>
                        <a:t>15 September 2022</a:t>
                      </a:r>
                    </a:p>
                  </a:txBody>
                  <a:tcPr marL="51435" marR="51435" marT="36000" marB="0">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lnSpc>
                          <a:spcPct val="100000"/>
                        </a:lnSpc>
                        <a:spcBef>
                          <a:spcPts val="200"/>
                        </a:spcBef>
                        <a:spcAft>
                          <a:spcPts val="600"/>
                        </a:spcAft>
                      </a:pPr>
                      <a:r>
                        <a:rPr lang="en-AU" sz="1200" i="0">
                          <a:solidFill>
                            <a:schemeClr val="tx1"/>
                          </a:solidFill>
                          <a:effectLst/>
                          <a:latin typeface="+mn-lt"/>
                          <a:ea typeface="Calibri" panose="020F0502020204030204" pitchFamily="34" charset="0"/>
                          <a:cs typeface="Calibri" panose="020F0502020204030204" pitchFamily="34" charset="0"/>
                          <a:sym typeface="Wingdings" panose="05000000000000000000" pitchFamily="2" charset="2"/>
                        </a:rPr>
                        <a:t></a:t>
                      </a:r>
                      <a:endParaRPr lang="en-AU" sz="1200">
                        <a:solidFill>
                          <a:schemeClr val="tx1"/>
                        </a:solidFill>
                        <a:effectLst/>
                        <a:latin typeface="+mn-lt"/>
                        <a:ea typeface="Calibri" panose="020F0502020204030204" pitchFamily="34" charset="0"/>
                        <a:cs typeface="Calibri" panose="020F0502020204030204" pitchFamily="34" charset="0"/>
                      </a:endParaRPr>
                    </a:p>
                  </a:txBody>
                  <a:tcPr marL="51435" marR="51435" marT="36000" marB="0">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lnSpc>
                          <a:spcPct val="100000"/>
                        </a:lnSpc>
                        <a:spcBef>
                          <a:spcPts val="200"/>
                        </a:spcBef>
                        <a:spcAft>
                          <a:spcPts val="600"/>
                        </a:spcAft>
                      </a:pPr>
                      <a:endParaRPr lang="en-AU" sz="1200">
                        <a:solidFill>
                          <a:schemeClr val="tx1"/>
                        </a:solidFill>
                        <a:effectLst/>
                        <a:latin typeface="+mn-lt"/>
                        <a:ea typeface="Calibri" panose="020F0502020204030204" pitchFamily="34" charset="0"/>
                        <a:cs typeface="Calibri" panose="020F0502020204030204" pitchFamily="34" charset="0"/>
                      </a:endParaRPr>
                    </a:p>
                  </a:txBody>
                  <a:tcPr marL="51435" marR="51435" marT="36000" marB="0">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nSpc>
                          <a:spcPct val="100000"/>
                        </a:lnSpc>
                        <a:spcBef>
                          <a:spcPts val="200"/>
                        </a:spcBef>
                        <a:spcAft>
                          <a:spcPts val="600"/>
                        </a:spcAft>
                      </a:pPr>
                      <a:r>
                        <a:rPr lang="en-AU" sz="1200">
                          <a:solidFill>
                            <a:schemeClr val="tx1"/>
                          </a:solidFill>
                          <a:effectLst/>
                          <a:latin typeface="+mn-lt"/>
                          <a:ea typeface="Calibri" panose="020F0502020204030204" pitchFamily="34" charset="0"/>
                          <a:cs typeface="Calibri" panose="020F0502020204030204" pitchFamily="34" charset="0"/>
                        </a:rPr>
                        <a:t>Discussion of focus area 1 working papers</a:t>
                      </a:r>
                    </a:p>
                    <a:p>
                      <a:pPr>
                        <a:lnSpc>
                          <a:spcPct val="100000"/>
                        </a:lnSpc>
                        <a:spcBef>
                          <a:spcPts val="200"/>
                        </a:spcBef>
                        <a:spcAft>
                          <a:spcPts val="600"/>
                        </a:spcAft>
                      </a:pPr>
                      <a:r>
                        <a:rPr lang="en-AU" sz="1200">
                          <a:solidFill>
                            <a:schemeClr val="tx1"/>
                          </a:solidFill>
                          <a:effectLst/>
                          <a:latin typeface="+mn-lt"/>
                          <a:ea typeface="Calibri" panose="020F0502020204030204" pitchFamily="34" charset="0"/>
                          <a:cs typeface="Calibri" panose="020F0502020204030204" pitchFamily="34" charset="0"/>
                        </a:rPr>
                        <a:t>Focus area 2 working papers to be shared</a:t>
                      </a:r>
                    </a:p>
                  </a:txBody>
                  <a:tcPr marL="51435" marR="51435" marT="36000" marB="0">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3347053729"/>
                  </a:ext>
                </a:extLst>
              </a:tr>
              <a:tr h="373547">
                <a:tc>
                  <a:txBody>
                    <a:bodyPr/>
                    <a:lstStyle/>
                    <a:p>
                      <a:pPr algn="l">
                        <a:lnSpc>
                          <a:spcPct val="100000"/>
                        </a:lnSpc>
                        <a:spcBef>
                          <a:spcPts val="200"/>
                        </a:spcBef>
                        <a:spcAft>
                          <a:spcPts val="600"/>
                        </a:spcAft>
                      </a:pPr>
                      <a:r>
                        <a:rPr lang="en-AU" sz="1200" b="0">
                          <a:solidFill>
                            <a:schemeClr val="tx1"/>
                          </a:solidFill>
                          <a:effectLst/>
                          <a:latin typeface="+mn-lt"/>
                          <a:ea typeface="Calibri" panose="020F0502020204030204" pitchFamily="34" charset="0"/>
                          <a:cs typeface="Calibri" panose="020F0502020204030204" pitchFamily="34" charset="0"/>
                        </a:rPr>
                        <a:t>22 September 2022</a:t>
                      </a:r>
                    </a:p>
                  </a:txBody>
                  <a:tcPr marL="51435" marR="51435" marT="36000" marB="0">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200"/>
                        </a:spcBef>
                        <a:spcAft>
                          <a:spcPts val="600"/>
                        </a:spcAft>
                        <a:buClrTx/>
                        <a:buSzTx/>
                        <a:buFontTx/>
                        <a:buNone/>
                        <a:tabLst/>
                        <a:defRPr/>
                      </a:pPr>
                      <a:endParaRPr lang="en-AU" sz="1200">
                        <a:solidFill>
                          <a:schemeClr val="tx1"/>
                        </a:solidFill>
                        <a:effectLst/>
                        <a:latin typeface="+mn-lt"/>
                        <a:ea typeface="Calibri" panose="020F0502020204030204" pitchFamily="34" charset="0"/>
                        <a:cs typeface="Calibri" panose="020F0502020204030204" pitchFamily="34" charset="0"/>
                      </a:endParaRPr>
                    </a:p>
                  </a:txBody>
                  <a:tcPr marL="51435" marR="51435" marT="36000" marB="0">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lnSpc>
                          <a:spcPct val="100000"/>
                        </a:lnSpc>
                        <a:spcBef>
                          <a:spcPts val="200"/>
                        </a:spcBef>
                        <a:spcAft>
                          <a:spcPts val="600"/>
                        </a:spcAft>
                      </a:pPr>
                      <a:r>
                        <a:rPr lang="en-AU" sz="1200" i="0">
                          <a:solidFill>
                            <a:schemeClr val="tx1"/>
                          </a:solidFill>
                          <a:effectLst/>
                          <a:latin typeface="+mn-lt"/>
                          <a:ea typeface="Calibri" panose="020F0502020204030204" pitchFamily="34" charset="0"/>
                          <a:cs typeface="Calibri" panose="020F0502020204030204" pitchFamily="34" charset="0"/>
                          <a:sym typeface="Wingdings" panose="05000000000000000000" pitchFamily="2" charset="2"/>
                        </a:rPr>
                        <a:t></a:t>
                      </a:r>
                      <a:endParaRPr lang="en-AU" sz="1200">
                        <a:solidFill>
                          <a:schemeClr val="tx1"/>
                        </a:solidFill>
                        <a:effectLst/>
                        <a:latin typeface="+mn-lt"/>
                        <a:ea typeface="Calibri" panose="020F0502020204030204" pitchFamily="34" charset="0"/>
                        <a:cs typeface="Calibri" panose="020F0502020204030204" pitchFamily="34" charset="0"/>
                      </a:endParaRPr>
                    </a:p>
                  </a:txBody>
                  <a:tcPr marL="51435" marR="51435" marT="36000" marB="0">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lvl="0" indent="0" algn="l" defTabSz="685800" rtl="0" eaLnBrk="1" fontAlgn="auto" latinLnBrk="0" hangingPunct="1">
                        <a:lnSpc>
                          <a:spcPct val="100000"/>
                        </a:lnSpc>
                        <a:spcBef>
                          <a:spcPts val="200"/>
                        </a:spcBef>
                        <a:spcAft>
                          <a:spcPts val="600"/>
                        </a:spcAft>
                        <a:buClrTx/>
                        <a:buSzTx/>
                        <a:buFontTx/>
                        <a:buNone/>
                        <a:tabLst/>
                        <a:defRPr/>
                      </a:pPr>
                      <a:r>
                        <a:rPr lang="en-AU" sz="1200" i="0">
                          <a:solidFill>
                            <a:schemeClr val="tx1"/>
                          </a:solidFill>
                          <a:effectLst/>
                          <a:latin typeface="+mn-lt"/>
                          <a:ea typeface="Calibri" panose="020F0502020204030204" pitchFamily="34" charset="0"/>
                          <a:cs typeface="Calibri" panose="020F0502020204030204" pitchFamily="34" charset="0"/>
                        </a:rPr>
                        <a:t>Workshop: interconnectors (access allocation, inter-regional settlement residue and settlement residue auction)</a:t>
                      </a:r>
                    </a:p>
                  </a:txBody>
                  <a:tcPr marL="51435" marR="51435" marT="36000" marB="0">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979696436"/>
                  </a:ext>
                </a:extLst>
              </a:tr>
              <a:tr h="373547">
                <a:tc>
                  <a:txBody>
                    <a:bodyPr/>
                    <a:lstStyle/>
                    <a:p>
                      <a:pPr algn="l">
                        <a:lnSpc>
                          <a:spcPct val="100000"/>
                        </a:lnSpc>
                        <a:spcBef>
                          <a:spcPts val="200"/>
                        </a:spcBef>
                        <a:spcAft>
                          <a:spcPts val="600"/>
                        </a:spcAft>
                      </a:pPr>
                      <a:r>
                        <a:rPr lang="en-AU" sz="1200" b="0">
                          <a:solidFill>
                            <a:schemeClr val="tx1"/>
                          </a:solidFill>
                          <a:effectLst/>
                          <a:latin typeface="+mn-lt"/>
                          <a:ea typeface="Calibri" panose="020F0502020204030204" pitchFamily="34" charset="0"/>
                          <a:cs typeface="Calibri" panose="020F0502020204030204" pitchFamily="34" charset="0"/>
                        </a:rPr>
                        <a:t>29 September 2022</a:t>
                      </a:r>
                    </a:p>
                  </a:txBody>
                  <a:tcPr marL="51435" marR="51435" marT="36000" marB="0">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lnSpc>
                          <a:spcPct val="100000"/>
                        </a:lnSpc>
                        <a:spcBef>
                          <a:spcPts val="200"/>
                        </a:spcBef>
                        <a:spcAft>
                          <a:spcPts val="600"/>
                        </a:spcAft>
                      </a:pPr>
                      <a:r>
                        <a:rPr lang="en-AU" sz="1200" i="0">
                          <a:solidFill>
                            <a:schemeClr val="tx1"/>
                          </a:solidFill>
                          <a:effectLst/>
                          <a:latin typeface="+mn-lt"/>
                          <a:ea typeface="Calibri" panose="020F0502020204030204" pitchFamily="34" charset="0"/>
                          <a:cs typeface="Calibri" panose="020F0502020204030204" pitchFamily="34" charset="0"/>
                          <a:sym typeface="Wingdings" panose="05000000000000000000" pitchFamily="2" charset="2"/>
                        </a:rPr>
                        <a:t></a:t>
                      </a:r>
                      <a:endParaRPr lang="en-AU" sz="1200">
                        <a:solidFill>
                          <a:schemeClr val="tx1"/>
                        </a:solidFill>
                        <a:effectLst/>
                        <a:latin typeface="+mn-lt"/>
                        <a:ea typeface="Calibri" panose="020F0502020204030204" pitchFamily="34" charset="0"/>
                        <a:cs typeface="Calibri" panose="020F0502020204030204" pitchFamily="34" charset="0"/>
                      </a:endParaRPr>
                    </a:p>
                  </a:txBody>
                  <a:tcPr marL="51435" marR="51435" marT="36000" marB="0">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200"/>
                        </a:spcBef>
                        <a:spcAft>
                          <a:spcPts val="600"/>
                        </a:spcAft>
                        <a:buClrTx/>
                        <a:buSzTx/>
                        <a:buFontTx/>
                        <a:buNone/>
                        <a:tabLst/>
                        <a:defRPr/>
                      </a:pPr>
                      <a:r>
                        <a:rPr lang="en-AU" sz="1200" i="0">
                          <a:solidFill>
                            <a:schemeClr val="tx1"/>
                          </a:solidFill>
                          <a:effectLst/>
                          <a:latin typeface="+mn-lt"/>
                          <a:ea typeface="Calibri" panose="020F0502020204030204" pitchFamily="34" charset="0"/>
                          <a:cs typeface="Calibri" panose="020F0502020204030204" pitchFamily="34" charset="0"/>
                          <a:sym typeface="Wingdings" panose="05000000000000000000" pitchFamily="2" charset="2"/>
                        </a:rPr>
                        <a:t></a:t>
                      </a:r>
                      <a:endParaRPr lang="en-AU" sz="1200">
                        <a:solidFill>
                          <a:schemeClr val="tx1"/>
                        </a:solidFill>
                        <a:effectLst/>
                        <a:latin typeface="+mn-lt"/>
                        <a:ea typeface="Calibri" panose="020F0502020204030204" pitchFamily="34" charset="0"/>
                        <a:cs typeface="Calibri" panose="020F0502020204030204" pitchFamily="34" charset="0"/>
                      </a:endParaRPr>
                    </a:p>
                  </a:txBody>
                  <a:tcPr marL="51435" marR="51435" marT="36000" marB="0">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lvl="0" indent="0" algn="l" defTabSz="685800" rtl="0" eaLnBrk="1" fontAlgn="auto" latinLnBrk="0" hangingPunct="1">
                        <a:lnSpc>
                          <a:spcPct val="100000"/>
                        </a:lnSpc>
                        <a:spcBef>
                          <a:spcPts val="200"/>
                        </a:spcBef>
                        <a:spcAft>
                          <a:spcPts val="600"/>
                        </a:spcAft>
                        <a:buClrTx/>
                        <a:buSzTx/>
                        <a:buFontTx/>
                        <a:buNone/>
                        <a:tabLst/>
                        <a:defRPr/>
                      </a:pPr>
                      <a:r>
                        <a:rPr lang="en-AU" sz="1200" i="0">
                          <a:solidFill>
                            <a:schemeClr val="tx1"/>
                          </a:solidFill>
                          <a:effectLst/>
                          <a:latin typeface="+mn-lt"/>
                          <a:ea typeface="Calibri" panose="020F0502020204030204" pitchFamily="34" charset="0"/>
                          <a:cs typeface="Calibri" panose="020F0502020204030204" pitchFamily="34" charset="0"/>
                        </a:rPr>
                        <a:t>Review outputs of NERA modelling </a:t>
                      </a:r>
                    </a:p>
                    <a:p>
                      <a:pPr marL="0" marR="0" lvl="0" indent="0" algn="l" defTabSz="685800" rtl="0" eaLnBrk="1" fontAlgn="auto" latinLnBrk="0" hangingPunct="1">
                        <a:lnSpc>
                          <a:spcPct val="100000"/>
                        </a:lnSpc>
                        <a:spcBef>
                          <a:spcPts val="200"/>
                        </a:spcBef>
                        <a:spcAft>
                          <a:spcPts val="600"/>
                        </a:spcAft>
                        <a:buClrTx/>
                        <a:buSzTx/>
                        <a:buFontTx/>
                        <a:buNone/>
                        <a:tabLst/>
                        <a:defRPr/>
                      </a:pPr>
                      <a:r>
                        <a:rPr lang="en-AU" sz="1200">
                          <a:solidFill>
                            <a:schemeClr val="tx1"/>
                          </a:solidFill>
                          <a:effectLst/>
                          <a:latin typeface="+mn-lt"/>
                          <a:ea typeface="Calibri" panose="020F0502020204030204" pitchFamily="34" charset="0"/>
                          <a:cs typeface="Calibri" panose="020F0502020204030204" pitchFamily="34" charset="0"/>
                        </a:rPr>
                        <a:t>Focus area 3 working papers (as necessary)</a:t>
                      </a:r>
                    </a:p>
                  </a:txBody>
                  <a:tcPr marL="51435" marR="51435" marT="36000" marB="0">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787450642"/>
                  </a:ext>
                </a:extLst>
              </a:tr>
              <a:tr h="373547">
                <a:tc>
                  <a:txBody>
                    <a:bodyPr/>
                    <a:lstStyle/>
                    <a:p>
                      <a:pPr algn="l">
                        <a:lnSpc>
                          <a:spcPct val="100000"/>
                        </a:lnSpc>
                        <a:spcBef>
                          <a:spcPts val="200"/>
                        </a:spcBef>
                        <a:spcAft>
                          <a:spcPts val="600"/>
                        </a:spcAft>
                      </a:pPr>
                      <a:r>
                        <a:rPr lang="en-AU" sz="1200" b="0">
                          <a:solidFill>
                            <a:schemeClr val="tx1"/>
                          </a:solidFill>
                          <a:effectLst/>
                          <a:latin typeface="+mn-lt"/>
                          <a:ea typeface="Calibri" panose="020F0502020204030204" pitchFamily="34" charset="0"/>
                          <a:cs typeface="Calibri" panose="020F0502020204030204" pitchFamily="34" charset="0"/>
                        </a:rPr>
                        <a:t>6 October 2022</a:t>
                      </a:r>
                    </a:p>
                  </a:txBody>
                  <a:tcPr marL="51435" marR="51435" marT="36000" marB="0">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lnSpc>
                          <a:spcPct val="100000"/>
                        </a:lnSpc>
                        <a:spcBef>
                          <a:spcPts val="200"/>
                        </a:spcBef>
                        <a:spcAft>
                          <a:spcPts val="600"/>
                        </a:spcAft>
                      </a:pPr>
                      <a:endParaRPr lang="en-AU" sz="1200">
                        <a:solidFill>
                          <a:schemeClr val="tx1"/>
                        </a:solidFill>
                        <a:effectLst/>
                        <a:latin typeface="+mn-lt"/>
                        <a:ea typeface="Calibri" panose="020F0502020204030204" pitchFamily="34" charset="0"/>
                        <a:cs typeface="Calibri" panose="020F0502020204030204" pitchFamily="34" charset="0"/>
                      </a:endParaRPr>
                    </a:p>
                  </a:txBody>
                  <a:tcPr marL="51435" marR="51435" marT="36000" marB="0">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200"/>
                        </a:spcBef>
                        <a:spcAft>
                          <a:spcPts val="600"/>
                        </a:spcAft>
                        <a:buClrTx/>
                        <a:buSzTx/>
                        <a:buFontTx/>
                        <a:buNone/>
                        <a:tabLst/>
                        <a:defRPr/>
                      </a:pPr>
                      <a:r>
                        <a:rPr lang="en-AU" sz="1200" i="0">
                          <a:solidFill>
                            <a:schemeClr val="tx1"/>
                          </a:solidFill>
                          <a:effectLst/>
                          <a:latin typeface="+mn-lt"/>
                          <a:ea typeface="Calibri" panose="020F0502020204030204" pitchFamily="34" charset="0"/>
                          <a:cs typeface="Calibri" panose="020F0502020204030204" pitchFamily="34" charset="0"/>
                          <a:sym typeface="Wingdings" panose="05000000000000000000" pitchFamily="2" charset="2"/>
                        </a:rPr>
                        <a:t></a:t>
                      </a:r>
                      <a:endParaRPr lang="en-AU" sz="1200">
                        <a:solidFill>
                          <a:schemeClr val="tx1"/>
                        </a:solidFill>
                        <a:effectLst/>
                        <a:latin typeface="+mn-lt"/>
                        <a:ea typeface="Calibri" panose="020F0502020204030204" pitchFamily="34" charset="0"/>
                        <a:cs typeface="Calibri" panose="020F0502020204030204" pitchFamily="34" charset="0"/>
                      </a:endParaRPr>
                    </a:p>
                  </a:txBody>
                  <a:tcPr marL="51435" marR="51435" marT="36000" marB="0">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lvl="0" indent="0" algn="l" defTabSz="685800" rtl="0" eaLnBrk="1" fontAlgn="auto" latinLnBrk="0" hangingPunct="1">
                        <a:lnSpc>
                          <a:spcPct val="100000"/>
                        </a:lnSpc>
                        <a:spcBef>
                          <a:spcPts val="200"/>
                        </a:spcBef>
                        <a:spcAft>
                          <a:spcPts val="600"/>
                        </a:spcAft>
                        <a:buClrTx/>
                        <a:buSzTx/>
                        <a:buFontTx/>
                        <a:buNone/>
                        <a:tabLst/>
                        <a:defRPr/>
                      </a:pPr>
                      <a:r>
                        <a:rPr lang="en-AU" sz="1200">
                          <a:solidFill>
                            <a:schemeClr val="tx1"/>
                          </a:solidFill>
                          <a:effectLst/>
                          <a:latin typeface="+mn-lt"/>
                          <a:ea typeface="Calibri" panose="020F0502020204030204" pitchFamily="34" charset="0"/>
                          <a:cs typeface="Calibri" panose="020F0502020204030204" pitchFamily="34" charset="0"/>
                        </a:rPr>
                        <a:t>Workshop: follow up discussion on energy storage and scheduled load</a:t>
                      </a:r>
                    </a:p>
                  </a:txBody>
                  <a:tcPr marL="51435" marR="51435" marT="36000" marB="0">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340537960"/>
                  </a:ext>
                </a:extLst>
              </a:tr>
              <a:tr h="296650">
                <a:tc>
                  <a:txBody>
                    <a:bodyPr/>
                    <a:lstStyle/>
                    <a:p>
                      <a:pPr algn="l">
                        <a:lnSpc>
                          <a:spcPct val="100000"/>
                        </a:lnSpc>
                        <a:spcBef>
                          <a:spcPts val="200"/>
                        </a:spcBef>
                        <a:spcAft>
                          <a:spcPts val="600"/>
                        </a:spcAft>
                      </a:pPr>
                      <a:r>
                        <a:rPr lang="en-AU" sz="1200" b="0" i="1">
                          <a:solidFill>
                            <a:schemeClr val="tx1"/>
                          </a:solidFill>
                          <a:effectLst/>
                          <a:latin typeface="+mn-lt"/>
                          <a:ea typeface="Calibri" panose="020F0502020204030204" pitchFamily="34" charset="0"/>
                          <a:cs typeface="Calibri" panose="020F0502020204030204" pitchFamily="34" charset="0"/>
                        </a:rPr>
                        <a:t>October 2022</a:t>
                      </a:r>
                    </a:p>
                  </a:txBody>
                  <a:tcPr marL="51435" marR="51435" marT="36000" marB="0">
                    <a:lnT w="6350" cap="flat" cmpd="sng" algn="ctr">
                      <a:solidFill>
                        <a:schemeClr val="tx1"/>
                      </a:solidFill>
                      <a:prstDash val="sysDot"/>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lnSpc>
                          <a:spcPct val="100000"/>
                        </a:lnSpc>
                        <a:spcBef>
                          <a:spcPts val="200"/>
                        </a:spcBef>
                        <a:spcAft>
                          <a:spcPts val="600"/>
                        </a:spcAft>
                      </a:pPr>
                      <a:endParaRPr lang="en-AU" sz="1200" i="1">
                        <a:solidFill>
                          <a:schemeClr val="tx1"/>
                        </a:solidFill>
                        <a:effectLst/>
                        <a:latin typeface="+mn-lt"/>
                        <a:ea typeface="Calibri" panose="020F0502020204030204" pitchFamily="34" charset="0"/>
                        <a:cs typeface="Calibri" panose="020F0502020204030204" pitchFamily="34" charset="0"/>
                      </a:endParaRPr>
                    </a:p>
                  </a:txBody>
                  <a:tcPr marL="51435" marR="51435" marT="36000" marB="0">
                    <a:lnT w="6350" cap="flat" cmpd="sng" algn="ctr">
                      <a:solidFill>
                        <a:schemeClr val="tx1"/>
                      </a:solidFill>
                      <a:prstDash val="sysDot"/>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lnSpc>
                          <a:spcPct val="100000"/>
                        </a:lnSpc>
                        <a:spcBef>
                          <a:spcPts val="200"/>
                        </a:spcBef>
                        <a:spcAft>
                          <a:spcPts val="600"/>
                        </a:spcAft>
                      </a:pPr>
                      <a:endParaRPr lang="en-AU" sz="1200" i="1">
                        <a:solidFill>
                          <a:schemeClr val="tx1"/>
                        </a:solidFill>
                        <a:effectLst/>
                        <a:latin typeface="+mn-lt"/>
                        <a:ea typeface="Calibri" panose="020F0502020204030204" pitchFamily="34" charset="0"/>
                        <a:cs typeface="Calibri" panose="020F0502020204030204" pitchFamily="34" charset="0"/>
                      </a:endParaRPr>
                    </a:p>
                  </a:txBody>
                  <a:tcPr marL="51435" marR="51435" marT="36000" marB="0">
                    <a:lnT w="6350" cap="flat" cmpd="sng" algn="ctr">
                      <a:solidFill>
                        <a:schemeClr val="tx1"/>
                      </a:solidFill>
                      <a:prstDash val="sysDot"/>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nSpc>
                          <a:spcPct val="100000"/>
                        </a:lnSpc>
                        <a:spcBef>
                          <a:spcPts val="200"/>
                        </a:spcBef>
                        <a:spcAft>
                          <a:spcPts val="600"/>
                        </a:spcAft>
                      </a:pPr>
                      <a:r>
                        <a:rPr lang="en-AU" sz="1200" i="1">
                          <a:solidFill>
                            <a:schemeClr val="tx1"/>
                          </a:solidFill>
                          <a:effectLst/>
                          <a:latin typeface="+mn-lt"/>
                          <a:ea typeface="Calibri" panose="020F0502020204030204" pitchFamily="34" charset="0"/>
                          <a:cs typeface="Calibri" panose="020F0502020204030204" pitchFamily="34" charset="0"/>
                        </a:rPr>
                        <a:t>Draft report (date to be confirmed)</a:t>
                      </a:r>
                    </a:p>
                  </a:txBody>
                  <a:tcPr marL="51435" marR="51435" marT="36000" marB="0">
                    <a:lnT w="6350" cap="flat" cmpd="sng" algn="ctr">
                      <a:solidFill>
                        <a:schemeClr val="tx1"/>
                      </a:solidFill>
                      <a:prstDash val="sysDot"/>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196416711"/>
                  </a:ext>
                </a:extLst>
              </a:tr>
            </a:tbl>
          </a:graphicData>
        </a:graphic>
      </p:graphicFrame>
      <p:sp>
        <p:nvSpPr>
          <p:cNvPr id="6" name="Rectangle 5">
            <a:extLst>
              <a:ext uri="{FF2B5EF4-FFF2-40B4-BE49-F238E27FC236}">
                <a16:creationId xmlns:a16="http://schemas.microsoft.com/office/drawing/2014/main" id="{BF3A0340-9429-3AE9-B3E8-8EBF5B87ADBE}"/>
              </a:ext>
            </a:extLst>
          </p:cNvPr>
          <p:cNvSpPr/>
          <p:nvPr/>
        </p:nvSpPr>
        <p:spPr>
          <a:xfrm>
            <a:off x="356733" y="935695"/>
            <a:ext cx="8553267" cy="4786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7500" tIns="67500" rIns="27000" bIns="67500" rtlCol="0" anchor="t"/>
          <a:lstStyle/>
          <a:p>
            <a:pPr>
              <a:spcAft>
                <a:spcPts val="150"/>
              </a:spcAft>
            </a:pPr>
            <a:endParaRPr lang="en-AU" sz="1050" b="1">
              <a:solidFill>
                <a:srgbClr val="57585B"/>
              </a:solidFill>
              <a:latin typeface="Calibri" panose="020F0502020204030204" pitchFamily="34" charset="0"/>
              <a:ea typeface="Tahoma" panose="020B0604030504040204" pitchFamily="34" charset="0"/>
              <a:cs typeface="Calibri" panose="020F0502020204030204" pitchFamily="34" charset="0"/>
            </a:endParaRPr>
          </a:p>
        </p:txBody>
      </p:sp>
      <p:sp>
        <p:nvSpPr>
          <p:cNvPr id="8" name="Title 1">
            <a:extLst>
              <a:ext uri="{FF2B5EF4-FFF2-40B4-BE49-F238E27FC236}">
                <a16:creationId xmlns:a16="http://schemas.microsoft.com/office/drawing/2014/main" id="{D2CC2835-B4C1-C610-165F-9D1D1F899D35}"/>
              </a:ext>
            </a:extLst>
          </p:cNvPr>
          <p:cNvSpPr>
            <a:spLocks noGrp="1"/>
          </p:cNvSpPr>
          <p:nvPr>
            <p:ph type="title"/>
          </p:nvPr>
        </p:nvSpPr>
        <p:spPr>
          <a:xfrm>
            <a:off x="622184" y="950451"/>
            <a:ext cx="7560000" cy="198000"/>
          </a:xfrm>
        </p:spPr>
        <p:txBody>
          <a:bodyPr/>
          <a:lstStyle/>
          <a:p>
            <a:r>
              <a:rPr lang="en-AU"/>
              <a:t>Next steps</a:t>
            </a:r>
          </a:p>
        </p:txBody>
      </p:sp>
    </p:spTree>
    <p:extLst>
      <p:ext uri="{BB962C8B-B14F-4D97-AF65-F5344CB8AC3E}">
        <p14:creationId xmlns:p14="http://schemas.microsoft.com/office/powerpoint/2010/main" val="78045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3FFBD-9145-075F-C27A-01A27A260A42}"/>
              </a:ext>
            </a:extLst>
          </p:cNvPr>
          <p:cNvSpPr>
            <a:spLocks noGrp="1"/>
          </p:cNvSpPr>
          <p:nvPr>
            <p:ph type="title"/>
          </p:nvPr>
        </p:nvSpPr>
        <p:spPr/>
        <p:txBody>
          <a:bodyPr/>
          <a:lstStyle/>
          <a:p>
            <a:r>
              <a:rPr lang="en-AU"/>
              <a:t>appendix</a:t>
            </a:r>
          </a:p>
        </p:txBody>
      </p:sp>
      <p:sp>
        <p:nvSpPr>
          <p:cNvPr id="3" name="Slide Number Placeholder 2">
            <a:extLst>
              <a:ext uri="{FF2B5EF4-FFF2-40B4-BE49-F238E27FC236}">
                <a16:creationId xmlns:a16="http://schemas.microsoft.com/office/drawing/2014/main" id="{E449855C-4324-287C-BADA-9116C5C3A6B6}"/>
              </a:ext>
            </a:extLst>
          </p:cNvPr>
          <p:cNvSpPr>
            <a:spLocks noGrp="1"/>
          </p:cNvSpPr>
          <p:nvPr>
            <p:ph type="sldNum" sz="quarter" idx="12"/>
          </p:nvPr>
        </p:nvSpPr>
        <p:spPr/>
        <p:txBody>
          <a:bodyPr/>
          <a:lstStyle/>
          <a:p>
            <a:fld id="{3D6AA1CF-B9EC-554E-9326-BA38718B598A}" type="slidenum">
              <a:rPr lang="en-US" smtClean="0"/>
              <a:t>17</a:t>
            </a:fld>
            <a:endParaRPr lang="en-US"/>
          </a:p>
        </p:txBody>
      </p:sp>
      <p:sp>
        <p:nvSpPr>
          <p:cNvPr id="4" name="Text Placeholder 3">
            <a:extLst>
              <a:ext uri="{FF2B5EF4-FFF2-40B4-BE49-F238E27FC236}">
                <a16:creationId xmlns:a16="http://schemas.microsoft.com/office/drawing/2014/main" id="{C2571B96-72B0-8404-808B-4D41AB1B2BE7}"/>
              </a:ext>
            </a:extLst>
          </p:cNvPr>
          <p:cNvSpPr>
            <a:spLocks noGrp="1"/>
          </p:cNvSpPr>
          <p:nvPr>
            <p:ph type="body" sz="quarter" idx="13"/>
          </p:nvPr>
        </p:nvSpPr>
        <p:spPr/>
        <p:txBody>
          <a:bodyPr/>
          <a:lstStyle/>
          <a:p>
            <a:r>
              <a:rPr lang="en-AU"/>
              <a:t>Objectives and assessment criteria</a:t>
            </a:r>
          </a:p>
          <a:p>
            <a:r>
              <a:rPr lang="en-AU" i="1"/>
              <a:t>For reference</a:t>
            </a:r>
          </a:p>
        </p:txBody>
      </p:sp>
    </p:spTree>
    <p:extLst>
      <p:ext uri="{BB962C8B-B14F-4D97-AF65-F5344CB8AC3E}">
        <p14:creationId xmlns:p14="http://schemas.microsoft.com/office/powerpoint/2010/main" val="40993546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5796C-A9CD-4525-9803-5DE6D5AE0030}"/>
              </a:ext>
            </a:extLst>
          </p:cNvPr>
          <p:cNvSpPr>
            <a:spLocks noGrp="1"/>
          </p:cNvSpPr>
          <p:nvPr>
            <p:ph type="title"/>
          </p:nvPr>
        </p:nvSpPr>
        <p:spPr>
          <a:xfrm>
            <a:off x="427303" y="1091000"/>
            <a:ext cx="8259497" cy="252210"/>
          </a:xfrm>
        </p:spPr>
        <p:txBody>
          <a:bodyPr/>
          <a:lstStyle/>
          <a:p>
            <a:r>
              <a:rPr lang="en-AU"/>
              <a:t>access objectives</a:t>
            </a:r>
          </a:p>
        </p:txBody>
      </p:sp>
      <p:sp>
        <p:nvSpPr>
          <p:cNvPr id="3" name="Slide Number Placeholder 2">
            <a:extLst>
              <a:ext uri="{FF2B5EF4-FFF2-40B4-BE49-F238E27FC236}">
                <a16:creationId xmlns:a16="http://schemas.microsoft.com/office/drawing/2014/main" id="{7383B527-8939-4C6C-853E-D6AB5282D075}"/>
              </a:ext>
            </a:extLst>
          </p:cNvPr>
          <p:cNvSpPr>
            <a:spLocks noGrp="1"/>
          </p:cNvSpPr>
          <p:nvPr>
            <p:ph type="sldNum" sz="quarter" idx="12"/>
          </p:nvPr>
        </p:nvSpPr>
        <p:spPr/>
        <p:txBody>
          <a:bodyPr/>
          <a:lstStyle/>
          <a:p>
            <a:fld id="{3D6AA1CF-B9EC-554E-9326-BA38718B598A}" type="slidenum">
              <a:rPr lang="en-US" smtClean="0"/>
              <a:t>18</a:t>
            </a:fld>
            <a:endParaRPr lang="en-US"/>
          </a:p>
        </p:txBody>
      </p:sp>
      <p:sp>
        <p:nvSpPr>
          <p:cNvPr id="5" name="Text Placeholder 4">
            <a:extLst>
              <a:ext uri="{FF2B5EF4-FFF2-40B4-BE49-F238E27FC236}">
                <a16:creationId xmlns:a16="http://schemas.microsoft.com/office/drawing/2014/main" id="{E741400D-16DE-4CE8-9174-E06B9D0D46FF}"/>
              </a:ext>
            </a:extLst>
          </p:cNvPr>
          <p:cNvSpPr>
            <a:spLocks noGrp="1"/>
          </p:cNvSpPr>
          <p:nvPr>
            <p:ph type="body" sz="quarter" idx="14"/>
          </p:nvPr>
        </p:nvSpPr>
        <p:spPr/>
        <p:txBody>
          <a:bodyPr/>
          <a:lstStyle/>
          <a:p>
            <a:endParaRPr lang="en-AU"/>
          </a:p>
        </p:txBody>
      </p:sp>
      <p:grpSp>
        <p:nvGrpSpPr>
          <p:cNvPr id="24" name="Group 23">
            <a:extLst>
              <a:ext uri="{FF2B5EF4-FFF2-40B4-BE49-F238E27FC236}">
                <a16:creationId xmlns:a16="http://schemas.microsoft.com/office/drawing/2014/main" id="{94D4B261-D143-486B-A44F-2DCFCF9C5215}"/>
              </a:ext>
            </a:extLst>
          </p:cNvPr>
          <p:cNvGrpSpPr/>
          <p:nvPr/>
        </p:nvGrpSpPr>
        <p:grpSpPr>
          <a:xfrm>
            <a:off x="442251" y="1514759"/>
            <a:ext cx="8259497" cy="3205298"/>
            <a:chOff x="427303" y="1636702"/>
            <a:chExt cx="8259497" cy="3205298"/>
          </a:xfrm>
        </p:grpSpPr>
        <p:sp>
          <p:nvSpPr>
            <p:cNvPr id="7" name="Rectangle: Rounded Corners 6">
              <a:extLst>
                <a:ext uri="{FF2B5EF4-FFF2-40B4-BE49-F238E27FC236}">
                  <a16:creationId xmlns:a16="http://schemas.microsoft.com/office/drawing/2014/main" id="{E15270C3-58B2-44C0-AD19-B5690CE9BD72}"/>
                </a:ext>
              </a:extLst>
            </p:cNvPr>
            <p:cNvSpPr/>
            <p:nvPr/>
          </p:nvSpPr>
          <p:spPr>
            <a:xfrm>
              <a:off x="427303" y="1644578"/>
              <a:ext cx="4204607" cy="6829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t>Investment timeframes</a:t>
              </a:r>
            </a:p>
            <a:p>
              <a:pPr algn="ctr"/>
              <a:r>
                <a:rPr lang="en-GB" sz="1200" i="1"/>
                <a:t>The level of congestion in the system is consistent with the efficient level.</a:t>
              </a:r>
            </a:p>
          </p:txBody>
        </p:sp>
        <p:sp>
          <p:nvSpPr>
            <p:cNvPr id="19" name="Rectangle: Rounded Corners 18">
              <a:extLst>
                <a:ext uri="{FF2B5EF4-FFF2-40B4-BE49-F238E27FC236}">
                  <a16:creationId xmlns:a16="http://schemas.microsoft.com/office/drawing/2014/main" id="{D67382FE-917E-438F-A2E0-3C8197B051ED}"/>
                </a:ext>
              </a:extLst>
            </p:cNvPr>
            <p:cNvSpPr/>
            <p:nvPr/>
          </p:nvSpPr>
          <p:spPr>
            <a:xfrm>
              <a:off x="4692903" y="1636702"/>
              <a:ext cx="3993897" cy="6829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t>Operational timeframes</a:t>
              </a:r>
            </a:p>
            <a:p>
              <a:pPr algn="ctr"/>
              <a:r>
                <a:rPr lang="en-GB" sz="1200" i="1"/>
                <a:t>When congestion occurs, we dispatch the least cost combination of resources that securely meets demand.</a:t>
              </a:r>
            </a:p>
          </p:txBody>
        </p:sp>
        <p:sp>
          <p:nvSpPr>
            <p:cNvPr id="20" name="Rectangle: Rounded Corners 19">
              <a:extLst>
                <a:ext uri="{FF2B5EF4-FFF2-40B4-BE49-F238E27FC236}">
                  <a16:creationId xmlns:a16="http://schemas.microsoft.com/office/drawing/2014/main" id="{CEC8AC69-A7EB-4EF4-A2C8-DAC42FA6058F}"/>
                </a:ext>
              </a:extLst>
            </p:cNvPr>
            <p:cNvSpPr/>
            <p:nvPr/>
          </p:nvSpPr>
          <p:spPr>
            <a:xfrm>
              <a:off x="427304" y="2434161"/>
              <a:ext cx="4204607" cy="861826"/>
            </a:xfrm>
            <a:prstGeom prst="roundRect">
              <a:avLst/>
            </a:prstGeom>
          </p:spPr>
          <p:style>
            <a:lnRef idx="2">
              <a:schemeClr val="accent1"/>
            </a:lnRef>
            <a:fillRef idx="1">
              <a:schemeClr val="lt1"/>
            </a:fillRef>
            <a:effectRef idx="0">
              <a:schemeClr val="accent1"/>
            </a:effectRef>
            <a:fontRef idx="minor">
              <a:schemeClr val="dk1"/>
            </a:fontRef>
          </p:style>
          <p:txBody>
            <a:bodyPr rIns="0" rtlCol="0" anchor="ctr"/>
            <a:lstStyle/>
            <a:p>
              <a:pPr algn="ctr" fontAlgn="base">
                <a:lnSpc>
                  <a:spcPct val="107000"/>
                </a:lnSpc>
                <a:spcBef>
                  <a:spcPts val="600"/>
                </a:spcBef>
                <a:spcAft>
                  <a:spcPts val="300"/>
                </a:spcAft>
              </a:pPr>
              <a:r>
                <a:rPr lang="en-AU" sz="1200">
                  <a:effectLst/>
                </a:rPr>
                <a:t>1. Investment efficiency: Better long-term signals for generators, storage and scheduled loads to locate in areas where they can provide the most benefit to consumers, taking into account the impact on overall congestion.</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id="{61406350-E073-4E55-89C6-2BC84D729144}"/>
                </a:ext>
              </a:extLst>
            </p:cNvPr>
            <p:cNvSpPr/>
            <p:nvPr/>
          </p:nvSpPr>
          <p:spPr>
            <a:xfrm>
              <a:off x="427303" y="3402627"/>
              <a:ext cx="4204607" cy="861826"/>
            </a:xfrm>
            <a:prstGeom prst="roundRect">
              <a:avLst/>
            </a:prstGeom>
          </p:spPr>
          <p:style>
            <a:lnRef idx="2">
              <a:schemeClr val="accent1"/>
            </a:lnRef>
            <a:fillRef idx="1">
              <a:schemeClr val="lt1"/>
            </a:fillRef>
            <a:effectRef idx="0">
              <a:schemeClr val="accent1"/>
            </a:effectRef>
            <a:fontRef idx="minor">
              <a:schemeClr val="dk1"/>
            </a:fontRef>
          </p:style>
          <p:txBody>
            <a:bodyPr lIns="0" rIns="0" rtlCol="0" anchor="ctr"/>
            <a:lstStyle/>
            <a:p>
              <a:pPr algn="ctr" fontAlgn="base">
                <a:lnSpc>
                  <a:spcPct val="107000"/>
                </a:lnSpc>
                <a:spcBef>
                  <a:spcPts val="600"/>
                </a:spcBef>
                <a:spcAft>
                  <a:spcPts val="300"/>
                </a:spcAft>
              </a:pPr>
              <a:r>
                <a:rPr lang="en-AU" sz="1200">
                  <a:effectLst/>
                </a:rPr>
                <a:t>2. </a:t>
              </a:r>
              <a:r>
                <a:rPr lang="en-GB" sz="1200">
                  <a:effectLst/>
                </a:rPr>
                <a:t>Manage access risk: </a:t>
              </a:r>
              <a:r>
                <a:rPr lang="en-GB" sz="1200"/>
                <a:t>Establish</a:t>
              </a:r>
              <a:r>
                <a:rPr lang="en-GB" sz="1200">
                  <a:effectLst/>
                </a:rPr>
                <a:t> a level playing field that balances investor risk with the continued promotion of new entry that contributes to effective competition in the long-term interests of consumers.</a:t>
              </a:r>
            </a:p>
          </p:txBody>
        </p:sp>
        <p:sp>
          <p:nvSpPr>
            <p:cNvPr id="22" name="Rectangle: Rounded Corners 21">
              <a:extLst>
                <a:ext uri="{FF2B5EF4-FFF2-40B4-BE49-F238E27FC236}">
                  <a16:creationId xmlns:a16="http://schemas.microsoft.com/office/drawing/2014/main" id="{2C4A115B-5042-457D-A104-2E8E92494510}"/>
                </a:ext>
              </a:extLst>
            </p:cNvPr>
            <p:cNvSpPr/>
            <p:nvPr/>
          </p:nvSpPr>
          <p:spPr>
            <a:xfrm>
              <a:off x="4692903" y="2434161"/>
              <a:ext cx="3902486" cy="1822416"/>
            </a:xfrm>
            <a:prstGeom prst="roundRect">
              <a:avLst>
                <a:gd name="adj" fmla="val 8805"/>
              </a:avLst>
            </a:prstGeom>
          </p:spPr>
          <p:style>
            <a:lnRef idx="2">
              <a:schemeClr val="accent1"/>
            </a:lnRef>
            <a:fillRef idx="1">
              <a:schemeClr val="lt1"/>
            </a:fillRef>
            <a:effectRef idx="0">
              <a:schemeClr val="accent1"/>
            </a:effectRef>
            <a:fontRef idx="minor">
              <a:schemeClr val="dk1"/>
            </a:fontRef>
          </p:style>
          <p:txBody>
            <a:bodyPr rtlCol="0" anchor="ctr"/>
            <a:lstStyle/>
            <a:p>
              <a:pPr algn="ctr" fontAlgn="base">
                <a:lnSpc>
                  <a:spcPct val="107000"/>
                </a:lnSpc>
                <a:spcBef>
                  <a:spcPts val="600"/>
                </a:spcBef>
                <a:spcAft>
                  <a:spcPts val="300"/>
                </a:spcAft>
              </a:pPr>
              <a:r>
                <a:rPr lang="en-GB" sz="1200">
                  <a:effectLst/>
                </a:rPr>
                <a:t>3. Operational efficiency: Remove incentives for non-cost reflective bidding to promote better use of the network in operational timeframes, resulting in more efficient dispatch outcomes and lower costs for consumers.</a:t>
              </a:r>
            </a:p>
          </p:txBody>
        </p:sp>
        <p:sp>
          <p:nvSpPr>
            <p:cNvPr id="23" name="Rectangle: Rounded Corners 22">
              <a:extLst>
                <a:ext uri="{FF2B5EF4-FFF2-40B4-BE49-F238E27FC236}">
                  <a16:creationId xmlns:a16="http://schemas.microsoft.com/office/drawing/2014/main" id="{43542750-19AC-4B6D-8CDE-9ABA2148614E}"/>
                </a:ext>
              </a:extLst>
            </p:cNvPr>
            <p:cNvSpPr/>
            <p:nvPr/>
          </p:nvSpPr>
          <p:spPr>
            <a:xfrm>
              <a:off x="427306" y="4371093"/>
              <a:ext cx="8168084" cy="470907"/>
            </a:xfrm>
            <a:prstGeom prst="roundRect">
              <a:avLst/>
            </a:prstGeom>
          </p:spPr>
          <p:style>
            <a:lnRef idx="2">
              <a:schemeClr val="accent1"/>
            </a:lnRef>
            <a:fillRef idx="1">
              <a:schemeClr val="lt1"/>
            </a:fillRef>
            <a:effectRef idx="0">
              <a:schemeClr val="accent1"/>
            </a:effectRef>
            <a:fontRef idx="minor">
              <a:schemeClr val="dk1"/>
            </a:fontRef>
          </p:style>
          <p:txBody>
            <a:bodyPr lIns="0" rIns="0" rtlCol="0" anchor="ctr"/>
            <a:lstStyle/>
            <a:p>
              <a:pPr algn="ctr" fontAlgn="base">
                <a:lnSpc>
                  <a:spcPct val="107000"/>
                </a:lnSpc>
                <a:spcBef>
                  <a:spcPts val="600"/>
                </a:spcBef>
                <a:spcAft>
                  <a:spcPts val="300"/>
                </a:spcAft>
              </a:pPr>
              <a:r>
                <a:rPr lang="en-GB" sz="1200">
                  <a:effectLst/>
                </a:rPr>
                <a:t>4. Incentivise congestion relief: Create incentives for technologies that can help to alleviate congestion (e.g. storage and demand-side resources) to locate where they are needed most and operate in ways that benefit the broader system.</a:t>
              </a:r>
            </a:p>
          </p:txBody>
        </p:sp>
      </p:grpSp>
    </p:spTree>
    <p:extLst>
      <p:ext uri="{BB962C8B-B14F-4D97-AF65-F5344CB8AC3E}">
        <p14:creationId xmlns:p14="http://schemas.microsoft.com/office/powerpoint/2010/main" val="1787432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524C6-7327-4843-B693-6DBD7B0EC795}"/>
              </a:ext>
            </a:extLst>
          </p:cNvPr>
          <p:cNvSpPr>
            <a:spLocks noGrp="1"/>
          </p:cNvSpPr>
          <p:nvPr>
            <p:ph type="title"/>
          </p:nvPr>
        </p:nvSpPr>
        <p:spPr>
          <a:xfrm>
            <a:off x="277235" y="783443"/>
            <a:ext cx="7560000" cy="198000"/>
          </a:xfrm>
        </p:spPr>
        <p:txBody>
          <a:bodyPr/>
          <a:lstStyle/>
          <a:p>
            <a:r>
              <a:rPr lang="en-AU"/>
              <a:t>assessment criteria</a:t>
            </a:r>
          </a:p>
        </p:txBody>
      </p:sp>
      <p:sp>
        <p:nvSpPr>
          <p:cNvPr id="3" name="Slide Number Placeholder 2">
            <a:extLst>
              <a:ext uri="{FF2B5EF4-FFF2-40B4-BE49-F238E27FC236}">
                <a16:creationId xmlns:a16="http://schemas.microsoft.com/office/drawing/2014/main" id="{6A1938D5-6443-43DD-A5E8-55210F68884B}"/>
              </a:ext>
            </a:extLst>
          </p:cNvPr>
          <p:cNvSpPr>
            <a:spLocks noGrp="1"/>
          </p:cNvSpPr>
          <p:nvPr>
            <p:ph type="sldNum" sz="quarter" idx="12"/>
          </p:nvPr>
        </p:nvSpPr>
        <p:spPr/>
        <p:txBody>
          <a:bodyPr/>
          <a:lstStyle/>
          <a:p>
            <a:fld id="{3D6AA1CF-B9EC-554E-9326-BA38718B598A}" type="slidenum">
              <a:rPr lang="en-US" smtClean="0"/>
              <a:t>19</a:t>
            </a:fld>
            <a:endParaRPr lang="en-US"/>
          </a:p>
        </p:txBody>
      </p:sp>
      <p:sp>
        <p:nvSpPr>
          <p:cNvPr id="5" name="Text Placeholder 4">
            <a:extLst>
              <a:ext uri="{FF2B5EF4-FFF2-40B4-BE49-F238E27FC236}">
                <a16:creationId xmlns:a16="http://schemas.microsoft.com/office/drawing/2014/main" id="{8C48CFC4-2D3B-46EF-8F6E-481D2AD3ABC0}"/>
              </a:ext>
            </a:extLst>
          </p:cNvPr>
          <p:cNvSpPr>
            <a:spLocks noGrp="1"/>
          </p:cNvSpPr>
          <p:nvPr>
            <p:ph type="body" sz="quarter" idx="14"/>
          </p:nvPr>
        </p:nvSpPr>
        <p:spPr/>
        <p:txBody>
          <a:bodyPr/>
          <a:lstStyle/>
          <a:p>
            <a:endParaRPr lang="en-AU"/>
          </a:p>
        </p:txBody>
      </p:sp>
      <p:graphicFrame>
        <p:nvGraphicFramePr>
          <p:cNvPr id="9" name="Table 8">
            <a:extLst>
              <a:ext uri="{FF2B5EF4-FFF2-40B4-BE49-F238E27FC236}">
                <a16:creationId xmlns:a16="http://schemas.microsoft.com/office/drawing/2014/main" id="{E8551451-F3C5-4397-91C1-65367ED90BBE}"/>
              </a:ext>
            </a:extLst>
          </p:cNvPr>
          <p:cNvGraphicFramePr>
            <a:graphicFrameLocks noGrp="1"/>
          </p:cNvGraphicFramePr>
          <p:nvPr/>
        </p:nvGraphicFramePr>
        <p:xfrm>
          <a:off x="277235" y="1077686"/>
          <a:ext cx="8483044" cy="3731003"/>
        </p:xfrm>
        <a:graphic>
          <a:graphicData uri="http://schemas.openxmlformats.org/drawingml/2006/table">
            <a:tbl>
              <a:tblPr firstRow="1" firstCol="1" bandRow="1">
                <a:tableStyleId>{5C22544A-7EE6-4342-B048-85BDC9FD1C3A}</a:tableStyleId>
              </a:tblPr>
              <a:tblGrid>
                <a:gridCol w="351415">
                  <a:extLst>
                    <a:ext uri="{9D8B030D-6E8A-4147-A177-3AD203B41FA5}">
                      <a16:colId xmlns:a16="http://schemas.microsoft.com/office/drawing/2014/main" val="1895437305"/>
                    </a:ext>
                  </a:extLst>
                </a:gridCol>
                <a:gridCol w="2090057">
                  <a:extLst>
                    <a:ext uri="{9D8B030D-6E8A-4147-A177-3AD203B41FA5}">
                      <a16:colId xmlns:a16="http://schemas.microsoft.com/office/drawing/2014/main" val="820176235"/>
                    </a:ext>
                  </a:extLst>
                </a:gridCol>
                <a:gridCol w="6041572">
                  <a:extLst>
                    <a:ext uri="{9D8B030D-6E8A-4147-A177-3AD203B41FA5}">
                      <a16:colId xmlns:a16="http://schemas.microsoft.com/office/drawing/2014/main" val="1187040429"/>
                    </a:ext>
                  </a:extLst>
                </a:gridCol>
              </a:tblGrid>
              <a:tr h="228053">
                <a:tc>
                  <a:txBody>
                    <a:bodyPr/>
                    <a:lstStyle/>
                    <a:p>
                      <a:pPr algn="just" fontAlgn="base">
                        <a:lnSpc>
                          <a:spcPct val="107000"/>
                        </a:lnSpc>
                        <a:spcAft>
                          <a:spcPts val="800"/>
                        </a:spcAft>
                      </a:pPr>
                      <a:r>
                        <a:rPr lang="en-AU" sz="1050">
                          <a:effectLst/>
                        </a:rPr>
                        <a:t> </a:t>
                      </a:r>
                      <a:endParaRPr lang="en-AU" sz="1050">
                        <a:effectLst/>
                        <a:latin typeface="Calibri" panose="020F0502020204030204" pitchFamily="34" charset="0"/>
                        <a:ea typeface="Calibri" panose="020F0502020204030204" pitchFamily="34" charset="0"/>
                        <a:cs typeface="Times New Roman" panose="02020603050405020304" pitchFamily="18" charset="0"/>
                      </a:endParaRPr>
                    </a:p>
                  </a:txBody>
                  <a:tcPr marL="30055" marR="30055" marT="0" marB="0"/>
                </a:tc>
                <a:tc>
                  <a:txBody>
                    <a:bodyPr/>
                    <a:lstStyle/>
                    <a:p>
                      <a:pPr algn="just" fontAlgn="base">
                        <a:lnSpc>
                          <a:spcPct val="107000"/>
                        </a:lnSpc>
                        <a:spcAft>
                          <a:spcPts val="800"/>
                        </a:spcAft>
                      </a:pPr>
                      <a:r>
                        <a:rPr lang="en-AU" sz="1050">
                          <a:effectLst/>
                        </a:rPr>
                        <a:t>Criteria </a:t>
                      </a:r>
                      <a:endParaRPr lang="en-AU" sz="1050">
                        <a:effectLst/>
                        <a:latin typeface="Calibri" panose="020F0502020204030204" pitchFamily="34" charset="0"/>
                        <a:ea typeface="Calibri" panose="020F0502020204030204" pitchFamily="34" charset="0"/>
                        <a:cs typeface="Times New Roman" panose="02020603050405020304" pitchFamily="18" charset="0"/>
                      </a:endParaRPr>
                    </a:p>
                  </a:txBody>
                  <a:tcPr marL="30055" marR="30055" marT="0" marB="0"/>
                </a:tc>
                <a:tc>
                  <a:txBody>
                    <a:bodyPr/>
                    <a:lstStyle/>
                    <a:p>
                      <a:pPr algn="just" fontAlgn="base">
                        <a:lnSpc>
                          <a:spcPct val="107000"/>
                        </a:lnSpc>
                        <a:spcAft>
                          <a:spcPts val="800"/>
                        </a:spcAft>
                      </a:pPr>
                      <a:r>
                        <a:rPr lang="en-AU" sz="1050">
                          <a:effectLst/>
                        </a:rPr>
                        <a:t>Description </a:t>
                      </a:r>
                      <a:endParaRPr lang="en-AU" sz="1050">
                        <a:effectLst/>
                        <a:latin typeface="Calibri" panose="020F0502020204030204" pitchFamily="34" charset="0"/>
                        <a:ea typeface="Calibri" panose="020F0502020204030204" pitchFamily="34" charset="0"/>
                        <a:cs typeface="Times New Roman" panose="02020603050405020304" pitchFamily="18" charset="0"/>
                      </a:endParaRPr>
                    </a:p>
                  </a:txBody>
                  <a:tcPr marL="30055" marR="30055" marT="0" marB="0"/>
                </a:tc>
                <a:extLst>
                  <a:ext uri="{0D108BD9-81ED-4DB2-BD59-A6C34878D82A}">
                    <a16:rowId xmlns:a16="http://schemas.microsoft.com/office/drawing/2014/main" val="3748561025"/>
                  </a:ext>
                </a:extLst>
              </a:tr>
              <a:tr h="506732">
                <a:tc>
                  <a:txBody>
                    <a:bodyPr/>
                    <a:lstStyle/>
                    <a:p>
                      <a:pPr algn="ctr" fontAlgn="base">
                        <a:lnSpc>
                          <a:spcPct val="107000"/>
                        </a:lnSpc>
                        <a:spcAft>
                          <a:spcPts val="800"/>
                        </a:spcAft>
                      </a:pPr>
                      <a:r>
                        <a:rPr lang="en-AU" sz="1050">
                          <a:effectLst/>
                        </a:rPr>
                        <a:t>1 </a:t>
                      </a:r>
                      <a:endParaRPr lang="en-AU" sz="1050">
                        <a:effectLst/>
                        <a:latin typeface="Calibri" panose="020F0502020204030204" pitchFamily="34" charset="0"/>
                        <a:ea typeface="Calibri" panose="020F0502020204030204" pitchFamily="34" charset="0"/>
                        <a:cs typeface="Times New Roman" panose="02020603050405020304" pitchFamily="18" charset="0"/>
                      </a:endParaRPr>
                    </a:p>
                  </a:txBody>
                  <a:tcPr marL="30055" marR="30055" marT="0" marB="0"/>
                </a:tc>
                <a:tc>
                  <a:txBody>
                    <a:bodyPr/>
                    <a:lstStyle/>
                    <a:p>
                      <a:pPr fontAlgn="base">
                        <a:lnSpc>
                          <a:spcPct val="107000"/>
                        </a:lnSpc>
                        <a:spcAft>
                          <a:spcPts val="800"/>
                        </a:spcAft>
                      </a:pPr>
                      <a:r>
                        <a:rPr lang="en-AU" sz="1050">
                          <a:effectLst/>
                        </a:rPr>
                        <a:t>Efficient market outcomes – investment </a:t>
                      </a:r>
                      <a:endParaRPr lang="en-AU" sz="1050">
                        <a:effectLst/>
                        <a:latin typeface="Calibri" panose="020F0502020204030204" pitchFamily="34" charset="0"/>
                        <a:ea typeface="Calibri" panose="020F0502020204030204" pitchFamily="34" charset="0"/>
                        <a:cs typeface="Times New Roman" panose="02020603050405020304" pitchFamily="18" charset="0"/>
                      </a:endParaRPr>
                    </a:p>
                  </a:txBody>
                  <a:tcPr marL="30055" marR="30055" marT="0" marB="0"/>
                </a:tc>
                <a:tc>
                  <a:txBody>
                    <a:bodyPr/>
                    <a:lstStyle/>
                    <a:p>
                      <a:pPr>
                        <a:lnSpc>
                          <a:spcPct val="107000"/>
                        </a:lnSpc>
                        <a:spcAft>
                          <a:spcPts val="800"/>
                        </a:spcAft>
                      </a:pPr>
                      <a:r>
                        <a:rPr lang="en-AU" sz="1050">
                          <a:effectLst/>
                        </a:rPr>
                        <a:t>Better incentivises for generators, storage such as batteries, and load such as hydrogen electrolysers to locate in efficient areas. </a:t>
                      </a:r>
                      <a:endParaRPr lang="en-AU" sz="1050">
                        <a:effectLst/>
                        <a:latin typeface="Calibri" panose="020F0502020204030204" pitchFamily="34" charset="0"/>
                        <a:ea typeface="Calibri" panose="020F0502020204030204" pitchFamily="34" charset="0"/>
                        <a:cs typeface="Times New Roman" panose="02020603050405020304" pitchFamily="18" charset="0"/>
                      </a:endParaRPr>
                    </a:p>
                  </a:txBody>
                  <a:tcPr marL="30055" marR="30055" marT="0" marB="0"/>
                </a:tc>
                <a:extLst>
                  <a:ext uri="{0D108BD9-81ED-4DB2-BD59-A6C34878D82A}">
                    <a16:rowId xmlns:a16="http://schemas.microsoft.com/office/drawing/2014/main" val="1966043390"/>
                  </a:ext>
                </a:extLst>
              </a:tr>
              <a:tr h="612143">
                <a:tc>
                  <a:txBody>
                    <a:bodyPr/>
                    <a:lstStyle/>
                    <a:p>
                      <a:pPr algn="ctr" fontAlgn="base">
                        <a:lnSpc>
                          <a:spcPct val="107000"/>
                        </a:lnSpc>
                        <a:spcAft>
                          <a:spcPts val="800"/>
                        </a:spcAft>
                      </a:pPr>
                      <a:r>
                        <a:rPr lang="en-AU" sz="1050">
                          <a:effectLst/>
                        </a:rPr>
                        <a:t>2 </a:t>
                      </a:r>
                      <a:endParaRPr lang="en-AU" sz="1050">
                        <a:effectLst/>
                        <a:latin typeface="Calibri" panose="020F0502020204030204" pitchFamily="34" charset="0"/>
                        <a:ea typeface="Calibri" panose="020F0502020204030204" pitchFamily="34" charset="0"/>
                        <a:cs typeface="Times New Roman" panose="02020603050405020304" pitchFamily="18" charset="0"/>
                      </a:endParaRPr>
                    </a:p>
                  </a:txBody>
                  <a:tcPr marL="30055" marR="30055" marT="0" marB="0"/>
                </a:tc>
                <a:tc>
                  <a:txBody>
                    <a:bodyPr/>
                    <a:lstStyle/>
                    <a:p>
                      <a:pPr fontAlgn="base">
                        <a:lnSpc>
                          <a:spcPct val="107000"/>
                        </a:lnSpc>
                        <a:spcAft>
                          <a:spcPts val="800"/>
                        </a:spcAft>
                      </a:pPr>
                      <a:r>
                        <a:rPr lang="en-AU" sz="1050">
                          <a:effectLst/>
                        </a:rPr>
                        <a:t>Efficient market outcomes - dispatch </a:t>
                      </a:r>
                      <a:endParaRPr lang="en-AU" sz="1050">
                        <a:effectLst/>
                        <a:latin typeface="Calibri" panose="020F0502020204030204" pitchFamily="34" charset="0"/>
                        <a:ea typeface="Calibri" panose="020F0502020204030204" pitchFamily="34" charset="0"/>
                        <a:cs typeface="Times New Roman" panose="02020603050405020304" pitchFamily="18" charset="0"/>
                      </a:endParaRPr>
                    </a:p>
                  </a:txBody>
                  <a:tcPr marL="30055" marR="30055" marT="0" marB="0"/>
                </a:tc>
                <a:tc>
                  <a:txBody>
                    <a:bodyPr/>
                    <a:lstStyle/>
                    <a:p>
                      <a:pPr>
                        <a:lnSpc>
                          <a:spcPct val="107000"/>
                        </a:lnSpc>
                        <a:spcAft>
                          <a:spcPts val="800"/>
                        </a:spcAft>
                      </a:pPr>
                      <a:r>
                        <a:rPr lang="en-AU" sz="1050">
                          <a:effectLst/>
                        </a:rPr>
                        <a:t>Better incentives for market participants to bid in a fashion that best reflects its underlying costs, resulting in more efficient dispatch outcomes and reducing fuel costs across the NEM. In turn, this may also reduce emissions.   </a:t>
                      </a:r>
                      <a:endParaRPr lang="en-AU" sz="1050">
                        <a:effectLst/>
                        <a:latin typeface="Calibri" panose="020F0502020204030204" pitchFamily="34" charset="0"/>
                        <a:ea typeface="Calibri" panose="020F0502020204030204" pitchFamily="34" charset="0"/>
                        <a:cs typeface="Times New Roman" panose="02020603050405020304" pitchFamily="18" charset="0"/>
                      </a:endParaRPr>
                    </a:p>
                  </a:txBody>
                  <a:tcPr marL="30055" marR="30055" marT="0" marB="0"/>
                </a:tc>
                <a:extLst>
                  <a:ext uri="{0D108BD9-81ED-4DB2-BD59-A6C34878D82A}">
                    <a16:rowId xmlns:a16="http://schemas.microsoft.com/office/drawing/2014/main" val="4285285646"/>
                  </a:ext>
                </a:extLst>
              </a:tr>
              <a:tr h="400720">
                <a:tc>
                  <a:txBody>
                    <a:bodyPr/>
                    <a:lstStyle/>
                    <a:p>
                      <a:pPr algn="ctr" fontAlgn="base">
                        <a:lnSpc>
                          <a:spcPct val="107000"/>
                        </a:lnSpc>
                        <a:spcAft>
                          <a:spcPts val="800"/>
                        </a:spcAft>
                      </a:pPr>
                      <a:r>
                        <a:rPr lang="en-AU" sz="1050">
                          <a:effectLst/>
                        </a:rPr>
                        <a:t>3 </a:t>
                      </a:r>
                      <a:endParaRPr lang="en-AU" sz="1050">
                        <a:effectLst/>
                        <a:latin typeface="Calibri" panose="020F0502020204030204" pitchFamily="34" charset="0"/>
                        <a:ea typeface="Calibri" panose="020F0502020204030204" pitchFamily="34" charset="0"/>
                        <a:cs typeface="Times New Roman" panose="02020603050405020304" pitchFamily="18" charset="0"/>
                      </a:endParaRPr>
                    </a:p>
                  </a:txBody>
                  <a:tcPr marL="30055" marR="30055" marT="0" marB="0"/>
                </a:tc>
                <a:tc>
                  <a:txBody>
                    <a:bodyPr/>
                    <a:lstStyle/>
                    <a:p>
                      <a:pPr fontAlgn="base">
                        <a:lnSpc>
                          <a:spcPct val="107000"/>
                        </a:lnSpc>
                        <a:spcAft>
                          <a:spcPts val="800"/>
                        </a:spcAft>
                      </a:pPr>
                      <a:r>
                        <a:rPr lang="en-AU" sz="1050">
                          <a:effectLst/>
                        </a:rPr>
                        <a:t>Appropriate allocation of risk </a:t>
                      </a:r>
                      <a:endParaRPr lang="en-AU" sz="1050">
                        <a:effectLst/>
                        <a:latin typeface="Calibri" panose="020F0502020204030204" pitchFamily="34" charset="0"/>
                        <a:ea typeface="Calibri" panose="020F0502020204030204" pitchFamily="34" charset="0"/>
                        <a:cs typeface="Times New Roman" panose="02020603050405020304" pitchFamily="18" charset="0"/>
                      </a:endParaRPr>
                    </a:p>
                  </a:txBody>
                  <a:tcPr marL="30055" marR="30055" marT="0" marB="0"/>
                </a:tc>
                <a:tc>
                  <a:txBody>
                    <a:bodyPr/>
                    <a:lstStyle/>
                    <a:p>
                      <a:pPr>
                        <a:lnSpc>
                          <a:spcPct val="107000"/>
                        </a:lnSpc>
                        <a:spcAft>
                          <a:spcPts val="800"/>
                        </a:spcAft>
                      </a:pPr>
                      <a:r>
                        <a:rPr lang="en-AU" sz="1050">
                          <a:effectLst/>
                        </a:rPr>
                        <a:t>Risk arising due to congestion in the NEM should be allocated, to the extent possible, to the party that is best placed to manage or otherwise bear that risk. </a:t>
                      </a:r>
                      <a:endParaRPr lang="en-AU" sz="1050">
                        <a:effectLst/>
                        <a:latin typeface="Calibri" panose="020F0502020204030204" pitchFamily="34" charset="0"/>
                        <a:ea typeface="Calibri" panose="020F0502020204030204" pitchFamily="34" charset="0"/>
                        <a:cs typeface="Times New Roman" panose="02020603050405020304" pitchFamily="18" charset="0"/>
                      </a:endParaRPr>
                    </a:p>
                  </a:txBody>
                  <a:tcPr marL="30055" marR="30055" marT="0" marB="0"/>
                </a:tc>
                <a:extLst>
                  <a:ext uri="{0D108BD9-81ED-4DB2-BD59-A6C34878D82A}">
                    <a16:rowId xmlns:a16="http://schemas.microsoft.com/office/drawing/2014/main" val="1250532244"/>
                  </a:ext>
                </a:extLst>
              </a:tr>
              <a:tr h="897580">
                <a:tc>
                  <a:txBody>
                    <a:bodyPr/>
                    <a:lstStyle/>
                    <a:p>
                      <a:pPr algn="ctr" fontAlgn="base">
                        <a:lnSpc>
                          <a:spcPct val="107000"/>
                        </a:lnSpc>
                        <a:spcAft>
                          <a:spcPts val="800"/>
                        </a:spcAft>
                      </a:pPr>
                      <a:r>
                        <a:rPr lang="en-AU" sz="1050">
                          <a:effectLst/>
                        </a:rPr>
                        <a:t>4</a:t>
                      </a:r>
                      <a:endParaRPr lang="en-AU" sz="1050">
                        <a:effectLst/>
                        <a:latin typeface="Calibri" panose="020F0502020204030204" pitchFamily="34" charset="0"/>
                        <a:ea typeface="Calibri" panose="020F0502020204030204" pitchFamily="34" charset="0"/>
                        <a:cs typeface="Times New Roman" panose="02020603050405020304" pitchFamily="18" charset="0"/>
                      </a:endParaRPr>
                    </a:p>
                  </a:txBody>
                  <a:tcPr marL="30055" marR="30055" marT="0" marB="0"/>
                </a:tc>
                <a:tc>
                  <a:txBody>
                    <a:bodyPr/>
                    <a:lstStyle/>
                    <a:p>
                      <a:pPr fontAlgn="base">
                        <a:lnSpc>
                          <a:spcPct val="107000"/>
                        </a:lnSpc>
                        <a:spcAft>
                          <a:spcPts val="800"/>
                        </a:spcAft>
                      </a:pPr>
                      <a:r>
                        <a:rPr lang="en-AU" sz="1050">
                          <a:effectLst/>
                        </a:rPr>
                        <a:t>Manage access risk</a:t>
                      </a:r>
                      <a:endParaRPr lang="en-AU" sz="1050">
                        <a:effectLst/>
                        <a:latin typeface="Calibri" panose="020F0502020204030204" pitchFamily="34" charset="0"/>
                        <a:ea typeface="Calibri" panose="020F0502020204030204" pitchFamily="34" charset="0"/>
                        <a:cs typeface="Times New Roman" panose="02020603050405020304" pitchFamily="18" charset="0"/>
                      </a:endParaRPr>
                    </a:p>
                  </a:txBody>
                  <a:tcPr marL="30055" marR="30055" marT="0" marB="0"/>
                </a:tc>
                <a:tc>
                  <a:txBody>
                    <a:bodyPr/>
                    <a:lstStyle/>
                    <a:p>
                      <a:pPr>
                        <a:lnSpc>
                          <a:spcPct val="107000"/>
                        </a:lnSpc>
                        <a:spcAft>
                          <a:spcPts val="0"/>
                        </a:spcAft>
                      </a:pPr>
                      <a:r>
                        <a:rPr lang="en-AU" sz="1050">
                          <a:effectLst/>
                        </a:rPr>
                        <a:t>Address the current market design features that amplify access risk to market participants above what would occur in a natural competitive market. </a:t>
                      </a:r>
                    </a:p>
                    <a:p>
                      <a:pPr>
                        <a:lnSpc>
                          <a:spcPct val="107000"/>
                        </a:lnSpc>
                        <a:spcAft>
                          <a:spcPts val="0"/>
                        </a:spcAft>
                      </a:pPr>
                      <a:r>
                        <a:rPr lang="en-AU" sz="1050">
                          <a:effectLst/>
                        </a:rPr>
                        <a:t>Facilitate market participants’ ability to manage access risk.</a:t>
                      </a:r>
                    </a:p>
                    <a:p>
                      <a:pPr>
                        <a:lnSpc>
                          <a:spcPct val="107000"/>
                        </a:lnSpc>
                        <a:spcAft>
                          <a:spcPts val="0"/>
                        </a:spcAft>
                      </a:pPr>
                      <a:r>
                        <a:rPr lang="en-AU" sz="1050">
                          <a:effectLst/>
                        </a:rPr>
                        <a:t>Managing the risk arising from regulatory change, i.e. consider whether there are strategies to mitigate the impact of the changes on market participants.</a:t>
                      </a:r>
                      <a:endParaRPr lang="en-AU" sz="1050">
                        <a:effectLst/>
                        <a:latin typeface="Calibri" panose="020F0502020204030204" pitchFamily="34" charset="0"/>
                        <a:ea typeface="Calibri" panose="020F0502020204030204" pitchFamily="34" charset="0"/>
                        <a:cs typeface="Times New Roman" panose="02020603050405020304" pitchFamily="18" charset="0"/>
                      </a:endParaRPr>
                    </a:p>
                  </a:txBody>
                  <a:tcPr marL="30055" marR="30055" marT="0" marB="0"/>
                </a:tc>
                <a:extLst>
                  <a:ext uri="{0D108BD9-81ED-4DB2-BD59-A6C34878D82A}">
                    <a16:rowId xmlns:a16="http://schemas.microsoft.com/office/drawing/2014/main" val="2351120227"/>
                  </a:ext>
                </a:extLst>
              </a:tr>
              <a:tr h="400720">
                <a:tc>
                  <a:txBody>
                    <a:bodyPr/>
                    <a:lstStyle/>
                    <a:p>
                      <a:pPr algn="ctr" fontAlgn="base">
                        <a:lnSpc>
                          <a:spcPct val="107000"/>
                        </a:lnSpc>
                        <a:spcAft>
                          <a:spcPts val="800"/>
                        </a:spcAft>
                      </a:pPr>
                      <a:r>
                        <a:rPr lang="en-AU" sz="1050">
                          <a:effectLst/>
                        </a:rPr>
                        <a:t>5</a:t>
                      </a:r>
                      <a:endParaRPr lang="en-AU" sz="1050">
                        <a:effectLst/>
                        <a:latin typeface="Calibri" panose="020F0502020204030204" pitchFamily="34" charset="0"/>
                        <a:ea typeface="Calibri" panose="020F0502020204030204" pitchFamily="34" charset="0"/>
                        <a:cs typeface="Times New Roman" panose="02020603050405020304" pitchFamily="18" charset="0"/>
                      </a:endParaRPr>
                    </a:p>
                  </a:txBody>
                  <a:tcPr marL="30055" marR="30055" marT="0" marB="0"/>
                </a:tc>
                <a:tc>
                  <a:txBody>
                    <a:bodyPr/>
                    <a:lstStyle/>
                    <a:p>
                      <a:pPr fontAlgn="base">
                        <a:lnSpc>
                          <a:spcPct val="107000"/>
                        </a:lnSpc>
                        <a:spcAft>
                          <a:spcPts val="800"/>
                        </a:spcAft>
                      </a:pPr>
                      <a:r>
                        <a:rPr lang="en-AU" sz="1050">
                          <a:effectLst/>
                        </a:rPr>
                        <a:t>Effective wholesale competition</a:t>
                      </a:r>
                      <a:endParaRPr lang="en-AU" sz="1050">
                        <a:effectLst/>
                        <a:latin typeface="Calibri" panose="020F0502020204030204" pitchFamily="34" charset="0"/>
                        <a:ea typeface="Calibri" panose="020F0502020204030204" pitchFamily="34" charset="0"/>
                        <a:cs typeface="Times New Roman" panose="02020603050405020304" pitchFamily="18" charset="0"/>
                      </a:endParaRPr>
                    </a:p>
                  </a:txBody>
                  <a:tcPr marL="30055" marR="30055" marT="0" marB="0"/>
                </a:tc>
                <a:tc>
                  <a:txBody>
                    <a:bodyPr/>
                    <a:lstStyle/>
                    <a:p>
                      <a:pPr>
                        <a:lnSpc>
                          <a:spcPct val="107000"/>
                        </a:lnSpc>
                        <a:spcAft>
                          <a:spcPts val="800"/>
                        </a:spcAft>
                      </a:pPr>
                      <a:r>
                        <a:rPr lang="en-AU" sz="1050">
                          <a:effectLst/>
                        </a:rPr>
                        <a:t>Avoid creating barriers to new entry.</a:t>
                      </a:r>
                      <a:endParaRPr lang="en-AU" sz="1050">
                        <a:effectLst/>
                        <a:latin typeface="Calibri" panose="020F0502020204030204" pitchFamily="34" charset="0"/>
                        <a:ea typeface="Calibri" panose="020F0502020204030204" pitchFamily="34" charset="0"/>
                        <a:cs typeface="Times New Roman" panose="02020603050405020304" pitchFamily="18" charset="0"/>
                      </a:endParaRPr>
                    </a:p>
                  </a:txBody>
                  <a:tcPr marL="30055" marR="30055" marT="0" marB="0"/>
                </a:tc>
                <a:extLst>
                  <a:ext uri="{0D108BD9-81ED-4DB2-BD59-A6C34878D82A}">
                    <a16:rowId xmlns:a16="http://schemas.microsoft.com/office/drawing/2014/main" val="3783779569"/>
                  </a:ext>
                </a:extLst>
              </a:tr>
              <a:tr h="319864">
                <a:tc>
                  <a:txBody>
                    <a:bodyPr/>
                    <a:lstStyle/>
                    <a:p>
                      <a:pPr algn="ctr" fontAlgn="base">
                        <a:lnSpc>
                          <a:spcPct val="107000"/>
                        </a:lnSpc>
                        <a:spcAft>
                          <a:spcPts val="800"/>
                        </a:spcAft>
                      </a:pPr>
                      <a:r>
                        <a:rPr lang="en-AU" sz="1050">
                          <a:effectLst/>
                        </a:rPr>
                        <a:t>6 </a:t>
                      </a:r>
                      <a:endParaRPr lang="en-AU" sz="1050">
                        <a:effectLst/>
                        <a:latin typeface="Calibri" panose="020F0502020204030204" pitchFamily="34" charset="0"/>
                        <a:ea typeface="Calibri" panose="020F0502020204030204" pitchFamily="34" charset="0"/>
                        <a:cs typeface="Times New Roman" panose="02020603050405020304" pitchFamily="18" charset="0"/>
                      </a:endParaRPr>
                    </a:p>
                  </a:txBody>
                  <a:tcPr marL="30055" marR="30055" marT="0" marB="0"/>
                </a:tc>
                <a:tc>
                  <a:txBody>
                    <a:bodyPr/>
                    <a:lstStyle/>
                    <a:p>
                      <a:pPr fontAlgn="base">
                        <a:lnSpc>
                          <a:spcPct val="107000"/>
                        </a:lnSpc>
                        <a:spcAft>
                          <a:spcPts val="800"/>
                        </a:spcAft>
                      </a:pPr>
                      <a:r>
                        <a:rPr lang="en-AU" sz="1050">
                          <a:effectLst/>
                        </a:rPr>
                        <a:t>Implementation considerations </a:t>
                      </a:r>
                      <a:endParaRPr lang="en-AU" sz="1050">
                        <a:effectLst/>
                        <a:latin typeface="Calibri" panose="020F0502020204030204" pitchFamily="34" charset="0"/>
                        <a:ea typeface="Calibri" panose="020F0502020204030204" pitchFamily="34" charset="0"/>
                        <a:cs typeface="Times New Roman" panose="02020603050405020304" pitchFamily="18" charset="0"/>
                      </a:endParaRPr>
                    </a:p>
                  </a:txBody>
                  <a:tcPr marL="30055" marR="30055" marT="0" marB="0"/>
                </a:tc>
                <a:tc>
                  <a:txBody>
                    <a:bodyPr/>
                    <a:lstStyle/>
                    <a:p>
                      <a:pPr>
                        <a:lnSpc>
                          <a:spcPct val="107000"/>
                        </a:lnSpc>
                        <a:spcAft>
                          <a:spcPts val="800"/>
                        </a:spcAft>
                      </a:pPr>
                      <a:r>
                        <a:rPr lang="en-AU" sz="1050">
                          <a:effectLst/>
                        </a:rPr>
                        <a:t>Cost, complexity, uncertainty of outcome, the likely timing of benefits versus costs. </a:t>
                      </a:r>
                      <a:endParaRPr lang="en-AU" sz="1050">
                        <a:effectLst/>
                        <a:latin typeface="Calibri" panose="020F0502020204030204" pitchFamily="34" charset="0"/>
                        <a:ea typeface="Calibri" panose="020F0502020204030204" pitchFamily="34" charset="0"/>
                        <a:cs typeface="Times New Roman" panose="02020603050405020304" pitchFamily="18" charset="0"/>
                      </a:endParaRPr>
                    </a:p>
                  </a:txBody>
                  <a:tcPr marL="30055" marR="30055" marT="0" marB="0"/>
                </a:tc>
                <a:extLst>
                  <a:ext uri="{0D108BD9-81ED-4DB2-BD59-A6C34878D82A}">
                    <a16:rowId xmlns:a16="http://schemas.microsoft.com/office/drawing/2014/main" val="2691376283"/>
                  </a:ext>
                </a:extLst>
              </a:tr>
              <a:tr h="365191">
                <a:tc>
                  <a:txBody>
                    <a:bodyPr/>
                    <a:lstStyle/>
                    <a:p>
                      <a:pPr algn="ctr" fontAlgn="base">
                        <a:lnSpc>
                          <a:spcPct val="107000"/>
                        </a:lnSpc>
                        <a:spcAft>
                          <a:spcPts val="800"/>
                        </a:spcAft>
                      </a:pPr>
                      <a:r>
                        <a:rPr lang="en-AU" sz="1050">
                          <a:effectLst/>
                        </a:rPr>
                        <a:t>7 </a:t>
                      </a:r>
                      <a:endParaRPr lang="en-AU" sz="1050">
                        <a:effectLst/>
                        <a:latin typeface="Calibri" panose="020F0502020204030204" pitchFamily="34" charset="0"/>
                        <a:ea typeface="Calibri" panose="020F0502020204030204" pitchFamily="34" charset="0"/>
                        <a:cs typeface="Times New Roman" panose="02020603050405020304" pitchFamily="18" charset="0"/>
                      </a:endParaRPr>
                    </a:p>
                  </a:txBody>
                  <a:tcPr marL="30055" marR="30055" marT="0" marB="0"/>
                </a:tc>
                <a:tc>
                  <a:txBody>
                    <a:bodyPr/>
                    <a:lstStyle/>
                    <a:p>
                      <a:pPr fontAlgn="base">
                        <a:lnSpc>
                          <a:spcPct val="107000"/>
                        </a:lnSpc>
                        <a:spcAft>
                          <a:spcPts val="800"/>
                        </a:spcAft>
                      </a:pPr>
                      <a:r>
                        <a:rPr lang="en-AU" sz="1050">
                          <a:effectLst/>
                        </a:rPr>
                        <a:t>Integration with jurisdictional REZ schemes </a:t>
                      </a:r>
                      <a:endParaRPr lang="en-AU" sz="1050">
                        <a:effectLst/>
                        <a:latin typeface="Calibri" panose="020F0502020204030204" pitchFamily="34" charset="0"/>
                        <a:ea typeface="Calibri" panose="020F0502020204030204" pitchFamily="34" charset="0"/>
                        <a:cs typeface="Times New Roman" panose="02020603050405020304" pitchFamily="18" charset="0"/>
                      </a:endParaRPr>
                    </a:p>
                  </a:txBody>
                  <a:tcPr marL="30055" marR="30055" marT="0" marB="0"/>
                </a:tc>
                <a:tc>
                  <a:txBody>
                    <a:bodyPr/>
                    <a:lstStyle/>
                    <a:p>
                      <a:pPr marL="0" lvl="0" indent="0" fontAlgn="base">
                        <a:lnSpc>
                          <a:spcPct val="107000"/>
                        </a:lnSpc>
                        <a:spcAft>
                          <a:spcPts val="800"/>
                        </a:spcAft>
                        <a:buSzPts val="1000"/>
                        <a:buFont typeface="Symbol" panose="05050102010706020507" pitchFamily="18" charset="2"/>
                        <a:buNone/>
                        <a:tabLst>
                          <a:tab pos="323850" algn="l"/>
                        </a:tabLst>
                      </a:pPr>
                      <a:r>
                        <a:rPr lang="en-AU" sz="1050">
                          <a:effectLst/>
                        </a:rPr>
                        <a:t>As requested by Ministers, the proposed rules must provide flexibility such that differences between jurisdictions’ access schemes, including those without REZ schemes, can be integrated. </a:t>
                      </a:r>
                      <a:endParaRPr lang="en-AU" sz="1050">
                        <a:effectLst/>
                        <a:latin typeface="Calibri" panose="020F0502020204030204" pitchFamily="34" charset="0"/>
                        <a:ea typeface="Calibri" panose="020F0502020204030204" pitchFamily="34" charset="0"/>
                        <a:cs typeface="Times New Roman" panose="02020603050405020304" pitchFamily="18" charset="0"/>
                      </a:endParaRPr>
                    </a:p>
                  </a:txBody>
                  <a:tcPr marL="30055" marR="30055" marT="0" marB="0"/>
                </a:tc>
                <a:extLst>
                  <a:ext uri="{0D108BD9-81ED-4DB2-BD59-A6C34878D82A}">
                    <a16:rowId xmlns:a16="http://schemas.microsoft.com/office/drawing/2014/main" val="2439647909"/>
                  </a:ext>
                </a:extLst>
              </a:tr>
            </a:tbl>
          </a:graphicData>
        </a:graphic>
      </p:graphicFrame>
    </p:spTree>
    <p:extLst>
      <p:ext uri="{BB962C8B-B14F-4D97-AF65-F5344CB8AC3E}">
        <p14:creationId xmlns:p14="http://schemas.microsoft.com/office/powerpoint/2010/main" val="4132912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A2E55-B71F-9C05-CF3A-79265C04A5CC}"/>
              </a:ext>
            </a:extLst>
          </p:cNvPr>
          <p:cNvSpPr>
            <a:spLocks noGrp="1"/>
          </p:cNvSpPr>
          <p:nvPr>
            <p:ph type="title"/>
          </p:nvPr>
        </p:nvSpPr>
        <p:spPr>
          <a:xfrm>
            <a:off x="616869" y="1202929"/>
            <a:ext cx="7560000" cy="198000"/>
          </a:xfrm>
        </p:spPr>
        <p:txBody>
          <a:bodyPr/>
          <a:lstStyle/>
          <a:p>
            <a:r>
              <a:rPr lang="en-AU"/>
              <a:t>agenda</a:t>
            </a:r>
          </a:p>
        </p:txBody>
      </p:sp>
      <p:sp>
        <p:nvSpPr>
          <p:cNvPr id="3" name="Slide Number Placeholder 2">
            <a:extLst>
              <a:ext uri="{FF2B5EF4-FFF2-40B4-BE49-F238E27FC236}">
                <a16:creationId xmlns:a16="http://schemas.microsoft.com/office/drawing/2014/main" id="{A62B28A7-B68F-AD2C-17E0-854C910DBD82}"/>
              </a:ext>
            </a:extLst>
          </p:cNvPr>
          <p:cNvSpPr>
            <a:spLocks noGrp="1"/>
          </p:cNvSpPr>
          <p:nvPr>
            <p:ph type="sldNum" sz="quarter" idx="12"/>
          </p:nvPr>
        </p:nvSpPr>
        <p:spPr/>
        <p:txBody>
          <a:bodyPr/>
          <a:lstStyle/>
          <a:p>
            <a:fld id="{3D6AA1CF-B9EC-554E-9326-BA38718B598A}" type="slidenum">
              <a:rPr lang="en-US" smtClean="0"/>
              <a:t>2</a:t>
            </a:fld>
            <a:endParaRPr lang="en-US"/>
          </a:p>
        </p:txBody>
      </p:sp>
      <p:sp>
        <p:nvSpPr>
          <p:cNvPr id="5" name="Text Placeholder 4">
            <a:extLst>
              <a:ext uri="{FF2B5EF4-FFF2-40B4-BE49-F238E27FC236}">
                <a16:creationId xmlns:a16="http://schemas.microsoft.com/office/drawing/2014/main" id="{6D944E2B-5E6A-FE5A-7BC8-C213DB7B083D}"/>
              </a:ext>
            </a:extLst>
          </p:cNvPr>
          <p:cNvSpPr>
            <a:spLocks noGrp="1"/>
          </p:cNvSpPr>
          <p:nvPr>
            <p:ph type="body" sz="quarter" idx="14"/>
          </p:nvPr>
        </p:nvSpPr>
        <p:spPr/>
        <p:txBody>
          <a:bodyPr/>
          <a:lstStyle/>
          <a:p>
            <a:endParaRPr lang="en-AU"/>
          </a:p>
        </p:txBody>
      </p:sp>
      <p:graphicFrame>
        <p:nvGraphicFramePr>
          <p:cNvPr id="4" name="Table 3">
            <a:extLst>
              <a:ext uri="{FF2B5EF4-FFF2-40B4-BE49-F238E27FC236}">
                <a16:creationId xmlns:a16="http://schemas.microsoft.com/office/drawing/2014/main" id="{DDF0E525-F2E8-2074-0064-E6DDF32F8F58}"/>
              </a:ext>
            </a:extLst>
          </p:cNvPr>
          <p:cNvGraphicFramePr>
            <a:graphicFrameLocks noGrp="1"/>
          </p:cNvGraphicFramePr>
          <p:nvPr>
            <p:extLst>
              <p:ext uri="{D42A27DB-BD31-4B8C-83A1-F6EECF244321}">
                <p14:modId xmlns:p14="http://schemas.microsoft.com/office/powerpoint/2010/main" val="2450818185"/>
              </p:ext>
            </p:extLst>
          </p:nvPr>
        </p:nvGraphicFramePr>
        <p:xfrm>
          <a:off x="616869" y="1585425"/>
          <a:ext cx="7674875" cy="2010794"/>
        </p:xfrm>
        <a:graphic>
          <a:graphicData uri="http://schemas.openxmlformats.org/drawingml/2006/table">
            <a:tbl>
              <a:tblPr firstRow="1" firstCol="1" bandRow="1">
                <a:tableStyleId>{5C22544A-7EE6-4342-B048-85BDC9FD1C3A}</a:tableStyleId>
              </a:tblPr>
              <a:tblGrid>
                <a:gridCol w="907131">
                  <a:extLst>
                    <a:ext uri="{9D8B030D-6E8A-4147-A177-3AD203B41FA5}">
                      <a16:colId xmlns:a16="http://schemas.microsoft.com/office/drawing/2014/main" val="294966133"/>
                    </a:ext>
                  </a:extLst>
                </a:gridCol>
                <a:gridCol w="6767744">
                  <a:extLst>
                    <a:ext uri="{9D8B030D-6E8A-4147-A177-3AD203B41FA5}">
                      <a16:colId xmlns:a16="http://schemas.microsoft.com/office/drawing/2014/main" val="3121433058"/>
                    </a:ext>
                  </a:extLst>
                </a:gridCol>
              </a:tblGrid>
              <a:tr h="275201">
                <a:tc>
                  <a:txBody>
                    <a:bodyPr/>
                    <a:lstStyle/>
                    <a:p>
                      <a:pPr>
                        <a:lnSpc>
                          <a:spcPct val="100000"/>
                        </a:lnSpc>
                        <a:spcBef>
                          <a:spcPts val="300"/>
                        </a:spcBef>
                        <a:spcAft>
                          <a:spcPts val="300"/>
                        </a:spcAft>
                      </a:pPr>
                      <a:r>
                        <a:rPr lang="en-US" sz="1200">
                          <a:effectLst/>
                        </a:rPr>
                        <a:t>Time</a:t>
                      </a:r>
                      <a:endParaRPr lang="en-AU" sz="1200">
                        <a:effectLst/>
                        <a:latin typeface="Calibri" panose="020F0502020204030204" pitchFamily="34" charset="0"/>
                        <a:ea typeface="Calibri" panose="020F0502020204030204" pitchFamily="34" charset="0"/>
                        <a:cs typeface="Cordia New" panose="020B0304020202020204" pitchFamily="34" charset="-34"/>
                      </a:endParaRPr>
                    </a:p>
                  </a:txBody>
                  <a:tcPr marL="59141" marR="59141" marT="0" marB="0"/>
                </a:tc>
                <a:tc>
                  <a:txBody>
                    <a:bodyPr/>
                    <a:lstStyle/>
                    <a:p>
                      <a:pPr>
                        <a:lnSpc>
                          <a:spcPct val="100000"/>
                        </a:lnSpc>
                        <a:spcBef>
                          <a:spcPts val="300"/>
                        </a:spcBef>
                        <a:spcAft>
                          <a:spcPts val="300"/>
                        </a:spcAft>
                      </a:pPr>
                      <a:r>
                        <a:rPr lang="en-US" sz="1200">
                          <a:effectLst/>
                        </a:rPr>
                        <a:t>Topic</a:t>
                      </a:r>
                      <a:endParaRPr lang="en-AU" sz="1200">
                        <a:effectLst/>
                        <a:latin typeface="Calibri" panose="020F0502020204030204" pitchFamily="34" charset="0"/>
                        <a:ea typeface="Calibri" panose="020F0502020204030204" pitchFamily="34" charset="0"/>
                        <a:cs typeface="Cordia New" panose="020B0304020202020204" pitchFamily="34" charset="-34"/>
                      </a:endParaRPr>
                    </a:p>
                  </a:txBody>
                  <a:tcPr marL="59141" marR="59141" marT="0" marB="0"/>
                </a:tc>
                <a:extLst>
                  <a:ext uri="{0D108BD9-81ED-4DB2-BD59-A6C34878D82A}">
                    <a16:rowId xmlns:a16="http://schemas.microsoft.com/office/drawing/2014/main" val="2146206850"/>
                  </a:ext>
                </a:extLst>
              </a:tr>
              <a:tr h="290633">
                <a:tc>
                  <a:txBody>
                    <a:bodyPr/>
                    <a:lstStyle/>
                    <a:p>
                      <a:pPr>
                        <a:lnSpc>
                          <a:spcPct val="100000"/>
                        </a:lnSpc>
                        <a:spcBef>
                          <a:spcPts val="300"/>
                        </a:spcBef>
                        <a:spcAft>
                          <a:spcPts val="300"/>
                        </a:spcAft>
                      </a:pPr>
                      <a:r>
                        <a:rPr lang="en-AU" sz="1200">
                          <a:effectLst/>
                          <a:latin typeface="+mj-lt"/>
                        </a:rPr>
                        <a:t>2:00</a:t>
                      </a:r>
                      <a:endParaRPr lang="en-AU" sz="1200">
                        <a:effectLst/>
                        <a:latin typeface="+mj-lt"/>
                        <a:ea typeface="Calibri" panose="020F0502020204030204" pitchFamily="34" charset="0"/>
                        <a:cs typeface="Cordia New" panose="020B0304020202020204" pitchFamily="34" charset="-34"/>
                      </a:endParaRPr>
                    </a:p>
                  </a:txBody>
                  <a:tcPr marL="59141" marR="59141" marT="0" marB="0"/>
                </a:tc>
                <a:tc>
                  <a:txBody>
                    <a:bodyPr/>
                    <a:lstStyle/>
                    <a:p>
                      <a:pPr>
                        <a:lnSpc>
                          <a:spcPct val="100000"/>
                        </a:lnSpc>
                        <a:spcBef>
                          <a:spcPts val="300"/>
                        </a:spcBef>
                        <a:spcAft>
                          <a:spcPts val="300"/>
                        </a:spcAft>
                      </a:pPr>
                      <a:r>
                        <a:rPr lang="en-AU" sz="1200">
                          <a:effectLst/>
                          <a:latin typeface="+mj-lt"/>
                        </a:rPr>
                        <a:t>Welcome, objectives and agenda</a:t>
                      </a:r>
                      <a:endParaRPr lang="en-AU" sz="1200">
                        <a:effectLst/>
                        <a:latin typeface="+mj-lt"/>
                        <a:ea typeface="Calibri" panose="020F0502020204030204" pitchFamily="34" charset="0"/>
                        <a:cs typeface="Cordia New" panose="020B0304020202020204" pitchFamily="34" charset="-34"/>
                      </a:endParaRPr>
                    </a:p>
                  </a:txBody>
                  <a:tcPr marL="59141" marR="59141" marT="0" marB="0"/>
                </a:tc>
                <a:extLst>
                  <a:ext uri="{0D108BD9-81ED-4DB2-BD59-A6C34878D82A}">
                    <a16:rowId xmlns:a16="http://schemas.microsoft.com/office/drawing/2014/main" val="171663982"/>
                  </a:ext>
                </a:extLst>
              </a:tr>
              <a:tr h="292144">
                <a:tc>
                  <a:txBody>
                    <a:bodyPr/>
                    <a:lstStyle/>
                    <a:p>
                      <a:pPr>
                        <a:lnSpc>
                          <a:spcPct val="100000"/>
                        </a:lnSpc>
                        <a:spcBef>
                          <a:spcPts val="300"/>
                        </a:spcBef>
                        <a:spcAft>
                          <a:spcPts val="300"/>
                        </a:spcAft>
                      </a:pPr>
                      <a:r>
                        <a:rPr lang="en-AU" sz="1200">
                          <a:effectLst/>
                          <a:latin typeface="Calibri" panose="020F0502020204030204" pitchFamily="34" charset="0"/>
                          <a:ea typeface="Calibri" panose="020F0502020204030204" pitchFamily="34" charset="0"/>
                          <a:cs typeface="Cordia New" panose="020B0304020202020204" pitchFamily="34" charset="-34"/>
                        </a:rPr>
                        <a:t>2:05</a:t>
                      </a:r>
                    </a:p>
                  </a:txBody>
                  <a:tcPr marL="59141" marR="59141" marT="0" marB="0"/>
                </a:tc>
                <a:tc>
                  <a:txBody>
                    <a:bodyPr/>
                    <a:lstStyle/>
                    <a:p>
                      <a:pPr marL="0" marR="0" lvl="0" indent="0" algn="l" defTabSz="685800" rtl="0" eaLnBrk="1" fontAlgn="auto" latinLnBrk="0" hangingPunct="1">
                        <a:lnSpc>
                          <a:spcPct val="100000"/>
                        </a:lnSpc>
                        <a:spcBef>
                          <a:spcPts val="300"/>
                        </a:spcBef>
                        <a:spcAft>
                          <a:spcPts val="300"/>
                        </a:spcAft>
                        <a:buClrTx/>
                        <a:buSzTx/>
                        <a:buFontTx/>
                        <a:buNone/>
                        <a:tabLst/>
                        <a:defRPr/>
                      </a:pPr>
                      <a:r>
                        <a:rPr lang="en-AU" sz="1200" kern="1200">
                          <a:solidFill>
                            <a:schemeClr val="dk1"/>
                          </a:solidFill>
                          <a:effectLst/>
                          <a:latin typeface="+mn-lt"/>
                          <a:ea typeface="+mn-ea"/>
                          <a:cs typeface="+mn-cs"/>
                        </a:rPr>
                        <a:t>Overview of working papers – congestion zones and connection fees</a:t>
                      </a:r>
                    </a:p>
                  </a:txBody>
                  <a:tcPr marL="59141" marR="59141" marT="0" marB="0"/>
                </a:tc>
                <a:extLst>
                  <a:ext uri="{0D108BD9-81ED-4DB2-BD59-A6C34878D82A}">
                    <a16:rowId xmlns:a16="http://schemas.microsoft.com/office/drawing/2014/main" val="1155478271"/>
                  </a:ext>
                </a:extLst>
              </a:tr>
              <a:tr h="292144">
                <a:tc>
                  <a:txBody>
                    <a:bodyPr/>
                    <a:lstStyle/>
                    <a:p>
                      <a:pPr>
                        <a:lnSpc>
                          <a:spcPct val="100000"/>
                        </a:lnSpc>
                        <a:spcBef>
                          <a:spcPts val="300"/>
                        </a:spcBef>
                        <a:spcAft>
                          <a:spcPts val="300"/>
                        </a:spcAft>
                      </a:pPr>
                      <a:r>
                        <a:rPr lang="en-AU" sz="1200">
                          <a:effectLst/>
                          <a:latin typeface="Calibri" panose="020F0502020204030204" pitchFamily="34" charset="0"/>
                          <a:ea typeface="Calibri" panose="020F0502020204030204" pitchFamily="34" charset="0"/>
                          <a:cs typeface="Cordia New" panose="020B0304020202020204" pitchFamily="34" charset="-34"/>
                        </a:rPr>
                        <a:t>2:15</a:t>
                      </a:r>
                    </a:p>
                  </a:txBody>
                  <a:tcPr marL="59141" marR="59141" marT="0" marB="0"/>
                </a:tc>
                <a:tc>
                  <a:txBody>
                    <a:bodyPr/>
                    <a:lstStyle/>
                    <a:p>
                      <a:pPr marL="0" marR="0" lvl="0" indent="0" algn="l" defTabSz="685800" rtl="0" eaLnBrk="1" fontAlgn="auto" latinLnBrk="0" hangingPunct="1">
                        <a:lnSpc>
                          <a:spcPct val="100000"/>
                        </a:lnSpc>
                        <a:spcBef>
                          <a:spcPts val="300"/>
                        </a:spcBef>
                        <a:spcAft>
                          <a:spcPts val="300"/>
                        </a:spcAft>
                        <a:buClrTx/>
                        <a:buSzTx/>
                        <a:buFontTx/>
                        <a:buNone/>
                        <a:tabLst/>
                        <a:defRPr/>
                      </a:pPr>
                      <a:r>
                        <a:rPr lang="en-AU" sz="1200" kern="1200">
                          <a:solidFill>
                            <a:schemeClr val="dk1"/>
                          </a:solidFill>
                          <a:effectLst/>
                          <a:latin typeface="+mn-lt"/>
                          <a:ea typeface="+mn-ea"/>
                          <a:cs typeface="+mn-cs"/>
                        </a:rPr>
                        <a:t>Treatment of pre-existing generators</a:t>
                      </a:r>
                    </a:p>
                  </a:txBody>
                  <a:tcPr marL="59141" marR="59141" marT="0" marB="0"/>
                </a:tc>
                <a:extLst>
                  <a:ext uri="{0D108BD9-81ED-4DB2-BD59-A6C34878D82A}">
                    <a16:rowId xmlns:a16="http://schemas.microsoft.com/office/drawing/2014/main" val="1559049532"/>
                  </a:ext>
                </a:extLst>
              </a:tr>
              <a:tr h="292144">
                <a:tc>
                  <a:txBody>
                    <a:bodyPr/>
                    <a:lstStyle/>
                    <a:p>
                      <a:pPr>
                        <a:lnSpc>
                          <a:spcPct val="100000"/>
                        </a:lnSpc>
                        <a:spcBef>
                          <a:spcPts val="300"/>
                        </a:spcBef>
                        <a:spcAft>
                          <a:spcPts val="300"/>
                        </a:spcAft>
                      </a:pPr>
                      <a:r>
                        <a:rPr lang="en-AU" sz="1200">
                          <a:effectLst/>
                          <a:latin typeface="Calibri" panose="020F0502020204030204" pitchFamily="34" charset="0"/>
                          <a:ea typeface="Calibri" panose="020F0502020204030204" pitchFamily="34" charset="0"/>
                          <a:cs typeface="Cordia New" panose="020B0304020202020204" pitchFamily="34" charset="-34"/>
                        </a:rPr>
                        <a:t>2:45</a:t>
                      </a:r>
                    </a:p>
                  </a:txBody>
                  <a:tcPr marL="59141" marR="59141" marT="0" marB="0"/>
                </a:tc>
                <a:tc>
                  <a:txBody>
                    <a:bodyPr/>
                    <a:lstStyle/>
                    <a:p>
                      <a:pPr marL="0" marR="0" lvl="0" indent="0" algn="l" defTabSz="685800" rtl="0" eaLnBrk="1" fontAlgn="auto" latinLnBrk="0" hangingPunct="1">
                        <a:lnSpc>
                          <a:spcPct val="100000"/>
                        </a:lnSpc>
                        <a:spcBef>
                          <a:spcPts val="300"/>
                        </a:spcBef>
                        <a:spcAft>
                          <a:spcPts val="300"/>
                        </a:spcAft>
                        <a:buClrTx/>
                        <a:buSzTx/>
                        <a:buFontTx/>
                        <a:buNone/>
                        <a:tabLst/>
                        <a:defRPr/>
                      </a:pPr>
                      <a:r>
                        <a:rPr lang="en-GB" sz="1200" kern="1200">
                          <a:solidFill>
                            <a:schemeClr val="dk1"/>
                          </a:solidFill>
                          <a:effectLst/>
                          <a:latin typeface="+mn-lt"/>
                          <a:ea typeface="+mn-ea"/>
                          <a:cs typeface="+mn-cs"/>
                        </a:rPr>
                        <a:t>Governance arrangements</a:t>
                      </a:r>
                    </a:p>
                  </a:txBody>
                  <a:tcPr marL="59141" marR="59141" marT="0" marB="0"/>
                </a:tc>
                <a:extLst>
                  <a:ext uri="{0D108BD9-81ED-4DB2-BD59-A6C34878D82A}">
                    <a16:rowId xmlns:a16="http://schemas.microsoft.com/office/drawing/2014/main" val="823894690"/>
                  </a:ext>
                </a:extLst>
              </a:tr>
              <a:tr h="244724">
                <a:tc>
                  <a:txBody>
                    <a:bodyPr/>
                    <a:lstStyle/>
                    <a:p>
                      <a:pPr>
                        <a:lnSpc>
                          <a:spcPct val="100000"/>
                        </a:lnSpc>
                        <a:spcBef>
                          <a:spcPts val="300"/>
                        </a:spcBef>
                        <a:spcAft>
                          <a:spcPts val="300"/>
                        </a:spcAft>
                      </a:pPr>
                      <a:r>
                        <a:rPr lang="en-AU" sz="1200">
                          <a:effectLst/>
                          <a:latin typeface="Calibri" panose="020F0502020204030204" pitchFamily="34" charset="0"/>
                          <a:ea typeface="Calibri" panose="020F0502020204030204" pitchFamily="34" charset="0"/>
                          <a:cs typeface="Cordia New" panose="020B0304020202020204" pitchFamily="34" charset="-34"/>
                        </a:rPr>
                        <a:t>3:00</a:t>
                      </a:r>
                    </a:p>
                  </a:txBody>
                  <a:tcPr marL="59141" marR="59141" marT="0" marB="0"/>
                </a:tc>
                <a:tc>
                  <a:txBody>
                    <a:bodyPr/>
                    <a:lstStyle/>
                    <a:p>
                      <a:pPr marL="0" marR="0" lvl="0" indent="0" algn="l" defTabSz="685800" rtl="0" eaLnBrk="1" fontAlgn="auto" latinLnBrk="0" hangingPunct="1">
                        <a:lnSpc>
                          <a:spcPct val="100000"/>
                        </a:lnSpc>
                        <a:spcBef>
                          <a:spcPts val="300"/>
                        </a:spcBef>
                        <a:spcAft>
                          <a:spcPts val="600"/>
                        </a:spcAft>
                        <a:buClrTx/>
                        <a:buSzTx/>
                        <a:buFontTx/>
                        <a:buNone/>
                        <a:tabLst/>
                        <a:defRPr/>
                      </a:pPr>
                      <a:r>
                        <a:rPr lang="en-GB" sz="1200" kern="1200">
                          <a:solidFill>
                            <a:schemeClr val="dk1"/>
                          </a:solidFill>
                          <a:effectLst/>
                          <a:latin typeface="+mn-lt"/>
                          <a:ea typeface="+mn-ea"/>
                          <a:cs typeface="+mn-cs"/>
                        </a:rPr>
                        <a:t>Integration with jurisdictional schemes</a:t>
                      </a:r>
                    </a:p>
                  </a:txBody>
                  <a:tcPr marL="59141" marR="59141" marT="0" marB="0"/>
                </a:tc>
                <a:extLst>
                  <a:ext uri="{0D108BD9-81ED-4DB2-BD59-A6C34878D82A}">
                    <a16:rowId xmlns:a16="http://schemas.microsoft.com/office/drawing/2014/main" val="3224666124"/>
                  </a:ext>
                </a:extLst>
              </a:tr>
              <a:tr h="323804">
                <a:tc>
                  <a:txBody>
                    <a:bodyPr/>
                    <a:lstStyle/>
                    <a:p>
                      <a:pPr>
                        <a:lnSpc>
                          <a:spcPct val="107000"/>
                        </a:lnSpc>
                        <a:spcBef>
                          <a:spcPts val="1200"/>
                        </a:spcBef>
                        <a:spcAft>
                          <a:spcPts val="1200"/>
                        </a:spcAft>
                      </a:pPr>
                      <a:r>
                        <a:rPr lang="en-US" sz="1200">
                          <a:effectLst/>
                        </a:rPr>
                        <a:t>3:30</a:t>
                      </a:r>
                      <a:endParaRPr lang="en-AU" sz="1200">
                        <a:effectLst/>
                        <a:latin typeface="Calibri" panose="020F0502020204030204" pitchFamily="34" charset="0"/>
                        <a:ea typeface="Calibri" panose="020F0502020204030204" pitchFamily="34" charset="0"/>
                        <a:cs typeface="Cordia New" panose="020B0304020202020204" pitchFamily="34" charset="-34"/>
                      </a:endParaRPr>
                    </a:p>
                  </a:txBody>
                  <a:tcPr marL="59141" marR="59141" marT="0" marB="0"/>
                </a:tc>
                <a:tc>
                  <a:txBody>
                    <a:bodyPr/>
                    <a:lstStyle/>
                    <a:p>
                      <a:pPr>
                        <a:spcBef>
                          <a:spcPts val="1200"/>
                        </a:spcBef>
                        <a:spcAft>
                          <a:spcPts val="1200"/>
                        </a:spcAft>
                      </a:pPr>
                      <a:r>
                        <a:rPr lang="en-AU" sz="1200">
                          <a:effectLst/>
                        </a:rPr>
                        <a:t>Next steps</a:t>
                      </a:r>
                      <a:endParaRPr lang="en-AU" sz="1200">
                        <a:effectLst/>
                        <a:latin typeface="Calibri" panose="020F0502020204030204" pitchFamily="34" charset="0"/>
                        <a:ea typeface="Calibri" panose="020F0502020204030204" pitchFamily="34" charset="0"/>
                        <a:cs typeface="Cordia New" panose="020B0304020202020204" pitchFamily="34" charset="-34"/>
                      </a:endParaRPr>
                    </a:p>
                  </a:txBody>
                  <a:tcPr marL="59141" marR="59141" marT="0" marB="0"/>
                </a:tc>
                <a:extLst>
                  <a:ext uri="{0D108BD9-81ED-4DB2-BD59-A6C34878D82A}">
                    <a16:rowId xmlns:a16="http://schemas.microsoft.com/office/drawing/2014/main" val="2008888807"/>
                  </a:ext>
                </a:extLst>
              </a:tr>
            </a:tbl>
          </a:graphicData>
        </a:graphic>
      </p:graphicFrame>
    </p:spTree>
    <p:extLst>
      <p:ext uri="{BB962C8B-B14F-4D97-AF65-F5344CB8AC3E}">
        <p14:creationId xmlns:p14="http://schemas.microsoft.com/office/powerpoint/2010/main" val="2415657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7D454-7E06-8B16-1720-08E53E1D01BB}"/>
              </a:ext>
            </a:extLst>
          </p:cNvPr>
          <p:cNvSpPr>
            <a:spLocks noGrp="1"/>
          </p:cNvSpPr>
          <p:nvPr>
            <p:ph type="title"/>
          </p:nvPr>
        </p:nvSpPr>
        <p:spPr>
          <a:xfrm>
            <a:off x="385543" y="1410795"/>
            <a:ext cx="4585600" cy="360000"/>
          </a:xfrm>
        </p:spPr>
        <p:txBody>
          <a:bodyPr/>
          <a:lstStyle/>
          <a:p>
            <a:r>
              <a:rPr lang="en-AU"/>
              <a:t>Treatment of pre-existing generators</a:t>
            </a:r>
            <a:br>
              <a:rPr lang="en-AU"/>
            </a:br>
            <a:endParaRPr lang="en-AU"/>
          </a:p>
        </p:txBody>
      </p:sp>
      <p:sp>
        <p:nvSpPr>
          <p:cNvPr id="3" name="Slide Number Placeholder 2">
            <a:extLst>
              <a:ext uri="{FF2B5EF4-FFF2-40B4-BE49-F238E27FC236}">
                <a16:creationId xmlns:a16="http://schemas.microsoft.com/office/drawing/2014/main" id="{81B12094-F1DC-57DD-71AD-470951F5AED0}"/>
              </a:ext>
            </a:extLst>
          </p:cNvPr>
          <p:cNvSpPr>
            <a:spLocks noGrp="1"/>
          </p:cNvSpPr>
          <p:nvPr>
            <p:ph type="sldNum" sz="quarter" idx="12"/>
          </p:nvPr>
        </p:nvSpPr>
        <p:spPr/>
        <p:txBody>
          <a:bodyPr/>
          <a:lstStyle/>
          <a:p>
            <a:fld id="{3D6AA1CF-B9EC-554E-9326-BA38718B598A}" type="slidenum">
              <a:rPr lang="en-US" smtClean="0"/>
              <a:t>3</a:t>
            </a:fld>
            <a:endParaRPr lang="en-US"/>
          </a:p>
        </p:txBody>
      </p:sp>
    </p:spTree>
    <p:extLst>
      <p:ext uri="{BB962C8B-B14F-4D97-AF65-F5344CB8AC3E}">
        <p14:creationId xmlns:p14="http://schemas.microsoft.com/office/powerpoint/2010/main" val="2333500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FD398-C9BF-F94B-A947-C44F3DC4948F}"/>
              </a:ext>
            </a:extLst>
          </p:cNvPr>
          <p:cNvSpPr>
            <a:spLocks noGrp="1"/>
          </p:cNvSpPr>
          <p:nvPr>
            <p:ph type="title"/>
          </p:nvPr>
        </p:nvSpPr>
        <p:spPr>
          <a:xfrm>
            <a:off x="416200" y="991224"/>
            <a:ext cx="7560000" cy="198000"/>
          </a:xfrm>
        </p:spPr>
        <p:txBody>
          <a:bodyPr/>
          <a:lstStyle/>
          <a:p>
            <a:r>
              <a:rPr lang="en-AU"/>
              <a:t>nature of issue</a:t>
            </a:r>
          </a:p>
        </p:txBody>
      </p:sp>
      <p:sp>
        <p:nvSpPr>
          <p:cNvPr id="3" name="Slide Number Placeholder 2">
            <a:extLst>
              <a:ext uri="{FF2B5EF4-FFF2-40B4-BE49-F238E27FC236}">
                <a16:creationId xmlns:a16="http://schemas.microsoft.com/office/drawing/2014/main" id="{3C1802A5-F801-EC07-454A-B38D6F75EA20}"/>
              </a:ext>
            </a:extLst>
          </p:cNvPr>
          <p:cNvSpPr>
            <a:spLocks noGrp="1"/>
          </p:cNvSpPr>
          <p:nvPr>
            <p:ph type="sldNum" sz="quarter" idx="12"/>
          </p:nvPr>
        </p:nvSpPr>
        <p:spPr/>
        <p:txBody>
          <a:bodyPr/>
          <a:lstStyle/>
          <a:p>
            <a:fld id="{3D6AA1CF-B9EC-554E-9326-BA38718B598A}" type="slidenum">
              <a:rPr lang="en-US" smtClean="0"/>
              <a:t>4</a:t>
            </a:fld>
            <a:endParaRPr lang="en-US"/>
          </a:p>
        </p:txBody>
      </p:sp>
      <p:sp>
        <p:nvSpPr>
          <p:cNvPr id="5" name="Text Placeholder 4">
            <a:extLst>
              <a:ext uri="{FF2B5EF4-FFF2-40B4-BE49-F238E27FC236}">
                <a16:creationId xmlns:a16="http://schemas.microsoft.com/office/drawing/2014/main" id="{F2495D7D-D6C7-78E1-5318-D566CC31B6AA}"/>
              </a:ext>
            </a:extLst>
          </p:cNvPr>
          <p:cNvSpPr>
            <a:spLocks noGrp="1"/>
          </p:cNvSpPr>
          <p:nvPr>
            <p:ph type="body" sz="quarter" idx="14"/>
          </p:nvPr>
        </p:nvSpPr>
        <p:spPr/>
        <p:txBody>
          <a:bodyPr/>
          <a:lstStyle/>
          <a:p>
            <a:endParaRPr lang="en-AU"/>
          </a:p>
        </p:txBody>
      </p:sp>
      <p:grpSp>
        <p:nvGrpSpPr>
          <p:cNvPr id="8" name="Group 7">
            <a:extLst>
              <a:ext uri="{FF2B5EF4-FFF2-40B4-BE49-F238E27FC236}">
                <a16:creationId xmlns:a16="http://schemas.microsoft.com/office/drawing/2014/main" id="{A962EE79-0554-AE80-57A7-52F94B61BC78}"/>
              </a:ext>
            </a:extLst>
          </p:cNvPr>
          <p:cNvGrpSpPr/>
          <p:nvPr/>
        </p:nvGrpSpPr>
        <p:grpSpPr>
          <a:xfrm>
            <a:off x="5699033" y="1040935"/>
            <a:ext cx="3210967" cy="480457"/>
            <a:chOff x="799749" y="2039497"/>
            <a:chExt cx="7569346" cy="812800"/>
          </a:xfrm>
        </p:grpSpPr>
        <p:sp>
          <p:nvSpPr>
            <p:cNvPr id="9" name="Arrow: Left-Right 8">
              <a:extLst>
                <a:ext uri="{FF2B5EF4-FFF2-40B4-BE49-F238E27FC236}">
                  <a16:creationId xmlns:a16="http://schemas.microsoft.com/office/drawing/2014/main" id="{10A15D8B-BBA3-0DED-98C9-575EB394331C}"/>
                </a:ext>
              </a:extLst>
            </p:cNvPr>
            <p:cNvSpPr/>
            <p:nvPr/>
          </p:nvSpPr>
          <p:spPr>
            <a:xfrm>
              <a:off x="799749" y="2039497"/>
              <a:ext cx="7569346" cy="812800"/>
            </a:xfrm>
            <a:prstGeom prst="leftRightArrow">
              <a:avLst/>
            </a:prstGeom>
            <a:gradFill flip="none" rotWithShape="1">
              <a:gsLst>
                <a:gs pos="0">
                  <a:srgbClr val="5CB050"/>
                </a:gs>
                <a:gs pos="100000">
                  <a:schemeClr val="tx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 name="TextBox 9">
              <a:extLst>
                <a:ext uri="{FF2B5EF4-FFF2-40B4-BE49-F238E27FC236}">
                  <a16:creationId xmlns:a16="http://schemas.microsoft.com/office/drawing/2014/main" id="{7FA56AFE-0E8D-0C1A-C007-94182FBFC9FA}"/>
                </a:ext>
              </a:extLst>
            </p:cNvPr>
            <p:cNvSpPr txBox="1"/>
            <p:nvPr/>
          </p:nvSpPr>
          <p:spPr>
            <a:xfrm>
              <a:off x="1199047" y="2206010"/>
              <a:ext cx="2785979" cy="442572"/>
            </a:xfrm>
            <a:prstGeom prst="rect">
              <a:avLst/>
            </a:prstGeom>
            <a:noFill/>
          </p:spPr>
          <p:txBody>
            <a:bodyPr wrap="square" rtlCol="0">
              <a:spAutoFit/>
            </a:bodyPr>
            <a:lstStyle/>
            <a:p>
              <a:r>
                <a:rPr lang="en-AU" sz="1100">
                  <a:solidFill>
                    <a:schemeClr val="bg1"/>
                  </a:solidFill>
                </a:rPr>
                <a:t>New entrant</a:t>
              </a:r>
            </a:p>
          </p:txBody>
        </p:sp>
        <p:sp>
          <p:nvSpPr>
            <p:cNvPr id="11" name="TextBox 10">
              <a:extLst>
                <a:ext uri="{FF2B5EF4-FFF2-40B4-BE49-F238E27FC236}">
                  <a16:creationId xmlns:a16="http://schemas.microsoft.com/office/drawing/2014/main" id="{2FF1F73A-2ACC-EE01-25B3-325CED2AFC00}"/>
                </a:ext>
              </a:extLst>
            </p:cNvPr>
            <p:cNvSpPr txBox="1"/>
            <p:nvPr/>
          </p:nvSpPr>
          <p:spPr>
            <a:xfrm>
              <a:off x="5798428" y="2187807"/>
              <a:ext cx="2421829" cy="442572"/>
            </a:xfrm>
            <a:prstGeom prst="rect">
              <a:avLst/>
            </a:prstGeom>
            <a:noFill/>
          </p:spPr>
          <p:txBody>
            <a:bodyPr wrap="square" rtlCol="0">
              <a:spAutoFit/>
            </a:bodyPr>
            <a:lstStyle/>
            <a:p>
              <a:r>
                <a:rPr lang="en-AU" sz="1100">
                  <a:solidFill>
                    <a:schemeClr val="bg1"/>
                  </a:solidFill>
                </a:rPr>
                <a:t>Incumbent</a:t>
              </a:r>
            </a:p>
          </p:txBody>
        </p:sp>
      </p:grpSp>
      <p:graphicFrame>
        <p:nvGraphicFramePr>
          <p:cNvPr id="13" name="Diagram 12">
            <a:extLst>
              <a:ext uri="{FF2B5EF4-FFF2-40B4-BE49-F238E27FC236}">
                <a16:creationId xmlns:a16="http://schemas.microsoft.com/office/drawing/2014/main" id="{472426EF-153D-40AA-6602-35EBA926968F}"/>
              </a:ext>
            </a:extLst>
          </p:cNvPr>
          <p:cNvGraphicFramePr/>
          <p:nvPr>
            <p:extLst>
              <p:ext uri="{D42A27DB-BD31-4B8C-83A1-F6EECF244321}">
                <p14:modId xmlns:p14="http://schemas.microsoft.com/office/powerpoint/2010/main" val="1119364634"/>
              </p:ext>
            </p:extLst>
          </p:nvPr>
        </p:nvGraphicFramePr>
        <p:xfrm>
          <a:off x="816800" y="2304802"/>
          <a:ext cx="6654800" cy="16233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Rectangle: Rounded Corners 13">
            <a:extLst>
              <a:ext uri="{FF2B5EF4-FFF2-40B4-BE49-F238E27FC236}">
                <a16:creationId xmlns:a16="http://schemas.microsoft.com/office/drawing/2014/main" id="{243F9B05-20C5-8419-EC34-5617B22A6D6A}"/>
              </a:ext>
            </a:extLst>
          </p:cNvPr>
          <p:cNvSpPr/>
          <p:nvPr/>
        </p:nvSpPr>
        <p:spPr>
          <a:xfrm>
            <a:off x="812457" y="4419599"/>
            <a:ext cx="7395372" cy="4816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How does the framework encourage efficient retirement decisions for end-of-life generators</a:t>
            </a:r>
            <a:r>
              <a:rPr lang="en-AU"/>
              <a:t>?</a:t>
            </a:r>
          </a:p>
        </p:txBody>
      </p:sp>
      <p:sp>
        <p:nvSpPr>
          <p:cNvPr id="15" name="TextBox 14">
            <a:extLst>
              <a:ext uri="{FF2B5EF4-FFF2-40B4-BE49-F238E27FC236}">
                <a16:creationId xmlns:a16="http://schemas.microsoft.com/office/drawing/2014/main" id="{C5958BAE-ED59-D90B-0AF0-7B269F045BC8}"/>
              </a:ext>
            </a:extLst>
          </p:cNvPr>
          <p:cNvSpPr txBox="1"/>
          <p:nvPr/>
        </p:nvSpPr>
        <p:spPr>
          <a:xfrm>
            <a:off x="416200" y="1302750"/>
            <a:ext cx="8311599" cy="818173"/>
          </a:xfrm>
          <a:prstGeom prst="rect">
            <a:avLst/>
          </a:prstGeom>
          <a:noFill/>
        </p:spPr>
        <p:txBody>
          <a:bodyPr wrap="square" rtlCol="0">
            <a:spAutoFit/>
          </a:bodyPr>
          <a:lstStyle/>
          <a:p>
            <a:pPr marL="285750" indent="-285750">
              <a:buFont typeface="Arial" panose="020B0604020202020204" pitchFamily="34" charset="0"/>
              <a:buChar char="•"/>
            </a:pPr>
            <a:r>
              <a:rPr lang="en-AU"/>
              <a:t>Both investment timeframe models involve grandfathering</a:t>
            </a:r>
          </a:p>
          <a:p>
            <a:pPr marL="285750" indent="-285750">
              <a:spcBef>
                <a:spcPts val="800"/>
              </a:spcBef>
              <a:buFont typeface="Arial" panose="020B0604020202020204" pitchFamily="34" charset="0"/>
              <a:buChar char="•"/>
            </a:pPr>
            <a:r>
              <a:rPr lang="en-AU"/>
              <a:t>Reforms could </a:t>
            </a:r>
            <a:r>
              <a:rPr lang="en-GB"/>
              <a:t>confer an advantage on incumbent generators that causes them to remain in the market longer than they otherwise would</a:t>
            </a:r>
            <a:endParaRPr lang="en-AU"/>
          </a:p>
        </p:txBody>
      </p:sp>
      <p:sp>
        <p:nvSpPr>
          <p:cNvPr id="16" name="TextBox 15">
            <a:extLst>
              <a:ext uri="{FF2B5EF4-FFF2-40B4-BE49-F238E27FC236}">
                <a16:creationId xmlns:a16="http://schemas.microsoft.com/office/drawing/2014/main" id="{CB8055B6-3DD1-A265-C8A3-1416ED75666D}"/>
              </a:ext>
            </a:extLst>
          </p:cNvPr>
          <p:cNvSpPr txBox="1"/>
          <p:nvPr/>
        </p:nvSpPr>
        <p:spPr>
          <a:xfrm>
            <a:off x="4277371" y="2632863"/>
            <a:ext cx="1182914" cy="461665"/>
          </a:xfrm>
          <a:prstGeom prst="rect">
            <a:avLst/>
          </a:prstGeom>
          <a:noFill/>
        </p:spPr>
        <p:txBody>
          <a:bodyPr wrap="square" rtlCol="0">
            <a:spAutoFit/>
          </a:bodyPr>
          <a:lstStyle/>
          <a:p>
            <a:pPr algn="ctr"/>
            <a:r>
              <a:rPr lang="en-AU" sz="1200">
                <a:solidFill>
                  <a:schemeClr val="bg1"/>
                </a:solidFill>
              </a:rPr>
              <a:t>Transmission queue</a:t>
            </a:r>
          </a:p>
        </p:txBody>
      </p:sp>
    </p:spTree>
    <p:extLst>
      <p:ext uri="{BB962C8B-B14F-4D97-AF65-F5344CB8AC3E}">
        <p14:creationId xmlns:p14="http://schemas.microsoft.com/office/powerpoint/2010/main" val="2688329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FD398-C9BF-F94B-A947-C44F3DC4948F}"/>
              </a:ext>
            </a:extLst>
          </p:cNvPr>
          <p:cNvSpPr>
            <a:spLocks noGrp="1"/>
          </p:cNvSpPr>
          <p:nvPr>
            <p:ph type="title"/>
          </p:nvPr>
        </p:nvSpPr>
        <p:spPr>
          <a:xfrm>
            <a:off x="497370" y="1042771"/>
            <a:ext cx="7560000" cy="198000"/>
          </a:xfrm>
        </p:spPr>
        <p:txBody>
          <a:bodyPr/>
          <a:lstStyle/>
          <a:p>
            <a:r>
              <a:rPr lang="en-AU"/>
              <a:t>Options for efficient retirement decisions – preliminary thinking</a:t>
            </a:r>
          </a:p>
        </p:txBody>
      </p:sp>
      <p:sp>
        <p:nvSpPr>
          <p:cNvPr id="3" name="Slide Number Placeholder 2">
            <a:extLst>
              <a:ext uri="{FF2B5EF4-FFF2-40B4-BE49-F238E27FC236}">
                <a16:creationId xmlns:a16="http://schemas.microsoft.com/office/drawing/2014/main" id="{3C1802A5-F801-EC07-454A-B38D6F75EA20}"/>
              </a:ext>
            </a:extLst>
          </p:cNvPr>
          <p:cNvSpPr>
            <a:spLocks noGrp="1"/>
          </p:cNvSpPr>
          <p:nvPr>
            <p:ph type="sldNum" sz="quarter" idx="12"/>
          </p:nvPr>
        </p:nvSpPr>
        <p:spPr/>
        <p:txBody>
          <a:bodyPr/>
          <a:lstStyle/>
          <a:p>
            <a:fld id="{3D6AA1CF-B9EC-554E-9326-BA38718B598A}" type="slidenum">
              <a:rPr lang="en-US" smtClean="0"/>
              <a:t>5</a:t>
            </a:fld>
            <a:endParaRPr lang="en-US"/>
          </a:p>
        </p:txBody>
      </p:sp>
      <p:sp>
        <p:nvSpPr>
          <p:cNvPr id="5" name="Text Placeholder 4">
            <a:extLst>
              <a:ext uri="{FF2B5EF4-FFF2-40B4-BE49-F238E27FC236}">
                <a16:creationId xmlns:a16="http://schemas.microsoft.com/office/drawing/2014/main" id="{F2495D7D-D6C7-78E1-5318-D566CC31B6AA}"/>
              </a:ext>
            </a:extLst>
          </p:cNvPr>
          <p:cNvSpPr>
            <a:spLocks noGrp="1"/>
          </p:cNvSpPr>
          <p:nvPr>
            <p:ph type="body" sz="quarter" idx="14"/>
          </p:nvPr>
        </p:nvSpPr>
        <p:spPr/>
        <p:txBody>
          <a:bodyPr/>
          <a:lstStyle/>
          <a:p>
            <a:endParaRPr lang="en-AU"/>
          </a:p>
        </p:txBody>
      </p:sp>
      <p:sp>
        <p:nvSpPr>
          <p:cNvPr id="16" name="TextBox 15">
            <a:extLst>
              <a:ext uri="{FF2B5EF4-FFF2-40B4-BE49-F238E27FC236}">
                <a16:creationId xmlns:a16="http://schemas.microsoft.com/office/drawing/2014/main" id="{CB8055B6-3DD1-A265-C8A3-1416ED75666D}"/>
              </a:ext>
            </a:extLst>
          </p:cNvPr>
          <p:cNvSpPr txBox="1"/>
          <p:nvPr/>
        </p:nvSpPr>
        <p:spPr>
          <a:xfrm>
            <a:off x="4183028" y="2100026"/>
            <a:ext cx="1182914" cy="461665"/>
          </a:xfrm>
          <a:prstGeom prst="rect">
            <a:avLst/>
          </a:prstGeom>
          <a:noFill/>
        </p:spPr>
        <p:txBody>
          <a:bodyPr wrap="square" rtlCol="0">
            <a:spAutoFit/>
          </a:bodyPr>
          <a:lstStyle/>
          <a:p>
            <a:pPr algn="ctr"/>
            <a:r>
              <a:rPr lang="en-AU" sz="1200">
                <a:solidFill>
                  <a:schemeClr val="bg1"/>
                </a:solidFill>
              </a:rPr>
              <a:t>Transmission queue</a:t>
            </a:r>
          </a:p>
        </p:txBody>
      </p:sp>
      <p:graphicFrame>
        <p:nvGraphicFramePr>
          <p:cNvPr id="7" name="Diagram 6">
            <a:extLst>
              <a:ext uri="{FF2B5EF4-FFF2-40B4-BE49-F238E27FC236}">
                <a16:creationId xmlns:a16="http://schemas.microsoft.com/office/drawing/2014/main" id="{95131DB8-174E-E53C-C9B2-4FBDF4E5686A}"/>
              </a:ext>
            </a:extLst>
          </p:cNvPr>
          <p:cNvGraphicFramePr/>
          <p:nvPr>
            <p:extLst>
              <p:ext uri="{D42A27DB-BD31-4B8C-83A1-F6EECF244321}">
                <p14:modId xmlns:p14="http://schemas.microsoft.com/office/powerpoint/2010/main" val="4219119629"/>
              </p:ext>
            </p:extLst>
          </p:nvPr>
        </p:nvGraphicFramePr>
        <p:xfrm>
          <a:off x="497370" y="1371598"/>
          <a:ext cx="8149260" cy="31205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58604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AD1E1-1A77-CF99-2A79-FC7E6A248B4E}"/>
              </a:ext>
            </a:extLst>
          </p:cNvPr>
          <p:cNvSpPr>
            <a:spLocks noGrp="1"/>
          </p:cNvSpPr>
          <p:nvPr>
            <p:ph type="title"/>
          </p:nvPr>
        </p:nvSpPr>
        <p:spPr>
          <a:xfrm>
            <a:off x="799749" y="1218127"/>
            <a:ext cx="7560000" cy="198000"/>
          </a:xfrm>
        </p:spPr>
        <p:txBody>
          <a:bodyPr/>
          <a:lstStyle/>
          <a:p>
            <a:r>
              <a:rPr lang="en-AU"/>
              <a:t>Questions for discussion</a:t>
            </a:r>
          </a:p>
        </p:txBody>
      </p:sp>
      <p:sp>
        <p:nvSpPr>
          <p:cNvPr id="3" name="Slide Number Placeholder 2">
            <a:extLst>
              <a:ext uri="{FF2B5EF4-FFF2-40B4-BE49-F238E27FC236}">
                <a16:creationId xmlns:a16="http://schemas.microsoft.com/office/drawing/2014/main" id="{C017E6B1-2B83-2578-FC65-79D791AFA290}"/>
              </a:ext>
            </a:extLst>
          </p:cNvPr>
          <p:cNvSpPr>
            <a:spLocks noGrp="1"/>
          </p:cNvSpPr>
          <p:nvPr>
            <p:ph type="sldNum" sz="quarter" idx="12"/>
          </p:nvPr>
        </p:nvSpPr>
        <p:spPr/>
        <p:txBody>
          <a:bodyPr/>
          <a:lstStyle/>
          <a:p>
            <a:fld id="{3D6AA1CF-B9EC-554E-9326-BA38718B598A}" type="slidenum">
              <a:rPr lang="en-US" smtClean="0"/>
              <a:t>6</a:t>
            </a:fld>
            <a:endParaRPr lang="en-US"/>
          </a:p>
        </p:txBody>
      </p:sp>
      <p:sp>
        <p:nvSpPr>
          <p:cNvPr id="5" name="Text Placeholder 4">
            <a:extLst>
              <a:ext uri="{FF2B5EF4-FFF2-40B4-BE49-F238E27FC236}">
                <a16:creationId xmlns:a16="http://schemas.microsoft.com/office/drawing/2014/main" id="{49AC55C5-FBC5-A048-5C86-7A72E39DA11E}"/>
              </a:ext>
            </a:extLst>
          </p:cNvPr>
          <p:cNvSpPr>
            <a:spLocks noGrp="1"/>
          </p:cNvSpPr>
          <p:nvPr>
            <p:ph type="body" sz="quarter" idx="14"/>
          </p:nvPr>
        </p:nvSpPr>
        <p:spPr/>
        <p:txBody>
          <a:bodyPr/>
          <a:lstStyle/>
          <a:p>
            <a:endParaRPr lang="en-AU"/>
          </a:p>
        </p:txBody>
      </p:sp>
      <p:graphicFrame>
        <p:nvGraphicFramePr>
          <p:cNvPr id="8" name="Diagram 7">
            <a:extLst>
              <a:ext uri="{FF2B5EF4-FFF2-40B4-BE49-F238E27FC236}">
                <a16:creationId xmlns:a16="http://schemas.microsoft.com/office/drawing/2014/main" id="{720D4933-C7B3-81F4-6552-065B50D55D36}"/>
              </a:ext>
            </a:extLst>
          </p:cNvPr>
          <p:cNvGraphicFramePr/>
          <p:nvPr>
            <p:extLst>
              <p:ext uri="{D42A27DB-BD31-4B8C-83A1-F6EECF244321}">
                <p14:modId xmlns:p14="http://schemas.microsoft.com/office/powerpoint/2010/main" val="253543149"/>
              </p:ext>
            </p:extLst>
          </p:nvPr>
        </p:nvGraphicFramePr>
        <p:xfrm>
          <a:off x="799749" y="1669142"/>
          <a:ext cx="7647565" cy="29346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63377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7D454-7E06-8B16-1720-08E53E1D01BB}"/>
              </a:ext>
            </a:extLst>
          </p:cNvPr>
          <p:cNvSpPr>
            <a:spLocks noGrp="1"/>
          </p:cNvSpPr>
          <p:nvPr>
            <p:ph type="title"/>
          </p:nvPr>
        </p:nvSpPr>
        <p:spPr>
          <a:xfrm>
            <a:off x="385543" y="1410795"/>
            <a:ext cx="4585600" cy="360000"/>
          </a:xfrm>
        </p:spPr>
        <p:txBody>
          <a:bodyPr/>
          <a:lstStyle/>
          <a:p>
            <a:r>
              <a:rPr lang="en-AU"/>
              <a:t>Governance arrangements</a:t>
            </a:r>
            <a:br>
              <a:rPr lang="en-AU"/>
            </a:br>
            <a:endParaRPr lang="en-AU"/>
          </a:p>
        </p:txBody>
      </p:sp>
      <p:sp>
        <p:nvSpPr>
          <p:cNvPr id="3" name="Slide Number Placeholder 2">
            <a:extLst>
              <a:ext uri="{FF2B5EF4-FFF2-40B4-BE49-F238E27FC236}">
                <a16:creationId xmlns:a16="http://schemas.microsoft.com/office/drawing/2014/main" id="{81B12094-F1DC-57DD-71AD-470951F5AED0}"/>
              </a:ext>
            </a:extLst>
          </p:cNvPr>
          <p:cNvSpPr>
            <a:spLocks noGrp="1"/>
          </p:cNvSpPr>
          <p:nvPr>
            <p:ph type="sldNum" sz="quarter" idx="12"/>
          </p:nvPr>
        </p:nvSpPr>
        <p:spPr/>
        <p:txBody>
          <a:bodyPr/>
          <a:lstStyle/>
          <a:p>
            <a:fld id="{3D6AA1CF-B9EC-554E-9326-BA38718B598A}" type="slidenum">
              <a:rPr lang="en-US" smtClean="0"/>
              <a:t>7</a:t>
            </a:fld>
            <a:endParaRPr lang="en-US"/>
          </a:p>
        </p:txBody>
      </p:sp>
    </p:spTree>
    <p:extLst>
      <p:ext uri="{BB962C8B-B14F-4D97-AF65-F5344CB8AC3E}">
        <p14:creationId xmlns:p14="http://schemas.microsoft.com/office/powerpoint/2010/main" val="1549419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9FD83-5EB4-5C96-BED1-E73BE81B3520}"/>
              </a:ext>
            </a:extLst>
          </p:cNvPr>
          <p:cNvSpPr>
            <a:spLocks noGrp="1"/>
          </p:cNvSpPr>
          <p:nvPr>
            <p:ph type="title"/>
          </p:nvPr>
        </p:nvSpPr>
        <p:spPr>
          <a:xfrm>
            <a:off x="380999" y="719876"/>
            <a:ext cx="7560000" cy="198000"/>
          </a:xfrm>
        </p:spPr>
        <p:txBody>
          <a:bodyPr/>
          <a:lstStyle/>
          <a:p>
            <a:r>
              <a:rPr lang="en-AU"/>
              <a:t>Who is responsible for key activities? straw person for discussion</a:t>
            </a:r>
            <a:br>
              <a:rPr lang="en-AU"/>
            </a:br>
            <a:endParaRPr lang="en-AU"/>
          </a:p>
        </p:txBody>
      </p:sp>
      <p:sp>
        <p:nvSpPr>
          <p:cNvPr id="3" name="Slide Number Placeholder 2">
            <a:extLst>
              <a:ext uri="{FF2B5EF4-FFF2-40B4-BE49-F238E27FC236}">
                <a16:creationId xmlns:a16="http://schemas.microsoft.com/office/drawing/2014/main" id="{31B6CE65-60BD-5C07-22E4-B3A5F3A0453B}"/>
              </a:ext>
            </a:extLst>
          </p:cNvPr>
          <p:cNvSpPr>
            <a:spLocks noGrp="1"/>
          </p:cNvSpPr>
          <p:nvPr>
            <p:ph type="sldNum" sz="quarter" idx="12"/>
          </p:nvPr>
        </p:nvSpPr>
        <p:spPr/>
        <p:txBody>
          <a:bodyPr/>
          <a:lstStyle/>
          <a:p>
            <a:fld id="{3D6AA1CF-B9EC-554E-9326-BA38718B598A}" type="slidenum">
              <a:rPr lang="en-US" smtClean="0"/>
              <a:t>8</a:t>
            </a:fld>
            <a:endParaRPr lang="en-US"/>
          </a:p>
        </p:txBody>
      </p:sp>
      <p:sp>
        <p:nvSpPr>
          <p:cNvPr id="5" name="Text Placeholder 4">
            <a:extLst>
              <a:ext uri="{FF2B5EF4-FFF2-40B4-BE49-F238E27FC236}">
                <a16:creationId xmlns:a16="http://schemas.microsoft.com/office/drawing/2014/main" id="{73EA04ED-A604-2223-7277-BAD7AA4C1168}"/>
              </a:ext>
            </a:extLst>
          </p:cNvPr>
          <p:cNvSpPr>
            <a:spLocks noGrp="1"/>
          </p:cNvSpPr>
          <p:nvPr>
            <p:ph type="body" sz="quarter" idx="14"/>
          </p:nvPr>
        </p:nvSpPr>
        <p:spPr/>
        <p:txBody>
          <a:bodyPr/>
          <a:lstStyle/>
          <a:p>
            <a:endParaRPr lang="en-AU"/>
          </a:p>
        </p:txBody>
      </p:sp>
      <p:graphicFrame>
        <p:nvGraphicFramePr>
          <p:cNvPr id="9" name="Table 10">
            <a:extLst>
              <a:ext uri="{FF2B5EF4-FFF2-40B4-BE49-F238E27FC236}">
                <a16:creationId xmlns:a16="http://schemas.microsoft.com/office/drawing/2014/main" id="{1E9DBAFB-DA21-4A25-0780-099D9C1CF86E}"/>
              </a:ext>
            </a:extLst>
          </p:cNvPr>
          <p:cNvGraphicFramePr>
            <a:graphicFrameLocks noGrp="1"/>
          </p:cNvGraphicFramePr>
          <p:nvPr>
            <p:extLst>
              <p:ext uri="{D42A27DB-BD31-4B8C-83A1-F6EECF244321}">
                <p14:modId xmlns:p14="http://schemas.microsoft.com/office/powerpoint/2010/main" val="1794285919"/>
              </p:ext>
            </p:extLst>
          </p:nvPr>
        </p:nvGraphicFramePr>
        <p:xfrm>
          <a:off x="380999" y="988797"/>
          <a:ext cx="8356600" cy="3754120"/>
        </p:xfrm>
        <a:graphic>
          <a:graphicData uri="http://schemas.openxmlformats.org/drawingml/2006/table">
            <a:tbl>
              <a:tblPr firstRow="1" bandRow="1">
                <a:tableStyleId>{5C22544A-7EE6-4342-B048-85BDC9FD1C3A}</a:tableStyleId>
              </a:tblPr>
              <a:tblGrid>
                <a:gridCol w="794658">
                  <a:extLst>
                    <a:ext uri="{9D8B030D-6E8A-4147-A177-3AD203B41FA5}">
                      <a16:colId xmlns:a16="http://schemas.microsoft.com/office/drawing/2014/main" val="3726256066"/>
                    </a:ext>
                  </a:extLst>
                </a:gridCol>
                <a:gridCol w="2525486">
                  <a:extLst>
                    <a:ext uri="{9D8B030D-6E8A-4147-A177-3AD203B41FA5}">
                      <a16:colId xmlns:a16="http://schemas.microsoft.com/office/drawing/2014/main" val="2072497342"/>
                    </a:ext>
                  </a:extLst>
                </a:gridCol>
                <a:gridCol w="2764971">
                  <a:extLst>
                    <a:ext uri="{9D8B030D-6E8A-4147-A177-3AD203B41FA5}">
                      <a16:colId xmlns:a16="http://schemas.microsoft.com/office/drawing/2014/main" val="2093777183"/>
                    </a:ext>
                  </a:extLst>
                </a:gridCol>
                <a:gridCol w="2271485">
                  <a:extLst>
                    <a:ext uri="{9D8B030D-6E8A-4147-A177-3AD203B41FA5}">
                      <a16:colId xmlns:a16="http://schemas.microsoft.com/office/drawing/2014/main" val="1497932031"/>
                    </a:ext>
                  </a:extLst>
                </a:gridCol>
              </a:tblGrid>
              <a:tr h="370840">
                <a:tc>
                  <a:txBody>
                    <a:bodyPr/>
                    <a:lstStyle/>
                    <a:p>
                      <a:endParaRPr lang="en-AU" sz="1200"/>
                    </a:p>
                  </a:txBody>
                  <a:tcPr/>
                </a:tc>
                <a:tc>
                  <a:txBody>
                    <a:bodyPr/>
                    <a:lstStyle/>
                    <a:p>
                      <a:r>
                        <a:rPr lang="en-AU" sz="1200"/>
                        <a:t>Congestion zones</a:t>
                      </a:r>
                    </a:p>
                  </a:txBody>
                  <a:tcPr/>
                </a:tc>
                <a:tc>
                  <a:txBody>
                    <a:bodyPr/>
                    <a:lstStyle/>
                    <a:p>
                      <a:r>
                        <a:rPr lang="en-AU" sz="1200"/>
                        <a:t>Connection fee</a:t>
                      </a:r>
                    </a:p>
                  </a:txBody>
                  <a:tcPr/>
                </a:tc>
                <a:tc>
                  <a:txBody>
                    <a:bodyPr/>
                    <a:lstStyle/>
                    <a:p>
                      <a:r>
                        <a:rPr lang="en-AU" sz="1200"/>
                        <a:t>Transmission queue</a:t>
                      </a:r>
                    </a:p>
                  </a:txBody>
                  <a:tcPr/>
                </a:tc>
                <a:extLst>
                  <a:ext uri="{0D108BD9-81ED-4DB2-BD59-A6C34878D82A}">
                    <a16:rowId xmlns:a16="http://schemas.microsoft.com/office/drawing/2014/main" val="3230274474"/>
                  </a:ext>
                </a:extLst>
              </a:tr>
              <a:tr h="269592">
                <a:tc>
                  <a:txBody>
                    <a:bodyPr/>
                    <a:lstStyle/>
                    <a:p>
                      <a:r>
                        <a:rPr lang="en-AU" sz="1200"/>
                        <a:t>AEMO</a:t>
                      </a:r>
                    </a:p>
                  </a:txBody>
                  <a:tcPr/>
                </a:tc>
                <a:tc>
                  <a:txBody>
                    <a:bodyPr/>
                    <a:lstStyle/>
                    <a:p>
                      <a:pPr marL="285750" indent="-285750">
                        <a:buFont typeface="Arial" panose="020B0604020202020204" pitchFamily="34" charset="0"/>
                        <a:buChar char="•"/>
                      </a:pPr>
                      <a:r>
                        <a:rPr lang="en-AU" sz="1200"/>
                        <a:t>Publish ISP inputs &amp; assumptions (additional information may be required)</a:t>
                      </a:r>
                    </a:p>
                    <a:p>
                      <a:pPr marL="285750" indent="-285750">
                        <a:buFont typeface="Arial" panose="020B0604020202020204" pitchFamily="34" charset="0"/>
                        <a:buChar char="•"/>
                      </a:pPr>
                      <a:r>
                        <a:rPr lang="en-AU" sz="1200"/>
                        <a:t>Prepare methodology for forecasting congestion consistent with the ISP</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t>Maintain a congestion portal</a:t>
                      </a:r>
                    </a:p>
                  </a:txBody>
                  <a:tcPr/>
                </a:tc>
                <a:tc>
                  <a:txBody>
                    <a:bodyPr/>
                    <a:lstStyle/>
                    <a:p>
                      <a:pPr marL="285750" indent="-285750">
                        <a:buFont typeface="Arial" panose="020B0604020202020204" pitchFamily="34" charset="0"/>
                        <a:buChar char="•"/>
                      </a:pPr>
                      <a:r>
                        <a:rPr lang="en-AU" sz="1200"/>
                        <a:t>Publish ISP inputs &amp; assumptions (additional information may be required)</a:t>
                      </a:r>
                    </a:p>
                  </a:txBody>
                  <a:tcPr/>
                </a:tc>
                <a:tc>
                  <a:txBody>
                    <a:bodyPr/>
                    <a:lstStyle/>
                    <a:p>
                      <a:pPr marL="285750" indent="-285750">
                        <a:buFont typeface="Arial" panose="020B0604020202020204" pitchFamily="34" charset="0"/>
                        <a:buChar char="•"/>
                      </a:pPr>
                      <a:r>
                        <a:rPr lang="en-AU" sz="1200"/>
                        <a:t>Calculates available transmission capacity</a:t>
                      </a:r>
                    </a:p>
                    <a:p>
                      <a:pPr marL="285750" indent="-285750">
                        <a:buFont typeface="Arial" panose="020B0604020202020204" pitchFamily="34" charset="0"/>
                        <a:buChar char="•"/>
                      </a:pPr>
                      <a:r>
                        <a:rPr lang="en-AU" sz="1200"/>
                        <a:t>Administers auction process</a:t>
                      </a:r>
                    </a:p>
                    <a:p>
                      <a:pPr marL="285750" indent="-285750">
                        <a:buFont typeface="Arial" panose="020B0604020202020204" pitchFamily="34" charset="0"/>
                        <a:buChar char="•"/>
                      </a:pPr>
                      <a:r>
                        <a:rPr lang="en-AU" sz="1200"/>
                        <a:t>Assigns queue positions</a:t>
                      </a:r>
                    </a:p>
                    <a:p>
                      <a:pPr marL="285750" indent="-285750">
                        <a:buFont typeface="Arial" panose="020B0604020202020204" pitchFamily="34" charset="0"/>
                        <a:buChar char="•"/>
                      </a:pPr>
                      <a:endParaRPr lang="en-AU" sz="1200"/>
                    </a:p>
                  </a:txBody>
                  <a:tcPr/>
                </a:tc>
                <a:extLst>
                  <a:ext uri="{0D108BD9-81ED-4DB2-BD59-A6C34878D82A}">
                    <a16:rowId xmlns:a16="http://schemas.microsoft.com/office/drawing/2014/main" val="3588303606"/>
                  </a:ext>
                </a:extLst>
              </a:tr>
              <a:tr h="370840">
                <a:tc>
                  <a:txBody>
                    <a:bodyPr/>
                    <a:lstStyle/>
                    <a:p>
                      <a:r>
                        <a:rPr lang="en-AU" sz="1200"/>
                        <a:t>TNSPs </a:t>
                      </a:r>
                      <a:br>
                        <a:rPr lang="en-AU" sz="1200"/>
                      </a:br>
                      <a:r>
                        <a:rPr lang="en-AU" sz="1200"/>
                        <a:t>(</a:t>
                      </a:r>
                      <a:r>
                        <a:rPr lang="en-AU" sz="1200" i="1"/>
                        <a:t>or State based planning body??)</a:t>
                      </a:r>
                    </a:p>
                  </a:txBody>
                  <a:tcPr/>
                </a:tc>
                <a:tc>
                  <a:txBody>
                    <a:bodyPr/>
                    <a:lstStyle/>
                    <a:p>
                      <a:pPr marL="285750" indent="-285750">
                        <a:buFont typeface="Arial" panose="020B0604020202020204" pitchFamily="34" charset="0"/>
                        <a:buChar char="•"/>
                      </a:pPr>
                      <a:r>
                        <a:rPr lang="en-AU" sz="1200"/>
                        <a:t>Publish congestion zone forecasts in accordance with methodology</a:t>
                      </a:r>
                    </a:p>
                    <a:p>
                      <a:pPr marL="285750" indent="-285750">
                        <a:buFont typeface="Arial" panose="020B0604020202020204" pitchFamily="34" charset="0"/>
                        <a:buChar char="•"/>
                      </a:pPr>
                      <a:r>
                        <a:rPr lang="en-AU" sz="1200"/>
                        <a:t>Update respective inputs to congestion portal</a:t>
                      </a:r>
                    </a:p>
                  </a:txBody>
                  <a:tcPr/>
                </a:tc>
                <a:tc>
                  <a:txBody>
                    <a:bodyPr/>
                    <a:lstStyle/>
                    <a:p>
                      <a:pPr marL="285750" indent="-285750">
                        <a:buFont typeface="Arial" panose="020B0604020202020204" pitchFamily="34" charset="0"/>
                        <a:buChar char="•"/>
                      </a:pPr>
                      <a:r>
                        <a:rPr lang="en-AU" sz="1200"/>
                        <a:t>Publish forecast connection fees for standard projects (by zone?) in accordance with guidelines</a:t>
                      </a:r>
                    </a:p>
                    <a:p>
                      <a:pPr marL="285750" indent="-285750">
                        <a:buFont typeface="Arial" panose="020B0604020202020204" pitchFamily="34" charset="0"/>
                        <a:buChar char="•"/>
                      </a:pPr>
                      <a:r>
                        <a:rPr lang="en-AU" sz="1200"/>
                        <a:t>Calculate connection fees as part of the connection process</a:t>
                      </a:r>
                    </a:p>
                  </a:txBody>
                  <a:tcPr/>
                </a:tc>
                <a:tc>
                  <a:txBody>
                    <a:bodyPr/>
                    <a:lstStyle/>
                    <a:p>
                      <a:pPr marL="285750" indent="-285750">
                        <a:buFont typeface="Arial" panose="020B0604020202020204" pitchFamily="34" charset="0"/>
                        <a:buChar char="•"/>
                      </a:pPr>
                      <a:r>
                        <a:rPr lang="en-AU" sz="1200"/>
                        <a:t>Negotiates with generators to build investments that could release additional capacity</a:t>
                      </a:r>
                    </a:p>
                  </a:txBody>
                  <a:tcPr/>
                </a:tc>
                <a:extLst>
                  <a:ext uri="{0D108BD9-81ED-4DB2-BD59-A6C34878D82A}">
                    <a16:rowId xmlns:a16="http://schemas.microsoft.com/office/drawing/2014/main" val="3193218531"/>
                  </a:ext>
                </a:extLst>
              </a:tr>
              <a:tr h="370840">
                <a:tc>
                  <a:txBody>
                    <a:bodyPr/>
                    <a:lstStyle/>
                    <a:p>
                      <a:r>
                        <a:rPr lang="en-AU" sz="1200"/>
                        <a:t>AER</a:t>
                      </a:r>
                    </a:p>
                  </a:txBody>
                  <a:tcPr/>
                </a:tc>
                <a:tc>
                  <a:txBody>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a:p>
                  </a:txBody>
                  <a:tcPr/>
                </a:tc>
                <a:tc>
                  <a:txBody>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t>Prepare guideline for calculating connection fees</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t>Approve transmission pricing methodologies including connection fees</a:t>
                      </a:r>
                    </a:p>
                  </a:txBody>
                  <a:tcPr/>
                </a:tc>
                <a:tc>
                  <a:txBody>
                    <a:bodyPr/>
                    <a:lstStyle/>
                    <a:p>
                      <a:pPr marL="285750" indent="-285750">
                        <a:buFont typeface="Arial" panose="020B0604020202020204" pitchFamily="34" charset="0"/>
                        <a:buChar char="•"/>
                      </a:pPr>
                      <a:r>
                        <a:rPr lang="en-AU" sz="1200"/>
                        <a:t>Approve framework for negotiating generator-funded transmission upgrades.</a:t>
                      </a:r>
                    </a:p>
                  </a:txBody>
                  <a:tcPr/>
                </a:tc>
                <a:extLst>
                  <a:ext uri="{0D108BD9-81ED-4DB2-BD59-A6C34878D82A}">
                    <a16:rowId xmlns:a16="http://schemas.microsoft.com/office/drawing/2014/main" val="3773742929"/>
                  </a:ext>
                </a:extLst>
              </a:tr>
            </a:tbl>
          </a:graphicData>
        </a:graphic>
      </p:graphicFrame>
    </p:spTree>
    <p:extLst>
      <p:ext uri="{BB962C8B-B14F-4D97-AF65-F5344CB8AC3E}">
        <p14:creationId xmlns:p14="http://schemas.microsoft.com/office/powerpoint/2010/main" val="313816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AD1E1-1A77-CF99-2A79-FC7E6A248B4E}"/>
              </a:ext>
            </a:extLst>
          </p:cNvPr>
          <p:cNvSpPr>
            <a:spLocks noGrp="1"/>
          </p:cNvSpPr>
          <p:nvPr>
            <p:ph type="title"/>
          </p:nvPr>
        </p:nvSpPr>
        <p:spPr>
          <a:xfrm>
            <a:off x="792000" y="861378"/>
            <a:ext cx="7560000" cy="198000"/>
          </a:xfrm>
        </p:spPr>
        <p:txBody>
          <a:bodyPr/>
          <a:lstStyle/>
          <a:p>
            <a:r>
              <a:rPr lang="en-AU"/>
              <a:t>Questions for discussion</a:t>
            </a:r>
          </a:p>
        </p:txBody>
      </p:sp>
      <p:sp>
        <p:nvSpPr>
          <p:cNvPr id="3" name="Slide Number Placeholder 2">
            <a:extLst>
              <a:ext uri="{FF2B5EF4-FFF2-40B4-BE49-F238E27FC236}">
                <a16:creationId xmlns:a16="http://schemas.microsoft.com/office/drawing/2014/main" id="{C017E6B1-2B83-2578-FC65-79D791AFA290}"/>
              </a:ext>
            </a:extLst>
          </p:cNvPr>
          <p:cNvSpPr>
            <a:spLocks noGrp="1"/>
          </p:cNvSpPr>
          <p:nvPr>
            <p:ph type="sldNum" sz="quarter" idx="12"/>
          </p:nvPr>
        </p:nvSpPr>
        <p:spPr/>
        <p:txBody>
          <a:bodyPr/>
          <a:lstStyle/>
          <a:p>
            <a:fld id="{3D6AA1CF-B9EC-554E-9326-BA38718B598A}" type="slidenum">
              <a:rPr lang="en-US" smtClean="0"/>
              <a:t>9</a:t>
            </a:fld>
            <a:endParaRPr lang="en-US"/>
          </a:p>
        </p:txBody>
      </p:sp>
      <p:sp>
        <p:nvSpPr>
          <p:cNvPr id="5" name="Text Placeholder 4">
            <a:extLst>
              <a:ext uri="{FF2B5EF4-FFF2-40B4-BE49-F238E27FC236}">
                <a16:creationId xmlns:a16="http://schemas.microsoft.com/office/drawing/2014/main" id="{49AC55C5-FBC5-A048-5C86-7A72E39DA11E}"/>
              </a:ext>
            </a:extLst>
          </p:cNvPr>
          <p:cNvSpPr>
            <a:spLocks noGrp="1"/>
          </p:cNvSpPr>
          <p:nvPr>
            <p:ph type="body" sz="quarter" idx="14"/>
          </p:nvPr>
        </p:nvSpPr>
        <p:spPr/>
        <p:txBody>
          <a:bodyPr/>
          <a:lstStyle/>
          <a:p>
            <a:endParaRPr lang="en-AU"/>
          </a:p>
        </p:txBody>
      </p:sp>
      <p:graphicFrame>
        <p:nvGraphicFramePr>
          <p:cNvPr id="4" name="Diagram 3">
            <a:extLst>
              <a:ext uri="{FF2B5EF4-FFF2-40B4-BE49-F238E27FC236}">
                <a16:creationId xmlns:a16="http://schemas.microsoft.com/office/drawing/2014/main" id="{A034D9B9-DAF8-9E56-E3DC-05910A43BE66}"/>
              </a:ext>
            </a:extLst>
          </p:cNvPr>
          <p:cNvGraphicFramePr/>
          <p:nvPr>
            <p:extLst>
              <p:ext uri="{D42A27DB-BD31-4B8C-83A1-F6EECF244321}">
                <p14:modId xmlns:p14="http://schemas.microsoft.com/office/powerpoint/2010/main" val="2078875812"/>
              </p:ext>
            </p:extLst>
          </p:nvPr>
        </p:nvGraphicFramePr>
        <p:xfrm>
          <a:off x="792000" y="1190170"/>
          <a:ext cx="7057274" cy="29101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Rounded Corners 5">
            <a:extLst>
              <a:ext uri="{FF2B5EF4-FFF2-40B4-BE49-F238E27FC236}">
                <a16:creationId xmlns:a16="http://schemas.microsoft.com/office/drawing/2014/main" id="{871C278A-D8A1-69BC-FF8C-1BC5EAA35A08}"/>
              </a:ext>
            </a:extLst>
          </p:cNvPr>
          <p:cNvSpPr/>
          <p:nvPr/>
        </p:nvSpPr>
        <p:spPr>
          <a:xfrm>
            <a:off x="529771" y="4210571"/>
            <a:ext cx="8084457" cy="6314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a:t>ALSO:</a:t>
            </a:r>
          </a:p>
          <a:p>
            <a:pPr marL="285750" indent="-285750">
              <a:buFont typeface="Arial" panose="020B0604020202020204" pitchFamily="34" charset="0"/>
              <a:buChar char="•"/>
            </a:pPr>
            <a:r>
              <a:rPr lang="en-AU"/>
              <a:t>What other aspects of the governance framework require consideration?</a:t>
            </a:r>
          </a:p>
          <a:p>
            <a:pPr marL="285750" indent="-285750">
              <a:buFont typeface="Arial" panose="020B0604020202020204" pitchFamily="34" charset="0"/>
              <a:buChar char="•"/>
            </a:pPr>
            <a:r>
              <a:rPr lang="en-AU"/>
              <a:t>What is the role of State based planning bodies (noting that REZ schemes will be reflected in ISP)?</a:t>
            </a:r>
          </a:p>
        </p:txBody>
      </p:sp>
    </p:spTree>
    <p:extLst>
      <p:ext uri="{BB962C8B-B14F-4D97-AF65-F5344CB8AC3E}">
        <p14:creationId xmlns:p14="http://schemas.microsoft.com/office/powerpoint/2010/main" val="160587663"/>
      </p:ext>
    </p:extLst>
  </p:cSld>
  <p:clrMapOvr>
    <a:masterClrMapping/>
  </p:clrMapOvr>
</p:sld>
</file>

<file path=ppt/theme/theme1.xml><?xml version="1.0" encoding="utf-8"?>
<a:theme xmlns:a="http://schemas.openxmlformats.org/drawingml/2006/main" name="ESB_PresentationTemplate">
  <a:themeElements>
    <a:clrScheme name="AEMC ESB">
      <a:dk1>
        <a:srgbClr val="414042"/>
      </a:dk1>
      <a:lt1>
        <a:srgbClr val="FFFFFF"/>
      </a:lt1>
      <a:dk2>
        <a:srgbClr val="26B8EB"/>
      </a:dk2>
      <a:lt2>
        <a:srgbClr val="1C92CC"/>
      </a:lt2>
      <a:accent1>
        <a:srgbClr val="3B6FB7"/>
      </a:accent1>
      <a:accent2>
        <a:srgbClr val="1E5BA2"/>
      </a:accent2>
      <a:accent3>
        <a:srgbClr val="DF6D27"/>
      </a:accent3>
      <a:accent4>
        <a:srgbClr val="C25828"/>
      </a:accent4>
      <a:accent5>
        <a:srgbClr val="7FC349"/>
      </a:accent5>
      <a:accent6>
        <a:srgbClr val="54B04E"/>
      </a:accent6>
      <a:hlink>
        <a:srgbClr val="414042"/>
      </a:hlink>
      <a:folHlink>
        <a:srgbClr val="414042"/>
      </a:folHlink>
    </a:clrScheme>
    <a:fontScheme name="EML">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B_PresentationTemplate" id="{F40F4D93-C588-7A40-A17D-71C7FDD21AD8}" vid="{ED74F847-7CB6-4D43-8C9E-76BF83845BCA}"/>
    </a:ext>
  </a:extLst>
</a:theme>
</file>

<file path=ppt/theme/theme2.xml><?xml version="1.0" encoding="utf-8"?>
<a:theme xmlns:a="http://schemas.openxmlformats.org/drawingml/2006/main" name="AEMC Primary Presentation Template 16x9">
  <a:themeElements>
    <a:clrScheme name="AEMC3">
      <a:dk1>
        <a:srgbClr val="FFFFFF"/>
      </a:dk1>
      <a:lt1>
        <a:srgbClr val="58595B"/>
      </a:lt1>
      <a:dk2>
        <a:srgbClr val="FFFFFF"/>
      </a:dk2>
      <a:lt2>
        <a:srgbClr val="E6E6E6"/>
      </a:lt2>
      <a:accent1>
        <a:srgbClr val="7E4182"/>
      </a:accent1>
      <a:accent2>
        <a:srgbClr val="005983"/>
      </a:accent2>
      <a:accent3>
        <a:srgbClr val="00A8E5"/>
      </a:accent3>
      <a:accent4>
        <a:srgbClr val="96D2F0"/>
      </a:accent4>
      <a:accent5>
        <a:srgbClr val="BDCC2A"/>
      </a:accent5>
      <a:accent6>
        <a:srgbClr val="E58E1A"/>
      </a:accent6>
      <a:hlink>
        <a:srgbClr val="58595B"/>
      </a:hlink>
      <a:folHlink>
        <a:srgbClr val="58595B"/>
      </a:folHlink>
    </a:clrScheme>
    <a:fontScheme name="AEMC">
      <a:majorFont>
        <a:latin typeface="Tahoma"/>
        <a:ea typeface=""/>
        <a:cs typeface=""/>
      </a:majorFont>
      <a:minorFont>
        <a:latin typeface="Tahoma"/>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EMC Primary Presentation Template 16x9" id="{788AD36A-9F0C-FE4D-84C9-6EA20F40E2E6}" vid="{A2364C76-5967-9C42-8051-0107DA99B6F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Flow_SignoffStatus xmlns="7aa26ff8-f852-4791-969c-d3c5814cfde3" xsi:nil="true"/>
    <lcf76f155ced4ddcb4097134ff3c332f xmlns="7aa26ff8-f852-4791-969c-d3c5814cfde3">
      <Terms xmlns="http://schemas.microsoft.com/office/infopath/2007/PartnerControls"/>
    </lcf76f155ced4ddcb4097134ff3c332f>
    <TaxCatchAll xmlns="cf4c908b-213f-48fa-9923-865b8a05e51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629361C0924AB47A2B13393BFDF77C4" ma:contentTypeVersion="17" ma:contentTypeDescription="Create a new document." ma:contentTypeScope="" ma:versionID="e1910060e348c12c5efedbc7c38866f5">
  <xsd:schema xmlns:xsd="http://www.w3.org/2001/XMLSchema" xmlns:xs="http://www.w3.org/2001/XMLSchema" xmlns:p="http://schemas.microsoft.com/office/2006/metadata/properties" xmlns:ns2="7aa26ff8-f852-4791-969c-d3c5814cfde3" xmlns:ns3="cf4c908b-213f-48fa-9923-865b8a05e513" targetNamespace="http://schemas.microsoft.com/office/2006/metadata/properties" ma:root="true" ma:fieldsID="e3e56ade6e80ce25a5cd8bd55b1065fb" ns2:_="" ns3:_="">
    <xsd:import namespace="7aa26ff8-f852-4791-969c-d3c5814cfde3"/>
    <xsd:import namespace="cf4c908b-213f-48fa-9923-865b8a05e51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EventHashCode" minOccurs="0"/>
                <xsd:element ref="ns2:MediaServiceGenerationTime" minOccurs="0"/>
                <xsd:element ref="ns2:MediaServiceLocation" minOccurs="0"/>
                <xsd:element ref="ns2:MediaServiceOCR" minOccurs="0"/>
                <xsd:element ref="ns2:MediaServiceAutoKeyPoints" minOccurs="0"/>
                <xsd:element ref="ns2:MediaServiceKeyPoints" minOccurs="0"/>
                <xsd:element ref="ns2:MediaLengthInSeconds" minOccurs="0"/>
                <xsd:element ref="ns2:_Flow_SignoffStatu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a26ff8-f852-4791-969c-d3c5814cfde3"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de64db37-d713-4887-b979-dbc0c6106ca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f4c908b-213f-48fa-9923-865b8a05e513"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TaxCatchAll" ma:index="24" nillable="true" ma:displayName="Taxonomy Catch All Column" ma:hidden="true" ma:list="{c6b33270-0bb6-4b83-99a6-86574cfd3b3e}" ma:internalName="TaxCatchAll" ma:showField="CatchAllData" ma:web="cf4c908b-213f-48fa-9923-865b8a05e51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5B43A5-4672-41BD-A241-A73D76E13C73}">
  <ds:schemaRefs>
    <ds:schemaRef ds:uri="http://schemas.microsoft.com/sharepoint/v3/contenttype/forms"/>
  </ds:schemaRefs>
</ds:datastoreItem>
</file>

<file path=customXml/itemProps2.xml><?xml version="1.0" encoding="utf-8"?>
<ds:datastoreItem xmlns:ds="http://schemas.openxmlformats.org/officeDocument/2006/customXml" ds:itemID="{38B56F57-3DDD-418A-B048-E7498E58AE47}">
  <ds:schemaRefs>
    <ds:schemaRef ds:uri="7aa26ff8-f852-4791-969c-d3c5814cfde3"/>
    <ds:schemaRef ds:uri="cf4c908b-213f-48fa-9923-865b8a05e51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C3F3383-7061-466E-96BB-772BC998FCC8}">
  <ds:schemaRefs>
    <ds:schemaRef ds:uri="7aa26ff8-f852-4791-969c-d3c5814cfde3"/>
    <ds:schemaRef ds:uri="cf4c908b-213f-48fa-9923-865b8a05e51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ESB_PresentationTemplate</Template>
  <TotalTime>0</TotalTime>
  <Words>1639</Words>
  <Application>Microsoft Office PowerPoint</Application>
  <PresentationFormat>On-screen Show (16:9)</PresentationFormat>
  <Paragraphs>215</Paragraphs>
  <Slides>19</Slides>
  <Notes>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19</vt:i4>
      </vt:variant>
    </vt:vector>
  </HeadingPairs>
  <TitlesOfParts>
    <vt:vector size="25" baseType="lpstr">
      <vt:lpstr>Arial</vt:lpstr>
      <vt:lpstr>Calibri</vt:lpstr>
      <vt:lpstr>Symbol</vt:lpstr>
      <vt:lpstr>Tahoma</vt:lpstr>
      <vt:lpstr>ESB_PresentationTemplate</vt:lpstr>
      <vt:lpstr>AEMC Primary Presentation Template 16x9</vt:lpstr>
      <vt:lpstr>PowerPoint Presentation</vt:lpstr>
      <vt:lpstr>agenda</vt:lpstr>
      <vt:lpstr>Treatment of pre-existing generators </vt:lpstr>
      <vt:lpstr>nature of issue</vt:lpstr>
      <vt:lpstr>Options for efficient retirement decisions – preliminary thinking</vt:lpstr>
      <vt:lpstr>Questions for discussion</vt:lpstr>
      <vt:lpstr>Governance arrangements </vt:lpstr>
      <vt:lpstr>Who is responsible for key activities? straw person for discussion </vt:lpstr>
      <vt:lpstr>Questions for discussion</vt:lpstr>
      <vt:lpstr>Integration with jurisdictional schemes </vt:lpstr>
      <vt:lpstr>PowerPoint Presentation</vt:lpstr>
      <vt:lpstr>PowerPoint Presentation</vt:lpstr>
      <vt:lpstr>PowerPoint Presentation</vt:lpstr>
      <vt:lpstr>PowerPoint Presentation</vt:lpstr>
      <vt:lpstr>Next steps </vt:lpstr>
      <vt:lpstr>Next steps</vt:lpstr>
      <vt:lpstr>appendix</vt:lpstr>
      <vt:lpstr>access objectives</vt:lpstr>
      <vt:lpstr>assessment criteria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Energy security board</dc:title>
  <dc:creator>Bronwyn Rosser</dc:creator>
  <cp:lastModifiedBy>Jess Hunt</cp:lastModifiedBy>
  <cp:revision>1</cp:revision>
  <cp:lastPrinted>2018-10-26T04:23:57Z</cp:lastPrinted>
  <dcterms:created xsi:type="dcterms:W3CDTF">2017-10-25T06:29:58Z</dcterms:created>
  <dcterms:modified xsi:type="dcterms:W3CDTF">2022-09-06T07:36:02Z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0x0101004629361C0924AB47A2B13393BFDF77C4</vt:lpwstr>
  </property>
  <property fmtid="{D5CDD505-2E9C-101B-9397-08002B2CF9AE}" pid="3" name="MediaServiceImageTags">
    <vt:lpwstr/>
  </property>
</Properties>
</file>