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4" r:id="rId5"/>
  </p:sldMasterIdLst>
  <p:notesMasterIdLst>
    <p:notesMasterId r:id="rId19"/>
  </p:notesMasterIdLst>
  <p:sldIdLst>
    <p:sldId id="2145705834" r:id="rId6"/>
    <p:sldId id="2076136915" r:id="rId7"/>
    <p:sldId id="2076136916" r:id="rId8"/>
    <p:sldId id="2076136930" r:id="rId9"/>
    <p:sldId id="2145705835" r:id="rId10"/>
    <p:sldId id="2076136945" r:id="rId11"/>
    <p:sldId id="2145705836" r:id="rId12"/>
    <p:sldId id="2145705842" r:id="rId13"/>
    <p:sldId id="2145705837" r:id="rId14"/>
    <p:sldId id="2145705843" r:id="rId15"/>
    <p:sldId id="2145705844" r:id="rId16"/>
    <p:sldId id="2076136944" r:id="rId17"/>
    <p:sldId id="1010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5113"/>
    <a:srgbClr val="325F52"/>
    <a:srgbClr val="75886C"/>
    <a:srgbClr val="BAC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5" autoAdjust="0"/>
    <p:restoredTop sz="78378" autoAdjust="0"/>
  </p:normalViewPr>
  <p:slideViewPr>
    <p:cSldViewPr snapToGrid="0">
      <p:cViewPr varScale="1">
        <p:scale>
          <a:sx n="89" d="100"/>
          <a:sy n="89" d="100"/>
        </p:scale>
        <p:origin x="1608" y="66"/>
      </p:cViewPr>
      <p:guideLst>
        <p:guide orient="horz" pos="640"/>
        <p:guide pos="3863"/>
      </p:guideLst>
    </p:cSldViewPr>
  </p:slideViewPr>
  <p:notesTextViewPr>
    <p:cViewPr>
      <p:scale>
        <a:sx n="3" d="2"/>
        <a:sy n="3" d="2"/>
      </p:scale>
      <p:origin x="0" y="-20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stav Sandin Albertsson" userId="3e56bbb6-de4e-423e-b1cd-861b72768515" providerId="ADAL" clId="{1875B3DD-31AC-46E9-B820-24C18374984D}"/>
    <pc:docChg chg="undo custSel addSld delSld modSld">
      <pc:chgData name="Gustav Sandin Albertsson" userId="3e56bbb6-de4e-423e-b1cd-861b72768515" providerId="ADAL" clId="{1875B3DD-31AC-46E9-B820-24C18374984D}" dt="2023-10-11T09:06:04.930" v="4047" actId="20577"/>
      <pc:docMkLst>
        <pc:docMk/>
      </pc:docMkLst>
      <pc:sldChg chg="del">
        <pc:chgData name="Gustav Sandin Albertsson" userId="3e56bbb6-de4e-423e-b1cd-861b72768515" providerId="ADAL" clId="{1875B3DD-31AC-46E9-B820-24C18374984D}" dt="2023-10-03T12:33:18.850" v="1885" actId="47"/>
        <pc:sldMkLst>
          <pc:docMk/>
          <pc:sldMk cId="3394445859" sldId="967"/>
        </pc:sldMkLst>
      </pc:sldChg>
      <pc:sldChg chg="addSp delSp modSp del">
        <pc:chgData name="Gustav Sandin Albertsson" userId="3e56bbb6-de4e-423e-b1cd-861b72768515" providerId="ADAL" clId="{1875B3DD-31AC-46E9-B820-24C18374984D}" dt="2023-10-03T11:49:47.184" v="4" actId="47"/>
        <pc:sldMkLst>
          <pc:docMk/>
          <pc:sldMk cId="2647733116" sldId="999"/>
        </pc:sldMkLst>
        <pc:picChg chg="add mod">
          <ac:chgData name="Gustav Sandin Albertsson" userId="3e56bbb6-de4e-423e-b1cd-861b72768515" providerId="ADAL" clId="{1875B3DD-31AC-46E9-B820-24C18374984D}" dt="2023-10-03T11:49:24.406" v="1"/>
          <ac:picMkLst>
            <pc:docMk/>
            <pc:sldMk cId="2647733116" sldId="999"/>
            <ac:picMk id="6" creationId="{B23F86B5-9FE8-04CA-7AD1-EE9F7D673071}"/>
          </ac:picMkLst>
        </pc:picChg>
        <pc:picChg chg="add del">
          <ac:chgData name="Gustav Sandin Albertsson" userId="3e56bbb6-de4e-423e-b1cd-861b72768515" providerId="ADAL" clId="{1875B3DD-31AC-46E9-B820-24C18374984D}" dt="2023-10-03T11:49:36.146" v="3"/>
          <ac:picMkLst>
            <pc:docMk/>
            <pc:sldMk cId="2647733116" sldId="999"/>
            <ac:picMk id="7" creationId="{D2A19A72-DCC1-F974-D816-30507399AD33}"/>
          </ac:picMkLst>
        </pc:picChg>
      </pc:sldChg>
      <pc:sldChg chg="addSp modSp mod">
        <pc:chgData name="Gustav Sandin Albertsson" userId="3e56bbb6-de4e-423e-b1cd-861b72768515" providerId="ADAL" clId="{1875B3DD-31AC-46E9-B820-24C18374984D}" dt="2023-10-11T08:01:27.789" v="3814" actId="1076"/>
        <pc:sldMkLst>
          <pc:docMk/>
          <pc:sldMk cId="742846529" sldId="1010"/>
        </pc:sldMkLst>
        <pc:spChg chg="mod">
          <ac:chgData name="Gustav Sandin Albertsson" userId="3e56bbb6-de4e-423e-b1cd-861b72768515" providerId="ADAL" clId="{1875B3DD-31AC-46E9-B820-24C18374984D}" dt="2023-10-11T08:01:20.417" v="3811" actId="20577"/>
          <ac:spMkLst>
            <pc:docMk/>
            <pc:sldMk cId="742846529" sldId="1010"/>
            <ac:spMk id="4" creationId="{62CE32C0-291F-4787-95A2-E6FE90EFFE94}"/>
          </ac:spMkLst>
        </pc:spChg>
        <pc:spChg chg="mod">
          <ac:chgData name="Gustav Sandin Albertsson" userId="3e56bbb6-de4e-423e-b1cd-861b72768515" providerId="ADAL" clId="{1875B3DD-31AC-46E9-B820-24C18374984D}" dt="2023-10-11T08:01:23.870" v="3812" actId="1076"/>
          <ac:spMkLst>
            <pc:docMk/>
            <pc:sldMk cId="742846529" sldId="1010"/>
            <ac:spMk id="5" creationId="{82551C59-EC3C-4A6E-B00B-E2522152F0C4}"/>
          </ac:spMkLst>
        </pc:spChg>
        <pc:picChg chg="add mod">
          <ac:chgData name="Gustav Sandin Albertsson" userId="3e56bbb6-de4e-423e-b1cd-861b72768515" providerId="ADAL" clId="{1875B3DD-31AC-46E9-B820-24C18374984D}" dt="2023-10-11T08:01:26.013" v="3813" actId="1076"/>
          <ac:picMkLst>
            <pc:docMk/>
            <pc:sldMk cId="742846529" sldId="1010"/>
            <ac:picMk id="3" creationId="{7F5E1544-6FD6-373B-0AF6-A61AE064CE05}"/>
          </ac:picMkLst>
        </pc:picChg>
        <pc:picChg chg="add mod">
          <ac:chgData name="Gustav Sandin Albertsson" userId="3e56bbb6-de4e-423e-b1cd-861b72768515" providerId="ADAL" clId="{1875B3DD-31AC-46E9-B820-24C18374984D}" dt="2023-10-11T08:01:27.789" v="3814" actId="1076"/>
          <ac:picMkLst>
            <pc:docMk/>
            <pc:sldMk cId="742846529" sldId="1010"/>
            <ac:picMk id="8" creationId="{FF9CE2FA-29DC-DA03-6089-0550A4A92CCD}"/>
          </ac:picMkLst>
        </pc:picChg>
      </pc:sldChg>
      <pc:sldChg chg="modSp mod">
        <pc:chgData name="Gustav Sandin Albertsson" userId="3e56bbb6-de4e-423e-b1cd-861b72768515" providerId="ADAL" clId="{1875B3DD-31AC-46E9-B820-24C18374984D}" dt="2023-10-03T11:51:42.318" v="152" actId="1076"/>
        <pc:sldMkLst>
          <pc:docMk/>
          <pc:sldMk cId="3771660480" sldId="2076136915"/>
        </pc:sldMkLst>
        <pc:spChg chg="mod">
          <ac:chgData name="Gustav Sandin Albertsson" userId="3e56bbb6-de4e-423e-b1cd-861b72768515" providerId="ADAL" clId="{1875B3DD-31AC-46E9-B820-24C18374984D}" dt="2023-10-03T11:51:42.318" v="152" actId="1076"/>
          <ac:spMkLst>
            <pc:docMk/>
            <pc:sldMk cId="3771660480" sldId="2076136915"/>
            <ac:spMk id="8" creationId="{513E9447-8509-4A19-A54D-3CA65D67BAC5}"/>
          </ac:spMkLst>
        </pc:spChg>
        <pc:picChg chg="mod">
          <ac:chgData name="Gustav Sandin Albertsson" userId="3e56bbb6-de4e-423e-b1cd-861b72768515" providerId="ADAL" clId="{1875B3DD-31AC-46E9-B820-24C18374984D}" dt="2023-10-03T11:51:42.318" v="152" actId="1076"/>
          <ac:picMkLst>
            <pc:docMk/>
            <pc:sldMk cId="3771660480" sldId="2076136915"/>
            <ac:picMk id="5" creationId="{F0D825AB-974F-4B34-825F-9487A3AFF313}"/>
          </ac:picMkLst>
        </pc:picChg>
        <pc:picChg chg="mod">
          <ac:chgData name="Gustav Sandin Albertsson" userId="3e56bbb6-de4e-423e-b1cd-861b72768515" providerId="ADAL" clId="{1875B3DD-31AC-46E9-B820-24C18374984D}" dt="2023-10-03T11:51:42.318" v="152" actId="1076"/>
          <ac:picMkLst>
            <pc:docMk/>
            <pc:sldMk cId="3771660480" sldId="2076136915"/>
            <ac:picMk id="18" creationId="{4E041939-D824-4E01-A583-B57730FDD617}"/>
          </ac:picMkLst>
        </pc:picChg>
        <pc:picChg chg="mod">
          <ac:chgData name="Gustav Sandin Albertsson" userId="3e56bbb6-de4e-423e-b1cd-861b72768515" providerId="ADAL" clId="{1875B3DD-31AC-46E9-B820-24C18374984D}" dt="2023-10-03T11:51:42.318" v="152" actId="1076"/>
          <ac:picMkLst>
            <pc:docMk/>
            <pc:sldMk cId="3771660480" sldId="2076136915"/>
            <ac:picMk id="19" creationId="{3920F407-E45D-4B32-9DA5-7F21E46956BC}"/>
          </ac:picMkLst>
        </pc:picChg>
        <pc:cxnChg chg="mod">
          <ac:chgData name="Gustav Sandin Albertsson" userId="3e56bbb6-de4e-423e-b1cd-861b72768515" providerId="ADAL" clId="{1875B3DD-31AC-46E9-B820-24C18374984D}" dt="2023-10-03T11:51:42.318" v="152" actId="1076"/>
          <ac:cxnSpMkLst>
            <pc:docMk/>
            <pc:sldMk cId="3771660480" sldId="2076136915"/>
            <ac:cxnSpMk id="3" creationId="{1A9F0BCD-95A9-F1AE-1E30-11B5CFAD8681}"/>
          </ac:cxnSpMkLst>
        </pc:cxnChg>
      </pc:sldChg>
      <pc:sldChg chg="delSp modSp mod">
        <pc:chgData name="Gustav Sandin Albertsson" userId="3e56bbb6-de4e-423e-b1cd-861b72768515" providerId="ADAL" clId="{1875B3DD-31AC-46E9-B820-24C18374984D}" dt="2023-10-03T12:45:58.513" v="3018" actId="403"/>
        <pc:sldMkLst>
          <pc:docMk/>
          <pc:sldMk cId="390966038" sldId="2076136916"/>
        </pc:sldMkLst>
        <pc:spChg chg="mod">
          <ac:chgData name="Gustav Sandin Albertsson" userId="3e56bbb6-de4e-423e-b1cd-861b72768515" providerId="ADAL" clId="{1875B3DD-31AC-46E9-B820-24C18374984D}" dt="2023-10-03T11:52:43.674" v="160" actId="948"/>
          <ac:spMkLst>
            <pc:docMk/>
            <pc:sldMk cId="390966038" sldId="2076136916"/>
            <ac:spMk id="6" creationId="{EE7049FF-42F4-48FC-A54B-52835F140F47}"/>
          </ac:spMkLst>
        </pc:spChg>
        <pc:spChg chg="del">
          <ac:chgData name="Gustav Sandin Albertsson" userId="3e56bbb6-de4e-423e-b1cd-861b72768515" providerId="ADAL" clId="{1875B3DD-31AC-46E9-B820-24C18374984D}" dt="2023-10-03T11:52:17.935" v="156" actId="478"/>
          <ac:spMkLst>
            <pc:docMk/>
            <pc:sldMk cId="390966038" sldId="2076136916"/>
            <ac:spMk id="8" creationId="{2B4DF936-FDA7-4799-BC03-73D271C2A9B5}"/>
          </ac:spMkLst>
        </pc:spChg>
        <pc:spChg chg="mod">
          <ac:chgData name="Gustav Sandin Albertsson" userId="3e56bbb6-de4e-423e-b1cd-861b72768515" providerId="ADAL" clId="{1875B3DD-31AC-46E9-B820-24C18374984D}" dt="2023-10-03T12:45:58.513" v="3018" actId="403"/>
          <ac:spMkLst>
            <pc:docMk/>
            <pc:sldMk cId="390966038" sldId="2076136916"/>
            <ac:spMk id="11" creationId="{7F60E5F6-AE19-DB4C-B1BC-2EDED0614CBD}"/>
          </ac:spMkLst>
        </pc:spChg>
        <pc:spChg chg="del">
          <ac:chgData name="Gustav Sandin Albertsson" userId="3e56bbb6-de4e-423e-b1cd-861b72768515" providerId="ADAL" clId="{1875B3DD-31AC-46E9-B820-24C18374984D}" dt="2023-10-03T11:48:22.087" v="0" actId="478"/>
          <ac:spMkLst>
            <pc:docMk/>
            <pc:sldMk cId="390966038" sldId="2076136916"/>
            <ac:spMk id="12" creationId="{A2F1D075-8B17-4E45-B479-F5EB1BFF26AB}"/>
          </ac:spMkLst>
        </pc:spChg>
      </pc:sldChg>
      <pc:sldChg chg="addSp delSp modSp mod delAnim modAnim modNotesTx">
        <pc:chgData name="Gustav Sandin Albertsson" userId="3e56bbb6-de4e-423e-b1cd-861b72768515" providerId="ADAL" clId="{1875B3DD-31AC-46E9-B820-24C18374984D}" dt="2023-10-11T08:50:24.914" v="3818"/>
        <pc:sldMkLst>
          <pc:docMk/>
          <pc:sldMk cId="4135204748" sldId="2076136930"/>
        </pc:sldMkLst>
        <pc:spChg chg="mod">
          <ac:chgData name="Gustav Sandin Albertsson" userId="3e56bbb6-de4e-423e-b1cd-861b72768515" providerId="ADAL" clId="{1875B3DD-31AC-46E9-B820-24C18374984D}" dt="2023-10-03T12:45:54.729" v="3017" actId="403"/>
          <ac:spMkLst>
            <pc:docMk/>
            <pc:sldMk cId="4135204748" sldId="2076136930"/>
            <ac:spMk id="2" creationId="{5C86A62D-31D2-49F2-B386-9DE3F93C1271}"/>
          </ac:spMkLst>
        </pc:spChg>
        <pc:spChg chg="mod">
          <ac:chgData name="Gustav Sandin Albertsson" userId="3e56bbb6-de4e-423e-b1cd-861b72768515" providerId="ADAL" clId="{1875B3DD-31AC-46E9-B820-24C18374984D}" dt="2023-10-11T07:28:43.953" v="3187" actId="207"/>
          <ac:spMkLst>
            <pc:docMk/>
            <pc:sldMk cId="4135204748" sldId="2076136930"/>
            <ac:spMk id="3" creationId="{F67491A7-CDC7-4FEA-AC72-D27DAB397D1B}"/>
          </ac:spMkLst>
        </pc:spChg>
        <pc:spChg chg="add mod">
          <ac:chgData name="Gustav Sandin Albertsson" userId="3e56bbb6-de4e-423e-b1cd-861b72768515" providerId="ADAL" clId="{1875B3DD-31AC-46E9-B820-24C18374984D}" dt="2023-10-03T12:02:26.598" v="723" actId="14100"/>
          <ac:spMkLst>
            <pc:docMk/>
            <pc:sldMk cId="4135204748" sldId="2076136930"/>
            <ac:spMk id="7" creationId="{09478034-E688-4213-5AD4-03553F068D80}"/>
          </ac:spMkLst>
        </pc:spChg>
        <pc:picChg chg="add mod">
          <ac:chgData name="Gustav Sandin Albertsson" userId="3e56bbb6-de4e-423e-b1cd-861b72768515" providerId="ADAL" clId="{1875B3DD-31AC-46E9-B820-24C18374984D}" dt="2023-10-11T07:28:50.332" v="3188"/>
          <ac:picMkLst>
            <pc:docMk/>
            <pc:sldMk cId="4135204748" sldId="2076136930"/>
            <ac:picMk id="4" creationId="{A97AAEF4-B7E1-24B8-BC14-B9B379920546}"/>
          </ac:picMkLst>
        </pc:picChg>
        <pc:picChg chg="del">
          <ac:chgData name="Gustav Sandin Albertsson" userId="3e56bbb6-de4e-423e-b1cd-861b72768515" providerId="ADAL" clId="{1875B3DD-31AC-46E9-B820-24C18374984D}" dt="2023-10-03T11:57:33.559" v="372" actId="478"/>
          <ac:picMkLst>
            <pc:docMk/>
            <pc:sldMk cId="4135204748" sldId="2076136930"/>
            <ac:picMk id="5" creationId="{8D1F38D1-A8AB-CC0C-D95B-C182034B5989}"/>
          </ac:picMkLst>
        </pc:picChg>
        <pc:picChg chg="add mod ord">
          <ac:chgData name="Gustav Sandin Albertsson" userId="3e56bbb6-de4e-423e-b1cd-861b72768515" providerId="ADAL" clId="{1875B3DD-31AC-46E9-B820-24C18374984D}" dt="2023-10-03T12:01:36.403" v="687" actId="1076"/>
          <ac:picMkLst>
            <pc:docMk/>
            <pc:sldMk cId="4135204748" sldId="2076136930"/>
            <ac:picMk id="6" creationId="{F5CFADF9-1862-C7A0-A287-27CA68183A30}"/>
          </ac:picMkLst>
        </pc:picChg>
      </pc:sldChg>
      <pc:sldChg chg="modSp mod">
        <pc:chgData name="Gustav Sandin Albertsson" userId="3e56bbb6-de4e-423e-b1cd-861b72768515" providerId="ADAL" clId="{1875B3DD-31AC-46E9-B820-24C18374984D}" dt="2023-10-03T12:46:35.097" v="3025" actId="403"/>
        <pc:sldMkLst>
          <pc:docMk/>
          <pc:sldMk cId="1752837720" sldId="2076136944"/>
        </pc:sldMkLst>
        <pc:spChg chg="mod">
          <ac:chgData name="Gustav Sandin Albertsson" userId="3e56bbb6-de4e-423e-b1cd-861b72768515" providerId="ADAL" clId="{1875B3DD-31AC-46E9-B820-24C18374984D}" dt="2023-10-03T12:46:35.097" v="3025" actId="403"/>
          <ac:spMkLst>
            <pc:docMk/>
            <pc:sldMk cId="1752837720" sldId="2076136944"/>
            <ac:spMk id="3" creationId="{F3412938-A1C4-4307-939E-2C52F820E29E}"/>
          </ac:spMkLst>
        </pc:spChg>
      </pc:sldChg>
      <pc:sldChg chg="addSp modSp add mod modAnim modNotesTx">
        <pc:chgData name="Gustav Sandin Albertsson" userId="3e56bbb6-de4e-423e-b1cd-861b72768515" providerId="ADAL" clId="{1875B3DD-31AC-46E9-B820-24C18374984D}" dt="2023-10-11T07:43:21.956" v="3672" actId="20577"/>
        <pc:sldMkLst>
          <pc:docMk/>
          <pc:sldMk cId="770107865" sldId="2076136945"/>
        </pc:sldMkLst>
        <pc:spChg chg="add mod">
          <ac:chgData name="Gustav Sandin Albertsson" userId="3e56bbb6-de4e-423e-b1cd-861b72768515" providerId="ADAL" clId="{1875B3DD-31AC-46E9-B820-24C18374984D}" dt="2023-10-11T07:41:32.816" v="3298" actId="6549"/>
          <ac:spMkLst>
            <pc:docMk/>
            <pc:sldMk cId="770107865" sldId="2076136945"/>
            <ac:spMk id="3" creationId="{5957846C-EFE2-C5D6-E8B6-7E928755AF9D}"/>
          </ac:spMkLst>
        </pc:spChg>
      </pc:sldChg>
      <pc:sldChg chg="del">
        <pc:chgData name="Gustav Sandin Albertsson" userId="3e56bbb6-de4e-423e-b1cd-861b72768515" providerId="ADAL" clId="{1875B3DD-31AC-46E9-B820-24C18374984D}" dt="2023-10-03T12:02:42.080" v="725" actId="47"/>
        <pc:sldMkLst>
          <pc:docMk/>
          <pc:sldMk cId="1248035517" sldId="2076136946"/>
        </pc:sldMkLst>
      </pc:sldChg>
      <pc:sldChg chg="del">
        <pc:chgData name="Gustav Sandin Albertsson" userId="3e56bbb6-de4e-423e-b1cd-861b72768515" providerId="ADAL" clId="{1875B3DD-31AC-46E9-B820-24C18374984D}" dt="2023-10-03T12:35:16.612" v="1981" actId="47"/>
        <pc:sldMkLst>
          <pc:docMk/>
          <pc:sldMk cId="4261957827" sldId="2076136947"/>
        </pc:sldMkLst>
      </pc:sldChg>
      <pc:sldChg chg="modSp mod modNotesTx">
        <pc:chgData name="Gustav Sandin Albertsson" userId="3e56bbb6-de4e-423e-b1cd-861b72768515" providerId="ADAL" clId="{1875B3DD-31AC-46E9-B820-24C18374984D}" dt="2023-10-11T07:56:58.735" v="3809" actId="20577"/>
        <pc:sldMkLst>
          <pc:docMk/>
          <pc:sldMk cId="51831893" sldId="2145705834"/>
        </pc:sldMkLst>
        <pc:spChg chg="mod">
          <ac:chgData name="Gustav Sandin Albertsson" userId="3e56bbb6-de4e-423e-b1cd-861b72768515" providerId="ADAL" clId="{1875B3DD-31AC-46E9-B820-24C18374984D}" dt="2023-10-03T12:45:30.708" v="3015" actId="20577"/>
          <ac:spMkLst>
            <pc:docMk/>
            <pc:sldMk cId="51831893" sldId="2145705834"/>
            <ac:spMk id="3" creationId="{E593630D-A952-7DEE-F464-2DA236A00662}"/>
          </ac:spMkLst>
        </pc:spChg>
        <pc:picChg chg="mod">
          <ac:chgData name="Gustav Sandin Albertsson" userId="3e56bbb6-de4e-423e-b1cd-861b72768515" providerId="ADAL" clId="{1875B3DD-31AC-46E9-B820-24C18374984D}" dt="2023-10-03T11:51:24.623" v="150" actId="1076"/>
          <ac:picMkLst>
            <pc:docMk/>
            <pc:sldMk cId="51831893" sldId="2145705834"/>
            <ac:picMk id="5" creationId="{1BB2EA8F-00C6-BEB4-1203-508B667A69D6}"/>
          </ac:picMkLst>
        </pc:picChg>
      </pc:sldChg>
      <pc:sldChg chg="addSp delSp modSp new mod modNotesTx">
        <pc:chgData name="Gustav Sandin Albertsson" userId="3e56bbb6-de4e-423e-b1cd-861b72768515" providerId="ADAL" clId="{1875B3DD-31AC-46E9-B820-24C18374984D}" dt="2023-10-11T07:28:09.764" v="3185" actId="20577"/>
        <pc:sldMkLst>
          <pc:docMk/>
          <pc:sldMk cId="1150367154" sldId="2145705835"/>
        </pc:sldMkLst>
        <pc:spChg chg="del">
          <ac:chgData name="Gustav Sandin Albertsson" userId="3e56bbb6-de4e-423e-b1cd-861b72768515" providerId="ADAL" clId="{1875B3DD-31AC-46E9-B820-24C18374984D}" dt="2023-10-03T11:55:04.376" v="317" actId="478"/>
          <ac:spMkLst>
            <pc:docMk/>
            <pc:sldMk cId="1150367154" sldId="2145705835"/>
            <ac:spMk id="2" creationId="{BFB12760-E2F1-12CC-2EF1-E414DA7C8FFA}"/>
          </ac:spMkLst>
        </pc:spChg>
        <pc:spChg chg="del">
          <ac:chgData name="Gustav Sandin Albertsson" userId="3e56bbb6-de4e-423e-b1cd-861b72768515" providerId="ADAL" clId="{1875B3DD-31AC-46E9-B820-24C18374984D}" dt="2023-10-03T11:55:06.970" v="318" actId="478"/>
          <ac:spMkLst>
            <pc:docMk/>
            <pc:sldMk cId="1150367154" sldId="2145705835"/>
            <ac:spMk id="3" creationId="{C6A37055-1EBB-46AD-5E14-AAD799D91158}"/>
          </ac:spMkLst>
        </pc:spChg>
        <pc:spChg chg="add del mod">
          <ac:chgData name="Gustav Sandin Albertsson" userId="3e56bbb6-de4e-423e-b1cd-861b72768515" providerId="ADAL" clId="{1875B3DD-31AC-46E9-B820-24C18374984D}" dt="2023-10-03T11:56:30.521" v="325" actId="478"/>
          <ac:spMkLst>
            <pc:docMk/>
            <pc:sldMk cId="1150367154" sldId="2145705835"/>
            <ac:spMk id="4" creationId="{CC9B44B6-275C-8113-5DFE-CF493D23C517}"/>
          </ac:spMkLst>
        </pc:spChg>
        <pc:spChg chg="add mod">
          <ac:chgData name="Gustav Sandin Albertsson" userId="3e56bbb6-de4e-423e-b1cd-861b72768515" providerId="ADAL" clId="{1875B3DD-31AC-46E9-B820-24C18374984D}" dt="2023-10-11T07:28:09.764" v="3185" actId="20577"/>
          <ac:spMkLst>
            <pc:docMk/>
            <pc:sldMk cId="1150367154" sldId="2145705835"/>
            <ac:spMk id="9" creationId="{DE976D58-2658-3845-07A0-FABE30909EB6}"/>
          </ac:spMkLst>
        </pc:spChg>
        <pc:picChg chg="add mod">
          <ac:chgData name="Gustav Sandin Albertsson" userId="3e56bbb6-de4e-423e-b1cd-861b72768515" providerId="ADAL" clId="{1875B3DD-31AC-46E9-B820-24C18374984D}" dt="2023-10-11T07:26:47.866" v="3079" actId="1076"/>
          <ac:picMkLst>
            <pc:docMk/>
            <pc:sldMk cId="1150367154" sldId="2145705835"/>
            <ac:picMk id="3" creationId="{971B6FF5-6F79-163E-F8A4-3A84D5EA5F74}"/>
          </ac:picMkLst>
        </pc:picChg>
        <pc:picChg chg="add del mod">
          <ac:chgData name="Gustav Sandin Albertsson" userId="3e56bbb6-de4e-423e-b1cd-861b72768515" providerId="ADAL" clId="{1875B3DD-31AC-46E9-B820-24C18374984D}" dt="2023-10-11T07:23:17.146" v="3052" actId="478"/>
          <ac:picMkLst>
            <pc:docMk/>
            <pc:sldMk cId="1150367154" sldId="2145705835"/>
            <ac:picMk id="5" creationId="{2C612B15-1C17-86F0-A907-7668E082C460}"/>
          </ac:picMkLst>
        </pc:picChg>
        <pc:picChg chg="add mod">
          <ac:chgData name="Gustav Sandin Albertsson" userId="3e56bbb6-de4e-423e-b1cd-861b72768515" providerId="ADAL" clId="{1875B3DD-31AC-46E9-B820-24C18374984D}" dt="2023-10-11T07:26:57.570" v="3083" actId="1076"/>
          <ac:picMkLst>
            <pc:docMk/>
            <pc:sldMk cId="1150367154" sldId="2145705835"/>
            <ac:picMk id="6" creationId="{B1925F32-B16C-7C84-C555-4CF8DE86C577}"/>
          </ac:picMkLst>
        </pc:picChg>
        <pc:picChg chg="add mod">
          <ac:chgData name="Gustav Sandin Albertsson" userId="3e56bbb6-de4e-423e-b1cd-861b72768515" providerId="ADAL" clId="{1875B3DD-31AC-46E9-B820-24C18374984D}" dt="2023-10-11T07:26:55.298" v="3082" actId="1076"/>
          <ac:picMkLst>
            <pc:docMk/>
            <pc:sldMk cId="1150367154" sldId="2145705835"/>
            <ac:picMk id="8" creationId="{0C8F4306-5E4F-B976-527B-6A0177A43207}"/>
          </ac:picMkLst>
        </pc:picChg>
      </pc:sldChg>
      <pc:sldChg chg="modSp add mod">
        <pc:chgData name="Gustav Sandin Albertsson" userId="3e56bbb6-de4e-423e-b1cd-861b72768515" providerId="ADAL" clId="{1875B3DD-31AC-46E9-B820-24C18374984D}" dt="2023-10-03T12:46:02.512" v="3019" actId="108"/>
        <pc:sldMkLst>
          <pc:docMk/>
          <pc:sldMk cId="2484703792" sldId="2145705836"/>
        </pc:sldMkLst>
        <pc:spChg chg="mod">
          <ac:chgData name="Gustav Sandin Albertsson" userId="3e56bbb6-de4e-423e-b1cd-861b72768515" providerId="ADAL" clId="{1875B3DD-31AC-46E9-B820-24C18374984D}" dt="2023-10-03T12:02:49.683" v="727" actId="207"/>
          <ac:spMkLst>
            <pc:docMk/>
            <pc:sldMk cId="2484703792" sldId="2145705836"/>
            <ac:spMk id="6" creationId="{EE7049FF-42F4-48FC-A54B-52835F140F47}"/>
          </ac:spMkLst>
        </pc:spChg>
        <pc:spChg chg="mod">
          <ac:chgData name="Gustav Sandin Albertsson" userId="3e56bbb6-de4e-423e-b1cd-861b72768515" providerId="ADAL" clId="{1875B3DD-31AC-46E9-B820-24C18374984D}" dt="2023-10-03T12:46:02.512" v="3019" actId="108"/>
          <ac:spMkLst>
            <pc:docMk/>
            <pc:sldMk cId="2484703792" sldId="2145705836"/>
            <ac:spMk id="11" creationId="{7F60E5F6-AE19-DB4C-B1BC-2EDED0614CBD}"/>
          </ac:spMkLst>
        </pc:spChg>
      </pc:sldChg>
      <pc:sldChg chg="addSp delSp modSp add mod modAnim modNotesTx">
        <pc:chgData name="Gustav Sandin Albertsson" userId="3e56bbb6-de4e-423e-b1cd-861b72768515" providerId="ADAL" clId="{1875B3DD-31AC-46E9-B820-24C18374984D}" dt="2023-10-11T09:06:04.930" v="4047" actId="20577"/>
        <pc:sldMkLst>
          <pc:docMk/>
          <pc:sldMk cId="2635823320" sldId="2145705837"/>
        </pc:sldMkLst>
        <pc:spChg chg="add del mod">
          <ac:chgData name="Gustav Sandin Albertsson" userId="3e56bbb6-de4e-423e-b1cd-861b72768515" providerId="ADAL" clId="{1875B3DD-31AC-46E9-B820-24C18374984D}" dt="2023-10-03T12:03:33.463" v="784"/>
          <ac:spMkLst>
            <pc:docMk/>
            <pc:sldMk cId="2635823320" sldId="2145705837"/>
            <ac:spMk id="3" creationId="{F5155ED2-D165-E28D-83E6-D418D9A73278}"/>
          </ac:spMkLst>
        </pc:spChg>
        <pc:spChg chg="mod">
          <ac:chgData name="Gustav Sandin Albertsson" userId="3e56bbb6-de4e-423e-b1cd-861b72768515" providerId="ADAL" clId="{1875B3DD-31AC-46E9-B820-24C18374984D}" dt="2023-10-03T12:44:52.405" v="3001" actId="20577"/>
          <ac:spMkLst>
            <pc:docMk/>
            <pc:sldMk cId="2635823320" sldId="2145705837"/>
            <ac:spMk id="6" creationId="{EE7049FF-42F4-48FC-A54B-52835F140F47}"/>
          </ac:spMkLst>
        </pc:spChg>
        <pc:spChg chg="mod">
          <ac:chgData name="Gustav Sandin Albertsson" userId="3e56bbb6-de4e-423e-b1cd-861b72768515" providerId="ADAL" clId="{1875B3DD-31AC-46E9-B820-24C18374984D}" dt="2023-10-11T07:43:39.916" v="3692" actId="20577"/>
          <ac:spMkLst>
            <pc:docMk/>
            <pc:sldMk cId="2635823320" sldId="2145705837"/>
            <ac:spMk id="11" creationId="{7F60E5F6-AE19-DB4C-B1BC-2EDED0614CBD}"/>
          </ac:spMkLst>
        </pc:spChg>
      </pc:sldChg>
      <pc:sldChg chg="modSp add del mod modNotesTx">
        <pc:chgData name="Gustav Sandin Albertsson" userId="3e56bbb6-de4e-423e-b1cd-861b72768515" providerId="ADAL" clId="{1875B3DD-31AC-46E9-B820-24C18374984D}" dt="2023-10-03T12:42:06.970" v="2553" actId="47"/>
        <pc:sldMkLst>
          <pc:docMk/>
          <pc:sldMk cId="521065602" sldId="2145705838"/>
        </pc:sldMkLst>
        <pc:spChg chg="mod">
          <ac:chgData name="Gustav Sandin Albertsson" userId="3e56bbb6-de4e-423e-b1cd-861b72768515" providerId="ADAL" clId="{1875B3DD-31AC-46E9-B820-24C18374984D}" dt="2023-10-03T12:03:48.174" v="809" actId="20577"/>
          <ac:spMkLst>
            <pc:docMk/>
            <pc:sldMk cId="521065602" sldId="2145705838"/>
            <ac:spMk id="6" creationId="{EE7049FF-42F4-48FC-A54B-52835F140F47}"/>
          </ac:spMkLst>
        </pc:spChg>
      </pc:sldChg>
      <pc:sldChg chg="modSp add del mod">
        <pc:chgData name="Gustav Sandin Albertsson" userId="3e56bbb6-de4e-423e-b1cd-861b72768515" providerId="ADAL" clId="{1875B3DD-31AC-46E9-B820-24C18374984D}" dt="2023-10-03T12:42:05.374" v="2552" actId="47"/>
        <pc:sldMkLst>
          <pc:docMk/>
          <pc:sldMk cId="244924573" sldId="2145705839"/>
        </pc:sldMkLst>
        <pc:spChg chg="mod">
          <ac:chgData name="Gustav Sandin Albertsson" userId="3e56bbb6-de4e-423e-b1cd-861b72768515" providerId="ADAL" clId="{1875B3DD-31AC-46E9-B820-24C18374984D}" dt="2023-10-03T12:04:02.180" v="840" actId="20577"/>
          <ac:spMkLst>
            <pc:docMk/>
            <pc:sldMk cId="244924573" sldId="2145705839"/>
            <ac:spMk id="6" creationId="{EE7049FF-42F4-48FC-A54B-52835F140F47}"/>
          </ac:spMkLst>
        </pc:spChg>
      </pc:sldChg>
      <pc:sldChg chg="modSp add del mod modNotesTx">
        <pc:chgData name="Gustav Sandin Albertsson" userId="3e56bbb6-de4e-423e-b1cd-861b72768515" providerId="ADAL" clId="{1875B3DD-31AC-46E9-B820-24C18374984D}" dt="2023-10-03T12:42:03.893" v="2551" actId="47"/>
        <pc:sldMkLst>
          <pc:docMk/>
          <pc:sldMk cId="4164600101" sldId="2145705840"/>
        </pc:sldMkLst>
        <pc:spChg chg="mod">
          <ac:chgData name="Gustav Sandin Albertsson" userId="3e56bbb6-de4e-423e-b1cd-861b72768515" providerId="ADAL" clId="{1875B3DD-31AC-46E9-B820-24C18374984D}" dt="2023-10-03T12:04:07.440" v="847" actId="20577"/>
          <ac:spMkLst>
            <pc:docMk/>
            <pc:sldMk cId="4164600101" sldId="2145705840"/>
            <ac:spMk id="6" creationId="{EE7049FF-42F4-48FC-A54B-52835F140F47}"/>
          </ac:spMkLst>
        </pc:spChg>
      </pc:sldChg>
      <pc:sldChg chg="modSp add del mod modNotesTx">
        <pc:chgData name="Gustav Sandin Albertsson" userId="3e56bbb6-de4e-423e-b1cd-861b72768515" providerId="ADAL" clId="{1875B3DD-31AC-46E9-B820-24C18374984D}" dt="2023-10-03T12:42:02.496" v="2550" actId="47"/>
        <pc:sldMkLst>
          <pc:docMk/>
          <pc:sldMk cId="2510827198" sldId="2145705841"/>
        </pc:sldMkLst>
        <pc:spChg chg="mod">
          <ac:chgData name="Gustav Sandin Albertsson" userId="3e56bbb6-de4e-423e-b1cd-861b72768515" providerId="ADAL" clId="{1875B3DD-31AC-46E9-B820-24C18374984D}" dt="2023-10-03T12:04:16.644" v="859" actId="20577"/>
          <ac:spMkLst>
            <pc:docMk/>
            <pc:sldMk cId="2510827198" sldId="2145705841"/>
            <ac:spMk id="6" creationId="{EE7049FF-42F4-48FC-A54B-52835F140F47}"/>
          </ac:spMkLst>
        </pc:spChg>
      </pc:sldChg>
      <pc:sldChg chg="modSp new mod modNotesTx">
        <pc:chgData name="Gustav Sandin Albertsson" userId="3e56bbb6-de4e-423e-b1cd-861b72768515" providerId="ADAL" clId="{1875B3DD-31AC-46E9-B820-24C18374984D}" dt="2023-10-11T08:50:34.551" v="3819"/>
        <pc:sldMkLst>
          <pc:docMk/>
          <pc:sldMk cId="45565332" sldId="2145705842"/>
        </pc:sldMkLst>
        <pc:spChg chg="mod">
          <ac:chgData name="Gustav Sandin Albertsson" userId="3e56bbb6-de4e-423e-b1cd-861b72768515" providerId="ADAL" clId="{1875B3DD-31AC-46E9-B820-24C18374984D}" dt="2023-10-03T12:46:12.569" v="3021" actId="20577"/>
          <ac:spMkLst>
            <pc:docMk/>
            <pc:sldMk cId="45565332" sldId="2145705842"/>
            <ac:spMk id="2" creationId="{449AD71C-8F78-2AAE-1775-DF9C67B7C48B}"/>
          </ac:spMkLst>
        </pc:spChg>
        <pc:spChg chg="mod">
          <ac:chgData name="Gustav Sandin Albertsson" userId="3e56bbb6-de4e-423e-b1cd-861b72768515" providerId="ADAL" clId="{1875B3DD-31AC-46E9-B820-24C18374984D}" dt="2023-10-06T13:30:36.751" v="3050" actId="6549"/>
          <ac:spMkLst>
            <pc:docMk/>
            <pc:sldMk cId="45565332" sldId="2145705842"/>
            <ac:spMk id="3" creationId="{79DC1C36-8312-3228-B3D9-0FC673DCC718}"/>
          </ac:spMkLst>
        </pc:spChg>
      </pc:sldChg>
      <pc:sldChg chg="addSp delSp modSp add mod">
        <pc:chgData name="Gustav Sandin Albertsson" userId="3e56bbb6-de4e-423e-b1cd-861b72768515" providerId="ADAL" clId="{1875B3DD-31AC-46E9-B820-24C18374984D}" dt="2023-10-11T07:43:55.988" v="3693" actId="1076"/>
        <pc:sldMkLst>
          <pc:docMk/>
          <pc:sldMk cId="2403341284" sldId="2145705843"/>
        </pc:sldMkLst>
        <pc:spChg chg="del">
          <ac:chgData name="Gustav Sandin Albertsson" userId="3e56bbb6-de4e-423e-b1cd-861b72768515" providerId="ADAL" clId="{1875B3DD-31AC-46E9-B820-24C18374984D}" dt="2023-10-03T12:33:40.763" v="1967" actId="478"/>
          <ac:spMkLst>
            <pc:docMk/>
            <pc:sldMk cId="2403341284" sldId="2145705843"/>
            <ac:spMk id="6" creationId="{EE7049FF-42F4-48FC-A54B-52835F140F47}"/>
          </ac:spMkLst>
        </pc:spChg>
        <pc:spChg chg="mod">
          <ac:chgData name="Gustav Sandin Albertsson" userId="3e56bbb6-de4e-423e-b1cd-861b72768515" providerId="ADAL" clId="{1875B3DD-31AC-46E9-B820-24C18374984D}" dt="2023-10-11T07:43:55.988" v="3693" actId="1076"/>
          <ac:spMkLst>
            <pc:docMk/>
            <pc:sldMk cId="2403341284" sldId="2145705843"/>
            <ac:spMk id="11" creationId="{7F60E5F6-AE19-DB4C-B1BC-2EDED0614CBD}"/>
          </ac:spMkLst>
        </pc:spChg>
        <pc:picChg chg="add del mod">
          <ac:chgData name="Gustav Sandin Albertsson" userId="3e56bbb6-de4e-423e-b1cd-861b72768515" providerId="ADAL" clId="{1875B3DD-31AC-46E9-B820-24C18374984D}" dt="2023-10-03T12:34:36.055" v="1974" actId="478"/>
          <ac:picMkLst>
            <pc:docMk/>
            <pc:sldMk cId="2403341284" sldId="2145705843"/>
            <ac:picMk id="4" creationId="{A89539F3-FD98-34C9-D898-AF9D3AF44772}"/>
          </ac:picMkLst>
        </pc:picChg>
        <pc:picChg chg="add mod">
          <ac:chgData name="Gustav Sandin Albertsson" userId="3e56bbb6-de4e-423e-b1cd-861b72768515" providerId="ADAL" clId="{1875B3DD-31AC-46E9-B820-24C18374984D}" dt="2023-10-03T12:34:55.600" v="1977" actId="14861"/>
          <ac:picMkLst>
            <pc:docMk/>
            <pc:sldMk cId="2403341284" sldId="2145705843"/>
            <ac:picMk id="7" creationId="{CD959DD8-DF0B-49DD-C601-30D356EE0CC1}"/>
          </ac:picMkLst>
        </pc:picChg>
      </pc:sldChg>
      <pc:sldChg chg="modSp add mod">
        <pc:chgData name="Gustav Sandin Albertsson" userId="3e56bbb6-de4e-423e-b1cd-861b72768515" providerId="ADAL" clId="{1875B3DD-31AC-46E9-B820-24C18374984D}" dt="2023-10-03T12:46:22.808" v="3022" actId="403"/>
        <pc:sldMkLst>
          <pc:docMk/>
          <pc:sldMk cId="2276614836" sldId="2145705844"/>
        </pc:sldMkLst>
        <pc:spChg chg="mod">
          <ac:chgData name="Gustav Sandin Albertsson" userId="3e56bbb6-de4e-423e-b1cd-861b72768515" providerId="ADAL" clId="{1875B3DD-31AC-46E9-B820-24C18374984D}" dt="2023-10-03T12:35:15.159" v="1980" actId="207"/>
          <ac:spMkLst>
            <pc:docMk/>
            <pc:sldMk cId="2276614836" sldId="2145705844"/>
            <ac:spMk id="6" creationId="{EE7049FF-42F4-48FC-A54B-52835F140F47}"/>
          </ac:spMkLst>
        </pc:spChg>
        <pc:spChg chg="mod">
          <ac:chgData name="Gustav Sandin Albertsson" userId="3e56bbb6-de4e-423e-b1cd-861b72768515" providerId="ADAL" clId="{1875B3DD-31AC-46E9-B820-24C18374984D}" dt="2023-10-03T12:46:22.808" v="3022" actId="403"/>
          <ac:spMkLst>
            <pc:docMk/>
            <pc:sldMk cId="2276614836" sldId="2145705844"/>
            <ac:spMk id="11" creationId="{7F60E5F6-AE19-DB4C-B1BC-2EDED0614CBD}"/>
          </ac:spMkLst>
        </pc:spChg>
      </pc:sldChg>
      <pc:sldChg chg="new del">
        <pc:chgData name="Gustav Sandin Albertsson" userId="3e56bbb6-de4e-423e-b1cd-861b72768515" providerId="ADAL" clId="{1875B3DD-31AC-46E9-B820-24C18374984D}" dt="2023-10-03T12:45:18.779" v="3003" actId="680"/>
        <pc:sldMkLst>
          <pc:docMk/>
          <pc:sldMk cId="658099105" sldId="2145705845"/>
        </pc:sldMkLst>
      </pc:sldChg>
    </pc:docChg>
  </pc:docChgLst>
  <pc:docChgLst>
    <pc:chgData name="Gustav Sandin Albertsson" userId="3e56bbb6-de4e-423e-b1cd-861b72768515" providerId="ADAL" clId="{B8DF5089-A28E-492B-8631-CF4371DBCFEE}"/>
    <pc:docChg chg="custSel addSld delSld modSld sldOrd">
      <pc:chgData name="Gustav Sandin Albertsson" userId="3e56bbb6-de4e-423e-b1cd-861b72768515" providerId="ADAL" clId="{B8DF5089-A28E-492B-8631-CF4371DBCFEE}" dt="2023-10-02T14:58:18.592" v="2225" actId="20577"/>
      <pc:docMkLst>
        <pc:docMk/>
      </pc:docMkLst>
      <pc:sldChg chg="del mod modShow modNotes">
        <pc:chgData name="Gustav Sandin Albertsson" userId="3e56bbb6-de4e-423e-b1cd-861b72768515" providerId="ADAL" clId="{B8DF5089-A28E-492B-8631-CF4371DBCFEE}" dt="2023-10-02T07:16:43.036" v="524" actId="47"/>
        <pc:sldMkLst>
          <pc:docMk/>
          <pc:sldMk cId="66292310" sldId="256"/>
        </pc:sldMkLst>
      </pc:sldChg>
      <pc:sldChg chg="modSp del mod">
        <pc:chgData name="Gustav Sandin Albertsson" userId="3e56bbb6-de4e-423e-b1cd-861b72768515" providerId="ADAL" clId="{B8DF5089-A28E-492B-8631-CF4371DBCFEE}" dt="2023-10-02T07:25:37.948" v="2065" actId="47"/>
        <pc:sldMkLst>
          <pc:docMk/>
          <pc:sldMk cId="2325791799" sldId="509"/>
        </pc:sldMkLst>
        <pc:spChg chg="mod">
          <ac:chgData name="Gustav Sandin Albertsson" userId="3e56bbb6-de4e-423e-b1cd-861b72768515" providerId="ADAL" clId="{B8DF5089-A28E-492B-8631-CF4371DBCFEE}" dt="2023-10-02T07:12:52.172" v="410" actId="790"/>
          <ac:spMkLst>
            <pc:docMk/>
            <pc:sldMk cId="2325791799" sldId="509"/>
            <ac:spMk id="2" creationId="{04D41B4C-EBEB-47FC-A3E6-856E2290F02C}"/>
          </ac:spMkLst>
        </pc:spChg>
        <pc:spChg chg="mod">
          <ac:chgData name="Gustav Sandin Albertsson" userId="3e56bbb6-de4e-423e-b1cd-861b72768515" providerId="ADAL" clId="{B8DF5089-A28E-492B-8631-CF4371DBCFEE}" dt="2023-10-02T07:12:52.172" v="411" actId="790"/>
          <ac:spMkLst>
            <pc:docMk/>
            <pc:sldMk cId="2325791799" sldId="509"/>
            <ac:spMk id="4" creationId="{20717243-754C-49A1-818B-CCA79C45F883}"/>
          </ac:spMkLst>
        </pc:spChg>
        <pc:spChg chg="mod">
          <ac:chgData name="Gustav Sandin Albertsson" userId="3e56bbb6-de4e-423e-b1cd-861b72768515" providerId="ADAL" clId="{B8DF5089-A28E-492B-8631-CF4371DBCFEE}" dt="2023-10-02T07:12:52.180" v="412" actId="790"/>
          <ac:spMkLst>
            <pc:docMk/>
            <pc:sldMk cId="2325791799" sldId="509"/>
            <ac:spMk id="5" creationId="{59375FEC-41D1-4949-87CB-20D9EE888E3C}"/>
          </ac:spMkLst>
        </pc:spChg>
        <pc:spChg chg="mod">
          <ac:chgData name="Gustav Sandin Albertsson" userId="3e56bbb6-de4e-423e-b1cd-861b72768515" providerId="ADAL" clId="{B8DF5089-A28E-492B-8631-CF4371DBCFEE}" dt="2023-10-02T07:12:52.180" v="413" actId="790"/>
          <ac:spMkLst>
            <pc:docMk/>
            <pc:sldMk cId="2325791799" sldId="509"/>
            <ac:spMk id="6" creationId="{B3E7026F-AC6C-4598-B754-A64A2468ABB9}"/>
          </ac:spMkLst>
        </pc:spChg>
      </pc:sldChg>
      <pc:sldChg chg="modSp del mod modNotes">
        <pc:chgData name="Gustav Sandin Albertsson" userId="3e56bbb6-de4e-423e-b1cd-861b72768515" providerId="ADAL" clId="{B8DF5089-A28E-492B-8631-CF4371DBCFEE}" dt="2023-10-02T07:25:37.948" v="2065" actId="47"/>
        <pc:sldMkLst>
          <pc:docMk/>
          <pc:sldMk cId="289008291" sldId="720"/>
        </pc:sldMkLst>
        <pc:spChg chg="mod">
          <ac:chgData name="Gustav Sandin Albertsson" userId="3e56bbb6-de4e-423e-b1cd-861b72768515" providerId="ADAL" clId="{B8DF5089-A28E-492B-8631-CF4371DBCFEE}" dt="2023-10-02T07:12:52.152" v="404" actId="790"/>
          <ac:spMkLst>
            <pc:docMk/>
            <pc:sldMk cId="289008291" sldId="720"/>
            <ac:spMk id="2" creationId="{81294BFA-C890-4BFF-B9BB-D018F9AEAC79}"/>
          </ac:spMkLst>
        </pc:spChg>
        <pc:spChg chg="mod">
          <ac:chgData name="Gustav Sandin Albertsson" userId="3e56bbb6-de4e-423e-b1cd-861b72768515" providerId="ADAL" clId="{B8DF5089-A28E-492B-8631-CF4371DBCFEE}" dt="2023-10-02T07:12:52.152" v="405" actId="790"/>
          <ac:spMkLst>
            <pc:docMk/>
            <pc:sldMk cId="289008291" sldId="720"/>
            <ac:spMk id="3" creationId="{F91E8EC6-8F93-468A-8258-CDE3E25B5DE9}"/>
          </ac:spMkLst>
        </pc:spChg>
        <pc:spChg chg="mod">
          <ac:chgData name="Gustav Sandin Albertsson" userId="3e56bbb6-de4e-423e-b1cd-861b72768515" providerId="ADAL" clId="{B8DF5089-A28E-492B-8631-CF4371DBCFEE}" dt="2023-10-02T07:12:52.160" v="406" actId="790"/>
          <ac:spMkLst>
            <pc:docMk/>
            <pc:sldMk cId="289008291" sldId="720"/>
            <ac:spMk id="4" creationId="{F24DA197-04B6-8D44-AA60-F8ED9625E519}"/>
          </ac:spMkLst>
        </pc:spChg>
        <pc:spChg chg="mod">
          <ac:chgData name="Gustav Sandin Albertsson" userId="3e56bbb6-de4e-423e-b1cd-861b72768515" providerId="ADAL" clId="{B8DF5089-A28E-492B-8631-CF4371DBCFEE}" dt="2023-10-02T07:12:52.152" v="402" actId="790"/>
          <ac:spMkLst>
            <pc:docMk/>
            <pc:sldMk cId="289008291" sldId="720"/>
            <ac:spMk id="9" creationId="{B95BE771-E568-4746-8342-2223CF1F2046}"/>
          </ac:spMkLst>
        </pc:spChg>
        <pc:spChg chg="mod">
          <ac:chgData name="Gustav Sandin Albertsson" userId="3e56bbb6-de4e-423e-b1cd-861b72768515" providerId="ADAL" clId="{B8DF5089-A28E-492B-8631-CF4371DBCFEE}" dt="2023-10-02T07:12:52.152" v="403" actId="790"/>
          <ac:spMkLst>
            <pc:docMk/>
            <pc:sldMk cId="289008291" sldId="720"/>
            <ac:spMk id="10" creationId="{1450615E-45EE-3644-9853-0E63BDCBB726}"/>
          </ac:spMkLst>
        </pc:spChg>
        <pc:spChg chg="mod">
          <ac:chgData name="Gustav Sandin Albertsson" userId="3e56bbb6-de4e-423e-b1cd-861b72768515" providerId="ADAL" clId="{B8DF5089-A28E-492B-8631-CF4371DBCFEE}" dt="2023-10-02T07:12:52.150" v="401" actId="790"/>
          <ac:spMkLst>
            <pc:docMk/>
            <pc:sldMk cId="289008291" sldId="720"/>
            <ac:spMk id="11" creationId="{7262B4E8-0207-2D49-8F05-BD4A1943507D}"/>
          </ac:spMkLst>
        </pc:spChg>
        <pc:spChg chg="mod">
          <ac:chgData name="Gustav Sandin Albertsson" userId="3e56bbb6-de4e-423e-b1cd-861b72768515" providerId="ADAL" clId="{B8DF5089-A28E-492B-8631-CF4371DBCFEE}" dt="2023-10-02T07:12:52.160" v="407" actId="790"/>
          <ac:spMkLst>
            <pc:docMk/>
            <pc:sldMk cId="289008291" sldId="720"/>
            <ac:spMk id="15" creationId="{35ADF2E1-1806-4208-98C6-E9344E8C5F33}"/>
          </ac:spMkLst>
        </pc:spChg>
        <pc:spChg chg="mod">
          <ac:chgData name="Gustav Sandin Albertsson" userId="3e56bbb6-de4e-423e-b1cd-861b72768515" providerId="ADAL" clId="{B8DF5089-A28E-492B-8631-CF4371DBCFEE}" dt="2023-10-02T07:12:52.160" v="408" actId="790"/>
          <ac:spMkLst>
            <pc:docMk/>
            <pc:sldMk cId="289008291" sldId="720"/>
            <ac:spMk id="16" creationId="{7EF70C1C-4F91-42D0-8D23-04AA21FA6766}"/>
          </ac:spMkLst>
        </pc:spChg>
        <pc:spChg chg="mod">
          <ac:chgData name="Gustav Sandin Albertsson" userId="3e56bbb6-de4e-423e-b1cd-861b72768515" providerId="ADAL" clId="{B8DF5089-A28E-492B-8631-CF4371DBCFEE}" dt="2023-10-02T07:12:52.170" v="409" actId="790"/>
          <ac:spMkLst>
            <pc:docMk/>
            <pc:sldMk cId="289008291" sldId="720"/>
            <ac:spMk id="17" creationId="{FA491C0E-5DB7-43F3-875A-8AED4450EB7C}"/>
          </ac:spMkLst>
        </pc:spChg>
      </pc:sldChg>
      <pc:sldChg chg="modSp del mod">
        <pc:chgData name="Gustav Sandin Albertsson" userId="3e56bbb6-de4e-423e-b1cd-861b72768515" providerId="ADAL" clId="{B8DF5089-A28E-492B-8631-CF4371DBCFEE}" dt="2023-10-02T07:25:37.948" v="2065" actId="47"/>
        <pc:sldMkLst>
          <pc:docMk/>
          <pc:sldMk cId="2743562829" sldId="808"/>
        </pc:sldMkLst>
        <pc:spChg chg="mod">
          <ac:chgData name="Gustav Sandin Albertsson" userId="3e56bbb6-de4e-423e-b1cd-861b72768515" providerId="ADAL" clId="{B8DF5089-A28E-492B-8631-CF4371DBCFEE}" dt="2023-10-02T07:12:52.221" v="427" actId="790"/>
          <ac:spMkLst>
            <pc:docMk/>
            <pc:sldMk cId="2743562829" sldId="808"/>
            <ac:spMk id="2" creationId="{2A443055-70D3-4A5A-9DC7-D234419E3BDE}"/>
          </ac:spMkLst>
        </pc:spChg>
        <pc:spChg chg="mod">
          <ac:chgData name="Gustav Sandin Albertsson" userId="3e56bbb6-de4e-423e-b1cd-861b72768515" providerId="ADAL" clId="{B8DF5089-A28E-492B-8631-CF4371DBCFEE}" dt="2023-10-02T07:12:52.231" v="428" actId="790"/>
          <ac:spMkLst>
            <pc:docMk/>
            <pc:sldMk cId="2743562829" sldId="808"/>
            <ac:spMk id="3" creationId="{45CA8EBA-118F-484F-B798-DB0864DABEAB}"/>
          </ac:spMkLst>
        </pc:spChg>
        <pc:spChg chg="mod">
          <ac:chgData name="Gustav Sandin Albertsson" userId="3e56bbb6-de4e-423e-b1cd-861b72768515" providerId="ADAL" clId="{B8DF5089-A28E-492B-8631-CF4371DBCFEE}" dt="2023-10-02T07:12:52.213" v="426" actId="790"/>
          <ac:spMkLst>
            <pc:docMk/>
            <pc:sldMk cId="2743562829" sldId="808"/>
            <ac:spMk id="7" creationId="{19FA1131-A860-42D4-93C8-E520258A3EE0}"/>
          </ac:spMkLst>
        </pc:spChg>
        <pc:spChg chg="mod">
          <ac:chgData name="Gustav Sandin Albertsson" userId="3e56bbb6-de4e-423e-b1cd-861b72768515" providerId="ADAL" clId="{B8DF5089-A28E-492B-8631-CF4371DBCFEE}" dt="2023-10-02T07:12:52.233" v="429" actId="790"/>
          <ac:spMkLst>
            <pc:docMk/>
            <pc:sldMk cId="2743562829" sldId="808"/>
            <ac:spMk id="8" creationId="{AB3DDF5D-D375-4097-A642-6D114CC46AED}"/>
          </ac:spMkLst>
        </pc:spChg>
        <pc:spChg chg="mod">
          <ac:chgData name="Gustav Sandin Albertsson" userId="3e56bbb6-de4e-423e-b1cd-861b72768515" providerId="ADAL" clId="{B8DF5089-A28E-492B-8631-CF4371DBCFEE}" dt="2023-10-02T07:12:52.233" v="430" actId="790"/>
          <ac:spMkLst>
            <pc:docMk/>
            <pc:sldMk cId="2743562829" sldId="808"/>
            <ac:spMk id="9" creationId="{D9E3A15E-E99A-467B-9E23-CB5818EE7A14}"/>
          </ac:spMkLst>
        </pc:spChg>
        <pc:spChg chg="mod">
          <ac:chgData name="Gustav Sandin Albertsson" userId="3e56bbb6-de4e-423e-b1cd-861b72768515" providerId="ADAL" clId="{B8DF5089-A28E-492B-8631-CF4371DBCFEE}" dt="2023-10-02T07:12:52.233" v="431" actId="790"/>
          <ac:spMkLst>
            <pc:docMk/>
            <pc:sldMk cId="2743562829" sldId="808"/>
            <ac:spMk id="10" creationId="{61ED1723-F263-467D-B5C7-6AF4F7F26063}"/>
          </ac:spMkLst>
        </pc:spChg>
      </pc:sldChg>
      <pc:sldChg chg="modSp del mod">
        <pc:chgData name="Gustav Sandin Albertsson" userId="3e56bbb6-de4e-423e-b1cd-861b72768515" providerId="ADAL" clId="{B8DF5089-A28E-492B-8631-CF4371DBCFEE}" dt="2023-10-02T07:25:37.948" v="2065" actId="47"/>
        <pc:sldMkLst>
          <pc:docMk/>
          <pc:sldMk cId="135045576" sldId="962"/>
        </pc:sldMkLst>
        <pc:spChg chg="mod">
          <ac:chgData name="Gustav Sandin Albertsson" userId="3e56bbb6-de4e-423e-b1cd-861b72768515" providerId="ADAL" clId="{B8DF5089-A28E-492B-8631-CF4371DBCFEE}" dt="2023-10-02T07:12:52.261" v="437" actId="790"/>
          <ac:spMkLst>
            <pc:docMk/>
            <pc:sldMk cId="135045576" sldId="962"/>
            <ac:spMk id="11" creationId="{5E0CD88B-1958-4AB4-B507-168641021114}"/>
          </ac:spMkLst>
        </pc:spChg>
        <pc:spChg chg="mod">
          <ac:chgData name="Gustav Sandin Albertsson" userId="3e56bbb6-de4e-423e-b1cd-861b72768515" providerId="ADAL" clId="{B8DF5089-A28E-492B-8631-CF4371DBCFEE}" dt="2023-10-02T07:12:52.263" v="438" actId="790"/>
          <ac:spMkLst>
            <pc:docMk/>
            <pc:sldMk cId="135045576" sldId="962"/>
            <ac:spMk id="13" creationId="{4E6A54AD-8341-4E7C-990C-507D8E320BF8}"/>
          </ac:spMkLst>
        </pc:spChg>
        <pc:spChg chg="mod">
          <ac:chgData name="Gustav Sandin Albertsson" userId="3e56bbb6-de4e-423e-b1cd-861b72768515" providerId="ADAL" clId="{B8DF5089-A28E-492B-8631-CF4371DBCFEE}" dt="2023-10-02T07:12:52.263" v="439" actId="790"/>
          <ac:spMkLst>
            <pc:docMk/>
            <pc:sldMk cId="135045576" sldId="962"/>
            <ac:spMk id="14" creationId="{CE4B2077-7DE9-4A02-B9D0-5D3E0EFF5BD6}"/>
          </ac:spMkLst>
        </pc:spChg>
        <pc:spChg chg="mod">
          <ac:chgData name="Gustav Sandin Albertsson" userId="3e56bbb6-de4e-423e-b1cd-861b72768515" providerId="ADAL" clId="{B8DF5089-A28E-492B-8631-CF4371DBCFEE}" dt="2023-10-02T07:12:52.263" v="440" actId="790"/>
          <ac:spMkLst>
            <pc:docMk/>
            <pc:sldMk cId="135045576" sldId="962"/>
            <ac:spMk id="16" creationId="{EF63F2A7-37A3-4E80-9D5F-4FB5E5A3A631}"/>
          </ac:spMkLst>
        </pc:spChg>
        <pc:spChg chg="mod">
          <ac:chgData name="Gustav Sandin Albertsson" userId="3e56bbb6-de4e-423e-b1cd-861b72768515" providerId="ADAL" clId="{B8DF5089-A28E-492B-8631-CF4371DBCFEE}" dt="2023-10-02T07:12:52.263" v="441" actId="790"/>
          <ac:spMkLst>
            <pc:docMk/>
            <pc:sldMk cId="135045576" sldId="962"/>
            <ac:spMk id="17" creationId="{C6B71761-58C3-4800-A381-51A711664013}"/>
          </ac:spMkLst>
        </pc:spChg>
        <pc:spChg chg="mod">
          <ac:chgData name="Gustav Sandin Albertsson" userId="3e56bbb6-de4e-423e-b1cd-861b72768515" providerId="ADAL" clId="{B8DF5089-A28E-492B-8631-CF4371DBCFEE}" dt="2023-10-02T07:12:52.263" v="442" actId="790"/>
          <ac:spMkLst>
            <pc:docMk/>
            <pc:sldMk cId="135045576" sldId="962"/>
            <ac:spMk id="19" creationId="{E2803B6C-A0F1-4960-8D97-4CBE55386DBA}"/>
          </ac:spMkLst>
        </pc:spChg>
        <pc:spChg chg="mod">
          <ac:chgData name="Gustav Sandin Albertsson" userId="3e56bbb6-de4e-423e-b1cd-861b72768515" providerId="ADAL" clId="{B8DF5089-A28E-492B-8631-CF4371DBCFEE}" dt="2023-10-02T07:12:52.263" v="444" actId="790"/>
          <ac:spMkLst>
            <pc:docMk/>
            <pc:sldMk cId="135045576" sldId="962"/>
            <ac:spMk id="20" creationId="{A9B6BEF2-0AFF-4CD9-A681-8B41787DE296}"/>
          </ac:spMkLst>
        </pc:spChg>
        <pc:spChg chg="mod">
          <ac:chgData name="Gustav Sandin Albertsson" userId="3e56bbb6-de4e-423e-b1cd-861b72768515" providerId="ADAL" clId="{B8DF5089-A28E-492B-8631-CF4371DBCFEE}" dt="2023-10-02T07:12:52.263" v="443" actId="790"/>
          <ac:spMkLst>
            <pc:docMk/>
            <pc:sldMk cId="135045576" sldId="962"/>
            <ac:spMk id="22" creationId="{4102DA17-A691-4564-851C-A9351938CE42}"/>
          </ac:spMkLst>
        </pc:spChg>
        <pc:spChg chg="mod">
          <ac:chgData name="Gustav Sandin Albertsson" userId="3e56bbb6-de4e-423e-b1cd-861b72768515" providerId="ADAL" clId="{B8DF5089-A28E-492B-8631-CF4371DBCFEE}" dt="2023-10-02T07:12:52.271" v="445" actId="790"/>
          <ac:spMkLst>
            <pc:docMk/>
            <pc:sldMk cId="135045576" sldId="962"/>
            <ac:spMk id="23" creationId="{42AE7958-C298-4289-86C2-9D8FE2954E94}"/>
          </ac:spMkLst>
        </pc:spChg>
        <pc:spChg chg="mod">
          <ac:chgData name="Gustav Sandin Albertsson" userId="3e56bbb6-de4e-423e-b1cd-861b72768515" providerId="ADAL" clId="{B8DF5089-A28E-492B-8631-CF4371DBCFEE}" dt="2023-10-02T07:12:52.273" v="446" actId="790"/>
          <ac:spMkLst>
            <pc:docMk/>
            <pc:sldMk cId="135045576" sldId="962"/>
            <ac:spMk id="24" creationId="{A70E4D40-3A07-4D8B-90F2-7B20AA211E85}"/>
          </ac:spMkLst>
        </pc:spChg>
      </pc:sldChg>
      <pc:sldChg chg="modSp del mod modNotes">
        <pc:chgData name="Gustav Sandin Albertsson" userId="3e56bbb6-de4e-423e-b1cd-861b72768515" providerId="ADAL" clId="{B8DF5089-A28E-492B-8631-CF4371DBCFEE}" dt="2023-10-02T07:25:37.948" v="2065" actId="47"/>
        <pc:sldMkLst>
          <pc:docMk/>
          <pc:sldMk cId="1864192950" sldId="963"/>
        </pc:sldMkLst>
        <pc:spChg chg="mod">
          <ac:chgData name="Gustav Sandin Albertsson" userId="3e56bbb6-de4e-423e-b1cd-861b72768515" providerId="ADAL" clId="{B8DF5089-A28E-492B-8631-CF4371DBCFEE}" dt="2023-10-02T07:12:52.284" v="458" actId="790"/>
          <ac:spMkLst>
            <pc:docMk/>
            <pc:sldMk cId="1864192950" sldId="963"/>
            <ac:spMk id="17" creationId="{E0AF0236-406E-4DFF-B7AC-508F916D7437}"/>
          </ac:spMkLst>
        </pc:spChg>
        <pc:spChg chg="mod">
          <ac:chgData name="Gustav Sandin Albertsson" userId="3e56bbb6-de4e-423e-b1cd-861b72768515" providerId="ADAL" clId="{B8DF5089-A28E-492B-8631-CF4371DBCFEE}" dt="2023-10-02T07:12:52.284" v="457" actId="790"/>
          <ac:spMkLst>
            <pc:docMk/>
            <pc:sldMk cId="1864192950" sldId="963"/>
            <ac:spMk id="19" creationId="{B9182904-749A-4D58-AF43-19892F82F180}"/>
          </ac:spMkLst>
        </pc:spChg>
        <pc:spChg chg="mod">
          <ac:chgData name="Gustav Sandin Albertsson" userId="3e56bbb6-de4e-423e-b1cd-861b72768515" providerId="ADAL" clId="{B8DF5089-A28E-492B-8631-CF4371DBCFEE}" dt="2023-10-02T07:12:52.273" v="449" actId="790"/>
          <ac:spMkLst>
            <pc:docMk/>
            <pc:sldMk cId="1864192950" sldId="963"/>
            <ac:spMk id="20" creationId="{107AE396-0286-4132-A974-C3DA4DF7E0FD}"/>
          </ac:spMkLst>
        </pc:spChg>
        <pc:spChg chg="mod">
          <ac:chgData name="Gustav Sandin Albertsson" userId="3e56bbb6-de4e-423e-b1cd-861b72768515" providerId="ADAL" clId="{B8DF5089-A28E-492B-8631-CF4371DBCFEE}" dt="2023-10-02T07:12:52.282" v="450" actId="790"/>
          <ac:spMkLst>
            <pc:docMk/>
            <pc:sldMk cId="1864192950" sldId="963"/>
            <ac:spMk id="22" creationId="{B320CCBB-7DF1-439F-8EE8-16F9D47FA18B}"/>
          </ac:spMkLst>
        </pc:spChg>
        <pc:spChg chg="mod">
          <ac:chgData name="Gustav Sandin Albertsson" userId="3e56bbb6-de4e-423e-b1cd-861b72768515" providerId="ADAL" clId="{B8DF5089-A28E-492B-8631-CF4371DBCFEE}" dt="2023-10-02T07:12:52.282" v="451" actId="790"/>
          <ac:spMkLst>
            <pc:docMk/>
            <pc:sldMk cId="1864192950" sldId="963"/>
            <ac:spMk id="23" creationId="{B6E88359-F15F-416C-8D40-D2C8FB4A4E34}"/>
          </ac:spMkLst>
        </pc:spChg>
        <pc:spChg chg="mod">
          <ac:chgData name="Gustav Sandin Albertsson" userId="3e56bbb6-de4e-423e-b1cd-861b72768515" providerId="ADAL" clId="{B8DF5089-A28E-492B-8631-CF4371DBCFEE}" dt="2023-10-02T07:12:52.284" v="452" actId="790"/>
          <ac:spMkLst>
            <pc:docMk/>
            <pc:sldMk cId="1864192950" sldId="963"/>
            <ac:spMk id="25" creationId="{F3B30125-F4CF-4EE7-9693-EFE76CE0B5AC}"/>
          </ac:spMkLst>
        </pc:spChg>
        <pc:spChg chg="mod">
          <ac:chgData name="Gustav Sandin Albertsson" userId="3e56bbb6-de4e-423e-b1cd-861b72768515" providerId="ADAL" clId="{B8DF5089-A28E-492B-8631-CF4371DBCFEE}" dt="2023-10-02T07:12:52.284" v="453" actId="790"/>
          <ac:spMkLst>
            <pc:docMk/>
            <pc:sldMk cId="1864192950" sldId="963"/>
            <ac:spMk id="26" creationId="{4C705AA5-AED7-4438-AA84-29E3CFD426EF}"/>
          </ac:spMkLst>
        </pc:spChg>
        <pc:spChg chg="mod">
          <ac:chgData name="Gustav Sandin Albertsson" userId="3e56bbb6-de4e-423e-b1cd-861b72768515" providerId="ADAL" clId="{B8DF5089-A28E-492B-8631-CF4371DBCFEE}" dt="2023-10-02T07:12:52.284" v="454" actId="790"/>
          <ac:spMkLst>
            <pc:docMk/>
            <pc:sldMk cId="1864192950" sldId="963"/>
            <ac:spMk id="28" creationId="{5C1E0497-E22E-42A2-8C24-7AC6587A6D7F}"/>
          </ac:spMkLst>
        </pc:spChg>
        <pc:spChg chg="mod">
          <ac:chgData name="Gustav Sandin Albertsson" userId="3e56bbb6-de4e-423e-b1cd-861b72768515" providerId="ADAL" clId="{B8DF5089-A28E-492B-8631-CF4371DBCFEE}" dt="2023-10-02T07:12:52.284" v="455" actId="790"/>
          <ac:spMkLst>
            <pc:docMk/>
            <pc:sldMk cId="1864192950" sldId="963"/>
            <ac:spMk id="29" creationId="{9D4289C7-2911-44FB-B633-EE4F9C1A2A2B}"/>
          </ac:spMkLst>
        </pc:spChg>
        <pc:spChg chg="mod">
          <ac:chgData name="Gustav Sandin Albertsson" userId="3e56bbb6-de4e-423e-b1cd-861b72768515" providerId="ADAL" clId="{B8DF5089-A28E-492B-8631-CF4371DBCFEE}" dt="2023-10-02T07:12:52.284" v="456" actId="790"/>
          <ac:spMkLst>
            <pc:docMk/>
            <pc:sldMk cId="1864192950" sldId="963"/>
            <ac:spMk id="31" creationId="{AD42D000-4C59-4948-9BB6-AACF3687D421}"/>
          </ac:spMkLst>
        </pc:spChg>
        <pc:spChg chg="mod">
          <ac:chgData name="Gustav Sandin Albertsson" userId="3e56bbb6-de4e-423e-b1cd-861b72768515" providerId="ADAL" clId="{B8DF5089-A28E-492B-8631-CF4371DBCFEE}" dt="2023-10-02T07:12:52.294" v="459" actId="790"/>
          <ac:spMkLst>
            <pc:docMk/>
            <pc:sldMk cId="1864192950" sldId="963"/>
            <ac:spMk id="33" creationId="{6BD1D43A-924B-4F9B-A3E7-B63467A50B62}"/>
          </ac:spMkLst>
        </pc:spChg>
        <pc:spChg chg="mod">
          <ac:chgData name="Gustav Sandin Albertsson" userId="3e56bbb6-de4e-423e-b1cd-861b72768515" providerId="ADAL" clId="{B8DF5089-A28E-492B-8631-CF4371DBCFEE}" dt="2023-10-02T07:12:52.294" v="460" actId="790"/>
          <ac:spMkLst>
            <pc:docMk/>
            <pc:sldMk cId="1864192950" sldId="963"/>
            <ac:spMk id="34" creationId="{9AF1B61C-D947-450F-AFC9-49862C1D00EF}"/>
          </ac:spMkLst>
        </pc:spChg>
      </pc:sldChg>
      <pc:sldChg chg="modSp del mod modNotes">
        <pc:chgData name="Gustav Sandin Albertsson" userId="3e56bbb6-de4e-423e-b1cd-861b72768515" providerId="ADAL" clId="{B8DF5089-A28E-492B-8631-CF4371DBCFEE}" dt="2023-10-02T07:25:37.948" v="2065" actId="47"/>
        <pc:sldMkLst>
          <pc:docMk/>
          <pc:sldMk cId="3258083618" sldId="964"/>
        </pc:sldMkLst>
        <pc:spChg chg="mod">
          <ac:chgData name="Gustav Sandin Albertsson" userId="3e56bbb6-de4e-423e-b1cd-861b72768515" providerId="ADAL" clId="{B8DF5089-A28E-492B-8631-CF4371DBCFEE}" dt="2023-10-02T07:12:52.304" v="465" actId="790"/>
          <ac:spMkLst>
            <pc:docMk/>
            <pc:sldMk cId="3258083618" sldId="964"/>
            <ac:spMk id="7" creationId="{F0D9E5DD-41A3-40A3-B031-75494F6CA490}"/>
          </ac:spMkLst>
        </pc:spChg>
        <pc:spChg chg="mod">
          <ac:chgData name="Gustav Sandin Albertsson" userId="3e56bbb6-de4e-423e-b1cd-861b72768515" providerId="ADAL" clId="{B8DF5089-A28E-492B-8631-CF4371DBCFEE}" dt="2023-10-02T07:12:52.304" v="463" actId="790"/>
          <ac:spMkLst>
            <pc:docMk/>
            <pc:sldMk cId="3258083618" sldId="964"/>
            <ac:spMk id="9" creationId="{D1EA35FB-7814-4DFF-9D0B-E5CCCE139BAB}"/>
          </ac:spMkLst>
        </pc:spChg>
        <pc:spChg chg="mod">
          <ac:chgData name="Gustav Sandin Albertsson" userId="3e56bbb6-de4e-423e-b1cd-861b72768515" providerId="ADAL" clId="{B8DF5089-A28E-492B-8631-CF4371DBCFEE}" dt="2023-10-02T07:12:52.304" v="464" actId="790"/>
          <ac:spMkLst>
            <pc:docMk/>
            <pc:sldMk cId="3258083618" sldId="964"/>
            <ac:spMk id="11" creationId="{00B302A2-B3FA-47F2-9B5E-CAC13C8EA57C}"/>
          </ac:spMkLst>
        </pc:spChg>
        <pc:spChg chg="mod">
          <ac:chgData name="Gustav Sandin Albertsson" userId="3e56bbb6-de4e-423e-b1cd-861b72768515" providerId="ADAL" clId="{B8DF5089-A28E-492B-8631-CF4371DBCFEE}" dt="2023-10-02T07:12:52.304" v="466" actId="790"/>
          <ac:spMkLst>
            <pc:docMk/>
            <pc:sldMk cId="3258083618" sldId="964"/>
            <ac:spMk id="12" creationId="{2241DA4D-48BE-4883-BF24-A1A5502A4AD3}"/>
          </ac:spMkLst>
        </pc:spChg>
        <pc:spChg chg="mod">
          <ac:chgData name="Gustav Sandin Albertsson" userId="3e56bbb6-de4e-423e-b1cd-861b72768515" providerId="ADAL" clId="{B8DF5089-A28E-492B-8631-CF4371DBCFEE}" dt="2023-10-02T07:12:52.304" v="468" actId="790"/>
          <ac:spMkLst>
            <pc:docMk/>
            <pc:sldMk cId="3258083618" sldId="964"/>
            <ac:spMk id="13" creationId="{E01F8B9D-3236-4F33-AA24-1FA672FD7159}"/>
          </ac:spMkLst>
        </pc:spChg>
        <pc:spChg chg="mod">
          <ac:chgData name="Gustav Sandin Albertsson" userId="3e56bbb6-de4e-423e-b1cd-861b72768515" providerId="ADAL" clId="{B8DF5089-A28E-492B-8631-CF4371DBCFEE}" dt="2023-10-02T07:12:52.304" v="467" actId="790"/>
          <ac:spMkLst>
            <pc:docMk/>
            <pc:sldMk cId="3258083618" sldId="964"/>
            <ac:spMk id="15" creationId="{6B091E00-A491-4775-915B-F5B7241E9619}"/>
          </ac:spMkLst>
        </pc:spChg>
        <pc:spChg chg="mod">
          <ac:chgData name="Gustav Sandin Albertsson" userId="3e56bbb6-de4e-423e-b1cd-861b72768515" providerId="ADAL" clId="{B8DF5089-A28E-492B-8631-CF4371DBCFEE}" dt="2023-10-02T07:12:52.314" v="469" actId="790"/>
          <ac:spMkLst>
            <pc:docMk/>
            <pc:sldMk cId="3258083618" sldId="964"/>
            <ac:spMk id="16" creationId="{B6E32D6E-311A-439C-9F86-8E5A4C6E2D56}"/>
          </ac:spMkLst>
        </pc:spChg>
        <pc:spChg chg="mod">
          <ac:chgData name="Gustav Sandin Albertsson" userId="3e56bbb6-de4e-423e-b1cd-861b72768515" providerId="ADAL" clId="{B8DF5089-A28E-492B-8631-CF4371DBCFEE}" dt="2023-10-02T07:12:52.314" v="470" actId="790"/>
          <ac:spMkLst>
            <pc:docMk/>
            <pc:sldMk cId="3258083618" sldId="964"/>
            <ac:spMk id="17" creationId="{87D6128A-72B1-4CBC-9B20-82637B8A8849}"/>
          </ac:spMkLst>
        </pc:spChg>
      </pc:sldChg>
      <pc:sldChg chg="modSp mod ord modNotes modNotesTx">
        <pc:chgData name="Gustav Sandin Albertsson" userId="3e56bbb6-de4e-423e-b1cd-861b72768515" providerId="ADAL" clId="{B8DF5089-A28E-492B-8631-CF4371DBCFEE}" dt="2023-10-02T14:58:18.592" v="2225" actId="20577"/>
        <pc:sldMkLst>
          <pc:docMk/>
          <pc:sldMk cId="3394445859" sldId="967"/>
        </pc:sldMkLst>
        <pc:spChg chg="mod">
          <ac:chgData name="Gustav Sandin Albertsson" userId="3e56bbb6-de4e-423e-b1cd-861b72768515" providerId="ADAL" clId="{B8DF5089-A28E-492B-8631-CF4371DBCFEE}" dt="2023-10-02T07:12:52.066" v="363" actId="790"/>
          <ac:spMkLst>
            <pc:docMk/>
            <pc:sldMk cId="3394445859" sldId="967"/>
            <ac:spMk id="3" creationId="{F3412938-A1C4-4307-939E-2C52F820E29E}"/>
          </ac:spMkLst>
        </pc:spChg>
        <pc:spChg chg="mod">
          <ac:chgData name="Gustav Sandin Albertsson" userId="3e56bbb6-de4e-423e-b1cd-861b72768515" providerId="ADAL" clId="{B8DF5089-A28E-492B-8631-CF4371DBCFEE}" dt="2023-10-02T07:12:52.066" v="364" actId="790"/>
          <ac:spMkLst>
            <pc:docMk/>
            <pc:sldMk cId="3394445859" sldId="967"/>
            <ac:spMk id="4" creationId="{E14F8AED-48DA-4E88-8257-AF84C4F91F93}"/>
          </ac:spMkLst>
        </pc:spChg>
      </pc:sldChg>
      <pc:sldChg chg="modSp del mod">
        <pc:chgData name="Gustav Sandin Albertsson" userId="3e56bbb6-de4e-423e-b1cd-861b72768515" providerId="ADAL" clId="{B8DF5089-A28E-492B-8631-CF4371DBCFEE}" dt="2023-10-02T07:25:37.948" v="2065" actId="47"/>
        <pc:sldMkLst>
          <pc:docMk/>
          <pc:sldMk cId="925943568" sldId="975"/>
        </pc:sldMkLst>
        <pc:spChg chg="mod">
          <ac:chgData name="Gustav Sandin Albertsson" userId="3e56bbb6-de4e-423e-b1cd-861b72768515" providerId="ADAL" clId="{B8DF5089-A28E-492B-8631-CF4371DBCFEE}" dt="2023-10-02T07:12:52.132" v="394" actId="790"/>
          <ac:spMkLst>
            <pc:docMk/>
            <pc:sldMk cId="925943568" sldId="975"/>
            <ac:spMk id="2" creationId="{FB021851-AF87-4708-A46E-6151F1E18998}"/>
          </ac:spMkLst>
        </pc:spChg>
        <pc:spChg chg="mod">
          <ac:chgData name="Gustav Sandin Albertsson" userId="3e56bbb6-de4e-423e-b1cd-861b72768515" providerId="ADAL" clId="{B8DF5089-A28E-492B-8631-CF4371DBCFEE}" dt="2023-10-02T07:12:52.132" v="395" actId="790"/>
          <ac:spMkLst>
            <pc:docMk/>
            <pc:sldMk cId="925943568" sldId="975"/>
            <ac:spMk id="3" creationId="{E872C29F-85D8-44F1-865A-1BC5DEF503F0}"/>
          </ac:spMkLst>
        </pc:spChg>
        <pc:spChg chg="mod">
          <ac:chgData name="Gustav Sandin Albertsson" userId="3e56bbb6-de4e-423e-b1cd-861b72768515" providerId="ADAL" clId="{B8DF5089-A28E-492B-8631-CF4371DBCFEE}" dt="2023-10-02T07:12:52.132" v="396" actId="790"/>
          <ac:spMkLst>
            <pc:docMk/>
            <pc:sldMk cId="925943568" sldId="975"/>
            <ac:spMk id="7" creationId="{8525C438-49E4-4726-BB0F-84DCFDFEE688}"/>
          </ac:spMkLst>
        </pc:spChg>
        <pc:spChg chg="mod">
          <ac:chgData name="Gustav Sandin Albertsson" userId="3e56bbb6-de4e-423e-b1cd-861b72768515" providerId="ADAL" clId="{B8DF5089-A28E-492B-8631-CF4371DBCFEE}" dt="2023-10-02T07:12:52.140" v="397" actId="790"/>
          <ac:spMkLst>
            <pc:docMk/>
            <pc:sldMk cId="925943568" sldId="975"/>
            <ac:spMk id="8" creationId="{0499838D-202A-4972-ACD3-CAC72EDEC071}"/>
          </ac:spMkLst>
        </pc:spChg>
        <pc:spChg chg="mod">
          <ac:chgData name="Gustav Sandin Albertsson" userId="3e56bbb6-de4e-423e-b1cd-861b72768515" providerId="ADAL" clId="{B8DF5089-A28E-492B-8631-CF4371DBCFEE}" dt="2023-10-02T07:12:52.140" v="398" actId="790"/>
          <ac:spMkLst>
            <pc:docMk/>
            <pc:sldMk cId="925943568" sldId="975"/>
            <ac:spMk id="9" creationId="{CC698D0D-2A55-42D3-8266-103AFC4F3CEE}"/>
          </ac:spMkLst>
        </pc:spChg>
      </pc:sldChg>
      <pc:sldChg chg="modSp del mod">
        <pc:chgData name="Gustav Sandin Albertsson" userId="3e56bbb6-de4e-423e-b1cd-861b72768515" providerId="ADAL" clId="{B8DF5089-A28E-492B-8631-CF4371DBCFEE}" dt="2023-10-02T07:25:37.948" v="2065" actId="47"/>
        <pc:sldMkLst>
          <pc:docMk/>
          <pc:sldMk cId="3356529393" sldId="982"/>
        </pc:sldMkLst>
        <pc:spChg chg="mod">
          <ac:chgData name="Gustav Sandin Albertsson" userId="3e56bbb6-de4e-423e-b1cd-861b72768515" providerId="ADAL" clId="{B8DF5089-A28E-492B-8631-CF4371DBCFEE}" dt="2023-10-02T07:12:52.082" v="379" actId="790"/>
          <ac:spMkLst>
            <pc:docMk/>
            <pc:sldMk cId="3356529393" sldId="982"/>
            <ac:spMk id="3" creationId="{E4558C82-E5D0-474F-B6B3-92EE4D6BE569}"/>
          </ac:spMkLst>
        </pc:spChg>
        <pc:spChg chg="mod">
          <ac:chgData name="Gustav Sandin Albertsson" userId="3e56bbb6-de4e-423e-b1cd-861b72768515" providerId="ADAL" clId="{B8DF5089-A28E-492B-8631-CF4371DBCFEE}" dt="2023-10-02T07:12:52.098" v="383" actId="790"/>
          <ac:spMkLst>
            <pc:docMk/>
            <pc:sldMk cId="3356529393" sldId="982"/>
            <ac:spMk id="4" creationId="{740E91FA-8741-4D34-BE5B-4076631B4C16}"/>
          </ac:spMkLst>
        </pc:spChg>
        <pc:spChg chg="mod">
          <ac:chgData name="Gustav Sandin Albertsson" userId="3e56bbb6-de4e-423e-b1cd-861b72768515" providerId="ADAL" clId="{B8DF5089-A28E-492B-8631-CF4371DBCFEE}" dt="2023-10-02T07:12:52.098" v="384" actId="790"/>
          <ac:spMkLst>
            <pc:docMk/>
            <pc:sldMk cId="3356529393" sldId="982"/>
            <ac:spMk id="36" creationId="{5BAC7B5F-0CA4-4068-9F2D-1791AD3744E9}"/>
          </ac:spMkLst>
        </pc:spChg>
        <pc:spChg chg="mod">
          <ac:chgData name="Gustav Sandin Albertsson" userId="3e56bbb6-de4e-423e-b1cd-861b72768515" providerId="ADAL" clId="{B8DF5089-A28E-492B-8631-CF4371DBCFEE}" dt="2023-10-02T07:12:52.098" v="385" actId="790"/>
          <ac:spMkLst>
            <pc:docMk/>
            <pc:sldMk cId="3356529393" sldId="982"/>
            <ac:spMk id="37" creationId="{D6050DCD-987F-4287-8557-26DDABCAAEB7}"/>
          </ac:spMkLst>
        </pc:spChg>
        <pc:spChg chg="mod">
          <ac:chgData name="Gustav Sandin Albertsson" userId="3e56bbb6-de4e-423e-b1cd-861b72768515" providerId="ADAL" clId="{B8DF5089-A28E-492B-8631-CF4371DBCFEE}" dt="2023-10-02T07:12:52.082" v="380" actId="790"/>
          <ac:spMkLst>
            <pc:docMk/>
            <pc:sldMk cId="3356529393" sldId="982"/>
            <ac:spMk id="40" creationId="{9B417431-C393-436C-BA03-41B5A4FFCC71}"/>
          </ac:spMkLst>
        </pc:spChg>
        <pc:spChg chg="mod">
          <ac:chgData name="Gustav Sandin Albertsson" userId="3e56bbb6-de4e-423e-b1cd-861b72768515" providerId="ADAL" clId="{B8DF5089-A28E-492B-8631-CF4371DBCFEE}" dt="2023-10-02T07:12:52.082" v="381" actId="790"/>
          <ac:spMkLst>
            <pc:docMk/>
            <pc:sldMk cId="3356529393" sldId="982"/>
            <ac:spMk id="44" creationId="{16AF714C-8E6A-4370-A99E-19C33E620B1F}"/>
          </ac:spMkLst>
        </pc:spChg>
        <pc:spChg chg="mod">
          <ac:chgData name="Gustav Sandin Albertsson" userId="3e56bbb6-de4e-423e-b1cd-861b72768515" providerId="ADAL" clId="{B8DF5089-A28E-492B-8631-CF4371DBCFEE}" dt="2023-10-02T07:12:52.098" v="382" actId="790"/>
          <ac:spMkLst>
            <pc:docMk/>
            <pc:sldMk cId="3356529393" sldId="982"/>
            <ac:spMk id="48" creationId="{E77F137E-83F2-4E28-BDCA-E1D27B202D68}"/>
          </ac:spMkLst>
        </pc:spChg>
        <pc:spChg chg="mod">
          <ac:chgData name="Gustav Sandin Albertsson" userId="3e56bbb6-de4e-423e-b1cd-861b72768515" providerId="ADAL" clId="{B8DF5089-A28E-492B-8631-CF4371DBCFEE}" dt="2023-10-02T07:12:52.098" v="382" actId="790"/>
          <ac:spMkLst>
            <pc:docMk/>
            <pc:sldMk cId="3356529393" sldId="982"/>
            <ac:spMk id="53" creationId="{9948A128-4570-42FF-BB2D-9BB2B45EC8CD}"/>
          </ac:spMkLst>
        </pc:spChg>
        <pc:spChg chg="mod">
          <ac:chgData name="Gustav Sandin Albertsson" userId="3e56bbb6-de4e-423e-b1cd-861b72768515" providerId="ADAL" clId="{B8DF5089-A28E-492B-8631-CF4371DBCFEE}" dt="2023-10-02T07:12:52.098" v="382" actId="790"/>
          <ac:spMkLst>
            <pc:docMk/>
            <pc:sldMk cId="3356529393" sldId="982"/>
            <ac:spMk id="54" creationId="{EC08B453-170F-4A29-8C67-E3776AA1A82D}"/>
          </ac:spMkLst>
        </pc:spChg>
        <pc:spChg chg="mod">
          <ac:chgData name="Gustav Sandin Albertsson" userId="3e56bbb6-de4e-423e-b1cd-861b72768515" providerId="ADAL" clId="{B8DF5089-A28E-492B-8631-CF4371DBCFEE}" dt="2023-10-02T07:12:52.098" v="388" actId="790"/>
          <ac:spMkLst>
            <pc:docMk/>
            <pc:sldMk cId="3356529393" sldId="982"/>
            <ac:spMk id="62" creationId="{E2934069-85F4-419F-8F93-3966F09D961B}"/>
          </ac:spMkLst>
        </pc:spChg>
        <pc:spChg chg="mod">
          <ac:chgData name="Gustav Sandin Albertsson" userId="3e56bbb6-de4e-423e-b1cd-861b72768515" providerId="ADAL" clId="{B8DF5089-A28E-492B-8631-CF4371DBCFEE}" dt="2023-10-02T07:12:52.098" v="389" actId="790"/>
          <ac:spMkLst>
            <pc:docMk/>
            <pc:sldMk cId="3356529393" sldId="982"/>
            <ac:spMk id="63" creationId="{6F247B74-6AF0-490B-AAD2-061B09B45057}"/>
          </ac:spMkLst>
        </pc:spChg>
        <pc:spChg chg="mod">
          <ac:chgData name="Gustav Sandin Albertsson" userId="3e56bbb6-de4e-423e-b1cd-861b72768515" providerId="ADAL" clId="{B8DF5089-A28E-492B-8631-CF4371DBCFEE}" dt="2023-10-02T07:12:52.098" v="390" actId="790"/>
          <ac:spMkLst>
            <pc:docMk/>
            <pc:sldMk cId="3356529393" sldId="982"/>
            <ac:spMk id="64" creationId="{5B24E54C-6F3F-4FF3-815C-55281B0399E2}"/>
          </ac:spMkLst>
        </pc:spChg>
        <pc:spChg chg="mod">
          <ac:chgData name="Gustav Sandin Albertsson" userId="3e56bbb6-de4e-423e-b1cd-861b72768515" providerId="ADAL" clId="{B8DF5089-A28E-492B-8631-CF4371DBCFEE}" dt="2023-10-02T07:12:52.098" v="386" actId="790"/>
          <ac:spMkLst>
            <pc:docMk/>
            <pc:sldMk cId="3356529393" sldId="982"/>
            <ac:spMk id="68" creationId="{F2D7067F-4A0E-4E7B-AE22-D2F619A5CFB8}"/>
          </ac:spMkLst>
        </pc:spChg>
        <pc:spChg chg="mod">
          <ac:chgData name="Gustav Sandin Albertsson" userId="3e56bbb6-de4e-423e-b1cd-861b72768515" providerId="ADAL" clId="{B8DF5089-A28E-492B-8631-CF4371DBCFEE}" dt="2023-10-02T07:12:52.098" v="387" actId="790"/>
          <ac:spMkLst>
            <pc:docMk/>
            <pc:sldMk cId="3356529393" sldId="982"/>
            <ac:spMk id="69" creationId="{B6A6BB2B-3EB5-4996-9E8E-D991A284BA95}"/>
          </ac:spMkLst>
        </pc:spChg>
      </pc:sldChg>
      <pc:sldChg chg="modSp del mod">
        <pc:chgData name="Gustav Sandin Albertsson" userId="3e56bbb6-de4e-423e-b1cd-861b72768515" providerId="ADAL" clId="{B8DF5089-A28E-492B-8631-CF4371DBCFEE}" dt="2023-10-02T07:25:37.948" v="2065" actId="47"/>
        <pc:sldMkLst>
          <pc:docMk/>
          <pc:sldMk cId="31063440" sldId="983"/>
        </pc:sldMkLst>
        <pc:spChg chg="mod">
          <ac:chgData name="Gustav Sandin Albertsson" userId="3e56bbb6-de4e-423e-b1cd-861b72768515" providerId="ADAL" clId="{B8DF5089-A28E-492B-8631-CF4371DBCFEE}" dt="2023-10-02T07:12:52.191" v="414" actId="790"/>
          <ac:spMkLst>
            <pc:docMk/>
            <pc:sldMk cId="31063440" sldId="983"/>
            <ac:spMk id="2" creationId="{BC487BD1-BAE3-49FC-B332-9CC543AD22F1}"/>
          </ac:spMkLst>
        </pc:spChg>
        <pc:spChg chg="mod">
          <ac:chgData name="Gustav Sandin Albertsson" userId="3e56bbb6-de4e-423e-b1cd-861b72768515" providerId="ADAL" clId="{B8DF5089-A28E-492B-8631-CF4371DBCFEE}" dt="2023-10-02T07:12:52.201" v="418" actId="790"/>
          <ac:spMkLst>
            <pc:docMk/>
            <pc:sldMk cId="31063440" sldId="983"/>
            <ac:spMk id="8" creationId="{E53A0D01-1DE8-4596-9719-709F1B4FB47C}"/>
          </ac:spMkLst>
        </pc:spChg>
        <pc:spChg chg="mod">
          <ac:chgData name="Gustav Sandin Albertsson" userId="3e56bbb6-de4e-423e-b1cd-861b72768515" providerId="ADAL" clId="{B8DF5089-A28E-492B-8631-CF4371DBCFEE}" dt="2023-10-02T07:12:52.191" v="415" actId="790"/>
          <ac:spMkLst>
            <pc:docMk/>
            <pc:sldMk cId="31063440" sldId="983"/>
            <ac:spMk id="11" creationId="{124C6E50-A599-492D-9724-397D84817CBE}"/>
          </ac:spMkLst>
        </pc:spChg>
        <pc:spChg chg="mod">
          <ac:chgData name="Gustav Sandin Albertsson" userId="3e56bbb6-de4e-423e-b1cd-861b72768515" providerId="ADAL" clId="{B8DF5089-A28E-492B-8631-CF4371DBCFEE}" dt="2023-10-02T07:12:52.193" v="416" actId="790"/>
          <ac:spMkLst>
            <pc:docMk/>
            <pc:sldMk cId="31063440" sldId="983"/>
            <ac:spMk id="12" creationId="{BFCA234F-DD33-4E42-9B4F-7D1E69CD5F07}"/>
          </ac:spMkLst>
        </pc:spChg>
        <pc:spChg chg="mod">
          <ac:chgData name="Gustav Sandin Albertsson" userId="3e56bbb6-de4e-423e-b1cd-861b72768515" providerId="ADAL" clId="{B8DF5089-A28E-492B-8631-CF4371DBCFEE}" dt="2023-10-02T07:12:52.193" v="417" actId="790"/>
          <ac:spMkLst>
            <pc:docMk/>
            <pc:sldMk cId="31063440" sldId="983"/>
            <ac:spMk id="13" creationId="{0C629127-D55E-4C30-8619-9C7553EFF071}"/>
          </ac:spMkLst>
        </pc:spChg>
        <pc:spChg chg="mod">
          <ac:chgData name="Gustav Sandin Albertsson" userId="3e56bbb6-de4e-423e-b1cd-861b72768515" providerId="ADAL" clId="{B8DF5089-A28E-492B-8631-CF4371DBCFEE}" dt="2023-10-02T07:12:52.201" v="419" actId="790"/>
          <ac:spMkLst>
            <pc:docMk/>
            <pc:sldMk cId="31063440" sldId="983"/>
            <ac:spMk id="15" creationId="{9FB1254D-6BE5-4824-9C55-B5BCC98683FB}"/>
          </ac:spMkLst>
        </pc:spChg>
      </pc:sldChg>
      <pc:sldChg chg="modSp del mod">
        <pc:chgData name="Gustav Sandin Albertsson" userId="3e56bbb6-de4e-423e-b1cd-861b72768515" providerId="ADAL" clId="{B8DF5089-A28E-492B-8631-CF4371DBCFEE}" dt="2023-10-02T07:25:37.948" v="2065" actId="47"/>
        <pc:sldMkLst>
          <pc:docMk/>
          <pc:sldMk cId="3255867363" sldId="987"/>
        </pc:sldMkLst>
        <pc:spChg chg="mod">
          <ac:chgData name="Gustav Sandin Albertsson" userId="3e56bbb6-de4e-423e-b1cd-861b72768515" providerId="ADAL" clId="{B8DF5089-A28E-492B-8631-CF4371DBCFEE}" dt="2023-10-02T07:12:52.203" v="420" actId="790"/>
          <ac:spMkLst>
            <pc:docMk/>
            <pc:sldMk cId="3255867363" sldId="987"/>
            <ac:spMk id="2" creationId="{0B12CF79-5F1E-4484-8A88-BC53DA6B9AB1}"/>
          </ac:spMkLst>
        </pc:spChg>
        <pc:spChg chg="mod">
          <ac:chgData name="Gustav Sandin Albertsson" userId="3e56bbb6-de4e-423e-b1cd-861b72768515" providerId="ADAL" clId="{B8DF5089-A28E-492B-8631-CF4371DBCFEE}" dt="2023-10-02T07:12:52.203" v="421" actId="790"/>
          <ac:spMkLst>
            <pc:docMk/>
            <pc:sldMk cId="3255867363" sldId="987"/>
            <ac:spMk id="3" creationId="{F33604D5-AD1F-4B84-8542-01A4A462A284}"/>
          </ac:spMkLst>
        </pc:spChg>
        <pc:spChg chg="mod">
          <ac:chgData name="Gustav Sandin Albertsson" userId="3e56bbb6-de4e-423e-b1cd-861b72768515" providerId="ADAL" clId="{B8DF5089-A28E-492B-8631-CF4371DBCFEE}" dt="2023-10-02T07:12:52.203" v="422" actId="790"/>
          <ac:spMkLst>
            <pc:docMk/>
            <pc:sldMk cId="3255867363" sldId="987"/>
            <ac:spMk id="4" creationId="{C2850499-55D0-4694-A7A8-AC6A44910ED7}"/>
          </ac:spMkLst>
        </pc:spChg>
        <pc:spChg chg="mod">
          <ac:chgData name="Gustav Sandin Albertsson" userId="3e56bbb6-de4e-423e-b1cd-861b72768515" providerId="ADAL" clId="{B8DF5089-A28E-492B-8631-CF4371DBCFEE}" dt="2023-10-02T07:12:52.203" v="423" actId="790"/>
          <ac:spMkLst>
            <pc:docMk/>
            <pc:sldMk cId="3255867363" sldId="987"/>
            <ac:spMk id="11" creationId="{A9070196-AF35-4E0D-8779-8A0F0B82FA67}"/>
          </ac:spMkLst>
        </pc:spChg>
        <pc:spChg chg="mod">
          <ac:chgData name="Gustav Sandin Albertsson" userId="3e56bbb6-de4e-423e-b1cd-861b72768515" providerId="ADAL" clId="{B8DF5089-A28E-492B-8631-CF4371DBCFEE}" dt="2023-10-02T07:12:52.213" v="424" actId="790"/>
          <ac:spMkLst>
            <pc:docMk/>
            <pc:sldMk cId="3255867363" sldId="987"/>
            <ac:spMk id="13" creationId="{1D7CE75A-86A8-4A95-83E9-9C10C07E9ADA}"/>
          </ac:spMkLst>
        </pc:spChg>
        <pc:spChg chg="mod">
          <ac:chgData name="Gustav Sandin Albertsson" userId="3e56bbb6-de4e-423e-b1cd-861b72768515" providerId="ADAL" clId="{B8DF5089-A28E-492B-8631-CF4371DBCFEE}" dt="2023-10-02T07:12:52.213" v="425" actId="790"/>
          <ac:spMkLst>
            <pc:docMk/>
            <pc:sldMk cId="3255867363" sldId="987"/>
            <ac:spMk id="14" creationId="{DB4EA47F-85D7-42E1-A41A-C182CEBFC6D3}"/>
          </ac:spMkLst>
        </pc:spChg>
      </pc:sldChg>
      <pc:sldChg chg="modSp mod modNotes">
        <pc:chgData name="Gustav Sandin Albertsson" userId="3e56bbb6-de4e-423e-b1cd-861b72768515" providerId="ADAL" clId="{B8DF5089-A28E-492B-8631-CF4371DBCFEE}" dt="2023-10-02T07:12:51.951" v="307" actId="790"/>
        <pc:sldMkLst>
          <pc:docMk/>
          <pc:sldMk cId="2647733116" sldId="999"/>
        </pc:sldMkLst>
        <pc:spChg chg="mod">
          <ac:chgData name="Gustav Sandin Albertsson" userId="3e56bbb6-de4e-423e-b1cd-861b72768515" providerId="ADAL" clId="{B8DF5089-A28E-492B-8631-CF4371DBCFEE}" dt="2023-10-02T07:12:51.951" v="307" actId="790"/>
          <ac:spMkLst>
            <pc:docMk/>
            <pc:sldMk cId="2647733116" sldId="999"/>
            <ac:spMk id="4" creationId="{62CE32C0-291F-4787-95A2-E6FE90EFFE94}"/>
          </ac:spMkLst>
        </pc:spChg>
      </pc:sldChg>
      <pc:sldChg chg="modSp del mod modNotes">
        <pc:chgData name="Gustav Sandin Albertsson" userId="3e56bbb6-de4e-423e-b1cd-861b72768515" providerId="ADAL" clId="{B8DF5089-A28E-492B-8631-CF4371DBCFEE}" dt="2023-10-02T07:25:37.948" v="2065" actId="47"/>
        <pc:sldMkLst>
          <pc:docMk/>
          <pc:sldMk cId="2521792453" sldId="1003"/>
        </pc:sldMkLst>
        <pc:spChg chg="mod">
          <ac:chgData name="Gustav Sandin Albertsson" userId="3e56bbb6-de4e-423e-b1cd-861b72768515" providerId="ADAL" clId="{B8DF5089-A28E-492B-8631-CF4371DBCFEE}" dt="2023-10-02T07:12:52.253" v="435" actId="790"/>
          <ac:spMkLst>
            <pc:docMk/>
            <pc:sldMk cId="2521792453" sldId="1003"/>
            <ac:spMk id="4" creationId="{9082959B-5337-4923-94D1-C94C95FB73E4}"/>
          </ac:spMkLst>
        </pc:spChg>
        <pc:spChg chg="mod">
          <ac:chgData name="Gustav Sandin Albertsson" userId="3e56bbb6-de4e-423e-b1cd-861b72768515" providerId="ADAL" clId="{B8DF5089-A28E-492B-8631-CF4371DBCFEE}" dt="2023-10-02T07:12:52.253" v="434" actId="790"/>
          <ac:spMkLst>
            <pc:docMk/>
            <pc:sldMk cId="2521792453" sldId="1003"/>
            <ac:spMk id="7" creationId="{33BB3516-3775-43CF-A60C-864F8E06257F}"/>
          </ac:spMkLst>
        </pc:spChg>
        <pc:spChg chg="mod">
          <ac:chgData name="Gustav Sandin Albertsson" userId="3e56bbb6-de4e-423e-b1cd-861b72768515" providerId="ADAL" clId="{B8DF5089-A28E-492B-8631-CF4371DBCFEE}" dt="2023-10-02T07:12:52.253" v="436" actId="790"/>
          <ac:spMkLst>
            <pc:docMk/>
            <pc:sldMk cId="2521792453" sldId="1003"/>
            <ac:spMk id="12" creationId="{73068500-C75E-4E42-AEC3-1541E64995ED}"/>
          </ac:spMkLst>
        </pc:spChg>
      </pc:sldChg>
      <pc:sldChg chg="modSp del mod">
        <pc:chgData name="Gustav Sandin Albertsson" userId="3e56bbb6-de4e-423e-b1cd-861b72768515" providerId="ADAL" clId="{B8DF5089-A28E-492B-8631-CF4371DBCFEE}" dt="2023-10-02T07:16:43.859" v="525" actId="47"/>
        <pc:sldMkLst>
          <pc:docMk/>
          <pc:sldMk cId="1564607380" sldId="1005"/>
        </pc:sldMkLst>
        <pc:spChg chg="mod">
          <ac:chgData name="Gustav Sandin Albertsson" userId="3e56bbb6-de4e-423e-b1cd-861b72768515" providerId="ADAL" clId="{B8DF5089-A28E-492B-8631-CF4371DBCFEE}" dt="2023-10-02T07:12:52.013" v="332" actId="790"/>
          <ac:spMkLst>
            <pc:docMk/>
            <pc:sldMk cId="1564607380" sldId="1005"/>
            <ac:spMk id="6" creationId="{8978ACA7-F47B-4D67-A6BD-02D371858FA9}"/>
          </ac:spMkLst>
        </pc:spChg>
        <pc:spChg chg="mod">
          <ac:chgData name="Gustav Sandin Albertsson" userId="3e56bbb6-de4e-423e-b1cd-861b72768515" providerId="ADAL" clId="{B8DF5089-A28E-492B-8631-CF4371DBCFEE}" dt="2023-10-02T07:12:52.013" v="333" actId="790"/>
          <ac:spMkLst>
            <pc:docMk/>
            <pc:sldMk cId="1564607380" sldId="1005"/>
            <ac:spMk id="26" creationId="{96E38C14-6957-4B81-A943-1F96E6D7EA92}"/>
          </ac:spMkLst>
        </pc:spChg>
      </pc:sldChg>
      <pc:sldChg chg="modSp mod modNotes">
        <pc:chgData name="Gustav Sandin Albertsson" userId="3e56bbb6-de4e-423e-b1cd-861b72768515" providerId="ADAL" clId="{B8DF5089-A28E-492B-8631-CF4371DBCFEE}" dt="2023-10-02T07:12:52.082" v="378" actId="790"/>
        <pc:sldMkLst>
          <pc:docMk/>
          <pc:sldMk cId="742846529" sldId="1010"/>
        </pc:sldMkLst>
        <pc:spChg chg="mod">
          <ac:chgData name="Gustav Sandin Albertsson" userId="3e56bbb6-de4e-423e-b1cd-861b72768515" providerId="ADAL" clId="{B8DF5089-A28E-492B-8631-CF4371DBCFEE}" dt="2023-10-02T07:12:52.082" v="377" actId="790"/>
          <ac:spMkLst>
            <pc:docMk/>
            <pc:sldMk cId="742846529" sldId="1010"/>
            <ac:spMk id="4" creationId="{62CE32C0-291F-4787-95A2-E6FE90EFFE94}"/>
          </ac:spMkLst>
        </pc:spChg>
        <pc:spChg chg="mod">
          <ac:chgData name="Gustav Sandin Albertsson" userId="3e56bbb6-de4e-423e-b1cd-861b72768515" providerId="ADAL" clId="{B8DF5089-A28E-492B-8631-CF4371DBCFEE}" dt="2023-10-02T07:12:52.082" v="378" actId="790"/>
          <ac:spMkLst>
            <pc:docMk/>
            <pc:sldMk cId="742846529" sldId="1010"/>
            <ac:spMk id="5" creationId="{82551C59-EC3C-4A6E-B00B-E2522152F0C4}"/>
          </ac:spMkLst>
        </pc:spChg>
      </pc:sldChg>
      <pc:sldChg chg="modSp del mod">
        <pc:chgData name="Gustav Sandin Albertsson" userId="3e56bbb6-de4e-423e-b1cd-861b72768515" providerId="ADAL" clId="{B8DF5089-A28E-492B-8631-CF4371DBCFEE}" dt="2023-10-02T07:25:37.948" v="2065" actId="47"/>
        <pc:sldMkLst>
          <pc:docMk/>
          <pc:sldMk cId="3059818795" sldId="1181"/>
        </pc:sldMkLst>
        <pc:spChg chg="mod">
          <ac:chgData name="Gustav Sandin Albertsson" userId="3e56bbb6-de4e-423e-b1cd-861b72768515" providerId="ADAL" clId="{B8DF5089-A28E-492B-8631-CF4371DBCFEE}" dt="2023-10-02T07:12:52.122" v="392" actId="790"/>
          <ac:spMkLst>
            <pc:docMk/>
            <pc:sldMk cId="3059818795" sldId="1181"/>
            <ac:spMk id="3" creationId="{5E58F76B-095F-4484-AAFE-383F06C4820E}"/>
          </ac:spMkLst>
        </pc:spChg>
        <pc:spChg chg="mod">
          <ac:chgData name="Gustav Sandin Albertsson" userId="3e56bbb6-de4e-423e-b1cd-861b72768515" providerId="ADAL" clId="{B8DF5089-A28E-492B-8631-CF4371DBCFEE}" dt="2023-10-02T07:12:52.122" v="393" actId="790"/>
          <ac:spMkLst>
            <pc:docMk/>
            <pc:sldMk cId="3059818795" sldId="1181"/>
            <ac:spMk id="5" creationId="{F98FB255-34DE-41DB-8949-CCD0C3B7DEA6}"/>
          </ac:spMkLst>
        </pc:spChg>
        <pc:spChg chg="mod">
          <ac:chgData name="Gustav Sandin Albertsson" userId="3e56bbb6-de4e-423e-b1cd-861b72768515" providerId="ADAL" clId="{B8DF5089-A28E-492B-8631-CF4371DBCFEE}" dt="2023-10-02T07:12:52.122" v="391" actId="790"/>
          <ac:spMkLst>
            <pc:docMk/>
            <pc:sldMk cId="3059818795" sldId="1181"/>
            <ac:spMk id="6" creationId="{B6F49D7E-71DE-457E-B54A-4D55CA9F0538}"/>
          </ac:spMkLst>
        </pc:spChg>
      </pc:sldChg>
      <pc:sldChg chg="modSp mod modNotes">
        <pc:chgData name="Gustav Sandin Albertsson" userId="3e56bbb6-de4e-423e-b1cd-861b72768515" providerId="ADAL" clId="{B8DF5089-A28E-492B-8631-CF4371DBCFEE}" dt="2023-10-02T07:12:51.951" v="312" actId="790"/>
        <pc:sldMkLst>
          <pc:docMk/>
          <pc:sldMk cId="3771660480" sldId="2076136915"/>
        </pc:sldMkLst>
        <pc:spChg chg="mod">
          <ac:chgData name="Gustav Sandin Albertsson" userId="3e56bbb6-de4e-423e-b1cd-861b72768515" providerId="ADAL" clId="{B8DF5089-A28E-492B-8631-CF4371DBCFEE}" dt="2023-10-02T07:12:51.951" v="312" actId="790"/>
          <ac:spMkLst>
            <pc:docMk/>
            <pc:sldMk cId="3771660480" sldId="2076136915"/>
            <ac:spMk id="2" creationId="{7EDCDDFE-8637-CE12-88BE-C72EC197B5CC}"/>
          </ac:spMkLst>
        </pc:spChg>
        <pc:spChg chg="mod">
          <ac:chgData name="Gustav Sandin Albertsson" userId="3e56bbb6-de4e-423e-b1cd-861b72768515" providerId="ADAL" clId="{B8DF5089-A28E-492B-8631-CF4371DBCFEE}" dt="2023-10-02T07:12:51.951" v="310" actId="790"/>
          <ac:spMkLst>
            <pc:docMk/>
            <pc:sldMk cId="3771660480" sldId="2076136915"/>
            <ac:spMk id="8" creationId="{513E9447-8509-4A19-A54D-3CA65D67BAC5}"/>
          </ac:spMkLst>
        </pc:spChg>
        <pc:spChg chg="mod">
          <ac:chgData name="Gustav Sandin Albertsson" userId="3e56bbb6-de4e-423e-b1cd-861b72768515" providerId="ADAL" clId="{B8DF5089-A28E-492B-8631-CF4371DBCFEE}" dt="2023-10-02T07:12:51.951" v="311" actId="790"/>
          <ac:spMkLst>
            <pc:docMk/>
            <pc:sldMk cId="3771660480" sldId="2076136915"/>
            <ac:spMk id="15" creationId="{5A78AA33-38BF-4214-AA94-071539971CF7}"/>
          </ac:spMkLst>
        </pc:spChg>
      </pc:sldChg>
      <pc:sldChg chg="modSp mod modNotes">
        <pc:chgData name="Gustav Sandin Albertsson" userId="3e56bbb6-de4e-423e-b1cd-861b72768515" providerId="ADAL" clId="{B8DF5089-A28E-492B-8631-CF4371DBCFEE}" dt="2023-10-02T07:16:30.866" v="516" actId="20577"/>
        <pc:sldMkLst>
          <pc:docMk/>
          <pc:sldMk cId="390966038" sldId="2076136916"/>
        </pc:sldMkLst>
        <pc:spChg chg="mod">
          <ac:chgData name="Gustav Sandin Albertsson" userId="3e56bbb6-de4e-423e-b1cd-861b72768515" providerId="ADAL" clId="{B8DF5089-A28E-492B-8631-CF4371DBCFEE}" dt="2023-10-02T07:16:30.866" v="516" actId="20577"/>
          <ac:spMkLst>
            <pc:docMk/>
            <pc:sldMk cId="390966038" sldId="2076136916"/>
            <ac:spMk id="6" creationId="{EE7049FF-42F4-48FC-A54B-52835F140F47}"/>
          </ac:spMkLst>
        </pc:spChg>
        <pc:spChg chg="mod">
          <ac:chgData name="Gustav Sandin Albertsson" userId="3e56bbb6-de4e-423e-b1cd-861b72768515" providerId="ADAL" clId="{B8DF5089-A28E-492B-8631-CF4371DBCFEE}" dt="2023-10-02T07:12:51.966" v="318" actId="790"/>
          <ac:spMkLst>
            <pc:docMk/>
            <pc:sldMk cId="390966038" sldId="2076136916"/>
            <ac:spMk id="8" creationId="{2B4DF936-FDA7-4799-BC03-73D271C2A9B5}"/>
          </ac:spMkLst>
        </pc:spChg>
        <pc:spChg chg="mod">
          <ac:chgData name="Gustav Sandin Albertsson" userId="3e56bbb6-de4e-423e-b1cd-861b72768515" providerId="ADAL" clId="{B8DF5089-A28E-492B-8631-CF4371DBCFEE}" dt="2023-10-02T07:12:51.966" v="316" actId="790"/>
          <ac:spMkLst>
            <pc:docMk/>
            <pc:sldMk cId="390966038" sldId="2076136916"/>
            <ac:spMk id="11" creationId="{7F60E5F6-AE19-DB4C-B1BC-2EDED0614CBD}"/>
          </ac:spMkLst>
        </pc:spChg>
        <pc:spChg chg="mod">
          <ac:chgData name="Gustav Sandin Albertsson" userId="3e56bbb6-de4e-423e-b1cd-861b72768515" providerId="ADAL" clId="{B8DF5089-A28E-492B-8631-CF4371DBCFEE}" dt="2023-10-02T07:12:51.966" v="315" actId="790"/>
          <ac:spMkLst>
            <pc:docMk/>
            <pc:sldMk cId="390966038" sldId="2076136916"/>
            <ac:spMk id="12" creationId="{A2F1D075-8B17-4E45-B479-F5EB1BFF26AB}"/>
          </ac:spMkLst>
        </pc:spChg>
      </pc:sldChg>
      <pc:sldChg chg="modSp del mod modShow modNotes">
        <pc:chgData name="Gustav Sandin Albertsson" userId="3e56bbb6-de4e-423e-b1cd-861b72768515" providerId="ADAL" clId="{B8DF5089-A28E-492B-8631-CF4371DBCFEE}" dt="2023-10-02T07:16:40.197" v="517" actId="47"/>
        <pc:sldMkLst>
          <pc:docMk/>
          <pc:sldMk cId="3958040635" sldId="2076136917"/>
        </pc:sldMkLst>
        <pc:spChg chg="mod">
          <ac:chgData name="Gustav Sandin Albertsson" userId="3e56bbb6-de4e-423e-b1cd-861b72768515" providerId="ADAL" clId="{B8DF5089-A28E-492B-8631-CF4371DBCFEE}" dt="2023-10-02T07:12:51.997" v="327" actId="790"/>
          <ac:spMkLst>
            <pc:docMk/>
            <pc:sldMk cId="3958040635" sldId="2076136917"/>
            <ac:spMk id="2" creationId="{CAA82456-E1F9-4214-9F59-784457B7E8E7}"/>
          </ac:spMkLst>
        </pc:spChg>
        <pc:spChg chg="mod">
          <ac:chgData name="Gustav Sandin Albertsson" userId="3e56bbb6-de4e-423e-b1cd-861b72768515" providerId="ADAL" clId="{B8DF5089-A28E-492B-8631-CF4371DBCFEE}" dt="2023-10-02T07:12:51.997" v="325" actId="790"/>
          <ac:spMkLst>
            <pc:docMk/>
            <pc:sldMk cId="3958040635" sldId="2076136917"/>
            <ac:spMk id="7" creationId="{094542FE-1C60-4FAA-A233-FBB54221EFD4}"/>
          </ac:spMkLst>
        </pc:spChg>
        <pc:spChg chg="mod">
          <ac:chgData name="Gustav Sandin Albertsson" userId="3e56bbb6-de4e-423e-b1cd-861b72768515" providerId="ADAL" clId="{B8DF5089-A28E-492B-8631-CF4371DBCFEE}" dt="2023-10-02T07:12:51.997" v="326"/>
          <ac:spMkLst>
            <pc:docMk/>
            <pc:sldMk cId="3958040635" sldId="2076136917"/>
            <ac:spMk id="8" creationId="{990426CA-7A4A-4734-9ECF-D846AA0120F2}"/>
          </ac:spMkLst>
        </pc:spChg>
      </pc:sldChg>
      <pc:sldChg chg="modSp del mod modNotes">
        <pc:chgData name="Gustav Sandin Albertsson" userId="3e56bbb6-de4e-423e-b1cd-861b72768515" providerId="ADAL" clId="{B8DF5089-A28E-492B-8631-CF4371DBCFEE}" dt="2023-10-02T07:15:38.458" v="504" actId="47"/>
        <pc:sldMkLst>
          <pc:docMk/>
          <pc:sldMk cId="3614424510" sldId="2076136918"/>
        </pc:sldMkLst>
        <pc:spChg chg="mod">
          <ac:chgData name="Gustav Sandin Albertsson" userId="3e56bbb6-de4e-423e-b1cd-861b72768515" providerId="ADAL" clId="{B8DF5089-A28E-492B-8631-CF4371DBCFEE}" dt="2023-10-02T07:12:52.051" v="354" actId="790"/>
          <ac:spMkLst>
            <pc:docMk/>
            <pc:sldMk cId="3614424510" sldId="2076136918"/>
            <ac:spMk id="3" creationId="{312D1B73-E4A6-41CB-BBAA-B39BFEC6D16D}"/>
          </ac:spMkLst>
        </pc:spChg>
      </pc:sldChg>
      <pc:sldChg chg="del mod modShow">
        <pc:chgData name="Gustav Sandin Albertsson" userId="3e56bbb6-de4e-423e-b1cd-861b72768515" providerId="ADAL" clId="{B8DF5089-A28E-492B-8631-CF4371DBCFEE}" dt="2023-10-02T07:16:41.474" v="520" actId="47"/>
        <pc:sldMkLst>
          <pc:docMk/>
          <pc:sldMk cId="1318598056" sldId="2076136919"/>
        </pc:sldMkLst>
      </pc:sldChg>
      <pc:sldChg chg="modSp del mod modShow">
        <pc:chgData name="Gustav Sandin Albertsson" userId="3e56bbb6-de4e-423e-b1cd-861b72768515" providerId="ADAL" clId="{B8DF5089-A28E-492B-8631-CF4371DBCFEE}" dt="2023-10-02T07:16:41.201" v="519" actId="47"/>
        <pc:sldMkLst>
          <pc:docMk/>
          <pc:sldMk cId="885142757" sldId="2076136920"/>
        </pc:sldMkLst>
        <pc:spChg chg="mod">
          <ac:chgData name="Gustav Sandin Albertsson" userId="3e56bbb6-de4e-423e-b1cd-861b72768515" providerId="ADAL" clId="{B8DF5089-A28E-492B-8631-CF4371DBCFEE}" dt="2023-10-02T07:12:51.997" v="328" actId="790"/>
          <ac:spMkLst>
            <pc:docMk/>
            <pc:sldMk cId="885142757" sldId="2076136920"/>
            <ac:spMk id="2" creationId="{B900C7FD-BF4A-4EE8-BBA7-8A0E38941B6B}"/>
          </ac:spMkLst>
        </pc:spChg>
        <pc:spChg chg="mod">
          <ac:chgData name="Gustav Sandin Albertsson" userId="3e56bbb6-de4e-423e-b1cd-861b72768515" providerId="ADAL" clId="{B8DF5089-A28E-492B-8631-CF4371DBCFEE}" dt="2023-10-02T07:12:51.997" v="329" actId="790"/>
          <ac:spMkLst>
            <pc:docMk/>
            <pc:sldMk cId="885142757" sldId="2076136920"/>
            <ac:spMk id="3" creationId="{CEFD965D-EC9F-4579-9293-0933AACF97AC}"/>
          </ac:spMkLst>
        </pc:spChg>
      </pc:sldChg>
      <pc:sldChg chg="del mod modShow">
        <pc:chgData name="Gustav Sandin Albertsson" userId="3e56bbb6-de4e-423e-b1cd-861b72768515" providerId="ADAL" clId="{B8DF5089-A28E-492B-8631-CF4371DBCFEE}" dt="2023-10-02T07:16:41.751" v="521" actId="47"/>
        <pc:sldMkLst>
          <pc:docMk/>
          <pc:sldMk cId="2621647017" sldId="2076136921"/>
        </pc:sldMkLst>
      </pc:sldChg>
      <pc:sldChg chg="del mod modShow">
        <pc:chgData name="Gustav Sandin Albertsson" userId="3e56bbb6-de4e-423e-b1cd-861b72768515" providerId="ADAL" clId="{B8DF5089-A28E-492B-8631-CF4371DBCFEE}" dt="2023-10-02T07:16:42.038" v="522" actId="47"/>
        <pc:sldMkLst>
          <pc:docMk/>
          <pc:sldMk cId="2931714177" sldId="2076136922"/>
        </pc:sldMkLst>
      </pc:sldChg>
      <pc:sldChg chg="del mod modShow">
        <pc:chgData name="Gustav Sandin Albertsson" userId="3e56bbb6-de4e-423e-b1cd-861b72768515" providerId="ADAL" clId="{B8DF5089-A28E-492B-8631-CF4371DBCFEE}" dt="2023-10-02T07:16:42.419" v="523" actId="47"/>
        <pc:sldMkLst>
          <pc:docMk/>
          <pc:sldMk cId="1815749323" sldId="2076136924"/>
        </pc:sldMkLst>
      </pc:sldChg>
      <pc:sldChg chg="modSp del mod modNotes">
        <pc:chgData name="Gustav Sandin Albertsson" userId="3e56bbb6-de4e-423e-b1cd-861b72768515" providerId="ADAL" clId="{B8DF5089-A28E-492B-8631-CF4371DBCFEE}" dt="2023-10-02T07:15:29.164" v="502" actId="47"/>
        <pc:sldMkLst>
          <pc:docMk/>
          <pc:sldMk cId="607754701" sldId="2076136928"/>
        </pc:sldMkLst>
        <pc:spChg chg="mod">
          <ac:chgData name="Gustav Sandin Albertsson" userId="3e56bbb6-de4e-423e-b1cd-861b72768515" providerId="ADAL" clId="{B8DF5089-A28E-492B-8631-CF4371DBCFEE}" dt="2023-10-02T07:12:52.020" v="342" actId="790"/>
          <ac:spMkLst>
            <pc:docMk/>
            <pc:sldMk cId="607754701" sldId="2076136928"/>
            <ac:spMk id="2" creationId="{43A8791C-AC5F-498C-A88B-248DD4B309BC}"/>
          </ac:spMkLst>
        </pc:spChg>
        <pc:spChg chg="mod">
          <ac:chgData name="Gustav Sandin Albertsson" userId="3e56bbb6-de4e-423e-b1cd-861b72768515" providerId="ADAL" clId="{B8DF5089-A28E-492B-8631-CF4371DBCFEE}" dt="2023-10-02T07:12:52.035" v="343" actId="790"/>
          <ac:spMkLst>
            <pc:docMk/>
            <pc:sldMk cId="607754701" sldId="2076136928"/>
            <ac:spMk id="7" creationId="{46C540F5-41E1-4C0D-BD3C-FEA9BC3A6BA3}"/>
          </ac:spMkLst>
        </pc:spChg>
      </pc:sldChg>
      <pc:sldChg chg="modSp add mod modAnim modNotes">
        <pc:chgData name="Gustav Sandin Albertsson" userId="3e56bbb6-de4e-423e-b1cd-861b72768515" providerId="ADAL" clId="{B8DF5089-A28E-492B-8631-CF4371DBCFEE}" dt="2023-10-02T07:26:27.699" v="2067" actId="6549"/>
        <pc:sldMkLst>
          <pc:docMk/>
          <pc:sldMk cId="4135204748" sldId="2076136930"/>
        </pc:sldMkLst>
        <pc:spChg chg="mod">
          <ac:chgData name="Gustav Sandin Albertsson" userId="3e56bbb6-de4e-423e-b1cd-861b72768515" providerId="ADAL" clId="{B8DF5089-A28E-492B-8631-CF4371DBCFEE}" dt="2023-10-02T07:12:51.982" v="321"/>
          <ac:spMkLst>
            <pc:docMk/>
            <pc:sldMk cId="4135204748" sldId="2076136930"/>
            <ac:spMk id="2" creationId="{5C86A62D-31D2-49F2-B386-9DE3F93C1271}"/>
          </ac:spMkLst>
        </pc:spChg>
        <pc:spChg chg="mod">
          <ac:chgData name="Gustav Sandin Albertsson" userId="3e56bbb6-de4e-423e-b1cd-861b72768515" providerId="ADAL" clId="{B8DF5089-A28E-492B-8631-CF4371DBCFEE}" dt="2023-10-02T07:26:27.699" v="2067" actId="6549"/>
          <ac:spMkLst>
            <pc:docMk/>
            <pc:sldMk cId="4135204748" sldId="2076136930"/>
            <ac:spMk id="3" creationId="{F67491A7-CDC7-4FEA-AC72-D27DAB397D1B}"/>
          </ac:spMkLst>
        </pc:spChg>
      </pc:sldChg>
      <pc:sldChg chg="modSp del mod modNotes">
        <pc:chgData name="Gustav Sandin Albertsson" userId="3e56bbb6-de4e-423e-b1cd-861b72768515" providerId="ADAL" clId="{B8DF5089-A28E-492B-8631-CF4371DBCFEE}" dt="2023-10-02T07:15:27.343" v="501" actId="47"/>
        <pc:sldMkLst>
          <pc:docMk/>
          <pc:sldMk cId="869883720" sldId="2076136937"/>
        </pc:sldMkLst>
        <pc:spChg chg="mod">
          <ac:chgData name="Gustav Sandin Albertsson" userId="3e56bbb6-de4e-423e-b1cd-861b72768515" providerId="ADAL" clId="{B8DF5089-A28E-492B-8631-CF4371DBCFEE}" dt="2023-10-02T07:12:52.020" v="338" actId="790"/>
          <ac:spMkLst>
            <pc:docMk/>
            <pc:sldMk cId="869883720" sldId="2076136937"/>
            <ac:spMk id="6" creationId="{EE7049FF-42F4-48FC-A54B-52835F140F47}"/>
          </ac:spMkLst>
        </pc:spChg>
        <pc:spChg chg="mod">
          <ac:chgData name="Gustav Sandin Albertsson" userId="3e56bbb6-de4e-423e-b1cd-861b72768515" providerId="ADAL" clId="{B8DF5089-A28E-492B-8631-CF4371DBCFEE}" dt="2023-10-02T07:12:52.020" v="339" actId="790"/>
          <ac:spMkLst>
            <pc:docMk/>
            <pc:sldMk cId="869883720" sldId="2076136937"/>
            <ac:spMk id="8" creationId="{2B4DF936-FDA7-4799-BC03-73D271C2A9B5}"/>
          </ac:spMkLst>
        </pc:spChg>
        <pc:spChg chg="mod">
          <ac:chgData name="Gustav Sandin Albertsson" userId="3e56bbb6-de4e-423e-b1cd-861b72768515" providerId="ADAL" clId="{B8DF5089-A28E-492B-8631-CF4371DBCFEE}" dt="2023-10-02T07:12:52.020" v="337" actId="790"/>
          <ac:spMkLst>
            <pc:docMk/>
            <pc:sldMk cId="869883720" sldId="2076136937"/>
            <ac:spMk id="11" creationId="{7F60E5F6-AE19-DB4C-B1BC-2EDED0614CBD}"/>
          </ac:spMkLst>
        </pc:spChg>
        <pc:spChg chg="mod">
          <ac:chgData name="Gustav Sandin Albertsson" userId="3e56bbb6-de4e-423e-b1cd-861b72768515" providerId="ADAL" clId="{B8DF5089-A28E-492B-8631-CF4371DBCFEE}" dt="2023-10-02T07:12:52.020" v="336" actId="790"/>
          <ac:spMkLst>
            <pc:docMk/>
            <pc:sldMk cId="869883720" sldId="2076136937"/>
            <ac:spMk id="12" creationId="{A2F1D075-8B17-4E45-B479-F5EB1BFF26AB}"/>
          </ac:spMkLst>
        </pc:spChg>
      </pc:sldChg>
      <pc:sldChg chg="modSp del mod modNotes">
        <pc:chgData name="Gustav Sandin Albertsson" userId="3e56bbb6-de4e-423e-b1cd-861b72768515" providerId="ADAL" clId="{B8DF5089-A28E-492B-8631-CF4371DBCFEE}" dt="2023-10-02T07:17:04.827" v="529" actId="47"/>
        <pc:sldMkLst>
          <pc:docMk/>
          <pc:sldMk cId="1237364622" sldId="2076136938"/>
        </pc:sldMkLst>
        <pc:spChg chg="mod">
          <ac:chgData name="Gustav Sandin Albertsson" userId="3e56bbb6-de4e-423e-b1cd-861b72768515" providerId="ADAL" clId="{B8DF5089-A28E-492B-8631-CF4371DBCFEE}" dt="2023-10-02T07:12:52.035" v="350" actId="790"/>
          <ac:spMkLst>
            <pc:docMk/>
            <pc:sldMk cId="1237364622" sldId="2076136938"/>
            <ac:spMk id="6" creationId="{EE7049FF-42F4-48FC-A54B-52835F140F47}"/>
          </ac:spMkLst>
        </pc:spChg>
        <pc:spChg chg="mod">
          <ac:chgData name="Gustav Sandin Albertsson" userId="3e56bbb6-de4e-423e-b1cd-861b72768515" providerId="ADAL" clId="{B8DF5089-A28E-492B-8631-CF4371DBCFEE}" dt="2023-10-02T07:12:52.035" v="351" actId="790"/>
          <ac:spMkLst>
            <pc:docMk/>
            <pc:sldMk cId="1237364622" sldId="2076136938"/>
            <ac:spMk id="8" creationId="{2B4DF936-FDA7-4799-BC03-73D271C2A9B5}"/>
          </ac:spMkLst>
        </pc:spChg>
        <pc:spChg chg="mod">
          <ac:chgData name="Gustav Sandin Albertsson" userId="3e56bbb6-de4e-423e-b1cd-861b72768515" providerId="ADAL" clId="{B8DF5089-A28E-492B-8631-CF4371DBCFEE}" dt="2023-10-02T07:12:52.035" v="349" actId="790"/>
          <ac:spMkLst>
            <pc:docMk/>
            <pc:sldMk cId="1237364622" sldId="2076136938"/>
            <ac:spMk id="11" creationId="{7F60E5F6-AE19-DB4C-B1BC-2EDED0614CBD}"/>
          </ac:spMkLst>
        </pc:spChg>
        <pc:spChg chg="mod">
          <ac:chgData name="Gustav Sandin Albertsson" userId="3e56bbb6-de4e-423e-b1cd-861b72768515" providerId="ADAL" clId="{B8DF5089-A28E-492B-8631-CF4371DBCFEE}" dt="2023-10-02T07:12:52.035" v="348" actId="790"/>
          <ac:spMkLst>
            <pc:docMk/>
            <pc:sldMk cId="1237364622" sldId="2076136938"/>
            <ac:spMk id="12" creationId="{A2F1D075-8B17-4E45-B479-F5EB1BFF26AB}"/>
          </ac:spMkLst>
        </pc:spChg>
      </pc:sldChg>
      <pc:sldChg chg="modSp del mod modShow">
        <pc:chgData name="Gustav Sandin Albertsson" userId="3e56bbb6-de4e-423e-b1cd-861b72768515" providerId="ADAL" clId="{B8DF5089-A28E-492B-8631-CF4371DBCFEE}" dt="2023-10-02T07:16:45.482" v="526" actId="47"/>
        <pc:sldMkLst>
          <pc:docMk/>
          <pc:sldMk cId="2400137095" sldId="2076136941"/>
        </pc:sldMkLst>
        <pc:spChg chg="mod">
          <ac:chgData name="Gustav Sandin Albertsson" userId="3e56bbb6-de4e-423e-b1cd-861b72768515" providerId="ADAL" clId="{B8DF5089-A28E-492B-8631-CF4371DBCFEE}" dt="2023-10-02T07:12:52.035" v="344" actId="790"/>
          <ac:spMkLst>
            <pc:docMk/>
            <pc:sldMk cId="2400137095" sldId="2076136941"/>
            <ac:spMk id="2" creationId="{43A8791C-AC5F-498C-A88B-248DD4B309BC}"/>
          </ac:spMkLst>
        </pc:spChg>
        <pc:spChg chg="mod">
          <ac:chgData name="Gustav Sandin Albertsson" userId="3e56bbb6-de4e-423e-b1cd-861b72768515" providerId="ADAL" clId="{B8DF5089-A28E-492B-8631-CF4371DBCFEE}" dt="2023-10-02T07:12:52.035" v="345" actId="790"/>
          <ac:spMkLst>
            <pc:docMk/>
            <pc:sldMk cId="2400137095" sldId="2076136941"/>
            <ac:spMk id="7" creationId="{46C540F5-41E1-4C0D-BD3C-FEA9BC3A6BA3}"/>
          </ac:spMkLst>
        </pc:spChg>
      </pc:sldChg>
      <pc:sldChg chg="modSp del mod modNotes">
        <pc:chgData name="Gustav Sandin Albertsson" userId="3e56bbb6-de4e-423e-b1cd-861b72768515" providerId="ADAL" clId="{B8DF5089-A28E-492B-8631-CF4371DBCFEE}" dt="2023-10-02T07:15:38.991" v="505" actId="47"/>
        <pc:sldMkLst>
          <pc:docMk/>
          <pc:sldMk cId="3631531328" sldId="2076136942"/>
        </pc:sldMkLst>
        <pc:spChg chg="mod">
          <ac:chgData name="Gustav Sandin Albertsson" userId="3e56bbb6-de4e-423e-b1cd-861b72768515" providerId="ADAL" clId="{B8DF5089-A28E-492B-8631-CF4371DBCFEE}" dt="2023-10-02T07:12:52.051" v="359" actId="790"/>
          <ac:spMkLst>
            <pc:docMk/>
            <pc:sldMk cId="3631531328" sldId="2076136942"/>
            <ac:spMk id="6" creationId="{EE7049FF-42F4-48FC-A54B-52835F140F47}"/>
          </ac:spMkLst>
        </pc:spChg>
        <pc:spChg chg="mod">
          <ac:chgData name="Gustav Sandin Albertsson" userId="3e56bbb6-de4e-423e-b1cd-861b72768515" providerId="ADAL" clId="{B8DF5089-A28E-492B-8631-CF4371DBCFEE}" dt="2023-10-02T07:12:52.051" v="360" actId="790"/>
          <ac:spMkLst>
            <pc:docMk/>
            <pc:sldMk cId="3631531328" sldId="2076136942"/>
            <ac:spMk id="8" creationId="{2B4DF936-FDA7-4799-BC03-73D271C2A9B5}"/>
          </ac:spMkLst>
        </pc:spChg>
        <pc:spChg chg="mod">
          <ac:chgData name="Gustav Sandin Albertsson" userId="3e56bbb6-de4e-423e-b1cd-861b72768515" providerId="ADAL" clId="{B8DF5089-A28E-492B-8631-CF4371DBCFEE}" dt="2023-10-02T07:12:52.051" v="358" actId="790"/>
          <ac:spMkLst>
            <pc:docMk/>
            <pc:sldMk cId="3631531328" sldId="2076136942"/>
            <ac:spMk id="11" creationId="{7F60E5F6-AE19-DB4C-B1BC-2EDED0614CBD}"/>
          </ac:spMkLst>
        </pc:spChg>
        <pc:spChg chg="mod">
          <ac:chgData name="Gustav Sandin Albertsson" userId="3e56bbb6-de4e-423e-b1cd-861b72768515" providerId="ADAL" clId="{B8DF5089-A28E-492B-8631-CF4371DBCFEE}" dt="2023-10-02T07:12:52.051" v="357" actId="790"/>
          <ac:spMkLst>
            <pc:docMk/>
            <pc:sldMk cId="3631531328" sldId="2076136942"/>
            <ac:spMk id="12" creationId="{A2F1D075-8B17-4E45-B479-F5EB1BFF26AB}"/>
          </ac:spMkLst>
        </pc:spChg>
      </pc:sldChg>
      <pc:sldChg chg="modSp del mod modNotes">
        <pc:chgData name="Gustav Sandin Albertsson" userId="3e56bbb6-de4e-423e-b1cd-861b72768515" providerId="ADAL" clId="{B8DF5089-A28E-492B-8631-CF4371DBCFEE}" dt="2023-10-02T07:17:05.328" v="530" actId="47"/>
        <pc:sldMkLst>
          <pc:docMk/>
          <pc:sldMk cId="2926932902" sldId="2076136943"/>
        </pc:sldMkLst>
        <pc:spChg chg="mod">
          <ac:chgData name="Gustav Sandin Albertsson" userId="3e56bbb6-de4e-423e-b1cd-861b72768515" providerId="ADAL" clId="{B8DF5089-A28E-492B-8631-CF4371DBCFEE}" dt="2023-10-02T07:12:52.066" v="369" actId="790"/>
          <ac:spMkLst>
            <pc:docMk/>
            <pc:sldMk cId="2926932902" sldId="2076136943"/>
            <ac:spMk id="6" creationId="{EE7049FF-42F4-48FC-A54B-52835F140F47}"/>
          </ac:spMkLst>
        </pc:spChg>
        <pc:spChg chg="mod">
          <ac:chgData name="Gustav Sandin Albertsson" userId="3e56bbb6-de4e-423e-b1cd-861b72768515" providerId="ADAL" clId="{B8DF5089-A28E-492B-8631-CF4371DBCFEE}" dt="2023-10-02T07:12:52.066" v="370" actId="790"/>
          <ac:spMkLst>
            <pc:docMk/>
            <pc:sldMk cId="2926932902" sldId="2076136943"/>
            <ac:spMk id="8" creationId="{2B4DF936-FDA7-4799-BC03-73D271C2A9B5}"/>
          </ac:spMkLst>
        </pc:spChg>
        <pc:spChg chg="mod">
          <ac:chgData name="Gustav Sandin Albertsson" userId="3e56bbb6-de4e-423e-b1cd-861b72768515" providerId="ADAL" clId="{B8DF5089-A28E-492B-8631-CF4371DBCFEE}" dt="2023-10-02T07:12:52.066" v="368" actId="790"/>
          <ac:spMkLst>
            <pc:docMk/>
            <pc:sldMk cId="2926932902" sldId="2076136943"/>
            <ac:spMk id="11" creationId="{7F60E5F6-AE19-DB4C-B1BC-2EDED0614CBD}"/>
          </ac:spMkLst>
        </pc:spChg>
        <pc:spChg chg="mod">
          <ac:chgData name="Gustav Sandin Albertsson" userId="3e56bbb6-de4e-423e-b1cd-861b72768515" providerId="ADAL" clId="{B8DF5089-A28E-492B-8631-CF4371DBCFEE}" dt="2023-10-02T07:12:52.066" v="367" actId="790"/>
          <ac:spMkLst>
            <pc:docMk/>
            <pc:sldMk cId="2926932902" sldId="2076136943"/>
            <ac:spMk id="12" creationId="{A2F1D075-8B17-4E45-B479-F5EB1BFF26AB}"/>
          </ac:spMkLst>
        </pc:spChg>
      </pc:sldChg>
      <pc:sldChg chg="modSp mod modAnim modNotes">
        <pc:chgData name="Gustav Sandin Albertsson" userId="3e56bbb6-de4e-423e-b1cd-861b72768515" providerId="ADAL" clId="{B8DF5089-A28E-492B-8631-CF4371DBCFEE}" dt="2023-10-02T07:25:20.502" v="2063" actId="20577"/>
        <pc:sldMkLst>
          <pc:docMk/>
          <pc:sldMk cId="1752837720" sldId="2076136944"/>
        </pc:sldMkLst>
        <pc:spChg chg="mod">
          <ac:chgData name="Gustav Sandin Albertsson" userId="3e56bbb6-de4e-423e-b1cd-861b72768515" providerId="ADAL" clId="{B8DF5089-A28E-492B-8631-CF4371DBCFEE}" dt="2023-10-02T07:18:32.258" v="758" actId="20577"/>
          <ac:spMkLst>
            <pc:docMk/>
            <pc:sldMk cId="1752837720" sldId="2076136944"/>
            <ac:spMk id="3" creationId="{F3412938-A1C4-4307-939E-2C52F820E29E}"/>
          </ac:spMkLst>
        </pc:spChg>
        <pc:spChg chg="mod">
          <ac:chgData name="Gustav Sandin Albertsson" userId="3e56bbb6-de4e-423e-b1cd-861b72768515" providerId="ADAL" clId="{B8DF5089-A28E-492B-8631-CF4371DBCFEE}" dt="2023-10-02T07:25:20.502" v="2063" actId="20577"/>
          <ac:spMkLst>
            <pc:docMk/>
            <pc:sldMk cId="1752837720" sldId="2076136944"/>
            <ac:spMk id="4" creationId="{E14F8AED-48DA-4E88-8257-AF84C4F91F93}"/>
          </ac:spMkLst>
        </pc:spChg>
      </pc:sldChg>
      <pc:sldChg chg="del mod modShow">
        <pc:chgData name="Gustav Sandin Albertsson" userId="3e56bbb6-de4e-423e-b1cd-861b72768515" providerId="ADAL" clId="{B8DF5089-A28E-492B-8631-CF4371DBCFEE}" dt="2023-10-02T07:16:40.746" v="518" actId="47"/>
        <pc:sldMkLst>
          <pc:docMk/>
          <pc:sldMk cId="770107865" sldId="2076136945"/>
        </pc:sldMkLst>
      </pc:sldChg>
      <pc:sldChg chg="modSp add mod">
        <pc:chgData name="Gustav Sandin Albertsson" userId="3e56bbb6-de4e-423e-b1cd-861b72768515" providerId="ADAL" clId="{B8DF5089-A28E-492B-8631-CF4371DBCFEE}" dt="2023-10-02T07:16:26.135" v="515" actId="20577"/>
        <pc:sldMkLst>
          <pc:docMk/>
          <pc:sldMk cId="1248035517" sldId="2076136946"/>
        </pc:sldMkLst>
        <pc:spChg chg="mod">
          <ac:chgData name="Gustav Sandin Albertsson" userId="3e56bbb6-de4e-423e-b1cd-861b72768515" providerId="ADAL" clId="{B8DF5089-A28E-492B-8631-CF4371DBCFEE}" dt="2023-10-02T07:16:26.135" v="515" actId="20577"/>
          <ac:spMkLst>
            <pc:docMk/>
            <pc:sldMk cId="1248035517" sldId="2076136946"/>
            <ac:spMk id="6" creationId="{EE7049FF-42F4-48FC-A54B-52835F140F47}"/>
          </ac:spMkLst>
        </pc:spChg>
        <pc:spChg chg="mod">
          <ac:chgData name="Gustav Sandin Albertsson" userId="3e56bbb6-de4e-423e-b1cd-861b72768515" providerId="ADAL" clId="{B8DF5089-A28E-492B-8631-CF4371DBCFEE}" dt="2023-10-02T07:15:16.756" v="498" actId="1076"/>
          <ac:spMkLst>
            <pc:docMk/>
            <pc:sldMk cId="1248035517" sldId="2076136946"/>
            <ac:spMk id="8" creationId="{2B4DF936-FDA7-4799-BC03-73D271C2A9B5}"/>
          </ac:spMkLst>
        </pc:spChg>
      </pc:sldChg>
      <pc:sldChg chg="modSp add mod">
        <pc:chgData name="Gustav Sandin Albertsson" userId="3e56bbb6-de4e-423e-b1cd-861b72768515" providerId="ADAL" clId="{B8DF5089-A28E-492B-8631-CF4371DBCFEE}" dt="2023-10-02T07:17:01.880" v="528" actId="14100"/>
        <pc:sldMkLst>
          <pc:docMk/>
          <pc:sldMk cId="4261957827" sldId="2076136947"/>
        </pc:sldMkLst>
        <pc:spChg chg="mod">
          <ac:chgData name="Gustav Sandin Albertsson" userId="3e56bbb6-de4e-423e-b1cd-861b72768515" providerId="ADAL" clId="{B8DF5089-A28E-492B-8631-CF4371DBCFEE}" dt="2023-10-02T07:16:22.224" v="514" actId="20577"/>
          <ac:spMkLst>
            <pc:docMk/>
            <pc:sldMk cId="4261957827" sldId="2076136947"/>
            <ac:spMk id="6" creationId="{EE7049FF-42F4-48FC-A54B-52835F140F47}"/>
          </ac:spMkLst>
        </pc:spChg>
        <pc:spChg chg="mod">
          <ac:chgData name="Gustav Sandin Albertsson" userId="3e56bbb6-de4e-423e-b1cd-861b72768515" providerId="ADAL" clId="{B8DF5089-A28E-492B-8631-CF4371DBCFEE}" dt="2023-10-02T07:17:01.880" v="528" actId="14100"/>
          <ac:spMkLst>
            <pc:docMk/>
            <pc:sldMk cId="4261957827" sldId="2076136947"/>
            <ac:spMk id="8" creationId="{2B4DF936-FDA7-4799-BC03-73D271C2A9B5}"/>
          </ac:spMkLst>
        </pc:spChg>
      </pc:sldChg>
      <pc:sldChg chg="add del">
        <pc:chgData name="Gustav Sandin Albertsson" userId="3e56bbb6-de4e-423e-b1cd-861b72768515" providerId="ADAL" clId="{B8DF5089-A28E-492B-8631-CF4371DBCFEE}" dt="2023-10-02T07:25:31.244" v="2064" actId="47"/>
        <pc:sldMkLst>
          <pc:docMk/>
          <pc:sldMk cId="242003754" sldId="2076136948"/>
        </pc:sldMkLst>
      </pc:sldChg>
    </pc:docChg>
  </pc:docChgLst>
  <pc:docChgLst>
    <pc:chgData name="Gustav Sandin Albertsson" userId="3e56bbb6-de4e-423e-b1cd-861b72768515" providerId="ADAL" clId="{775BFBC7-3DE5-4962-B3FA-48BF59A58166}"/>
    <pc:docChg chg="undo custSel addSld delSld modSld sldOrd">
      <pc:chgData name="Gustav Sandin Albertsson" userId="3e56bbb6-de4e-423e-b1cd-861b72768515" providerId="ADAL" clId="{775BFBC7-3DE5-4962-B3FA-48BF59A58166}" dt="2023-09-29T08:58:12.882" v="2256" actId="20577"/>
      <pc:docMkLst>
        <pc:docMk/>
      </pc:docMkLst>
      <pc:sldChg chg="addSp delSp modSp modNotesTx">
        <pc:chgData name="Gustav Sandin Albertsson" userId="3e56bbb6-de4e-423e-b1cd-861b72768515" providerId="ADAL" clId="{775BFBC7-3DE5-4962-B3FA-48BF59A58166}" dt="2023-09-29T08:09:29.200" v="2130"/>
        <pc:sldMkLst>
          <pc:docMk/>
          <pc:sldMk cId="3394445859" sldId="967"/>
        </pc:sldMkLst>
        <pc:spChg chg="add del mod">
          <ac:chgData name="Gustav Sandin Albertsson" userId="3e56bbb6-de4e-423e-b1cd-861b72768515" providerId="ADAL" clId="{775BFBC7-3DE5-4962-B3FA-48BF59A58166}" dt="2023-09-25T14:18:09.824" v="711"/>
          <ac:spMkLst>
            <pc:docMk/>
            <pc:sldMk cId="3394445859" sldId="967"/>
            <ac:spMk id="6" creationId="{46A01415-802E-01AC-95CF-C775B4E71504}"/>
          </ac:spMkLst>
        </pc:spChg>
      </pc:sldChg>
      <pc:sldChg chg="modSp mod">
        <pc:chgData name="Gustav Sandin Albertsson" userId="3e56bbb6-de4e-423e-b1cd-861b72768515" providerId="ADAL" clId="{775BFBC7-3DE5-4962-B3FA-48BF59A58166}" dt="2023-09-29T08:58:12.882" v="2256" actId="20577"/>
        <pc:sldMkLst>
          <pc:docMk/>
          <pc:sldMk cId="2647733116" sldId="999"/>
        </pc:sldMkLst>
        <pc:spChg chg="mod">
          <ac:chgData name="Gustav Sandin Albertsson" userId="3e56bbb6-de4e-423e-b1cd-861b72768515" providerId="ADAL" clId="{775BFBC7-3DE5-4962-B3FA-48BF59A58166}" dt="2023-09-29T08:58:12.882" v="2256" actId="20577"/>
          <ac:spMkLst>
            <pc:docMk/>
            <pc:sldMk cId="2647733116" sldId="999"/>
            <ac:spMk id="4" creationId="{62CE32C0-291F-4787-95A2-E6FE90EFFE94}"/>
          </ac:spMkLst>
        </pc:spChg>
      </pc:sldChg>
      <pc:sldChg chg="modSp mod">
        <pc:chgData name="Gustav Sandin Albertsson" userId="3e56bbb6-de4e-423e-b1cd-861b72768515" providerId="ADAL" clId="{775BFBC7-3DE5-4962-B3FA-48BF59A58166}" dt="2023-09-29T08:12:26.630" v="2226" actId="404"/>
        <pc:sldMkLst>
          <pc:docMk/>
          <pc:sldMk cId="742846529" sldId="1010"/>
        </pc:sldMkLst>
        <pc:spChg chg="mod">
          <ac:chgData name="Gustav Sandin Albertsson" userId="3e56bbb6-de4e-423e-b1cd-861b72768515" providerId="ADAL" clId="{775BFBC7-3DE5-4962-B3FA-48BF59A58166}" dt="2023-09-29T08:12:26.630" v="2226" actId="404"/>
          <ac:spMkLst>
            <pc:docMk/>
            <pc:sldMk cId="742846529" sldId="1010"/>
            <ac:spMk id="4" creationId="{62CE32C0-291F-4787-95A2-E6FE90EFFE94}"/>
          </ac:spMkLst>
        </pc:spChg>
      </pc:sldChg>
      <pc:sldChg chg="modSp mod">
        <pc:chgData name="Gustav Sandin Albertsson" userId="3e56bbb6-de4e-423e-b1cd-861b72768515" providerId="ADAL" clId="{775BFBC7-3DE5-4962-B3FA-48BF59A58166}" dt="2023-09-25T14:24:02.208" v="1623" actId="108"/>
        <pc:sldMkLst>
          <pc:docMk/>
          <pc:sldMk cId="3771660480" sldId="2076136915"/>
        </pc:sldMkLst>
        <pc:spChg chg="mod">
          <ac:chgData name="Gustav Sandin Albertsson" userId="3e56bbb6-de4e-423e-b1cd-861b72768515" providerId="ADAL" clId="{775BFBC7-3DE5-4962-B3FA-48BF59A58166}" dt="2023-09-25T14:24:02.208" v="1623" actId="108"/>
          <ac:spMkLst>
            <pc:docMk/>
            <pc:sldMk cId="3771660480" sldId="2076136915"/>
            <ac:spMk id="2" creationId="{7EDCDDFE-8637-CE12-88BE-C72EC197B5CC}"/>
          </ac:spMkLst>
        </pc:spChg>
      </pc:sldChg>
      <pc:sldChg chg="modSp mod">
        <pc:chgData name="Gustav Sandin Albertsson" userId="3e56bbb6-de4e-423e-b1cd-861b72768515" providerId="ADAL" clId="{775BFBC7-3DE5-4962-B3FA-48BF59A58166}" dt="2023-09-25T14:17:49.623" v="704" actId="20577"/>
        <pc:sldMkLst>
          <pc:docMk/>
          <pc:sldMk cId="390966038" sldId="2076136916"/>
        </pc:sldMkLst>
        <pc:spChg chg="mod">
          <ac:chgData name="Gustav Sandin Albertsson" userId="3e56bbb6-de4e-423e-b1cd-861b72768515" providerId="ADAL" clId="{775BFBC7-3DE5-4962-B3FA-48BF59A58166}" dt="2023-09-25T14:17:49.623" v="704" actId="20577"/>
          <ac:spMkLst>
            <pc:docMk/>
            <pc:sldMk cId="390966038" sldId="2076136916"/>
            <ac:spMk id="6" creationId="{EE7049FF-42F4-48FC-A54B-52835F140F47}"/>
          </ac:spMkLst>
        </pc:spChg>
      </pc:sldChg>
      <pc:sldChg chg="modNotesTx">
        <pc:chgData name="Gustav Sandin Albertsson" userId="3e56bbb6-de4e-423e-b1cd-861b72768515" providerId="ADAL" clId="{775BFBC7-3DE5-4962-B3FA-48BF59A58166}" dt="2023-09-29T07:56:09.808" v="1892" actId="20577"/>
        <pc:sldMkLst>
          <pc:docMk/>
          <pc:sldMk cId="3958040635" sldId="2076136917"/>
        </pc:sldMkLst>
      </pc:sldChg>
      <pc:sldChg chg="modNotesTx">
        <pc:chgData name="Gustav Sandin Albertsson" userId="3e56bbb6-de4e-423e-b1cd-861b72768515" providerId="ADAL" clId="{775BFBC7-3DE5-4962-B3FA-48BF59A58166}" dt="2023-09-29T08:05:58.555" v="2125" actId="20577"/>
        <pc:sldMkLst>
          <pc:docMk/>
          <pc:sldMk cId="3614424510" sldId="2076136918"/>
        </pc:sldMkLst>
      </pc:sldChg>
      <pc:sldChg chg="modSp mod modNotesTx">
        <pc:chgData name="Gustav Sandin Albertsson" userId="3e56bbb6-de4e-423e-b1cd-861b72768515" providerId="ADAL" clId="{775BFBC7-3DE5-4962-B3FA-48BF59A58166}" dt="2023-09-29T08:02:41.784" v="2124" actId="20577"/>
        <pc:sldMkLst>
          <pc:docMk/>
          <pc:sldMk cId="607754701" sldId="2076136928"/>
        </pc:sldMkLst>
        <pc:spChg chg="mod">
          <ac:chgData name="Gustav Sandin Albertsson" userId="3e56bbb6-de4e-423e-b1cd-861b72768515" providerId="ADAL" clId="{775BFBC7-3DE5-4962-B3FA-48BF59A58166}" dt="2023-09-25T14:11:12.847" v="117" actId="20577"/>
          <ac:spMkLst>
            <pc:docMk/>
            <pc:sldMk cId="607754701" sldId="2076136928"/>
            <ac:spMk id="7" creationId="{46C540F5-41E1-4C0D-BD3C-FEA9BC3A6BA3}"/>
          </ac:spMkLst>
        </pc:spChg>
      </pc:sldChg>
      <pc:sldChg chg="modSp mod">
        <pc:chgData name="Gustav Sandin Albertsson" userId="3e56bbb6-de4e-423e-b1cd-861b72768515" providerId="ADAL" clId="{775BFBC7-3DE5-4962-B3FA-48BF59A58166}" dt="2023-09-25T14:17:55.688" v="706"/>
        <pc:sldMkLst>
          <pc:docMk/>
          <pc:sldMk cId="869883720" sldId="2076136937"/>
        </pc:sldMkLst>
        <pc:spChg chg="mod">
          <ac:chgData name="Gustav Sandin Albertsson" userId="3e56bbb6-de4e-423e-b1cd-861b72768515" providerId="ADAL" clId="{775BFBC7-3DE5-4962-B3FA-48BF59A58166}" dt="2023-09-25T14:17:55.688" v="706"/>
          <ac:spMkLst>
            <pc:docMk/>
            <pc:sldMk cId="869883720" sldId="2076136937"/>
            <ac:spMk id="6" creationId="{EE7049FF-42F4-48FC-A54B-52835F140F47}"/>
          </ac:spMkLst>
        </pc:spChg>
      </pc:sldChg>
      <pc:sldChg chg="modSp mod">
        <pc:chgData name="Gustav Sandin Albertsson" userId="3e56bbb6-de4e-423e-b1cd-861b72768515" providerId="ADAL" clId="{775BFBC7-3DE5-4962-B3FA-48BF59A58166}" dt="2023-09-25T14:18:00.524" v="708"/>
        <pc:sldMkLst>
          <pc:docMk/>
          <pc:sldMk cId="1237364622" sldId="2076136938"/>
        </pc:sldMkLst>
        <pc:spChg chg="mod">
          <ac:chgData name="Gustav Sandin Albertsson" userId="3e56bbb6-de4e-423e-b1cd-861b72768515" providerId="ADAL" clId="{775BFBC7-3DE5-4962-B3FA-48BF59A58166}" dt="2023-09-25T14:18:00.524" v="708"/>
          <ac:spMkLst>
            <pc:docMk/>
            <pc:sldMk cId="1237364622" sldId="2076136938"/>
            <ac:spMk id="6" creationId="{EE7049FF-42F4-48FC-A54B-52835F140F47}"/>
          </ac:spMkLst>
        </pc:spChg>
      </pc:sldChg>
      <pc:sldChg chg="del">
        <pc:chgData name="Gustav Sandin Albertsson" userId="3e56bbb6-de4e-423e-b1cd-861b72768515" providerId="ADAL" clId="{775BFBC7-3DE5-4962-B3FA-48BF59A58166}" dt="2023-09-25T14:11:34.446" v="118" actId="47"/>
        <pc:sldMkLst>
          <pc:docMk/>
          <pc:sldMk cId="899919163" sldId="2076136940"/>
        </pc:sldMkLst>
      </pc:sldChg>
      <pc:sldChg chg="modSp mod">
        <pc:chgData name="Gustav Sandin Albertsson" userId="3e56bbb6-de4e-423e-b1cd-861b72768515" providerId="ADAL" clId="{775BFBC7-3DE5-4962-B3FA-48BF59A58166}" dt="2023-09-25T14:25:32.767" v="1741" actId="6549"/>
        <pc:sldMkLst>
          <pc:docMk/>
          <pc:sldMk cId="2400137095" sldId="2076136941"/>
        </pc:sldMkLst>
        <pc:spChg chg="mod">
          <ac:chgData name="Gustav Sandin Albertsson" userId="3e56bbb6-de4e-423e-b1cd-861b72768515" providerId="ADAL" clId="{775BFBC7-3DE5-4962-B3FA-48BF59A58166}" dt="2023-09-25T14:18:31.757" v="714" actId="1076"/>
          <ac:spMkLst>
            <pc:docMk/>
            <pc:sldMk cId="2400137095" sldId="2076136941"/>
            <ac:spMk id="2" creationId="{43A8791C-AC5F-498C-A88B-248DD4B309BC}"/>
          </ac:spMkLst>
        </pc:spChg>
        <pc:spChg chg="mod">
          <ac:chgData name="Gustav Sandin Albertsson" userId="3e56bbb6-de4e-423e-b1cd-861b72768515" providerId="ADAL" clId="{775BFBC7-3DE5-4962-B3FA-48BF59A58166}" dt="2023-09-25T14:25:32.767" v="1741" actId="6549"/>
          <ac:spMkLst>
            <pc:docMk/>
            <pc:sldMk cId="2400137095" sldId="2076136941"/>
            <ac:spMk id="7" creationId="{46C540F5-41E1-4C0D-BD3C-FEA9BC3A6BA3}"/>
          </ac:spMkLst>
        </pc:spChg>
      </pc:sldChg>
      <pc:sldChg chg="modSp mod">
        <pc:chgData name="Gustav Sandin Albertsson" userId="3e56bbb6-de4e-423e-b1cd-861b72768515" providerId="ADAL" clId="{775BFBC7-3DE5-4962-B3FA-48BF59A58166}" dt="2023-09-25T14:18:03.646" v="709"/>
        <pc:sldMkLst>
          <pc:docMk/>
          <pc:sldMk cId="3631531328" sldId="2076136942"/>
        </pc:sldMkLst>
        <pc:spChg chg="mod">
          <ac:chgData name="Gustav Sandin Albertsson" userId="3e56bbb6-de4e-423e-b1cd-861b72768515" providerId="ADAL" clId="{775BFBC7-3DE5-4962-B3FA-48BF59A58166}" dt="2023-09-25T14:18:03.646" v="709"/>
          <ac:spMkLst>
            <pc:docMk/>
            <pc:sldMk cId="3631531328" sldId="2076136942"/>
            <ac:spMk id="6" creationId="{EE7049FF-42F4-48FC-A54B-52835F140F47}"/>
          </ac:spMkLst>
        </pc:spChg>
      </pc:sldChg>
      <pc:sldChg chg="modSp add mod">
        <pc:chgData name="Gustav Sandin Albertsson" userId="3e56bbb6-de4e-423e-b1cd-861b72768515" providerId="ADAL" clId="{775BFBC7-3DE5-4962-B3FA-48BF59A58166}" dt="2023-09-25T14:18:58.994" v="724" actId="207"/>
        <pc:sldMkLst>
          <pc:docMk/>
          <pc:sldMk cId="2926932902" sldId="2076136943"/>
        </pc:sldMkLst>
        <pc:spChg chg="mod">
          <ac:chgData name="Gustav Sandin Albertsson" userId="3e56bbb6-de4e-423e-b1cd-861b72768515" providerId="ADAL" clId="{775BFBC7-3DE5-4962-B3FA-48BF59A58166}" dt="2023-09-25T14:18:58.994" v="724" actId="207"/>
          <ac:spMkLst>
            <pc:docMk/>
            <pc:sldMk cId="2926932902" sldId="2076136943"/>
            <ac:spMk id="6" creationId="{EE7049FF-42F4-48FC-A54B-52835F140F47}"/>
          </ac:spMkLst>
        </pc:spChg>
        <pc:spChg chg="mod">
          <ac:chgData name="Gustav Sandin Albertsson" userId="3e56bbb6-de4e-423e-b1cd-861b72768515" providerId="ADAL" clId="{775BFBC7-3DE5-4962-B3FA-48BF59A58166}" dt="2023-09-25T14:18:52.941" v="722" actId="207"/>
          <ac:spMkLst>
            <pc:docMk/>
            <pc:sldMk cId="2926932902" sldId="2076136943"/>
            <ac:spMk id="8" creationId="{2B4DF936-FDA7-4799-BC03-73D271C2A9B5}"/>
          </ac:spMkLst>
        </pc:spChg>
      </pc:sldChg>
      <pc:sldChg chg="delSp modSp add mod ord modNotesTx">
        <pc:chgData name="Gustav Sandin Albertsson" userId="3e56bbb6-de4e-423e-b1cd-861b72768515" providerId="ADAL" clId="{775BFBC7-3DE5-4962-B3FA-48BF59A58166}" dt="2023-09-29T08:11:00.561" v="2200" actId="20577"/>
        <pc:sldMkLst>
          <pc:docMk/>
          <pc:sldMk cId="1752837720" sldId="2076136944"/>
        </pc:sldMkLst>
        <pc:spChg chg="mod">
          <ac:chgData name="Gustav Sandin Albertsson" userId="3e56bbb6-de4e-423e-b1cd-861b72768515" providerId="ADAL" clId="{775BFBC7-3DE5-4962-B3FA-48BF59A58166}" dt="2023-09-25T14:23:43.812" v="1621" actId="1076"/>
          <ac:spMkLst>
            <pc:docMk/>
            <pc:sldMk cId="1752837720" sldId="2076136944"/>
            <ac:spMk id="3" creationId="{F3412938-A1C4-4307-939E-2C52F820E29E}"/>
          </ac:spMkLst>
        </pc:spChg>
        <pc:spChg chg="mod">
          <ac:chgData name="Gustav Sandin Albertsson" userId="3e56bbb6-de4e-423e-b1cd-861b72768515" providerId="ADAL" clId="{775BFBC7-3DE5-4962-B3FA-48BF59A58166}" dt="2023-09-29T08:11:00.561" v="2200" actId="20577"/>
          <ac:spMkLst>
            <pc:docMk/>
            <pc:sldMk cId="1752837720" sldId="2076136944"/>
            <ac:spMk id="4" creationId="{E14F8AED-48DA-4E88-8257-AF84C4F91F93}"/>
          </ac:spMkLst>
        </pc:spChg>
        <pc:picChg chg="del">
          <ac:chgData name="Gustav Sandin Albertsson" userId="3e56bbb6-de4e-423e-b1cd-861b72768515" providerId="ADAL" clId="{775BFBC7-3DE5-4962-B3FA-48BF59A58166}" dt="2023-09-25T14:19:36.880" v="773" actId="478"/>
          <ac:picMkLst>
            <pc:docMk/>
            <pc:sldMk cId="1752837720" sldId="2076136944"/>
            <ac:picMk id="5" creationId="{40ED231B-1250-442A-A423-B811F9069209}"/>
          </ac:picMkLst>
        </pc:picChg>
      </pc:sldChg>
      <pc:sldChg chg="addSp modSp new mod ord">
        <pc:chgData name="Gustav Sandin Albertsson" userId="3e56bbb6-de4e-423e-b1cd-861b72768515" providerId="ADAL" clId="{775BFBC7-3DE5-4962-B3FA-48BF59A58166}" dt="2023-09-29T08:56:08.876" v="2236" actId="1076"/>
        <pc:sldMkLst>
          <pc:docMk/>
          <pc:sldMk cId="770107865" sldId="2076136945"/>
        </pc:sldMkLst>
        <pc:picChg chg="add mod">
          <ac:chgData name="Gustav Sandin Albertsson" userId="3e56bbb6-de4e-423e-b1cd-861b72768515" providerId="ADAL" clId="{775BFBC7-3DE5-4962-B3FA-48BF59A58166}" dt="2023-09-29T08:56:08.876" v="2236" actId="1076"/>
          <ac:picMkLst>
            <pc:docMk/>
            <pc:sldMk cId="770107865" sldId="2076136945"/>
            <ac:picMk id="2" creationId="{B034FF7C-45EE-FB4C-A186-006D391E847E}"/>
          </ac:picMkLst>
        </pc:picChg>
      </pc:sldChg>
    </pc:docChg>
  </pc:docChgLst>
  <pc:docChgLst>
    <pc:chgData name="Gustav Sandin Albertsson" userId="3e56bbb6-de4e-423e-b1cd-861b72768515" providerId="ADAL" clId="{09201DA2-EAFE-4EE5-A83B-CCE2C3F7D7AB}"/>
    <pc:docChg chg="undo redo custSel addSld delSld modSld sldOrd">
      <pc:chgData name="Gustav Sandin Albertsson" userId="3e56bbb6-de4e-423e-b1cd-861b72768515" providerId="ADAL" clId="{09201DA2-EAFE-4EE5-A83B-CCE2C3F7D7AB}" dt="2023-09-06T09:42:03.146" v="4687" actId="20577"/>
      <pc:docMkLst>
        <pc:docMk/>
      </pc:docMkLst>
      <pc:sldChg chg="ord modNotesTx">
        <pc:chgData name="Gustav Sandin Albertsson" userId="3e56bbb6-de4e-423e-b1cd-861b72768515" providerId="ADAL" clId="{09201DA2-EAFE-4EE5-A83B-CCE2C3F7D7AB}" dt="2023-09-06T09:25:10.947" v="3801" actId="20577"/>
        <pc:sldMkLst>
          <pc:docMk/>
          <pc:sldMk cId="66292310" sldId="256"/>
        </pc:sldMkLst>
      </pc:sldChg>
      <pc:sldChg chg="addSp modSp add mod modNotesTx">
        <pc:chgData name="Gustav Sandin Albertsson" userId="3e56bbb6-de4e-423e-b1cd-861b72768515" providerId="ADAL" clId="{09201DA2-EAFE-4EE5-A83B-CCE2C3F7D7AB}" dt="2023-09-06T09:42:03.146" v="4687" actId="20577"/>
        <pc:sldMkLst>
          <pc:docMk/>
          <pc:sldMk cId="3394445859" sldId="967"/>
        </pc:sldMkLst>
        <pc:spChg chg="mod">
          <ac:chgData name="Gustav Sandin Albertsson" userId="3e56bbb6-de4e-423e-b1cd-861b72768515" providerId="ADAL" clId="{09201DA2-EAFE-4EE5-A83B-CCE2C3F7D7AB}" dt="2023-09-06T09:16:03.374" v="3682" actId="404"/>
          <ac:spMkLst>
            <pc:docMk/>
            <pc:sldMk cId="3394445859" sldId="967"/>
            <ac:spMk id="3" creationId="{F3412938-A1C4-4307-939E-2C52F820E29E}"/>
          </ac:spMkLst>
        </pc:spChg>
        <pc:spChg chg="mod">
          <ac:chgData name="Gustav Sandin Albertsson" userId="3e56bbb6-de4e-423e-b1cd-861b72768515" providerId="ADAL" clId="{09201DA2-EAFE-4EE5-A83B-CCE2C3F7D7AB}" dt="2023-09-06T09:40:19.952" v="4681" actId="20577"/>
          <ac:spMkLst>
            <pc:docMk/>
            <pc:sldMk cId="3394445859" sldId="967"/>
            <ac:spMk id="4" creationId="{E14F8AED-48DA-4E88-8257-AF84C4F91F93}"/>
          </ac:spMkLst>
        </pc:spChg>
        <pc:picChg chg="add mod">
          <ac:chgData name="Gustav Sandin Albertsson" userId="3e56bbb6-de4e-423e-b1cd-861b72768515" providerId="ADAL" clId="{09201DA2-EAFE-4EE5-A83B-CCE2C3F7D7AB}" dt="2023-09-06T09:14:25.401" v="3482"/>
          <ac:picMkLst>
            <pc:docMk/>
            <pc:sldMk cId="3394445859" sldId="967"/>
            <ac:picMk id="2" creationId="{923C72A7-5DE0-A8D0-9A28-F3B5DAD3B3E1}"/>
          </ac:picMkLst>
        </pc:picChg>
      </pc:sldChg>
      <pc:sldChg chg="del ord">
        <pc:chgData name="Gustav Sandin Albertsson" userId="3e56bbb6-de4e-423e-b1cd-861b72768515" providerId="ADAL" clId="{09201DA2-EAFE-4EE5-A83B-CCE2C3F7D7AB}" dt="2023-09-06T09:06:48.510" v="3168" actId="47"/>
        <pc:sldMkLst>
          <pc:docMk/>
          <pc:sldMk cId="1649488140" sldId="986"/>
        </pc:sldMkLst>
      </pc:sldChg>
      <pc:sldChg chg="modSp mod">
        <pc:chgData name="Gustav Sandin Albertsson" userId="3e56bbb6-de4e-423e-b1cd-861b72768515" providerId="ADAL" clId="{09201DA2-EAFE-4EE5-A83B-CCE2C3F7D7AB}" dt="2023-09-06T08:32:44.637" v="196" actId="14100"/>
        <pc:sldMkLst>
          <pc:docMk/>
          <pc:sldMk cId="2647733116" sldId="999"/>
        </pc:sldMkLst>
        <pc:spChg chg="mod">
          <ac:chgData name="Gustav Sandin Albertsson" userId="3e56bbb6-de4e-423e-b1cd-861b72768515" providerId="ADAL" clId="{09201DA2-EAFE-4EE5-A83B-CCE2C3F7D7AB}" dt="2023-09-06T08:32:44.637" v="196" actId="14100"/>
          <ac:spMkLst>
            <pc:docMk/>
            <pc:sldMk cId="2647733116" sldId="999"/>
            <ac:spMk id="4" creationId="{62CE32C0-291F-4787-95A2-E6FE90EFFE94}"/>
          </ac:spMkLst>
        </pc:spChg>
      </pc:sldChg>
      <pc:sldChg chg="delSp mod ord modShow">
        <pc:chgData name="Gustav Sandin Albertsson" userId="3e56bbb6-de4e-423e-b1cd-861b72768515" providerId="ADAL" clId="{09201DA2-EAFE-4EE5-A83B-CCE2C3F7D7AB}" dt="2023-09-06T09:08:46.819" v="3307" actId="729"/>
        <pc:sldMkLst>
          <pc:docMk/>
          <pc:sldMk cId="1564607380" sldId="1005"/>
        </pc:sldMkLst>
        <pc:picChg chg="del">
          <ac:chgData name="Gustav Sandin Albertsson" userId="3e56bbb6-de4e-423e-b1cd-861b72768515" providerId="ADAL" clId="{09201DA2-EAFE-4EE5-A83B-CCE2C3F7D7AB}" dt="2023-09-06T09:01:49.647" v="3123" actId="478"/>
          <ac:picMkLst>
            <pc:docMk/>
            <pc:sldMk cId="1564607380" sldId="1005"/>
            <ac:picMk id="29" creationId="{632C0993-07CB-4B5D-B35F-4436C494E25F}"/>
          </ac:picMkLst>
        </pc:picChg>
      </pc:sldChg>
      <pc:sldChg chg="addSp delSp modSp mod">
        <pc:chgData name="Gustav Sandin Albertsson" userId="3e56bbb6-de4e-423e-b1cd-861b72768515" providerId="ADAL" clId="{09201DA2-EAFE-4EE5-A83B-CCE2C3F7D7AB}" dt="2023-09-06T09:15:49.826" v="3680" actId="207"/>
        <pc:sldMkLst>
          <pc:docMk/>
          <pc:sldMk cId="742846529" sldId="1010"/>
        </pc:sldMkLst>
        <pc:spChg chg="mod">
          <ac:chgData name="Gustav Sandin Albertsson" userId="3e56bbb6-de4e-423e-b1cd-861b72768515" providerId="ADAL" clId="{09201DA2-EAFE-4EE5-A83B-CCE2C3F7D7AB}" dt="2023-09-06T09:15:49.826" v="3680" actId="207"/>
          <ac:spMkLst>
            <pc:docMk/>
            <pc:sldMk cId="742846529" sldId="1010"/>
            <ac:spMk id="4" creationId="{62CE32C0-291F-4787-95A2-E6FE90EFFE94}"/>
          </ac:spMkLst>
        </pc:spChg>
        <pc:spChg chg="mod">
          <ac:chgData name="Gustav Sandin Albertsson" userId="3e56bbb6-de4e-423e-b1cd-861b72768515" providerId="ADAL" clId="{09201DA2-EAFE-4EE5-A83B-CCE2C3F7D7AB}" dt="2023-09-06T09:15:42.053" v="3678" actId="20577"/>
          <ac:spMkLst>
            <pc:docMk/>
            <pc:sldMk cId="742846529" sldId="1010"/>
            <ac:spMk id="5" creationId="{82551C59-EC3C-4A6E-B00B-E2522152F0C4}"/>
          </ac:spMkLst>
        </pc:spChg>
        <pc:spChg chg="add del mod">
          <ac:chgData name="Gustav Sandin Albertsson" userId="3e56bbb6-de4e-423e-b1cd-861b72768515" providerId="ADAL" clId="{09201DA2-EAFE-4EE5-A83B-CCE2C3F7D7AB}" dt="2023-09-06T09:15:35.140" v="3674" actId="478"/>
          <ac:spMkLst>
            <pc:docMk/>
            <pc:sldMk cId="742846529" sldId="1010"/>
            <ac:spMk id="10" creationId="{CE9875D1-2A99-FF47-0BE9-4B3CE12DB0C1}"/>
          </ac:spMkLst>
        </pc:spChg>
        <pc:picChg chg="add mod">
          <ac:chgData name="Gustav Sandin Albertsson" userId="3e56bbb6-de4e-423e-b1cd-861b72768515" providerId="ADAL" clId="{09201DA2-EAFE-4EE5-A83B-CCE2C3F7D7AB}" dt="2023-09-06T09:15:22.845" v="3669" actId="1076"/>
          <ac:picMkLst>
            <pc:docMk/>
            <pc:sldMk cId="742846529" sldId="1010"/>
            <ac:picMk id="2" creationId="{8BE9C25B-6283-DDE8-C8BB-7830821C5B69}"/>
          </ac:picMkLst>
        </pc:picChg>
        <pc:picChg chg="del">
          <ac:chgData name="Gustav Sandin Albertsson" userId="3e56bbb6-de4e-423e-b1cd-861b72768515" providerId="ADAL" clId="{09201DA2-EAFE-4EE5-A83B-CCE2C3F7D7AB}" dt="2023-09-06T09:13:05.368" v="3430" actId="478"/>
          <ac:picMkLst>
            <pc:docMk/>
            <pc:sldMk cId="742846529" sldId="1010"/>
            <ac:picMk id="3" creationId="{27DA6C6E-D190-40AF-8538-12B1410CDA54}"/>
          </ac:picMkLst>
        </pc:picChg>
        <pc:picChg chg="del">
          <ac:chgData name="Gustav Sandin Albertsson" userId="3e56bbb6-de4e-423e-b1cd-861b72768515" providerId="ADAL" clId="{09201DA2-EAFE-4EE5-A83B-CCE2C3F7D7AB}" dt="2023-09-06T09:13:12.830" v="3432" actId="478"/>
          <ac:picMkLst>
            <pc:docMk/>
            <pc:sldMk cId="742846529" sldId="1010"/>
            <ac:picMk id="8" creationId="{4130F322-73B3-43B3-882E-7377ABB4A057}"/>
          </ac:picMkLst>
        </pc:picChg>
      </pc:sldChg>
      <pc:sldChg chg="addSp delSp modSp mod">
        <pc:chgData name="Gustav Sandin Albertsson" userId="3e56bbb6-de4e-423e-b1cd-861b72768515" providerId="ADAL" clId="{09201DA2-EAFE-4EE5-A83B-CCE2C3F7D7AB}" dt="2023-09-06T09:17:09.801" v="3704"/>
        <pc:sldMkLst>
          <pc:docMk/>
          <pc:sldMk cId="3771660480" sldId="2076136915"/>
        </pc:sldMkLst>
        <pc:spChg chg="add mod">
          <ac:chgData name="Gustav Sandin Albertsson" userId="3e56bbb6-de4e-423e-b1cd-861b72768515" providerId="ADAL" clId="{09201DA2-EAFE-4EE5-A83B-CCE2C3F7D7AB}" dt="2023-09-06T09:09:35.211" v="3363" actId="207"/>
          <ac:spMkLst>
            <pc:docMk/>
            <pc:sldMk cId="3771660480" sldId="2076136915"/>
            <ac:spMk id="2" creationId="{7EDCDDFE-8637-CE12-88BE-C72EC197B5CC}"/>
          </ac:spMkLst>
        </pc:spChg>
        <pc:spChg chg="mod">
          <ac:chgData name="Gustav Sandin Albertsson" userId="3e56bbb6-de4e-423e-b1cd-861b72768515" providerId="ADAL" clId="{09201DA2-EAFE-4EE5-A83B-CCE2C3F7D7AB}" dt="2023-09-06T09:04:05.663" v="3131" actId="1076"/>
          <ac:spMkLst>
            <pc:docMk/>
            <pc:sldMk cId="3771660480" sldId="2076136915"/>
            <ac:spMk id="8" creationId="{513E9447-8509-4A19-A54D-3CA65D67BAC5}"/>
          </ac:spMkLst>
        </pc:spChg>
        <pc:picChg chg="mod">
          <ac:chgData name="Gustav Sandin Albertsson" userId="3e56bbb6-de4e-423e-b1cd-861b72768515" providerId="ADAL" clId="{09201DA2-EAFE-4EE5-A83B-CCE2C3F7D7AB}" dt="2023-09-06T09:06:32.937" v="3167" actId="108"/>
          <ac:picMkLst>
            <pc:docMk/>
            <pc:sldMk cId="3771660480" sldId="2076136915"/>
            <ac:picMk id="5" creationId="{F0D825AB-974F-4B34-825F-9487A3AFF313}"/>
          </ac:picMkLst>
        </pc:picChg>
        <pc:picChg chg="add mod">
          <ac:chgData name="Gustav Sandin Albertsson" userId="3e56bbb6-de4e-423e-b1cd-861b72768515" providerId="ADAL" clId="{09201DA2-EAFE-4EE5-A83B-CCE2C3F7D7AB}" dt="2023-09-06T09:17:09.801" v="3704"/>
          <ac:picMkLst>
            <pc:docMk/>
            <pc:sldMk cId="3771660480" sldId="2076136915"/>
            <ac:picMk id="9" creationId="{2AB0A9EB-90F6-2076-5762-D06F059AA417}"/>
          </ac:picMkLst>
        </pc:picChg>
        <pc:picChg chg="mod">
          <ac:chgData name="Gustav Sandin Albertsson" userId="3e56bbb6-de4e-423e-b1cd-861b72768515" providerId="ADAL" clId="{09201DA2-EAFE-4EE5-A83B-CCE2C3F7D7AB}" dt="2023-09-06T09:04:23.641" v="3137" actId="1076"/>
          <ac:picMkLst>
            <pc:docMk/>
            <pc:sldMk cId="3771660480" sldId="2076136915"/>
            <ac:picMk id="18" creationId="{4E041939-D824-4E01-A583-B57730FDD617}"/>
          </ac:picMkLst>
        </pc:picChg>
        <pc:picChg chg="mod">
          <ac:chgData name="Gustav Sandin Albertsson" userId="3e56bbb6-de4e-423e-b1cd-861b72768515" providerId="ADAL" clId="{09201DA2-EAFE-4EE5-A83B-CCE2C3F7D7AB}" dt="2023-09-06T09:04:19.398" v="3136" actId="1076"/>
          <ac:picMkLst>
            <pc:docMk/>
            <pc:sldMk cId="3771660480" sldId="2076136915"/>
            <ac:picMk id="19" creationId="{3920F407-E45D-4B32-9DA5-7F21E46956BC}"/>
          </ac:picMkLst>
        </pc:picChg>
        <pc:cxnChg chg="add mod">
          <ac:chgData name="Gustav Sandin Albertsson" userId="3e56bbb6-de4e-423e-b1cd-861b72768515" providerId="ADAL" clId="{09201DA2-EAFE-4EE5-A83B-CCE2C3F7D7AB}" dt="2023-09-06T09:09:41.012" v="3365" actId="14100"/>
          <ac:cxnSpMkLst>
            <pc:docMk/>
            <pc:sldMk cId="3771660480" sldId="2076136915"/>
            <ac:cxnSpMk id="3" creationId="{1A9F0BCD-95A9-F1AE-1E30-11B5CFAD8681}"/>
          </ac:cxnSpMkLst>
        </pc:cxnChg>
        <pc:cxnChg chg="add del mod">
          <ac:chgData name="Gustav Sandin Albertsson" userId="3e56bbb6-de4e-423e-b1cd-861b72768515" providerId="ADAL" clId="{09201DA2-EAFE-4EE5-A83B-CCE2C3F7D7AB}" dt="2023-09-06T09:04:15.320" v="3135" actId="478"/>
          <ac:cxnSpMkLst>
            <pc:docMk/>
            <pc:sldMk cId="3771660480" sldId="2076136915"/>
            <ac:cxnSpMk id="4" creationId="{F075497B-2D5A-31F1-F4AD-FFEF49D1DCB5}"/>
          </ac:cxnSpMkLst>
        </pc:cxnChg>
      </pc:sldChg>
      <pc:sldChg chg="addSp delSp modSp mod">
        <pc:chgData name="Gustav Sandin Albertsson" userId="3e56bbb6-de4e-423e-b1cd-861b72768515" providerId="ADAL" clId="{09201DA2-EAFE-4EE5-A83B-CCE2C3F7D7AB}" dt="2023-09-06T09:00:01.438" v="3097" actId="6549"/>
        <pc:sldMkLst>
          <pc:docMk/>
          <pc:sldMk cId="390966038" sldId="2076136916"/>
        </pc:sldMkLst>
        <pc:spChg chg="mod">
          <ac:chgData name="Gustav Sandin Albertsson" userId="3e56bbb6-de4e-423e-b1cd-861b72768515" providerId="ADAL" clId="{09201DA2-EAFE-4EE5-A83B-CCE2C3F7D7AB}" dt="2023-09-06T09:00:01.438" v="3097" actId="6549"/>
          <ac:spMkLst>
            <pc:docMk/>
            <pc:sldMk cId="390966038" sldId="2076136916"/>
            <ac:spMk id="6" creationId="{EE7049FF-42F4-48FC-A54B-52835F140F47}"/>
          </ac:spMkLst>
        </pc:spChg>
        <pc:spChg chg="del">
          <ac:chgData name="Gustav Sandin Albertsson" userId="3e56bbb6-de4e-423e-b1cd-861b72768515" providerId="ADAL" clId="{09201DA2-EAFE-4EE5-A83B-CCE2C3F7D7AB}" dt="2023-09-06T08:37:06.227" v="419" actId="478"/>
          <ac:spMkLst>
            <pc:docMk/>
            <pc:sldMk cId="390966038" sldId="2076136916"/>
            <ac:spMk id="7" creationId="{BDD8C209-29C6-48F4-8CE3-18889473345F}"/>
          </ac:spMkLst>
        </pc:spChg>
        <pc:spChg chg="del">
          <ac:chgData name="Gustav Sandin Albertsson" userId="3e56bbb6-de4e-423e-b1cd-861b72768515" providerId="ADAL" clId="{09201DA2-EAFE-4EE5-A83B-CCE2C3F7D7AB}" dt="2023-09-06T08:37:01.849" v="417" actId="478"/>
          <ac:spMkLst>
            <pc:docMk/>
            <pc:sldMk cId="390966038" sldId="2076136916"/>
            <ac:spMk id="9" creationId="{9B84167C-28EA-4700-8B75-FDE3B9F86951}"/>
          </ac:spMkLst>
        </pc:spChg>
        <pc:spChg chg="del">
          <ac:chgData name="Gustav Sandin Albertsson" userId="3e56bbb6-de4e-423e-b1cd-861b72768515" providerId="ADAL" clId="{09201DA2-EAFE-4EE5-A83B-CCE2C3F7D7AB}" dt="2023-09-06T08:37:04.210" v="418" actId="478"/>
          <ac:spMkLst>
            <pc:docMk/>
            <pc:sldMk cId="390966038" sldId="2076136916"/>
            <ac:spMk id="10" creationId="{4F253CA1-3953-4A89-B0D8-9ACB5B911969}"/>
          </ac:spMkLst>
        </pc:spChg>
        <pc:picChg chg="add mod">
          <ac:chgData name="Gustav Sandin Albertsson" userId="3e56bbb6-de4e-423e-b1cd-861b72768515" providerId="ADAL" clId="{09201DA2-EAFE-4EE5-A83B-CCE2C3F7D7AB}" dt="2023-09-06T08:37:13.451" v="421" actId="1076"/>
          <ac:picMkLst>
            <pc:docMk/>
            <pc:sldMk cId="390966038" sldId="2076136916"/>
            <ac:picMk id="2" creationId="{ECE1C0BF-29D8-43E0-F9A4-98C0362C9F9D}"/>
          </ac:picMkLst>
        </pc:picChg>
      </pc:sldChg>
      <pc:sldChg chg="addSp modSp modAnim">
        <pc:chgData name="Gustav Sandin Albertsson" userId="3e56bbb6-de4e-423e-b1cd-861b72768515" providerId="ADAL" clId="{09201DA2-EAFE-4EE5-A83B-CCE2C3F7D7AB}" dt="2023-09-06T08:37:17.322" v="422"/>
        <pc:sldMkLst>
          <pc:docMk/>
          <pc:sldMk cId="3958040635" sldId="2076136917"/>
        </pc:sldMkLst>
        <pc:spChg chg="mod">
          <ac:chgData name="Gustav Sandin Albertsson" userId="3e56bbb6-de4e-423e-b1cd-861b72768515" providerId="ADAL" clId="{09201DA2-EAFE-4EE5-A83B-CCE2C3F7D7AB}" dt="2023-09-06T08:34:41.886" v="358" actId="6549"/>
          <ac:spMkLst>
            <pc:docMk/>
            <pc:sldMk cId="3958040635" sldId="2076136917"/>
            <ac:spMk id="8" creationId="{990426CA-7A4A-4734-9ECF-D846AA0120F2}"/>
          </ac:spMkLst>
        </pc:spChg>
        <pc:picChg chg="add mod">
          <ac:chgData name="Gustav Sandin Albertsson" userId="3e56bbb6-de4e-423e-b1cd-861b72768515" providerId="ADAL" clId="{09201DA2-EAFE-4EE5-A83B-CCE2C3F7D7AB}" dt="2023-09-06T08:37:17.322" v="422"/>
          <ac:picMkLst>
            <pc:docMk/>
            <pc:sldMk cId="3958040635" sldId="2076136917"/>
            <ac:picMk id="3" creationId="{C393813E-BCC8-2EE6-E74B-D0981F7C3E20}"/>
          </ac:picMkLst>
        </pc:picChg>
      </pc:sldChg>
      <pc:sldChg chg="addSp modSp mod ord modNotesTx">
        <pc:chgData name="Gustav Sandin Albertsson" userId="3e56bbb6-de4e-423e-b1cd-861b72768515" providerId="ADAL" clId="{09201DA2-EAFE-4EE5-A83B-CCE2C3F7D7AB}" dt="2023-09-06T09:16:08.202" v="3684" actId="404"/>
        <pc:sldMkLst>
          <pc:docMk/>
          <pc:sldMk cId="3614424510" sldId="2076136918"/>
        </pc:sldMkLst>
        <pc:spChg chg="mod">
          <ac:chgData name="Gustav Sandin Albertsson" userId="3e56bbb6-de4e-423e-b1cd-861b72768515" providerId="ADAL" clId="{09201DA2-EAFE-4EE5-A83B-CCE2C3F7D7AB}" dt="2023-09-06T09:16:08.202" v="3684" actId="404"/>
          <ac:spMkLst>
            <pc:docMk/>
            <pc:sldMk cId="3614424510" sldId="2076136918"/>
            <ac:spMk id="3" creationId="{312D1B73-E4A6-41CB-BBAA-B39BFEC6D16D}"/>
          </ac:spMkLst>
        </pc:spChg>
        <pc:picChg chg="add mod">
          <ac:chgData name="Gustav Sandin Albertsson" userId="3e56bbb6-de4e-423e-b1cd-861b72768515" providerId="ADAL" clId="{09201DA2-EAFE-4EE5-A83B-CCE2C3F7D7AB}" dt="2023-09-06T08:37:28.114" v="428"/>
          <ac:picMkLst>
            <pc:docMk/>
            <pc:sldMk cId="3614424510" sldId="2076136918"/>
            <ac:picMk id="2" creationId="{4BC48198-3949-2525-A81B-EA95C7DB743C}"/>
          </ac:picMkLst>
        </pc:picChg>
      </pc:sldChg>
      <pc:sldChg chg="ord">
        <pc:chgData name="Gustav Sandin Albertsson" userId="3e56bbb6-de4e-423e-b1cd-861b72768515" providerId="ADAL" clId="{09201DA2-EAFE-4EE5-A83B-CCE2C3F7D7AB}" dt="2023-09-06T08:37:54.100" v="433"/>
        <pc:sldMkLst>
          <pc:docMk/>
          <pc:sldMk cId="1318598056" sldId="2076136919"/>
        </pc:sldMkLst>
      </pc:sldChg>
      <pc:sldChg chg="ord">
        <pc:chgData name="Gustav Sandin Albertsson" userId="3e56bbb6-de4e-423e-b1cd-861b72768515" providerId="ADAL" clId="{09201DA2-EAFE-4EE5-A83B-CCE2C3F7D7AB}" dt="2023-09-06T08:37:54.100" v="433"/>
        <pc:sldMkLst>
          <pc:docMk/>
          <pc:sldMk cId="885142757" sldId="2076136920"/>
        </pc:sldMkLst>
      </pc:sldChg>
      <pc:sldChg chg="ord">
        <pc:chgData name="Gustav Sandin Albertsson" userId="3e56bbb6-de4e-423e-b1cd-861b72768515" providerId="ADAL" clId="{09201DA2-EAFE-4EE5-A83B-CCE2C3F7D7AB}" dt="2023-09-06T08:37:54.100" v="433"/>
        <pc:sldMkLst>
          <pc:docMk/>
          <pc:sldMk cId="2621647017" sldId="2076136921"/>
        </pc:sldMkLst>
      </pc:sldChg>
      <pc:sldChg chg="ord">
        <pc:chgData name="Gustav Sandin Albertsson" userId="3e56bbb6-de4e-423e-b1cd-861b72768515" providerId="ADAL" clId="{09201DA2-EAFE-4EE5-A83B-CCE2C3F7D7AB}" dt="2023-09-06T08:37:54.100" v="433"/>
        <pc:sldMkLst>
          <pc:docMk/>
          <pc:sldMk cId="2931714177" sldId="2076136922"/>
        </pc:sldMkLst>
      </pc:sldChg>
      <pc:sldChg chg="del ord">
        <pc:chgData name="Gustav Sandin Albertsson" userId="3e56bbb6-de4e-423e-b1cd-861b72768515" providerId="ADAL" clId="{09201DA2-EAFE-4EE5-A83B-CCE2C3F7D7AB}" dt="2023-09-06T09:01:19.795" v="3112" actId="47"/>
        <pc:sldMkLst>
          <pc:docMk/>
          <pc:sldMk cId="1504473460" sldId="2076136923"/>
        </pc:sldMkLst>
      </pc:sldChg>
      <pc:sldChg chg="ord">
        <pc:chgData name="Gustav Sandin Albertsson" userId="3e56bbb6-de4e-423e-b1cd-861b72768515" providerId="ADAL" clId="{09201DA2-EAFE-4EE5-A83B-CCE2C3F7D7AB}" dt="2023-09-06T08:37:54.100" v="433"/>
        <pc:sldMkLst>
          <pc:docMk/>
          <pc:sldMk cId="1815749323" sldId="2076136924"/>
        </pc:sldMkLst>
      </pc:sldChg>
      <pc:sldChg chg="del">
        <pc:chgData name="Gustav Sandin Albertsson" userId="3e56bbb6-de4e-423e-b1cd-861b72768515" providerId="ADAL" clId="{09201DA2-EAFE-4EE5-A83B-CCE2C3F7D7AB}" dt="2023-09-06T09:12:23.791" v="3374" actId="47"/>
        <pc:sldMkLst>
          <pc:docMk/>
          <pc:sldMk cId="2744365765" sldId="2076136926"/>
        </pc:sldMkLst>
      </pc:sldChg>
      <pc:sldChg chg="del">
        <pc:chgData name="Gustav Sandin Albertsson" userId="3e56bbb6-de4e-423e-b1cd-861b72768515" providerId="ADAL" clId="{09201DA2-EAFE-4EE5-A83B-CCE2C3F7D7AB}" dt="2023-09-06T09:10:12.727" v="3366" actId="47"/>
        <pc:sldMkLst>
          <pc:docMk/>
          <pc:sldMk cId="1672787980" sldId="2076136927"/>
        </pc:sldMkLst>
      </pc:sldChg>
      <pc:sldChg chg="addSp delSp modSp mod ord delAnim modAnim modNotesTx">
        <pc:chgData name="Gustav Sandin Albertsson" userId="3e56bbb6-de4e-423e-b1cd-861b72768515" providerId="ADAL" clId="{09201DA2-EAFE-4EE5-A83B-CCE2C3F7D7AB}" dt="2023-09-06T09:26:29.824" v="3860" actId="20577"/>
        <pc:sldMkLst>
          <pc:docMk/>
          <pc:sldMk cId="607754701" sldId="2076136928"/>
        </pc:sldMkLst>
        <pc:spChg chg="mod">
          <ac:chgData name="Gustav Sandin Albertsson" userId="3e56bbb6-de4e-423e-b1cd-861b72768515" providerId="ADAL" clId="{09201DA2-EAFE-4EE5-A83B-CCE2C3F7D7AB}" dt="2023-09-06T09:16:55.570" v="3703" actId="404"/>
          <ac:spMkLst>
            <pc:docMk/>
            <pc:sldMk cId="607754701" sldId="2076136928"/>
            <ac:spMk id="2" creationId="{43A8791C-AC5F-498C-A88B-248DD4B309BC}"/>
          </ac:spMkLst>
        </pc:spChg>
        <pc:spChg chg="del mod">
          <ac:chgData name="Gustav Sandin Albertsson" userId="3e56bbb6-de4e-423e-b1cd-861b72768515" providerId="ADAL" clId="{09201DA2-EAFE-4EE5-A83B-CCE2C3F7D7AB}" dt="2023-09-06T08:39:27.192" v="462" actId="478"/>
          <ac:spMkLst>
            <pc:docMk/>
            <pc:sldMk cId="607754701" sldId="2076136928"/>
            <ac:spMk id="3" creationId="{A998934D-E716-472A-B90E-804FB957DE04}"/>
          </ac:spMkLst>
        </pc:spChg>
        <pc:spChg chg="add del mod">
          <ac:chgData name="Gustav Sandin Albertsson" userId="3e56bbb6-de4e-423e-b1cd-861b72768515" providerId="ADAL" clId="{09201DA2-EAFE-4EE5-A83B-CCE2C3F7D7AB}" dt="2023-09-06T08:39:19.212" v="460" actId="478"/>
          <ac:spMkLst>
            <pc:docMk/>
            <pc:sldMk cId="607754701" sldId="2076136928"/>
            <ac:spMk id="5" creationId="{1C32660E-B94B-74FD-9F95-F83CF0D6703E}"/>
          </ac:spMkLst>
        </pc:spChg>
        <pc:spChg chg="mod">
          <ac:chgData name="Gustav Sandin Albertsson" userId="3e56bbb6-de4e-423e-b1cd-861b72768515" providerId="ADAL" clId="{09201DA2-EAFE-4EE5-A83B-CCE2C3F7D7AB}" dt="2023-09-06T09:16:49.506" v="3702" actId="27636"/>
          <ac:spMkLst>
            <pc:docMk/>
            <pc:sldMk cId="607754701" sldId="2076136928"/>
            <ac:spMk id="7" creationId="{46C540F5-41E1-4C0D-BD3C-FEA9BC3A6BA3}"/>
          </ac:spMkLst>
        </pc:spChg>
        <pc:spChg chg="del">
          <ac:chgData name="Gustav Sandin Albertsson" userId="3e56bbb6-de4e-423e-b1cd-861b72768515" providerId="ADAL" clId="{09201DA2-EAFE-4EE5-A83B-CCE2C3F7D7AB}" dt="2023-09-06T08:39:28.650" v="463" actId="478"/>
          <ac:spMkLst>
            <pc:docMk/>
            <pc:sldMk cId="607754701" sldId="2076136928"/>
            <ac:spMk id="8" creationId="{8AFFB557-F220-423E-9FCB-5F719B86031C}"/>
          </ac:spMkLst>
        </pc:spChg>
        <pc:picChg chg="add mod">
          <ac:chgData name="Gustav Sandin Albertsson" userId="3e56bbb6-de4e-423e-b1cd-861b72768515" providerId="ADAL" clId="{09201DA2-EAFE-4EE5-A83B-CCE2C3F7D7AB}" dt="2023-09-06T08:39:00.665" v="458"/>
          <ac:picMkLst>
            <pc:docMk/>
            <pc:sldMk cId="607754701" sldId="2076136928"/>
            <ac:picMk id="4" creationId="{E532E472-19EB-A9B6-24AC-CC27FD486AFB}"/>
          </ac:picMkLst>
        </pc:picChg>
      </pc:sldChg>
      <pc:sldChg chg="del">
        <pc:chgData name="Gustav Sandin Albertsson" userId="3e56bbb6-de4e-423e-b1cd-861b72768515" providerId="ADAL" clId="{09201DA2-EAFE-4EE5-A83B-CCE2C3F7D7AB}" dt="2023-09-06T09:10:13.283" v="3367" actId="47"/>
        <pc:sldMkLst>
          <pc:docMk/>
          <pc:sldMk cId="1863459726" sldId="2076136929"/>
        </pc:sldMkLst>
      </pc:sldChg>
      <pc:sldChg chg="addSp modSp del">
        <pc:chgData name="Gustav Sandin Albertsson" userId="3e56bbb6-de4e-423e-b1cd-861b72768515" providerId="ADAL" clId="{09201DA2-EAFE-4EE5-A83B-CCE2C3F7D7AB}" dt="2023-09-06T09:00:16.700" v="3101" actId="47"/>
        <pc:sldMkLst>
          <pc:docMk/>
          <pc:sldMk cId="4135204748" sldId="2076136930"/>
        </pc:sldMkLst>
        <pc:picChg chg="add mod">
          <ac:chgData name="Gustav Sandin Albertsson" userId="3e56bbb6-de4e-423e-b1cd-861b72768515" providerId="ADAL" clId="{09201DA2-EAFE-4EE5-A83B-CCE2C3F7D7AB}" dt="2023-09-06T08:37:32.619" v="429"/>
          <ac:picMkLst>
            <pc:docMk/>
            <pc:sldMk cId="4135204748" sldId="2076136930"/>
            <ac:picMk id="4" creationId="{150B5F3C-8E7B-7D06-FD43-8D775E773DAA}"/>
          </ac:picMkLst>
        </pc:picChg>
      </pc:sldChg>
      <pc:sldChg chg="del">
        <pc:chgData name="Gustav Sandin Albertsson" userId="3e56bbb6-de4e-423e-b1cd-861b72768515" providerId="ADAL" clId="{09201DA2-EAFE-4EE5-A83B-CCE2C3F7D7AB}" dt="2023-09-06T09:12:24.440" v="3375" actId="47"/>
        <pc:sldMkLst>
          <pc:docMk/>
          <pc:sldMk cId="42405890" sldId="2076136931"/>
        </pc:sldMkLst>
      </pc:sldChg>
      <pc:sldChg chg="del">
        <pc:chgData name="Gustav Sandin Albertsson" userId="3e56bbb6-de4e-423e-b1cd-861b72768515" providerId="ADAL" clId="{09201DA2-EAFE-4EE5-A83B-CCE2C3F7D7AB}" dt="2023-09-06T09:10:13.815" v="3368" actId="47"/>
        <pc:sldMkLst>
          <pc:docMk/>
          <pc:sldMk cId="30512216" sldId="2076136932"/>
        </pc:sldMkLst>
      </pc:sldChg>
      <pc:sldChg chg="del">
        <pc:chgData name="Gustav Sandin Albertsson" userId="3e56bbb6-de4e-423e-b1cd-861b72768515" providerId="ADAL" clId="{09201DA2-EAFE-4EE5-A83B-CCE2C3F7D7AB}" dt="2023-09-06T09:10:17.023" v="3369" actId="47"/>
        <pc:sldMkLst>
          <pc:docMk/>
          <pc:sldMk cId="1053434769" sldId="2076136933"/>
        </pc:sldMkLst>
      </pc:sldChg>
      <pc:sldChg chg="del">
        <pc:chgData name="Gustav Sandin Albertsson" userId="3e56bbb6-de4e-423e-b1cd-861b72768515" providerId="ADAL" clId="{09201DA2-EAFE-4EE5-A83B-CCE2C3F7D7AB}" dt="2023-09-06T09:10:17.625" v="3370" actId="47"/>
        <pc:sldMkLst>
          <pc:docMk/>
          <pc:sldMk cId="3550285803" sldId="2076136934"/>
        </pc:sldMkLst>
      </pc:sldChg>
      <pc:sldChg chg="del">
        <pc:chgData name="Gustav Sandin Albertsson" userId="3e56bbb6-de4e-423e-b1cd-861b72768515" providerId="ADAL" clId="{09201DA2-EAFE-4EE5-A83B-CCE2C3F7D7AB}" dt="2023-09-06T09:10:19.621" v="3371" actId="47"/>
        <pc:sldMkLst>
          <pc:docMk/>
          <pc:sldMk cId="3665417208" sldId="2076136935"/>
        </pc:sldMkLst>
      </pc:sldChg>
      <pc:sldChg chg="add del">
        <pc:chgData name="Gustav Sandin Albertsson" userId="3e56bbb6-de4e-423e-b1cd-861b72768515" providerId="ADAL" clId="{09201DA2-EAFE-4EE5-A83B-CCE2C3F7D7AB}" dt="2023-09-06T08:38:15.588" v="436" actId="47"/>
        <pc:sldMkLst>
          <pc:docMk/>
          <pc:sldMk cId="2130144842" sldId="2076136936"/>
        </pc:sldMkLst>
      </pc:sldChg>
      <pc:sldChg chg="addSp delSp modSp add mod">
        <pc:chgData name="Gustav Sandin Albertsson" userId="3e56bbb6-de4e-423e-b1cd-861b72768515" providerId="ADAL" clId="{09201DA2-EAFE-4EE5-A83B-CCE2C3F7D7AB}" dt="2023-09-06T09:00:06.428" v="3098" actId="6549"/>
        <pc:sldMkLst>
          <pc:docMk/>
          <pc:sldMk cId="869883720" sldId="2076136937"/>
        </pc:sldMkLst>
        <pc:spChg chg="mod">
          <ac:chgData name="Gustav Sandin Albertsson" userId="3e56bbb6-de4e-423e-b1cd-861b72768515" providerId="ADAL" clId="{09201DA2-EAFE-4EE5-A83B-CCE2C3F7D7AB}" dt="2023-09-06T09:00:06.428" v="3098" actId="6549"/>
          <ac:spMkLst>
            <pc:docMk/>
            <pc:sldMk cId="869883720" sldId="2076136937"/>
            <ac:spMk id="6" creationId="{EE7049FF-42F4-48FC-A54B-52835F140F47}"/>
          </ac:spMkLst>
        </pc:spChg>
        <pc:spChg chg="del">
          <ac:chgData name="Gustav Sandin Albertsson" userId="3e56bbb6-de4e-423e-b1cd-861b72768515" providerId="ADAL" clId="{09201DA2-EAFE-4EE5-A83B-CCE2C3F7D7AB}" dt="2023-09-06T08:37:25.070" v="426" actId="478"/>
          <ac:spMkLst>
            <pc:docMk/>
            <pc:sldMk cId="869883720" sldId="2076136937"/>
            <ac:spMk id="7" creationId="{BDD8C209-29C6-48F4-8CE3-18889473345F}"/>
          </ac:spMkLst>
        </pc:spChg>
        <pc:spChg chg="mod">
          <ac:chgData name="Gustav Sandin Albertsson" userId="3e56bbb6-de4e-423e-b1cd-861b72768515" providerId="ADAL" clId="{09201DA2-EAFE-4EE5-A83B-CCE2C3F7D7AB}" dt="2023-09-06T08:35:35.749" v="406" actId="1076"/>
          <ac:spMkLst>
            <pc:docMk/>
            <pc:sldMk cId="869883720" sldId="2076136937"/>
            <ac:spMk id="8" creationId="{2B4DF936-FDA7-4799-BC03-73D271C2A9B5}"/>
          </ac:spMkLst>
        </pc:spChg>
        <pc:spChg chg="del">
          <ac:chgData name="Gustav Sandin Albertsson" userId="3e56bbb6-de4e-423e-b1cd-861b72768515" providerId="ADAL" clId="{09201DA2-EAFE-4EE5-A83B-CCE2C3F7D7AB}" dt="2023-09-06T08:37:21.303" v="424" actId="478"/>
          <ac:spMkLst>
            <pc:docMk/>
            <pc:sldMk cId="869883720" sldId="2076136937"/>
            <ac:spMk id="9" creationId="{9B84167C-28EA-4700-8B75-FDE3B9F86951}"/>
          </ac:spMkLst>
        </pc:spChg>
        <pc:spChg chg="del">
          <ac:chgData name="Gustav Sandin Albertsson" userId="3e56bbb6-de4e-423e-b1cd-861b72768515" providerId="ADAL" clId="{09201DA2-EAFE-4EE5-A83B-CCE2C3F7D7AB}" dt="2023-09-06T08:37:23.221" v="425" actId="478"/>
          <ac:spMkLst>
            <pc:docMk/>
            <pc:sldMk cId="869883720" sldId="2076136937"/>
            <ac:spMk id="10" creationId="{4F253CA1-3953-4A89-B0D8-9ACB5B911969}"/>
          </ac:spMkLst>
        </pc:spChg>
        <pc:picChg chg="add mod">
          <ac:chgData name="Gustav Sandin Albertsson" userId="3e56bbb6-de4e-423e-b1cd-861b72768515" providerId="ADAL" clId="{09201DA2-EAFE-4EE5-A83B-CCE2C3F7D7AB}" dt="2023-09-06T08:37:18.948" v="423"/>
          <ac:picMkLst>
            <pc:docMk/>
            <pc:sldMk cId="869883720" sldId="2076136937"/>
            <ac:picMk id="2" creationId="{2B6B1AD9-7F99-53C3-EA96-8B9338015299}"/>
          </ac:picMkLst>
        </pc:picChg>
      </pc:sldChg>
      <pc:sldChg chg="addSp delSp modSp add mod">
        <pc:chgData name="Gustav Sandin Albertsson" userId="3e56bbb6-de4e-423e-b1cd-861b72768515" providerId="ADAL" clId="{09201DA2-EAFE-4EE5-A83B-CCE2C3F7D7AB}" dt="2023-09-06T09:00:12.403" v="3099" actId="6549"/>
        <pc:sldMkLst>
          <pc:docMk/>
          <pc:sldMk cId="1237364622" sldId="2076136938"/>
        </pc:sldMkLst>
        <pc:spChg chg="mod">
          <ac:chgData name="Gustav Sandin Albertsson" userId="3e56bbb6-de4e-423e-b1cd-861b72768515" providerId="ADAL" clId="{09201DA2-EAFE-4EE5-A83B-CCE2C3F7D7AB}" dt="2023-09-06T09:00:12.403" v="3099" actId="6549"/>
          <ac:spMkLst>
            <pc:docMk/>
            <pc:sldMk cId="1237364622" sldId="2076136938"/>
            <ac:spMk id="6" creationId="{EE7049FF-42F4-48FC-A54B-52835F140F47}"/>
          </ac:spMkLst>
        </pc:spChg>
        <pc:spChg chg="del">
          <ac:chgData name="Gustav Sandin Albertsson" userId="3e56bbb6-de4e-423e-b1cd-861b72768515" providerId="ADAL" clId="{09201DA2-EAFE-4EE5-A83B-CCE2C3F7D7AB}" dt="2023-09-06T08:36:07.708" v="414" actId="478"/>
          <ac:spMkLst>
            <pc:docMk/>
            <pc:sldMk cId="1237364622" sldId="2076136938"/>
            <ac:spMk id="7" creationId="{BDD8C209-29C6-48F4-8CE3-18889473345F}"/>
          </ac:spMkLst>
        </pc:spChg>
        <pc:spChg chg="mod">
          <ac:chgData name="Gustav Sandin Albertsson" userId="3e56bbb6-de4e-423e-b1cd-861b72768515" providerId="ADAL" clId="{09201DA2-EAFE-4EE5-A83B-CCE2C3F7D7AB}" dt="2023-09-06T08:35:57.081" v="411" actId="1076"/>
          <ac:spMkLst>
            <pc:docMk/>
            <pc:sldMk cId="1237364622" sldId="2076136938"/>
            <ac:spMk id="8" creationId="{2B4DF936-FDA7-4799-BC03-73D271C2A9B5}"/>
          </ac:spMkLst>
        </pc:spChg>
        <pc:spChg chg="del">
          <ac:chgData name="Gustav Sandin Albertsson" userId="3e56bbb6-de4e-423e-b1cd-861b72768515" providerId="ADAL" clId="{09201DA2-EAFE-4EE5-A83B-CCE2C3F7D7AB}" dt="2023-09-06T08:36:11.920" v="416" actId="478"/>
          <ac:spMkLst>
            <pc:docMk/>
            <pc:sldMk cId="1237364622" sldId="2076136938"/>
            <ac:spMk id="9" creationId="{9B84167C-28EA-4700-8B75-FDE3B9F86951}"/>
          </ac:spMkLst>
        </pc:spChg>
        <pc:spChg chg="del">
          <ac:chgData name="Gustav Sandin Albertsson" userId="3e56bbb6-de4e-423e-b1cd-861b72768515" providerId="ADAL" clId="{09201DA2-EAFE-4EE5-A83B-CCE2C3F7D7AB}" dt="2023-09-06T08:36:09.947" v="415" actId="478"/>
          <ac:spMkLst>
            <pc:docMk/>
            <pc:sldMk cId="1237364622" sldId="2076136938"/>
            <ac:spMk id="10" creationId="{4F253CA1-3953-4A89-B0D8-9ACB5B911969}"/>
          </ac:spMkLst>
        </pc:spChg>
        <pc:picChg chg="add mod">
          <ac:chgData name="Gustav Sandin Albertsson" userId="3e56bbb6-de4e-423e-b1cd-861b72768515" providerId="ADAL" clId="{09201DA2-EAFE-4EE5-A83B-CCE2C3F7D7AB}" dt="2023-09-06T08:37:26.946" v="427"/>
          <ac:picMkLst>
            <pc:docMk/>
            <pc:sldMk cId="1237364622" sldId="2076136938"/>
            <ac:picMk id="2" creationId="{4EB57BC0-2DB6-FB32-F2CD-D4B79B77E133}"/>
          </ac:picMkLst>
        </pc:picChg>
      </pc:sldChg>
      <pc:sldChg chg="modSp add del mod">
        <pc:chgData name="Gustav Sandin Albertsson" userId="3e56bbb6-de4e-423e-b1cd-861b72768515" providerId="ADAL" clId="{09201DA2-EAFE-4EE5-A83B-CCE2C3F7D7AB}" dt="2023-09-06T09:00:15.763" v="3100" actId="47"/>
        <pc:sldMkLst>
          <pc:docMk/>
          <pc:sldMk cId="3390478276" sldId="2076136939"/>
        </pc:sldMkLst>
        <pc:spChg chg="mod">
          <ac:chgData name="Gustav Sandin Albertsson" userId="3e56bbb6-de4e-423e-b1cd-861b72768515" providerId="ADAL" clId="{09201DA2-EAFE-4EE5-A83B-CCE2C3F7D7AB}" dt="2023-09-06T08:38:24.300" v="439" actId="207"/>
          <ac:spMkLst>
            <pc:docMk/>
            <pc:sldMk cId="3390478276" sldId="2076136939"/>
            <ac:spMk id="6" creationId="{EE7049FF-42F4-48FC-A54B-52835F140F47}"/>
          </ac:spMkLst>
        </pc:spChg>
        <pc:spChg chg="mod">
          <ac:chgData name="Gustav Sandin Albertsson" userId="3e56bbb6-de4e-423e-b1cd-861b72768515" providerId="ADAL" clId="{09201DA2-EAFE-4EE5-A83B-CCE2C3F7D7AB}" dt="2023-09-06T08:38:18.888" v="437" actId="1076"/>
          <ac:spMkLst>
            <pc:docMk/>
            <pc:sldMk cId="3390478276" sldId="2076136939"/>
            <ac:spMk id="8" creationId="{2B4DF936-FDA7-4799-BC03-73D271C2A9B5}"/>
          </ac:spMkLst>
        </pc:spChg>
      </pc:sldChg>
      <pc:sldChg chg="modSp add mod modAnim modNotesTx">
        <pc:chgData name="Gustav Sandin Albertsson" userId="3e56bbb6-de4e-423e-b1cd-861b72768515" providerId="ADAL" clId="{09201DA2-EAFE-4EE5-A83B-CCE2C3F7D7AB}" dt="2023-09-06T09:33:06.596" v="4553" actId="5793"/>
        <pc:sldMkLst>
          <pc:docMk/>
          <pc:sldMk cId="899919163" sldId="2076136940"/>
        </pc:sldMkLst>
        <pc:spChg chg="mod">
          <ac:chgData name="Gustav Sandin Albertsson" userId="3e56bbb6-de4e-423e-b1cd-861b72768515" providerId="ADAL" clId="{09201DA2-EAFE-4EE5-A83B-CCE2C3F7D7AB}" dt="2023-09-06T09:10:42.167" v="3372" actId="20577"/>
          <ac:spMkLst>
            <pc:docMk/>
            <pc:sldMk cId="899919163" sldId="2076136940"/>
            <ac:spMk id="2" creationId="{43A8791C-AC5F-498C-A88B-248DD4B309BC}"/>
          </ac:spMkLst>
        </pc:spChg>
        <pc:spChg chg="mod">
          <ac:chgData name="Gustav Sandin Albertsson" userId="3e56bbb6-de4e-423e-b1cd-861b72768515" providerId="ADAL" clId="{09201DA2-EAFE-4EE5-A83B-CCE2C3F7D7AB}" dt="2023-09-06T09:30:40.339" v="3971" actId="20577"/>
          <ac:spMkLst>
            <pc:docMk/>
            <pc:sldMk cId="899919163" sldId="2076136940"/>
            <ac:spMk id="7" creationId="{46C540F5-41E1-4C0D-BD3C-FEA9BC3A6BA3}"/>
          </ac:spMkLst>
        </pc:spChg>
      </pc:sldChg>
      <pc:sldChg chg="modSp add mod">
        <pc:chgData name="Gustav Sandin Albertsson" userId="3e56bbb6-de4e-423e-b1cd-861b72768515" providerId="ADAL" clId="{09201DA2-EAFE-4EE5-A83B-CCE2C3F7D7AB}" dt="2023-09-06T09:37:17.574" v="4660" actId="20577"/>
        <pc:sldMkLst>
          <pc:docMk/>
          <pc:sldMk cId="2400137095" sldId="2076136941"/>
        </pc:sldMkLst>
        <pc:spChg chg="mod">
          <ac:chgData name="Gustav Sandin Albertsson" userId="3e56bbb6-de4e-423e-b1cd-861b72768515" providerId="ADAL" clId="{09201DA2-EAFE-4EE5-A83B-CCE2C3F7D7AB}" dt="2023-09-06T09:16:32.313" v="3696" actId="1076"/>
          <ac:spMkLst>
            <pc:docMk/>
            <pc:sldMk cId="2400137095" sldId="2076136941"/>
            <ac:spMk id="2" creationId="{43A8791C-AC5F-498C-A88B-248DD4B309BC}"/>
          </ac:spMkLst>
        </pc:spChg>
        <pc:spChg chg="mod">
          <ac:chgData name="Gustav Sandin Albertsson" userId="3e56bbb6-de4e-423e-b1cd-861b72768515" providerId="ADAL" clId="{09201DA2-EAFE-4EE5-A83B-CCE2C3F7D7AB}" dt="2023-09-06T09:37:17.574" v="4660" actId="20577"/>
          <ac:spMkLst>
            <pc:docMk/>
            <pc:sldMk cId="2400137095" sldId="2076136941"/>
            <ac:spMk id="7" creationId="{46C540F5-41E1-4C0D-BD3C-FEA9BC3A6BA3}"/>
          </ac:spMkLst>
        </pc:spChg>
      </pc:sldChg>
      <pc:sldChg chg="modSp add mod">
        <pc:chgData name="Gustav Sandin Albertsson" userId="3e56bbb6-de4e-423e-b1cd-861b72768515" providerId="ADAL" clId="{09201DA2-EAFE-4EE5-A83B-CCE2C3F7D7AB}" dt="2023-09-06T09:00:31.142" v="3105" actId="207"/>
        <pc:sldMkLst>
          <pc:docMk/>
          <pc:sldMk cId="3631531328" sldId="2076136942"/>
        </pc:sldMkLst>
        <pc:spChg chg="mod">
          <ac:chgData name="Gustav Sandin Albertsson" userId="3e56bbb6-de4e-423e-b1cd-861b72768515" providerId="ADAL" clId="{09201DA2-EAFE-4EE5-A83B-CCE2C3F7D7AB}" dt="2023-09-06T09:00:31.142" v="3105" actId="207"/>
          <ac:spMkLst>
            <pc:docMk/>
            <pc:sldMk cId="3631531328" sldId="2076136942"/>
            <ac:spMk id="6" creationId="{EE7049FF-42F4-48FC-A54B-52835F140F47}"/>
          </ac:spMkLst>
        </pc:spChg>
        <pc:spChg chg="mod">
          <ac:chgData name="Gustav Sandin Albertsson" userId="3e56bbb6-de4e-423e-b1cd-861b72768515" providerId="ADAL" clId="{09201DA2-EAFE-4EE5-A83B-CCE2C3F7D7AB}" dt="2023-09-06T09:00:23.087" v="3103" actId="1076"/>
          <ac:spMkLst>
            <pc:docMk/>
            <pc:sldMk cId="3631531328" sldId="2076136942"/>
            <ac:spMk id="8" creationId="{2B4DF936-FDA7-4799-BC03-73D271C2A9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6A441-C42C-A946-8714-F23F47E8AE43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6E840-A63C-634A-BCE2-4411F9055A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278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I’m</a:t>
            </a:r>
            <a:r>
              <a:rPr lang="sv-SE" dirty="0"/>
              <a:t> </a:t>
            </a:r>
            <a:r>
              <a:rPr lang="sv-SE" dirty="0" err="1"/>
              <a:t>very</a:t>
            </a:r>
            <a:r>
              <a:rPr lang="sv-SE" dirty="0"/>
              <a:t> happy to </a:t>
            </a:r>
            <a:r>
              <a:rPr lang="sv-SE" dirty="0" err="1"/>
              <a:t>see</a:t>
            </a:r>
            <a:r>
              <a:rPr lang="sv-SE" dirty="0"/>
              <a:t> so </a:t>
            </a:r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</a:t>
            </a:r>
            <a:r>
              <a:rPr lang="sv-SE" dirty="0" err="1"/>
              <a:t>today</a:t>
            </a:r>
            <a:r>
              <a:rPr lang="sv-SE" dirty="0"/>
              <a:t>, and to talk </a:t>
            </a:r>
            <a:r>
              <a:rPr lang="sv-SE" dirty="0" err="1"/>
              <a:t>about</a:t>
            </a:r>
            <a:r>
              <a:rPr lang="sv-SE" dirty="0"/>
              <a:t> PCRs and </a:t>
            </a:r>
            <a:r>
              <a:rPr lang="sv-SE" dirty="0" err="1"/>
              <a:t>how</a:t>
            </a:r>
            <a:r>
              <a:rPr lang="sv-SE" dirty="0"/>
              <a:t> to </a:t>
            </a:r>
            <a:r>
              <a:rPr lang="sv-SE" dirty="0" err="1"/>
              <a:t>develop</a:t>
            </a:r>
            <a:r>
              <a:rPr lang="sv-SE" dirty="0"/>
              <a:t> PCRs!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E840-A63C-634A-BCE2-4411F9055A5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349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8AF50-2C85-4D85-ADDF-D87285B5E5D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562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8AF50-2C85-4D85-ADDF-D87285B5E5D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459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E840-A63C-634A-BCE2-4411F9055A5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536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D1F1D-A3B5-49FF-9E9F-AB8F946562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193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The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D1F1D-A3B5-49FF-9E9F-AB8F9465628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246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8AF50-2C85-4D85-ADDF-D87285B5E5D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267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ts val="1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There needs to be a PCR to develop an EPD</a:t>
            </a:r>
            <a:endParaRPr lang="sv-SE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E840-A63C-634A-BCE2-4411F9055A5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371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the </a:t>
            </a:r>
            <a:r>
              <a:rPr lang="sv-SE" dirty="0" err="1"/>
              <a:t>world’s</a:t>
            </a:r>
            <a:r>
              <a:rPr lang="sv-SE" dirty="0"/>
              <a:t> </a:t>
            </a:r>
            <a:r>
              <a:rPr lang="sv-SE" dirty="0" err="1"/>
              <a:t>largest</a:t>
            </a:r>
            <a:r>
              <a:rPr lang="sv-SE" dirty="0"/>
              <a:t> PCR </a:t>
            </a:r>
            <a:r>
              <a:rPr lang="sv-SE" dirty="0" err="1"/>
              <a:t>library</a:t>
            </a:r>
            <a:r>
              <a:rPr lang="sv-SE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E840-A63C-634A-BCE2-4411F9055A5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5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On GPI 5: </a:t>
            </a:r>
            <a:r>
              <a:rPr lang="sv-SE" dirty="0" err="1"/>
              <a:t>Keep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eyes</a:t>
            </a:r>
            <a:r>
              <a:rPr lang="sv-SE" dirty="0"/>
              <a:t> </a:t>
            </a:r>
            <a:r>
              <a:rPr lang="sv-SE" dirty="0" err="1"/>
              <a:t>open</a:t>
            </a:r>
            <a:r>
              <a:rPr lang="sv-SE" dirty="0"/>
              <a:t> in </a:t>
            </a:r>
            <a:r>
              <a:rPr lang="sv-SE" dirty="0" err="1"/>
              <a:t>your</a:t>
            </a:r>
            <a:r>
              <a:rPr lang="sv-SE" dirty="0"/>
              <a:t> mailbox (for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) or at the </a:t>
            </a:r>
            <a:r>
              <a:rPr lang="sv-SE" dirty="0" err="1"/>
              <a:t>website</a:t>
            </a:r>
            <a:r>
              <a:rPr lang="sv-SE" dirty="0"/>
              <a:t>. </a:t>
            </a:r>
            <a:r>
              <a:rPr lang="sv-SE" dirty="0" err="1"/>
              <a:t>Expected</a:t>
            </a:r>
            <a:r>
              <a:rPr lang="sv-SE" dirty="0"/>
              <a:t> to be </a:t>
            </a:r>
            <a:r>
              <a:rPr lang="sv-SE" dirty="0" err="1"/>
              <a:t>published</a:t>
            </a:r>
            <a:r>
              <a:rPr lang="sv-SE" dirty="0"/>
              <a:t>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half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2024.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rules</a:t>
            </a:r>
            <a:r>
              <a:rPr lang="sv-SE" dirty="0"/>
              <a:t>, </a:t>
            </a:r>
            <a:r>
              <a:rPr lang="sv-SE" dirty="0" err="1"/>
              <a:t>e.g</a:t>
            </a:r>
            <a:r>
              <a:rPr lang="sv-SE" dirty="0"/>
              <a:t>. on </a:t>
            </a:r>
            <a:r>
              <a:rPr lang="sv-SE" dirty="0" err="1"/>
              <a:t>verification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implemented</a:t>
            </a:r>
            <a:r>
              <a:rPr lang="sv-SE" dirty="0"/>
              <a:t> </a:t>
            </a:r>
            <a:r>
              <a:rPr lang="sv-SE" dirty="0" err="1"/>
              <a:t>immediately</a:t>
            </a:r>
            <a:r>
              <a:rPr lang="sv-SE" dirty="0"/>
              <a:t> or </a:t>
            </a:r>
            <a:r>
              <a:rPr lang="sv-SE" dirty="0" err="1"/>
              <a:t>within</a:t>
            </a:r>
            <a:r>
              <a:rPr lang="sv-SE" dirty="0"/>
              <a:t> 90 </a:t>
            </a:r>
            <a:r>
              <a:rPr lang="sv-SE" dirty="0" err="1"/>
              <a:t>days</a:t>
            </a:r>
            <a:r>
              <a:rPr lang="sv-SE" dirty="0"/>
              <a:t>, </a:t>
            </a:r>
            <a:r>
              <a:rPr lang="sv-SE" dirty="0" err="1"/>
              <a:t>whereas</a:t>
            </a:r>
            <a:r>
              <a:rPr lang="sv-SE" dirty="0"/>
              <a:t> LCA </a:t>
            </a:r>
            <a:r>
              <a:rPr lang="sv-SE" dirty="0" err="1"/>
              <a:t>rules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implemented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PCRs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updated</a:t>
            </a:r>
            <a:r>
              <a:rPr lang="sv-SE" dirty="0"/>
              <a:t> or new PCRs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developed</a:t>
            </a:r>
            <a:r>
              <a:rPr lang="sv-SE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E840-A63C-634A-BCE2-4411F9055A5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5097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8AF50-2C85-4D85-ADDF-D87285B5E5D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312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ts val="1400"/>
              </a:lnSpc>
              <a:buFont typeface="+mj-lt"/>
              <a:buAutoNum type="arabicPeriod"/>
            </a:pPr>
            <a:r>
              <a:rPr lang="en-US" sz="10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Why initiate a PCR dev?</a:t>
            </a:r>
            <a:endParaRPr lang="sv-SE" sz="10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400"/>
              </a:lnSpc>
              <a:buFont typeface="+mj-lt"/>
              <a:buAutoNum type="alphaLcPeriod"/>
            </a:pPr>
            <a:r>
              <a:rPr lang="en-US" sz="10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To enable EPD publication</a:t>
            </a:r>
            <a:endParaRPr lang="sv-SE" sz="10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4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n-US" sz="10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To be a frontrunner: which in itself is valuable from a marketing perspective, but also as it gives you influence of future rules</a:t>
            </a:r>
            <a:endParaRPr lang="sv-SE" sz="100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E840-A63C-634A-BCE2-4411F9055A5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8377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dirty="0"/>
              <a:t>1: Important to inform the relevant stakeholders about the </a:t>
            </a:r>
            <a:r>
              <a:rPr lang="en-GB" sz="1200" i="1" dirty="0" err="1"/>
              <a:t>initation</a:t>
            </a:r>
            <a:r>
              <a:rPr lang="en-GB" sz="1200" i="1" dirty="0"/>
              <a:t>, especially manufactures and industry associations, and then be open to those wanting to join the PCR Committee</a:t>
            </a:r>
          </a:p>
          <a:p>
            <a:endParaRPr lang="en-GB" sz="120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Global perspective important: when forming the PCR Committee, when development the stakeholder list, when setting the rules in the PCR (definitions, as Anna </a:t>
            </a:r>
            <a:r>
              <a:rPr lang="en-US" sz="1800" dirty="0" err="1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emphasised</a:t>
            </a:r>
            <a:r>
              <a:rPr lang="en-US" sz="18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Broad scope is important! A PCR can then include rules and guidance for a sub-category of the scope. Important with broad scope for harmonization within the sector and for </a:t>
            </a:r>
            <a:r>
              <a:rPr lang="en-US" sz="180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administrative reasons.</a:t>
            </a:r>
            <a:endParaRPr lang="sv-SE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endParaRPr lang="en-GB" sz="1200" i="1" dirty="0"/>
          </a:p>
          <a:p>
            <a:endParaRPr lang="en-GB" sz="1200" i="1" dirty="0"/>
          </a:p>
          <a:p>
            <a:r>
              <a:rPr lang="en-GB" sz="1200" i="1" dirty="0"/>
              <a:t>2: Based on a PCR Template provided by us at the Secretariat.</a:t>
            </a:r>
          </a:p>
          <a:p>
            <a:endParaRPr lang="en-GB" sz="1200" i="1" dirty="0"/>
          </a:p>
          <a:p>
            <a:r>
              <a:rPr lang="en-GB" sz="1200" i="1" dirty="0"/>
              <a:t>3: </a:t>
            </a:r>
          </a:p>
          <a:p>
            <a:endParaRPr lang="en-GB" sz="120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/>
              <a:t>4: Emphasise that this, and the open consultation, are the most important parts: ensure that the final document is accepted by the industry and seen as reliable and trustworthy outside the industry</a:t>
            </a:r>
          </a:p>
          <a:p>
            <a:endParaRPr lang="en-GB" sz="120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/>
              <a:t>5: After publication: valid for 4 years, normally, and then updated following the same procedure. This is important to ensure the PCRs are up-to-date. During the validity period: the PCR Moderator shall remain the contact person for input on the PCR, editorial clarifications done as minor updates, and to support if there are unclarities in its applicability for a certain product.</a:t>
            </a:r>
          </a:p>
          <a:p>
            <a:endParaRPr lang="en-GB" sz="1200" i="1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8AF50-2C85-4D85-ADDF-D87285B5E5D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539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D30218-644F-ED4A-A4C0-819FE9D29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090046C-AAE1-6243-BC2F-B07F71568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4E5B8D-6066-8F44-8D9E-61C0F4FB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E14E-925E-B943-9A11-3D4FAB0482A9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AD117AC-6A33-8A4C-8D8A-D26FC7D6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15E8479-31FC-244C-8509-4F56156B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76CC-F85A-9A45-B3A0-B631D28F96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575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B1A6FA-D4D8-A742-ABE0-B69AEBB8E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64B2DFF-B3B1-AD49-BA9A-52F305D70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B60D6E-2A1B-314B-93E6-2EAA42E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E14E-925E-B943-9A11-3D4FAB0482A9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3EB727-35E7-1D4F-B587-FB1F2552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DDB4735-4233-C04F-99DF-D169E8F5E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76CC-F85A-9A45-B3A0-B631D28F96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55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1FFC9F8-3F9A-294D-B38B-BB1E39544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58F5ED5-CC82-0D47-803F-C889AD2AE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B9E2D9-F5D2-1B47-B68A-0064050D4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E14E-925E-B943-9A11-3D4FAB0482A9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F20A39-1496-ED43-86AE-502A03EF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C623B0-ACA8-AD4F-800F-B8692F5F8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76CC-F85A-9A45-B3A0-B631D28F96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345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AF81-FFCE-4035-B37C-21C1D253F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34DCE-4C6C-44DC-9EE9-4DF3C59C3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10CD1-48B9-4553-BCF1-374ECB88C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F05A-3B12-47DE-9F0A-6126FB460A16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736FB-6FAF-46E8-B38D-90B89341D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83A09-39BC-499C-A2F6-989A00D7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4194-F5A7-4337-9D38-F7C544104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12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24DF3-5530-49AE-ACD8-5FBCF51DB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10EDC-6DDD-4666-983F-F824EF6D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36F9C-D5AA-4D3D-A2B2-50406E00E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F05A-3B12-47DE-9F0A-6126FB460A16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D971B-5B00-4B49-93C7-77E8F9AF9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555CE-2EEA-4057-82D6-5A996F66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4194-F5A7-4337-9D38-F7C544104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E1E70-5F6C-438F-BFFA-CB73A14A9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DD727-0B7D-4B37-8AD5-C25825B43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4950D-FE6E-438D-AC81-FF5ECBDC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F05A-3B12-47DE-9F0A-6126FB460A16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EC326-8CEF-46C3-BC2C-84453B77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1BA18-9F49-464B-985E-88CA53C81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4194-F5A7-4337-9D38-F7C544104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623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EAB0D-35FB-41D7-A371-7FD9BB96E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F9634-0571-4FBB-BCCC-F69393A67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E199E-4E9D-4A62-875D-0F6F81434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90C79-3334-42E7-AD56-8B7726B56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F05A-3B12-47DE-9F0A-6126FB460A16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F03D0-C4C3-4412-908B-9EFB50C02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88978-34C8-41EA-88E0-13608215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4194-F5A7-4337-9D38-F7C544104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081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A9064-B716-43FF-80F4-CF7B7A19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4C16E-10AF-464F-B984-DE79D16D1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F5C78-369D-4FC5-B1A1-B604CA513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8D4573-8962-470C-A898-C9F92B431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189BF9-C034-4414-993B-76DB18AE1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4198D0-0F15-4925-9724-E2133013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F05A-3B12-47DE-9F0A-6126FB460A16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B01BA7-2C3D-4B5F-9841-29F5CEB6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92F95B-CD16-483D-B03B-FB177EC8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4194-F5A7-4337-9D38-F7C544104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273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310A-6F72-416E-B4CC-3A9A6E616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4923D0-8C28-4BF4-9CA3-8DFA62AB5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F05A-3B12-47DE-9F0A-6126FB460A16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26E62-68EE-400C-9B02-E24AE5041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A0248-5253-466E-9032-5309FCB40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4194-F5A7-4337-9D38-F7C544104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253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26E733-E5AA-4C8E-B79B-917A52E23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F05A-3B12-47DE-9F0A-6126FB460A16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FFF04F-E07E-457B-8771-3FDF1B0D9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28ACA-0368-426A-B5A2-FA397664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4194-F5A7-4337-9D38-F7C544104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210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70883-AD17-4EB1-A792-294A48BE8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7D106-C589-4EE8-AF81-C1665F106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FE360-7EF2-4C9F-88D3-664FCB1DF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17A41-9D91-447D-8B35-1E624963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F05A-3B12-47DE-9F0A-6126FB460A16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80B5E-D665-4A73-9C0D-0F48BC48E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D8857-E31C-48EB-8187-6373713B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4194-F5A7-4337-9D38-F7C544104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08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4DE880-8855-424F-91CF-79B00BB3E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2256504"/>
            <a:ext cx="10515600" cy="365578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A45433-3E7D-9E47-8BF1-B52B2B751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E14E-925E-B943-9A11-3D4FAB0482A9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B08B46-C9B9-7741-9CE7-6EFF1A7BC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5961E5-4926-2E46-9719-41DB0009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76CC-F85A-9A45-B3A0-B631D28F9655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9B69658-23E3-E54F-90ED-10093B441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340803"/>
            <a:ext cx="10515600" cy="78296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25F5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086134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F10E-82E7-45E3-B653-40BCF9421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465519-DE6C-4507-8194-21F17B0C5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CE7CB-3311-4283-82FA-AA626B72A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DD905-527C-4DE7-8ED6-26715E1A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F05A-3B12-47DE-9F0A-6126FB460A16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20D2A-6422-469A-B6A1-76B838387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A4095-0200-45E6-9973-9D0BD35D6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4194-F5A7-4337-9D38-F7C544104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300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9FF6F-4998-42CF-B395-FDAD8427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4BDA2A-B55A-4A8B-915B-6CBCA73F5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D0AA4-AB4E-4823-B371-1042B8B9C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F05A-3B12-47DE-9F0A-6126FB460A16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CEC6E-8CE6-43FB-A725-930BB832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1AC15-4885-481A-9EBF-D07F64A3B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4194-F5A7-4337-9D38-F7C544104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189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C21F50-91E8-435E-BDF7-E32213DDA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3D92A4-975A-4255-B6A6-66C05CAD7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D1A1E-0158-4AA1-9776-DD245F9AB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F05A-3B12-47DE-9F0A-6126FB460A16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6F61C-B163-4BEB-B558-FF111BACE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2BF4B-2CAB-4658-AF01-FE9FD816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4194-F5A7-4337-9D38-F7C544104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42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A67BC8-3503-D94B-9E32-96008932C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816B7F4-F650-F64C-AFCA-417170938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1054AAD-2FDB-F446-8C14-006BF02B4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E14E-925E-B943-9A11-3D4FAB0482A9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61221C-AF71-5F46-8491-EBFF37DC9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F7F154-240E-E743-AF59-7870D936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76CC-F85A-9A45-B3A0-B631D28F96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224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365188-8E3B-AF4A-ACBC-1C38D33F2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264BE1-D5A5-BC43-9373-3A70152C6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C2500BF-B0CF-C84A-A67D-1DAFF3ECF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3DDBEAE-51B1-8041-B8EA-1734ADBF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E14E-925E-B943-9A11-3D4FAB0482A9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7E607D7-E291-0340-B547-F82A1DEE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E0A7722-E531-E041-805C-A67570CD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76CC-F85A-9A45-B3A0-B631D28F96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056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190A53-FABD-F84E-AE31-B9E52FBEA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A8D2E3-E263-B04E-9F7F-84AA1CAE0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1CCED8D-1A6A-164E-91DE-1B489428B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E6B3957-134B-9F40-8B87-194B694B2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C0C505F-FAE2-5B48-A24C-777678BE1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38D1A13-42F1-864B-AAE7-D70340A2B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E14E-925E-B943-9A11-3D4FAB0482A9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FA978FE-DE23-7B4C-ADCD-0A10D5B3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63A94E0-3421-DB48-9A50-0FF02B1A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76CC-F85A-9A45-B3A0-B631D28F96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080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7255E9-E0DF-9D4F-86A3-D8F56611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5C06AE9-4D56-8A4F-B9F7-85662667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E14E-925E-B943-9A11-3D4FAB0482A9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72CB7F0-15F5-964B-B049-121A1F54C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5C0D4E6-8909-B245-9C99-DD714CF31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76CC-F85A-9A45-B3A0-B631D28F96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408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7BB6497-15C3-8445-98C3-6E60C4C6D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E14E-925E-B943-9A11-3D4FAB0482A9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5B21352-6A14-E548-8C75-D8971805D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B8588F-0B07-8741-810C-B4CFFF0E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76CC-F85A-9A45-B3A0-B631D28F96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232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EEA33D-5190-FF4B-BB27-B3D54DE02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F0E60F-90A4-3A40-A26E-8C99AA0DF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33650D-C332-1444-BE92-C696F9D96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C2FE2A3-1D14-4940-8729-889AD325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E14E-925E-B943-9A11-3D4FAB0482A9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14F890A-2027-8B4E-A1E9-CBAC8459A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EA74088-50E0-BE43-9CE1-BF78B6E97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76CC-F85A-9A45-B3A0-B631D28F96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704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123474-8C79-734E-8301-A0D034419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80947FC-907B-2F4D-B379-3058B9E4B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F1CC11B-B37F-C34C-8A4B-2DC4CE14D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B04CCC-882E-9F4B-BCA1-FA4E3873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E14E-925E-B943-9A11-3D4FAB0482A9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A2F06D6-0E52-1647-A1A8-94351CC27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AD75F7A-24CB-4C46-852C-B32F3ACEF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76CC-F85A-9A45-B3A0-B631D28F96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82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D117328-4C4F-8E42-883E-56A661304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3408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757CE21-16DE-D14B-9151-67D625D75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2801302"/>
            <a:ext cx="10515600" cy="3110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91B7A2-9C5B-4940-B272-876B9530D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261" y="351790"/>
            <a:ext cx="1419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E14E-925E-B943-9A11-3D4FAB0482A9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90B336-E2E7-FF4D-887A-BB47C478A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35400" y="3517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ECD58CB-3E47-4542-BEB1-C39795AEE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62809" y="349802"/>
            <a:ext cx="12169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276CC-F85A-9A45-B3A0-B631D28F965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Picture 23" descr="EPD_logotype_byline_rgb">
            <a:extLst>
              <a:ext uri="{FF2B5EF4-FFF2-40B4-BE49-F238E27FC236}">
                <a16:creationId xmlns:a16="http://schemas.microsoft.com/office/drawing/2014/main" id="{BAF3B726-ADE0-D049-A670-EFB7F4BF091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995"/>
          <a:stretch/>
        </p:blipFill>
        <p:spPr bwMode="auto">
          <a:xfrm>
            <a:off x="9675370" y="338144"/>
            <a:ext cx="2197100" cy="388251"/>
          </a:xfrm>
          <a:prstGeom prst="rect">
            <a:avLst/>
          </a:prstGeom>
          <a:noFill/>
        </p:spPr>
      </p:pic>
      <p:cxnSp>
        <p:nvCxnSpPr>
          <p:cNvPr id="10" name="Rak 9">
            <a:extLst>
              <a:ext uri="{FF2B5EF4-FFF2-40B4-BE49-F238E27FC236}">
                <a16:creationId xmlns:a16="http://schemas.microsoft.com/office/drawing/2014/main" id="{379A7B2B-6BEA-BE4C-88C9-DF594BA58DFA}"/>
              </a:ext>
            </a:extLst>
          </p:cNvPr>
          <p:cNvCxnSpPr/>
          <p:nvPr userDrawn="1"/>
        </p:nvCxnSpPr>
        <p:spPr>
          <a:xfrm>
            <a:off x="0" y="1026160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54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25F5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67AB8E-5DF7-44FE-90EA-E78A7764F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671C9-68FD-41FC-ABA7-03C8B4328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2F517-783A-4DAE-A782-93A70BF87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0F05A-3B12-47DE-9F0A-6126FB460A16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79D78-EE7B-4410-8966-D6F8FF965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0256F-3DBD-451F-BC48-DCF8240F5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54194-F5A7-4337-9D38-F7C544104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36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256437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256437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ortal.environdec.com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B2EA8F-00C6-BEB4-1203-508B667A6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2"/>
            <a:ext cx="12192000" cy="685800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93630D-A952-7DEE-F464-2DA236A0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48" y="773243"/>
            <a:ext cx="10515600" cy="2088197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PCR &amp; PCR development process</a:t>
            </a:r>
            <a:b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@</a:t>
            </a:r>
            <a:r>
              <a:rPr lang="en-GB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PCR webinar, </a:t>
            </a:r>
            <a:r>
              <a:rPr lang="sv-SE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2023-10-11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">
            <a:extLst>
              <a:ext uri="{FF2B5EF4-FFF2-40B4-BE49-F238E27FC236}">
                <a16:creationId xmlns:a16="http://schemas.microsoft.com/office/drawing/2014/main" id="{7F60E5F6-AE19-DB4C-B1BC-2EDED061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27694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231F20"/>
                </a:solidFill>
              </a:rPr>
              <a:t>All necessary documents are available at our website</a:t>
            </a:r>
            <a:endParaRPr lang="en-GB" dirty="0"/>
          </a:p>
        </p:txBody>
      </p:sp>
      <p:pic>
        <p:nvPicPr>
          <p:cNvPr id="2" name="Picture 1" descr="A black background with a green square&#10;&#10;Description automatically generated">
            <a:extLst>
              <a:ext uri="{FF2B5EF4-FFF2-40B4-BE49-F238E27FC236}">
                <a16:creationId xmlns:a16="http://schemas.microsoft.com/office/drawing/2014/main" id="{ECE1C0BF-29D8-43E0-F9A4-98C0362C9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00" y="250667"/>
            <a:ext cx="1600200" cy="401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959DD8-DF0B-49DD-C601-30D356EE0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53257"/>
            <a:ext cx="12192000" cy="565416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3341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">
            <a:extLst>
              <a:ext uri="{FF2B5EF4-FFF2-40B4-BE49-F238E27FC236}">
                <a16:creationId xmlns:a16="http://schemas.microsoft.com/office/drawing/2014/main" id="{7F60E5F6-AE19-DB4C-B1BC-2EDED061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51644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231F20"/>
                </a:solidFill>
              </a:rPr>
              <a:t>Agenda</a:t>
            </a:r>
            <a:br>
              <a:rPr lang="en-GB" dirty="0"/>
            </a:br>
            <a:endParaRPr lang="en-GB" dirty="0"/>
          </a:p>
        </p:txBody>
      </p:sp>
      <p:sp>
        <p:nvSpPr>
          <p:cNvPr id="6" name="textruta 4">
            <a:extLst>
              <a:ext uri="{FF2B5EF4-FFF2-40B4-BE49-F238E27FC236}">
                <a16:creationId xmlns:a16="http://schemas.microsoft.com/office/drawing/2014/main" id="{EE7049FF-42F4-48FC-A54B-52835F140F47}"/>
              </a:ext>
            </a:extLst>
          </p:cNvPr>
          <p:cNvSpPr txBox="1"/>
          <p:nvPr/>
        </p:nvSpPr>
        <p:spPr>
          <a:xfrm>
            <a:off x="736601" y="1859508"/>
            <a:ext cx="10300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/>
              <a:t>What are product category rules (PCR)?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/>
              <a:t>How is a PCR developed?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What methodological questions to consider in PCR development?</a:t>
            </a:r>
          </a:p>
          <a:p>
            <a:pPr marL="342900" indent="-342900">
              <a:buAutoNum type="arabicPeriod"/>
            </a:pPr>
            <a:endParaRPr lang="en-GB" sz="2400" dirty="0"/>
          </a:p>
        </p:txBody>
      </p:sp>
      <p:pic>
        <p:nvPicPr>
          <p:cNvPr id="2" name="Picture 1" descr="A black background with a green square&#10;&#10;Description automatically generated">
            <a:extLst>
              <a:ext uri="{FF2B5EF4-FFF2-40B4-BE49-F238E27FC236}">
                <a16:creationId xmlns:a16="http://schemas.microsoft.com/office/drawing/2014/main" id="{ECE1C0BF-29D8-43E0-F9A4-98C0362C9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00" y="250667"/>
            <a:ext cx="1600200" cy="40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14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3412938-A1C4-4307-939E-2C52F820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65855"/>
            <a:ext cx="10515600" cy="7829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231F20"/>
                </a:solidFill>
              </a:rPr>
              <a:t>Important methodological questions for PCR development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14F8AED-48DA-4E88-8257-AF84C4F91F93}"/>
              </a:ext>
            </a:extLst>
          </p:cNvPr>
          <p:cNvSpPr/>
          <p:nvPr/>
        </p:nvSpPr>
        <p:spPr>
          <a:xfrm>
            <a:off x="736600" y="1464009"/>
            <a:ext cx="1069933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Functional or declared unit?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If functional unit: how to define it? I.e., how to quantify the product performance provided during a certain time period (the reference service life, RSL)?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What shall be the system boundaries?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This is about specifying the general description of system boundaries of the GPI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What are the core processes for which specific data shall be required?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Any common multi-functional processes for this product category?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There are general allocation rules in the GPI, but more specific rules can be set for certain processes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What indicators (environmental impact and resource use) shall be declared?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All relevant environmental aspects of the product category should be covered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There is a default set of indicators, but additional ones can be added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Any specific rules for the content declaration?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Any specific rules for the additional environmental, social or economic information?</a:t>
            </a:r>
          </a:p>
          <a:p>
            <a:endParaRPr lang="en-GB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2" name="Picture 1" descr="A black background with a green square&#10;&#10;Description automatically generated">
            <a:extLst>
              <a:ext uri="{FF2B5EF4-FFF2-40B4-BE49-F238E27FC236}">
                <a16:creationId xmlns:a16="http://schemas.microsoft.com/office/drawing/2014/main" id="{923C72A7-5DE0-A8D0-9A28-F3B5DAD3B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00" y="250667"/>
            <a:ext cx="1600200" cy="40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3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CE32C0-291F-4787-95A2-E6FE90EFFE94}"/>
              </a:ext>
            </a:extLst>
          </p:cNvPr>
          <p:cNvSpPr txBox="1"/>
          <p:nvPr/>
        </p:nvSpPr>
        <p:spPr>
          <a:xfrm>
            <a:off x="479686" y="184666"/>
            <a:ext cx="1005355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en-GB" sz="1200" b="1" i="0" dirty="0">
              <a:solidFill>
                <a:schemeClr val="bg2">
                  <a:lumMod val="90000"/>
                </a:schemeClr>
              </a:solidFill>
              <a:effectLst/>
            </a:endParaRPr>
          </a:p>
          <a:p>
            <a:pPr defTabSz="685800"/>
            <a:endParaRPr lang="en-GB" sz="1200" b="1" i="0" dirty="0">
              <a:solidFill>
                <a:schemeClr val="bg2">
                  <a:lumMod val="90000"/>
                </a:schemeClr>
              </a:solidFill>
              <a:effectLst/>
            </a:endParaRPr>
          </a:p>
          <a:p>
            <a:pPr defTabSz="685800"/>
            <a:r>
              <a:rPr lang="en-GB" sz="3200" b="1" i="0" dirty="0">
                <a:effectLst/>
              </a:rPr>
              <a:t>Thank you for listening</a:t>
            </a:r>
          </a:p>
          <a:p>
            <a:pPr defTabSz="685800"/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defTabSz="685800"/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defTabSz="685800"/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defTabSz="685800"/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defTabSz="685800"/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defTabSz="685800"/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defTabSz="685800"/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defTabSz="685800"/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defTabSz="685800"/>
            <a:endParaRPr lang="en-GB" sz="2800" dirty="0">
              <a:solidFill>
                <a:schemeClr val="bg2">
                  <a:lumMod val="90000"/>
                </a:schemeClr>
              </a:solidFill>
              <a:cs typeface="Arial" panose="020B0604020202020204" pitchFamily="34" charset="0"/>
            </a:endParaRPr>
          </a:p>
          <a:p>
            <a:pPr defTabSz="685800"/>
            <a:endParaRPr lang="en-GB" sz="2800" dirty="0">
              <a:solidFill>
                <a:schemeClr val="bg2">
                  <a:lumMod val="90000"/>
                </a:schemeClr>
              </a:solidFill>
              <a:cs typeface="Arial" panose="020B0604020202020204" pitchFamily="34" charset="0"/>
            </a:endParaRPr>
          </a:p>
          <a:p>
            <a:pPr defTabSz="685800"/>
            <a:endParaRPr lang="en-GB" sz="2800" dirty="0">
              <a:solidFill>
                <a:schemeClr val="bg2">
                  <a:lumMod val="90000"/>
                </a:schemeClr>
              </a:solidFill>
              <a:cs typeface="Arial" panose="020B0604020202020204" pitchFamily="34" charset="0"/>
            </a:endParaRPr>
          </a:p>
          <a:p>
            <a:pPr defTabSz="685800"/>
            <a:r>
              <a:rPr lang="en-GB" sz="2800" b="1" dirty="0">
                <a:cs typeface="Arial" panose="020B0604020202020204" pitchFamily="34" charset="0"/>
              </a:rPr>
              <a:t>EPD International AB</a:t>
            </a:r>
          </a:p>
          <a:p>
            <a:pPr defTabSz="685800"/>
            <a:r>
              <a:rPr lang="en-GB" sz="1400" b="1" dirty="0">
                <a:cs typeface="Arial" panose="020B0604020202020204" pitchFamily="34" charset="0"/>
              </a:rPr>
              <a:t>Proud Inventors of the PCR and EPD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2551C59-EC3C-4A6E-B00B-E2522152F0C4}"/>
              </a:ext>
            </a:extLst>
          </p:cNvPr>
          <p:cNvSpPr/>
          <p:nvPr/>
        </p:nvSpPr>
        <p:spPr>
          <a:xfrm>
            <a:off x="479686" y="1409680"/>
            <a:ext cx="3225615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GB" b="1" dirty="0">
                <a:solidFill>
                  <a:srgbClr val="325F52"/>
                </a:solidFill>
                <a:latin typeface="Calibri"/>
              </a:rPr>
              <a:t>Contact information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defTabSz="685800"/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gustav.sandin@environdec.com </a:t>
            </a:r>
          </a:p>
          <a:p>
            <a:pPr defTabSz="685800"/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www.environdec.com </a:t>
            </a:r>
          </a:p>
          <a:p>
            <a:pPr defTabSz="685800"/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defTabSz="685800"/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defTabSz="685800"/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defTabSz="685800"/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defTabSz="685800"/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6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26F99F2-4CEB-4D95-827F-B799F2E174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854" y="4147198"/>
            <a:ext cx="428773" cy="4287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18" descr="A picture containing drawing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D241283F-89DC-4BAB-BD8A-7543EE3B57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695" y="4147198"/>
            <a:ext cx="504205" cy="42877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8BE9C25B-6283-DDE8-C8BB-7830821C5B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356" r="29045" b="1"/>
          <a:stretch/>
        </p:blipFill>
        <p:spPr>
          <a:xfrm>
            <a:off x="4881497" y="218142"/>
            <a:ext cx="6830817" cy="6137951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5E1544-6FD6-373B-0AF6-A61AE064C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89" y="2348398"/>
            <a:ext cx="423585" cy="42358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FF9CE2FA-29DC-DA03-6089-0550A4A92C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5" y="2348398"/>
            <a:ext cx="498104" cy="4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4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3E9447-8509-4A19-A54D-3CA65D67BAC5}"/>
              </a:ext>
            </a:extLst>
          </p:cNvPr>
          <p:cNvSpPr/>
          <p:nvPr/>
        </p:nvSpPr>
        <p:spPr>
          <a:xfrm>
            <a:off x="3335825" y="2084429"/>
            <a:ext cx="32911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b="1" dirty="0">
                <a:solidFill>
                  <a:srgbClr val="325F52"/>
                </a:solidFill>
                <a:latin typeface="Calibri"/>
              </a:rPr>
              <a:t>Gustav Sandin</a:t>
            </a:r>
          </a:p>
          <a:p>
            <a:pPr defTabSz="685800"/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LCA &amp; PCR Manager</a:t>
            </a:r>
          </a:p>
          <a:p>
            <a:pPr defTabSz="685800"/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defTabSz="685800"/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gustav.sandin@environdec.com </a:t>
            </a:r>
          </a:p>
          <a:p>
            <a:pPr defTabSz="685800"/>
            <a:endParaRPr lang="en-GB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defTabSz="685800"/>
            <a:endParaRPr lang="en-GB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defTabSz="685800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EPD International AB</a:t>
            </a:r>
          </a:p>
          <a:p>
            <a:pPr defTabSz="685800"/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www.environdec.com 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A78AA33-38BF-4214-AA94-071539971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62809" y="349802"/>
            <a:ext cx="1216991" cy="365125"/>
          </a:xfrm>
        </p:spPr>
        <p:txBody>
          <a:bodyPr/>
          <a:lstStyle/>
          <a:p>
            <a:fld id="{92047480-5013-46D8-82C1-7B851581B465}" type="slidenum">
              <a:rPr lang="en-GB" sz="800" smtClean="0"/>
              <a:t>2</a:t>
            </a:fld>
            <a:endParaRPr lang="en-GB" sz="800" dirty="0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041939-D824-4E01-A583-B57730FDD6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551" y="4012728"/>
            <a:ext cx="423585" cy="423585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3920F407-E45D-4B32-9DA5-7F21E46956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60" y="4012729"/>
            <a:ext cx="498104" cy="423584"/>
          </a:xfrm>
          <a:prstGeom prst="rect">
            <a:avLst/>
          </a:prstGeom>
        </p:spPr>
      </p:pic>
      <p:pic>
        <p:nvPicPr>
          <p:cNvPr id="5" name="Bildobjekt 4" descr="En bild som visar person, person, vägg, glasögon&#10;&#10;Automatiskt genererad beskrivning">
            <a:extLst>
              <a:ext uri="{FF2B5EF4-FFF2-40B4-BE49-F238E27FC236}">
                <a16:creationId xmlns:a16="http://schemas.microsoft.com/office/drawing/2014/main" id="{F0D825AB-974F-4B34-825F-9487A3AFF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689" y="2096207"/>
            <a:ext cx="2984651" cy="2340106"/>
          </a:xfrm>
          <a:prstGeom prst="round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EDCDDFE-8637-CE12-88BE-C72EC197B5CC}"/>
              </a:ext>
            </a:extLst>
          </p:cNvPr>
          <p:cNvSpPr txBox="1">
            <a:spLocks/>
          </p:cNvSpPr>
          <p:nvPr/>
        </p:nvSpPr>
        <p:spPr>
          <a:xfrm>
            <a:off x="6109323" y="1668923"/>
            <a:ext cx="6006295" cy="3194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GB" sz="1600" b="1" dirty="0">
                <a:solidFill>
                  <a:srgbClr val="325F52"/>
                </a:solidFill>
                <a:latin typeface="Calibri"/>
              </a:rPr>
              <a:t>International EPD System / </a:t>
            </a:r>
            <a:r>
              <a:rPr lang="en-GB" sz="1600" b="1" dirty="0">
                <a:solidFill>
                  <a:srgbClr val="325F52"/>
                </a:solidFill>
              </a:rPr>
              <a:t>EPD International AB</a:t>
            </a:r>
            <a:endParaRPr lang="en-GB" sz="1600" b="1" dirty="0">
              <a:solidFill>
                <a:srgbClr val="325F52"/>
              </a:solidFill>
              <a:latin typeface="Calibri"/>
            </a:endParaRP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first EPD programme in the world, founded in Sweden in 1997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We are proud inventors of the EPD and the PCR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Since 2014, a fully-owned subsidiary to the non-profit organization IVL Swedish Environmental Research Institute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We offer registration and publication services for </a:t>
            </a:r>
            <a:r>
              <a:rPr lang="en-GB" sz="1600" dirty="0">
                <a:solidFill>
                  <a:srgbClr val="325F52"/>
                </a:solidFill>
              </a:rPr>
              <a:t>Environmental Product Declarations (EPD) </a:t>
            </a:r>
            <a:r>
              <a:rPr lang="en-GB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according to ISO 14025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Global EPD Programme with licensees represented in all major markets and continents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GB" sz="1600" i="1">
                <a:solidFill>
                  <a:srgbClr val="325F52"/>
                </a:solidFill>
              </a:rPr>
              <a:t>We want to make quality EPD services as credible, accessible and affordable as possible.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GB" sz="1600" i="1">
                <a:solidFill>
                  <a:srgbClr val="325F52"/>
                </a:solidFill>
              </a:rPr>
              <a:t>Any organization, no matter its size, location and industry has the right to publish EPDs in a sensible, simple and affordable way</a:t>
            </a:r>
            <a:endParaRPr lang="en-GB" sz="1600" i="1" dirty="0">
              <a:solidFill>
                <a:srgbClr val="325F52"/>
              </a:solidFill>
            </a:endParaRP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A9F0BCD-95A9-F1AE-1E30-11B5CFAD8681}"/>
              </a:ext>
            </a:extLst>
          </p:cNvPr>
          <p:cNvCxnSpPr>
            <a:cxnSpLocks/>
          </p:cNvCxnSpPr>
          <p:nvPr/>
        </p:nvCxnSpPr>
        <p:spPr>
          <a:xfrm>
            <a:off x="5915915" y="1398793"/>
            <a:ext cx="0" cy="4462992"/>
          </a:xfrm>
          <a:prstGeom prst="line">
            <a:avLst/>
          </a:prstGeom>
          <a:ln w="28575">
            <a:solidFill>
              <a:srgbClr val="BAC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lack background with a green square&#10;&#10;Description automatically generated">
            <a:extLst>
              <a:ext uri="{FF2B5EF4-FFF2-40B4-BE49-F238E27FC236}">
                <a16:creationId xmlns:a16="http://schemas.microsoft.com/office/drawing/2014/main" id="{2AB0A9EB-90F6-2076-5762-D06F059AA4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00" y="250667"/>
            <a:ext cx="1600200" cy="40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60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">
            <a:extLst>
              <a:ext uri="{FF2B5EF4-FFF2-40B4-BE49-F238E27FC236}">
                <a16:creationId xmlns:a16="http://schemas.microsoft.com/office/drawing/2014/main" id="{7F60E5F6-AE19-DB4C-B1BC-2EDED061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51644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231F20"/>
                </a:solidFill>
              </a:rPr>
              <a:t>Agenda</a:t>
            </a:r>
            <a:br>
              <a:rPr lang="en-GB" dirty="0"/>
            </a:br>
            <a:endParaRPr lang="en-GB" dirty="0"/>
          </a:p>
        </p:txBody>
      </p:sp>
      <p:sp>
        <p:nvSpPr>
          <p:cNvPr id="6" name="textruta 4">
            <a:extLst>
              <a:ext uri="{FF2B5EF4-FFF2-40B4-BE49-F238E27FC236}">
                <a16:creationId xmlns:a16="http://schemas.microsoft.com/office/drawing/2014/main" id="{EE7049FF-42F4-48FC-A54B-52835F140F47}"/>
              </a:ext>
            </a:extLst>
          </p:cNvPr>
          <p:cNvSpPr txBox="1"/>
          <p:nvPr/>
        </p:nvSpPr>
        <p:spPr>
          <a:xfrm>
            <a:off x="736601" y="1859508"/>
            <a:ext cx="10300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What are product category rules (PCR)?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/>
              <a:t>How is a PCR developed?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/>
              <a:t>What methodological questions to consider in PCR development?</a:t>
            </a:r>
          </a:p>
          <a:p>
            <a:pPr marL="342900" indent="-342900">
              <a:buAutoNum type="arabicPeriod"/>
            </a:pPr>
            <a:endParaRPr lang="en-GB" sz="2400" dirty="0"/>
          </a:p>
        </p:txBody>
      </p:sp>
      <p:pic>
        <p:nvPicPr>
          <p:cNvPr id="2" name="Picture 1" descr="A black background with a green square&#10;&#10;Description automatically generated">
            <a:extLst>
              <a:ext uri="{FF2B5EF4-FFF2-40B4-BE49-F238E27FC236}">
                <a16:creationId xmlns:a16="http://schemas.microsoft.com/office/drawing/2014/main" id="{ECE1C0BF-29D8-43E0-F9A4-98C0362C9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00" y="250667"/>
            <a:ext cx="1600200" cy="40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CFADF9-1862-C7A0-A287-27CA68183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689" y="2238703"/>
            <a:ext cx="7131270" cy="401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6A62D-31D2-49F2-B386-9DE3F93C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231F20"/>
                </a:solidFill>
              </a:rPr>
              <a:t>What are product category rules (PCR)?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491A7-CDC7-4FEA-AC72-D27DAB397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43193" cy="500965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/>
              <a:t>A document that provides the </a:t>
            </a:r>
            <a:r>
              <a:rPr lang="en-US" sz="2400" b="1" dirty="0"/>
              <a:t>rules</a:t>
            </a:r>
            <a:r>
              <a:rPr lang="en-US" sz="2400" dirty="0"/>
              <a:t> for developing an EPD for a specific product category:</a:t>
            </a:r>
          </a:p>
          <a:p>
            <a:pPr lvl="1"/>
            <a:r>
              <a:rPr lang="en-US" sz="1800" dirty="0"/>
              <a:t>LCA calculation rules</a:t>
            </a:r>
          </a:p>
          <a:p>
            <a:pPr lvl="1"/>
            <a:r>
              <a:rPr lang="en-US" sz="1800" dirty="0"/>
              <a:t>EPD content</a:t>
            </a:r>
          </a:p>
          <a:p>
            <a:pPr lvl="1"/>
            <a:endParaRPr lang="en-US" sz="1800" dirty="0"/>
          </a:p>
          <a:p>
            <a:r>
              <a:rPr lang="en-US" sz="2400" dirty="0"/>
              <a:t>A supplement to the General Programme Instructions (GPI)</a:t>
            </a:r>
          </a:p>
          <a:p>
            <a:pPr lvl="1"/>
            <a:r>
              <a:rPr lang="en-US" sz="1800" dirty="0"/>
              <a:t>It should not repeat the general rules on LCA and EPD content</a:t>
            </a:r>
          </a:p>
          <a:p>
            <a:pPr lvl="1"/>
            <a:r>
              <a:rPr lang="en-US" sz="1800" dirty="0"/>
              <a:t>Only specifications, additions and deviations are included</a:t>
            </a:r>
          </a:p>
          <a:p>
            <a:pPr lvl="1"/>
            <a:r>
              <a:rPr lang="en-US" sz="1800" dirty="0"/>
              <a:t>Shorter PCRs as of GPI version 5 – published in 2024</a:t>
            </a:r>
          </a:p>
          <a:p>
            <a:pPr lvl="1"/>
            <a:endParaRPr lang="en-US" sz="1800" dirty="0"/>
          </a:p>
          <a:p>
            <a:r>
              <a:rPr lang="en-US" sz="2400" dirty="0"/>
              <a:t>PCRs and GPI are the cookbooks in the PCR kitchen</a:t>
            </a:r>
          </a:p>
          <a:p>
            <a:pPr lvl="1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478034-E688-4213-5AD4-03553F068D80}"/>
              </a:ext>
            </a:extLst>
          </p:cNvPr>
          <p:cNvSpPr/>
          <p:nvPr/>
        </p:nvSpPr>
        <p:spPr>
          <a:xfrm>
            <a:off x="11839903" y="1690688"/>
            <a:ext cx="662152" cy="4993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icture 3" descr="A black background with a green square&#10;&#10;Description automatically generated">
            <a:extLst>
              <a:ext uri="{FF2B5EF4-FFF2-40B4-BE49-F238E27FC236}">
                <a16:creationId xmlns:a16="http://schemas.microsoft.com/office/drawing/2014/main" id="{A97AAEF4-B7E1-24B8-BC14-B9B379920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00" y="250667"/>
            <a:ext cx="1600200" cy="40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0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1B6FF5-6F79-163E-F8A4-3A84D5EA5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73" y="216992"/>
            <a:ext cx="3300467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925F32-B16C-7C84-C555-4CF8DE86C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651" y="216992"/>
            <a:ext cx="3309869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8F4306-5E4F-B976-527B-6A0177A43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4832" y="216992"/>
            <a:ext cx="3319295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976D58-2658-3845-07A0-FABE30909EB6}"/>
              </a:ext>
            </a:extLst>
          </p:cNvPr>
          <p:cNvSpPr txBox="1"/>
          <p:nvPr/>
        </p:nvSpPr>
        <p:spPr>
          <a:xfrm>
            <a:off x="1081087" y="5581650"/>
            <a:ext cx="1002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100 valid PCRs </a:t>
            </a:r>
            <a:r>
              <a:rPr lang="sv-SE" dirty="0" err="1"/>
              <a:t>available</a:t>
            </a:r>
            <a:r>
              <a:rPr lang="sv-SE" dirty="0"/>
              <a:t> for </a:t>
            </a:r>
            <a:r>
              <a:rPr lang="sv-SE" dirty="0" err="1"/>
              <a:t>free</a:t>
            </a:r>
            <a:r>
              <a:rPr lang="sv-SE" dirty="0"/>
              <a:t> </a:t>
            </a:r>
            <a:r>
              <a:rPr lang="sv-SE" dirty="0" err="1"/>
              <a:t>download</a:t>
            </a:r>
            <a:r>
              <a:rPr lang="sv-SE" dirty="0"/>
              <a:t> in the EPD Portal (</a:t>
            </a:r>
            <a:r>
              <a:rPr lang="sv-SE" dirty="0">
                <a:hlinkClick r:id="rId6"/>
              </a:rPr>
              <a:t>https://portal.environdec.com/</a:t>
            </a:r>
            <a:r>
              <a:rPr lang="sv-SE" dirty="0"/>
              <a:t>)</a:t>
            </a:r>
          </a:p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0367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34FF7C-45EE-FB4C-A186-006D391E84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46" y="1148655"/>
            <a:ext cx="10313107" cy="45606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57846C-EFE2-C5D6-E8B6-7E928755AF9D}"/>
              </a:ext>
            </a:extLst>
          </p:cNvPr>
          <p:cNvSpPr txBox="1"/>
          <p:nvPr/>
        </p:nvSpPr>
        <p:spPr>
          <a:xfrm>
            <a:off x="10048875" y="2598003"/>
            <a:ext cx="224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E75113"/>
                </a:solidFill>
              </a:rPr>
              <a:t>Draft GPI 5 </a:t>
            </a:r>
            <a:r>
              <a:rPr lang="sv-SE" sz="1600" dirty="0" err="1">
                <a:solidFill>
                  <a:srgbClr val="E75113"/>
                </a:solidFill>
              </a:rPr>
              <a:t>will</a:t>
            </a:r>
            <a:r>
              <a:rPr lang="sv-SE" sz="1600" dirty="0">
                <a:solidFill>
                  <a:srgbClr val="E75113"/>
                </a:solidFill>
              </a:rPr>
              <a:t> </a:t>
            </a:r>
            <a:r>
              <a:rPr lang="sv-SE" sz="1600" dirty="0" err="1">
                <a:solidFill>
                  <a:srgbClr val="E75113"/>
                </a:solidFill>
              </a:rPr>
              <a:t>soon</a:t>
            </a:r>
            <a:r>
              <a:rPr lang="sv-SE" sz="1600" dirty="0">
                <a:solidFill>
                  <a:srgbClr val="E75113"/>
                </a:solidFill>
              </a:rPr>
              <a:t> be on a </a:t>
            </a:r>
            <a:r>
              <a:rPr lang="sv-SE" sz="1600" dirty="0" err="1">
                <a:solidFill>
                  <a:srgbClr val="E75113"/>
                </a:solidFill>
              </a:rPr>
              <a:t>two-month</a:t>
            </a:r>
            <a:r>
              <a:rPr lang="sv-SE" sz="1600" dirty="0">
                <a:solidFill>
                  <a:srgbClr val="E75113"/>
                </a:solidFill>
              </a:rPr>
              <a:t> </a:t>
            </a:r>
            <a:r>
              <a:rPr lang="sv-SE" sz="1600" dirty="0" err="1">
                <a:solidFill>
                  <a:srgbClr val="E75113"/>
                </a:solidFill>
              </a:rPr>
              <a:t>open</a:t>
            </a:r>
            <a:r>
              <a:rPr lang="sv-SE" sz="1600" dirty="0">
                <a:solidFill>
                  <a:srgbClr val="E75113"/>
                </a:solidFill>
              </a:rPr>
              <a:t> </a:t>
            </a:r>
            <a:r>
              <a:rPr lang="sv-SE" sz="1600" dirty="0" err="1">
                <a:solidFill>
                  <a:srgbClr val="E75113"/>
                </a:solidFill>
              </a:rPr>
              <a:t>consultation</a:t>
            </a:r>
            <a:r>
              <a:rPr lang="sv-SE" sz="1600" dirty="0">
                <a:solidFill>
                  <a:srgbClr val="E75113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7010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">
            <a:extLst>
              <a:ext uri="{FF2B5EF4-FFF2-40B4-BE49-F238E27FC236}">
                <a16:creationId xmlns:a16="http://schemas.microsoft.com/office/drawing/2014/main" id="{7F60E5F6-AE19-DB4C-B1BC-2EDED061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5164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231F20"/>
                </a:solidFill>
              </a:rPr>
              <a:t>Agenda</a:t>
            </a:r>
            <a:br>
              <a:rPr lang="en-GB" sz="3200" b="1" dirty="0">
                <a:solidFill>
                  <a:srgbClr val="231F20"/>
                </a:solidFill>
              </a:rPr>
            </a:br>
            <a:endParaRPr lang="en-GB" sz="3200" b="1" dirty="0">
              <a:solidFill>
                <a:srgbClr val="231F20"/>
              </a:solidFill>
            </a:endParaRPr>
          </a:p>
        </p:txBody>
      </p:sp>
      <p:sp>
        <p:nvSpPr>
          <p:cNvPr id="6" name="textruta 4">
            <a:extLst>
              <a:ext uri="{FF2B5EF4-FFF2-40B4-BE49-F238E27FC236}">
                <a16:creationId xmlns:a16="http://schemas.microsoft.com/office/drawing/2014/main" id="{EE7049FF-42F4-48FC-A54B-52835F140F47}"/>
              </a:ext>
            </a:extLst>
          </p:cNvPr>
          <p:cNvSpPr txBox="1"/>
          <p:nvPr/>
        </p:nvSpPr>
        <p:spPr>
          <a:xfrm>
            <a:off x="736601" y="1859508"/>
            <a:ext cx="10300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/>
              <a:t>What are product category rules (PCR)?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How is a PCR developed?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/>
              <a:t>What methodological questions to consider in PCR development?</a:t>
            </a:r>
          </a:p>
          <a:p>
            <a:pPr marL="342900" indent="-342900">
              <a:buAutoNum type="arabicPeriod"/>
            </a:pPr>
            <a:endParaRPr lang="en-GB" sz="2400" dirty="0"/>
          </a:p>
        </p:txBody>
      </p:sp>
      <p:pic>
        <p:nvPicPr>
          <p:cNvPr id="2" name="Picture 1" descr="A black background with a green square&#10;&#10;Description automatically generated">
            <a:extLst>
              <a:ext uri="{FF2B5EF4-FFF2-40B4-BE49-F238E27FC236}">
                <a16:creationId xmlns:a16="http://schemas.microsoft.com/office/drawing/2014/main" id="{ECE1C0BF-29D8-43E0-F9A4-98C0362C9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00" y="250667"/>
            <a:ext cx="1600200" cy="40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03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AD71C-8F78-2AAE-1775-DF9C67B7C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sv-SE" sz="3200" b="1" dirty="0">
                <a:solidFill>
                  <a:srgbClr val="231F20"/>
                </a:solidFill>
              </a:rPr>
              <a:t>The PCR </a:t>
            </a:r>
            <a:r>
              <a:rPr lang="sv-SE" sz="3200" b="1" dirty="0" err="1">
                <a:solidFill>
                  <a:srgbClr val="231F20"/>
                </a:solidFill>
              </a:rPr>
              <a:t>development</a:t>
            </a:r>
            <a:r>
              <a:rPr lang="sv-SE" sz="3200" b="1" dirty="0">
                <a:solidFill>
                  <a:srgbClr val="231F20"/>
                </a:solidFill>
              </a:rPr>
              <a:t>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C1C36-8312-3228-B3D9-0FC673DCC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err="1"/>
              <a:t>Open</a:t>
            </a:r>
            <a:r>
              <a:rPr lang="sv-SE" dirty="0"/>
              <a:t>, transparent and </a:t>
            </a:r>
            <a:r>
              <a:rPr lang="sv-SE" dirty="0" err="1"/>
              <a:t>participatory</a:t>
            </a:r>
            <a:r>
              <a:rPr lang="sv-SE" dirty="0"/>
              <a:t> process</a:t>
            </a:r>
          </a:p>
          <a:p>
            <a:endParaRPr lang="sv-SE" dirty="0"/>
          </a:p>
          <a:p>
            <a:r>
              <a:rPr lang="sv-SE" dirty="0" err="1"/>
              <a:t>Predictable</a:t>
            </a:r>
            <a:r>
              <a:rPr lang="sv-SE" dirty="0"/>
              <a:t> and </a:t>
            </a:r>
            <a:r>
              <a:rPr lang="sv-SE" dirty="0" err="1"/>
              <a:t>established</a:t>
            </a:r>
            <a:r>
              <a:rPr lang="sv-SE" dirty="0"/>
              <a:t> process set by ISO 14027</a:t>
            </a:r>
          </a:p>
          <a:p>
            <a:endParaRPr lang="sv-SE" dirty="0"/>
          </a:p>
          <a:p>
            <a:r>
              <a:rPr lang="sv-SE" dirty="0" err="1"/>
              <a:t>Done</a:t>
            </a:r>
            <a:r>
              <a:rPr lang="sv-SE" dirty="0"/>
              <a:t> by a </a:t>
            </a: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group</a:t>
            </a:r>
            <a:r>
              <a:rPr lang="sv-SE" dirty="0"/>
              <a:t> – the PCR </a:t>
            </a:r>
            <a:r>
              <a:rPr lang="sv-SE" dirty="0" err="1"/>
              <a:t>Committee</a:t>
            </a:r>
            <a:r>
              <a:rPr lang="sv-SE" dirty="0"/>
              <a:t> – led by the PCR Moderator</a:t>
            </a:r>
          </a:p>
          <a:p>
            <a:pPr lvl="1"/>
            <a:r>
              <a:rPr lang="sv-SE" dirty="0"/>
              <a:t>PCR </a:t>
            </a:r>
            <a:r>
              <a:rPr lang="sv-SE" dirty="0" err="1"/>
              <a:t>Committee</a:t>
            </a:r>
            <a:r>
              <a:rPr lang="sv-SE" dirty="0"/>
              <a:t> </a:t>
            </a:r>
            <a:r>
              <a:rPr lang="sv-SE" dirty="0" err="1"/>
              <a:t>shall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LCA and </a:t>
            </a:r>
            <a:r>
              <a:rPr lang="sv-SE" dirty="0" err="1"/>
              <a:t>product-category</a:t>
            </a:r>
            <a:r>
              <a:rPr lang="sv-SE" dirty="0"/>
              <a:t> </a:t>
            </a:r>
            <a:r>
              <a:rPr lang="sv-SE" dirty="0" err="1"/>
              <a:t>expertise</a:t>
            </a:r>
            <a:endParaRPr lang="sv-SE" dirty="0"/>
          </a:p>
          <a:p>
            <a:pPr lvl="1"/>
            <a:r>
              <a:rPr lang="sv-SE" dirty="0"/>
              <a:t>PCR Moderator </a:t>
            </a:r>
            <a:r>
              <a:rPr lang="sv-SE" dirty="0" err="1"/>
              <a:t>shall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project</a:t>
            </a:r>
            <a:r>
              <a:rPr lang="sv-SE" dirty="0"/>
              <a:t> management </a:t>
            </a:r>
            <a:r>
              <a:rPr lang="sv-SE" dirty="0" err="1"/>
              <a:t>skills</a:t>
            </a:r>
            <a:endParaRPr lang="sv-SE" dirty="0"/>
          </a:p>
          <a:p>
            <a:pPr lvl="1"/>
            <a:r>
              <a:rPr lang="sv-SE" dirty="0"/>
              <a:t>PCR </a:t>
            </a:r>
            <a:r>
              <a:rPr lang="sv-SE" dirty="0" err="1"/>
              <a:t>Committee</a:t>
            </a:r>
            <a:r>
              <a:rPr lang="sv-SE" dirty="0"/>
              <a:t> </a:t>
            </a:r>
            <a:r>
              <a:rPr lang="sv-SE" dirty="0" err="1"/>
              <a:t>typically</a:t>
            </a:r>
            <a:r>
              <a:rPr lang="sv-SE" dirty="0"/>
              <a:t> </a:t>
            </a:r>
            <a:r>
              <a:rPr lang="sv-SE" dirty="0" err="1"/>
              <a:t>involves</a:t>
            </a:r>
            <a:r>
              <a:rPr lang="sv-SE" dirty="0"/>
              <a:t> </a:t>
            </a:r>
            <a:r>
              <a:rPr lang="sv-SE" dirty="0" err="1"/>
              <a:t>manufacturers</a:t>
            </a:r>
            <a:r>
              <a:rPr lang="sv-SE" dirty="0"/>
              <a:t>, </a:t>
            </a:r>
            <a:r>
              <a:rPr lang="sv-SE" dirty="0" err="1"/>
              <a:t>industry</a:t>
            </a:r>
            <a:r>
              <a:rPr lang="sv-SE" dirty="0"/>
              <a:t> associations, LCA </a:t>
            </a:r>
            <a:r>
              <a:rPr lang="sv-SE" dirty="0" err="1"/>
              <a:t>consultants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Typically</a:t>
            </a:r>
            <a:r>
              <a:rPr lang="sv-SE" dirty="0"/>
              <a:t> </a:t>
            </a:r>
            <a:r>
              <a:rPr lang="sv-SE" dirty="0" err="1"/>
              <a:t>takes</a:t>
            </a:r>
            <a:r>
              <a:rPr lang="sv-SE" dirty="0"/>
              <a:t> 10-12 </a:t>
            </a:r>
            <a:r>
              <a:rPr lang="sv-SE" dirty="0" err="1"/>
              <a:t>months</a:t>
            </a:r>
            <a:endParaRPr lang="sv-SE" dirty="0"/>
          </a:p>
          <a:p>
            <a:endParaRPr lang="sv-SE" dirty="0"/>
          </a:p>
          <a:p>
            <a:r>
              <a:rPr lang="sv-SE" dirty="0"/>
              <a:t>No </a:t>
            </a:r>
            <a:r>
              <a:rPr lang="sv-SE" dirty="0" err="1"/>
              <a:t>costs</a:t>
            </a:r>
            <a:r>
              <a:rPr lang="sv-SE" dirty="0"/>
              <a:t>, </a:t>
            </a:r>
            <a:r>
              <a:rPr lang="sv-SE" dirty="0" err="1"/>
              <a:t>except</a:t>
            </a:r>
            <a:r>
              <a:rPr lang="sv-SE" dirty="0"/>
              <a:t> the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spent</a:t>
            </a:r>
            <a:r>
              <a:rPr lang="sv-SE" dirty="0"/>
              <a:t> by the </a:t>
            </a:r>
            <a:r>
              <a:rPr lang="sv-SE" dirty="0" err="1"/>
              <a:t>involved</a:t>
            </a:r>
            <a:r>
              <a:rPr lang="sv-SE" dirty="0"/>
              <a:t> </a:t>
            </a:r>
            <a:r>
              <a:rPr lang="sv-SE" dirty="0" err="1"/>
              <a:t>parties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565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">
            <a:extLst>
              <a:ext uri="{FF2B5EF4-FFF2-40B4-BE49-F238E27FC236}">
                <a16:creationId xmlns:a16="http://schemas.microsoft.com/office/drawing/2014/main" id="{7F60E5F6-AE19-DB4C-B1BC-2EDED061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51644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231F20"/>
                </a:solidFill>
              </a:rPr>
              <a:t>The development process consist of 5 steps</a:t>
            </a:r>
            <a:endParaRPr lang="en-GB" dirty="0"/>
          </a:p>
        </p:txBody>
      </p:sp>
      <p:sp>
        <p:nvSpPr>
          <p:cNvPr id="6" name="textruta 4">
            <a:extLst>
              <a:ext uri="{FF2B5EF4-FFF2-40B4-BE49-F238E27FC236}">
                <a16:creationId xmlns:a16="http://schemas.microsoft.com/office/drawing/2014/main" id="{EE7049FF-42F4-48FC-A54B-52835F140F47}"/>
              </a:ext>
            </a:extLst>
          </p:cNvPr>
          <p:cNvSpPr txBox="1"/>
          <p:nvPr/>
        </p:nvSpPr>
        <p:spPr>
          <a:xfrm>
            <a:off x="736601" y="1859508"/>
            <a:ext cx="10300368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2400" dirty="0"/>
              <a:t> </a:t>
            </a:r>
            <a:r>
              <a:rPr lang="en-GB" sz="2400" b="1" dirty="0"/>
              <a:t>Initiation </a:t>
            </a:r>
            <a:r>
              <a:rPr lang="en-GB" sz="2400" dirty="0"/>
              <a:t>and </a:t>
            </a:r>
            <a:r>
              <a:rPr lang="en-GB" sz="2400" b="1" dirty="0"/>
              <a:t>announcement</a:t>
            </a: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r>
              <a:rPr lang="en-GB" sz="2400" dirty="0"/>
              <a:t> PCR Committee </a:t>
            </a:r>
            <a:r>
              <a:rPr lang="en-GB" sz="2400" b="1" dirty="0"/>
              <a:t>develops the draft </a:t>
            </a:r>
            <a:r>
              <a:rPr lang="en-GB" sz="2400" dirty="0"/>
              <a:t>PCR and </a:t>
            </a:r>
            <a:r>
              <a:rPr lang="en-GB" sz="2400" b="1" dirty="0"/>
              <a:t>stakeholder list</a:t>
            </a: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r>
              <a:rPr lang="en-GB" sz="2400" dirty="0"/>
              <a:t> </a:t>
            </a:r>
            <a:r>
              <a:rPr lang="en-GB" sz="2400" b="1" dirty="0"/>
              <a:t>Open consultation </a:t>
            </a:r>
            <a:r>
              <a:rPr lang="en-GB" sz="2400" dirty="0"/>
              <a:t>– for anyone to comment</a:t>
            </a: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r>
              <a:rPr lang="en-GB" sz="2400" dirty="0"/>
              <a:t> </a:t>
            </a:r>
            <a:r>
              <a:rPr lang="en-GB" sz="2400" b="1" dirty="0"/>
              <a:t>Review</a:t>
            </a:r>
            <a:r>
              <a:rPr lang="en-GB" sz="2400" dirty="0"/>
              <a:t> and </a:t>
            </a:r>
            <a:r>
              <a:rPr lang="en-GB" sz="2400" b="1" dirty="0"/>
              <a:t>approval </a:t>
            </a:r>
            <a:r>
              <a:rPr lang="en-GB" sz="2400" dirty="0"/>
              <a:t>by the PCR Review Panel (the Technical Committee of    the International EPD System)</a:t>
            </a: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r>
              <a:rPr lang="en-GB" sz="2400" dirty="0"/>
              <a:t> </a:t>
            </a:r>
            <a:r>
              <a:rPr lang="en-GB" sz="2400" b="1" dirty="0"/>
              <a:t>Publication</a:t>
            </a: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endParaRPr lang="en-GB" sz="2400" b="1" dirty="0"/>
          </a:p>
          <a:p>
            <a:pPr>
              <a:spcAft>
                <a:spcPts val="1200"/>
              </a:spcAft>
            </a:pPr>
            <a:r>
              <a:rPr lang="en-GB" sz="2400" dirty="0"/>
              <a:t>… and 4 years later: updating process following the same five steps</a:t>
            </a: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endParaRPr lang="en-GB" sz="2400" b="1" dirty="0"/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endParaRPr lang="en-GB" sz="2400" b="1" dirty="0"/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endParaRPr lang="en-GB" sz="2400" dirty="0"/>
          </a:p>
          <a:p>
            <a:pPr marL="457200" indent="-457200">
              <a:spcAft>
                <a:spcPts val="1200"/>
              </a:spcAft>
              <a:buAutoNum type="arabicPeriod"/>
            </a:pPr>
            <a:endParaRPr lang="en-GB" sz="2400" dirty="0"/>
          </a:p>
          <a:p>
            <a:pPr marL="342900" indent="-342900">
              <a:buAutoNum type="arabicPeriod"/>
            </a:pPr>
            <a:endParaRPr lang="en-GB" sz="2400" dirty="0"/>
          </a:p>
        </p:txBody>
      </p:sp>
      <p:pic>
        <p:nvPicPr>
          <p:cNvPr id="2" name="Picture 1" descr="A black background with a green square&#10;&#10;Description automatically generated">
            <a:extLst>
              <a:ext uri="{FF2B5EF4-FFF2-40B4-BE49-F238E27FC236}">
                <a16:creationId xmlns:a16="http://schemas.microsoft.com/office/drawing/2014/main" id="{ECE1C0BF-29D8-43E0-F9A4-98C0362C9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00" y="250667"/>
            <a:ext cx="1600200" cy="40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2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d66fe93-bf63-4edd-8eb4-7d42eb45ad40" xsi:nil="true"/>
    <SharedWithUsers xmlns="d5caab64-907b-434e-a588-0cc61b24178b">
      <UserInfo>
        <DisplayName>Sebastian Welling</DisplayName>
        <AccountId>6</AccountId>
        <AccountType/>
      </UserInfo>
      <UserInfo>
        <DisplayName>Sebastiaan Stiller</DisplayName>
        <AccountId>12</AccountId>
        <AccountType/>
      </UserInfo>
      <UserInfo>
        <DisplayName>Gustav Sandin Albertsson</DisplayName>
        <AccountId>23</AccountId>
        <AccountType/>
      </UserInfo>
      <UserInfo>
        <DisplayName>Adam Lewrén</DisplayName>
        <AccountId>20</AccountId>
        <AccountType/>
      </UserInfo>
      <UserInfo>
        <DisplayName>Susanne Lundberg</DisplayName>
        <AccountId>22</AccountId>
        <AccountType/>
      </UserInfo>
      <UserInfo>
        <DisplayName>Erika Kloow</DisplayName>
        <AccountId>182</AccountId>
        <AccountType/>
      </UserInfo>
    </SharedWithUsers>
    <Test xmlns="ed66fe93-bf63-4edd-8eb4-7d42eb45ad40" xsi:nil="true"/>
    <lcf76f155ced4ddcb4097134ff3c332f xmlns="ed66fe93-bf63-4edd-8eb4-7d42eb45ad40">
      <Terms xmlns="http://schemas.microsoft.com/office/infopath/2007/PartnerControls"/>
    </lcf76f155ced4ddcb4097134ff3c332f>
    <TaxCatchAll xmlns="d5caab64-907b-434e-a588-0cc61b24178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20951BA1E0BE43A252EFDF7791015E" ma:contentTypeVersion="21" ma:contentTypeDescription="Skapa ett nytt dokument." ma:contentTypeScope="" ma:versionID="27e489ecea697d436647f8f9c9bc29f0">
  <xsd:schema xmlns:xsd="http://www.w3.org/2001/XMLSchema" xmlns:xs="http://www.w3.org/2001/XMLSchema" xmlns:p="http://schemas.microsoft.com/office/2006/metadata/properties" xmlns:ns2="ed66fe93-bf63-4edd-8eb4-7d42eb45ad40" xmlns:ns3="d5caab64-907b-434e-a588-0cc61b24178b" targetNamespace="http://schemas.microsoft.com/office/2006/metadata/properties" ma:root="true" ma:fieldsID="4d4320806a95ba817fc4768b4c60f21a" ns2:_="" ns3:_="">
    <xsd:import namespace="ed66fe93-bf63-4edd-8eb4-7d42eb45ad40"/>
    <xsd:import namespace="d5caab64-907b-434e-a588-0cc61b2417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3:SharedWithUsers" minOccurs="0"/>
                <xsd:element ref="ns3:SharedWithDetails" minOccurs="0"/>
                <xsd:element ref="ns2:MediaLengthInSeconds" minOccurs="0"/>
                <xsd:element ref="ns2:Test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6fe93-bf63-4edd-8eb4-7d42eb45ad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Test" ma:index="22" nillable="true" ma:displayName="Test" ma:format="Dropdown" ma:internalName="Test">
      <xsd:simpleType>
        <xsd:restriction base="dms:Text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Bildmarkeringar" ma:readOnly="false" ma:fieldId="{5cf76f15-5ced-4ddc-b409-7134ff3c332f}" ma:taxonomyMulti="true" ma:sspId="7b349a0b-edc6-45e9-bae2-b1a2763297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aab64-907b-434e-a588-0cc61b24178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05c5366-1f89-4b8d-9ee0-2919749f4a60}" ma:internalName="TaxCatchAll" ma:showField="CatchAllData" ma:web="d5caab64-907b-434e-a588-0cc61b2417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1C9254-A19C-4FFE-BFB5-6F92CECAAB47}">
  <ds:schemaRefs>
    <ds:schemaRef ds:uri="http://schemas.microsoft.com/office/2006/documentManagement/types"/>
    <ds:schemaRef ds:uri="ed66fe93-bf63-4edd-8eb4-7d42eb45ad4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5caab64-907b-434e-a588-0cc61b24178b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041D2E-C0F9-4B3D-9C73-2826D5FDFD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66fe93-bf63-4edd-8eb4-7d42eb45ad40"/>
    <ds:schemaRef ds:uri="d5caab64-907b-434e-a588-0cc61b2417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D1530A-086D-47E2-BE6C-1491D66000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6041</TotalTime>
  <Words>1041</Words>
  <Application>Microsoft Office PowerPoint</Application>
  <PresentationFormat>Widescreen</PresentationFormat>
  <Paragraphs>146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Palatino Linotype</vt:lpstr>
      <vt:lpstr>Office-tema</vt:lpstr>
      <vt:lpstr>1_Office Theme</vt:lpstr>
      <vt:lpstr>PCR &amp; PCR development process @ PCR webinar, 2023-10-11</vt:lpstr>
      <vt:lpstr>PowerPoint Presentation</vt:lpstr>
      <vt:lpstr>Agenda </vt:lpstr>
      <vt:lpstr>What are product category rules (PCR)?</vt:lpstr>
      <vt:lpstr>PowerPoint Presentation</vt:lpstr>
      <vt:lpstr>PowerPoint Presentation</vt:lpstr>
      <vt:lpstr>Agenda </vt:lpstr>
      <vt:lpstr>The PCR development process</vt:lpstr>
      <vt:lpstr>The development process consist of 5 steps</vt:lpstr>
      <vt:lpstr>All necessary documents are available at our website</vt:lpstr>
      <vt:lpstr>Agenda </vt:lpstr>
      <vt:lpstr>Important methodological questions for PCR development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Mia-Maria Karlöf</dc:creator>
  <cp:lastModifiedBy>Gustav Sandin Albertsson</cp:lastModifiedBy>
  <cp:revision>34</cp:revision>
  <dcterms:created xsi:type="dcterms:W3CDTF">2020-09-07T09:29:18Z</dcterms:created>
  <dcterms:modified xsi:type="dcterms:W3CDTF">2023-10-11T09:06:07Z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0x0101003620951BA1E0BE43A252EFDF7791015E</vt:lpwstr>
  </property>
  <property fmtid="{D5CDD505-2E9C-101B-9397-08002B2CF9AE}" pid="3" name="MediaServiceImageTags">
    <vt:lpwstr/>
  </property>
</Properties>
</file>