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7FFFD7DE_A7C40B2A.xml" ContentType="application/vnd.ms-powerpoint.comment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9" r:id="rId4"/>
    <p:sldMasterId id="2147483808" r:id="rId5"/>
  </p:sldMasterIdLst>
  <p:notesMasterIdLst>
    <p:notesMasterId r:id="rId65"/>
  </p:notesMasterIdLst>
  <p:handoutMasterIdLst>
    <p:handoutMasterId r:id="rId66"/>
  </p:handoutMasterIdLst>
  <p:sldIdLst>
    <p:sldId id="2076137068" r:id="rId6"/>
    <p:sldId id="2147473394" r:id="rId7"/>
    <p:sldId id="2147473335" r:id="rId8"/>
    <p:sldId id="2076137026" r:id="rId9"/>
    <p:sldId id="2147473405" r:id="rId10"/>
    <p:sldId id="2147473404" r:id="rId11"/>
    <p:sldId id="2147473360" r:id="rId12"/>
    <p:sldId id="2147473361" r:id="rId13"/>
    <p:sldId id="2147473396" r:id="rId14"/>
    <p:sldId id="2147473341" r:id="rId15"/>
    <p:sldId id="2147473339" r:id="rId16"/>
    <p:sldId id="2147473402" r:id="rId17"/>
    <p:sldId id="256" r:id="rId18"/>
    <p:sldId id="2147470286" r:id="rId19"/>
    <p:sldId id="2076137080" r:id="rId20"/>
    <p:sldId id="2147473364" r:id="rId21"/>
    <p:sldId id="2147473338" r:id="rId22"/>
    <p:sldId id="2147470279" r:id="rId23"/>
    <p:sldId id="2147470288" r:id="rId24"/>
    <p:sldId id="2076137027" r:id="rId25"/>
    <p:sldId id="2147473362" r:id="rId26"/>
    <p:sldId id="2076137047" r:id="rId27"/>
    <p:sldId id="2076137048" r:id="rId28"/>
    <p:sldId id="2076137049" r:id="rId29"/>
    <p:sldId id="2076137050" r:id="rId30"/>
    <p:sldId id="2076137051" r:id="rId31"/>
    <p:sldId id="2076137052" r:id="rId32"/>
    <p:sldId id="2147473365" r:id="rId33"/>
    <p:sldId id="2147473366" r:id="rId34"/>
    <p:sldId id="2147473367" r:id="rId35"/>
    <p:sldId id="2147473368" r:id="rId36"/>
    <p:sldId id="2147473369" r:id="rId37"/>
    <p:sldId id="2147473371" r:id="rId38"/>
    <p:sldId id="2076137008" r:id="rId39"/>
    <p:sldId id="2147473373" r:id="rId40"/>
    <p:sldId id="2147473374" r:id="rId41"/>
    <p:sldId id="2147473384" r:id="rId42"/>
    <p:sldId id="2147473381" r:id="rId43"/>
    <p:sldId id="2147473385" r:id="rId44"/>
    <p:sldId id="2147473386" r:id="rId45"/>
    <p:sldId id="2147473387" r:id="rId46"/>
    <p:sldId id="2147473388" r:id="rId47"/>
    <p:sldId id="2147473389" r:id="rId48"/>
    <p:sldId id="2147473390" r:id="rId49"/>
    <p:sldId id="2147473391" r:id="rId50"/>
    <p:sldId id="2147473392" r:id="rId51"/>
    <p:sldId id="2147473393" r:id="rId52"/>
    <p:sldId id="2147473395" r:id="rId53"/>
    <p:sldId id="2147473382" r:id="rId54"/>
    <p:sldId id="2147473375" r:id="rId55"/>
    <p:sldId id="2076137015" r:id="rId56"/>
    <p:sldId id="2147473343" r:id="rId57"/>
    <p:sldId id="2147473400" r:id="rId58"/>
    <p:sldId id="2147473379" r:id="rId59"/>
    <p:sldId id="2147473401" r:id="rId60"/>
    <p:sldId id="2147473376" r:id="rId61"/>
    <p:sldId id="2147473397" r:id="rId62"/>
    <p:sldId id="2147473377" r:id="rId63"/>
    <p:sldId id="2076137070" r:id="rId6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vsnitt 1" id="{10F50A76-AE1D-204E-905E-8B8B3299A660}">
          <p14:sldIdLst>
            <p14:sldId id="2076137068"/>
            <p14:sldId id="2147473394"/>
            <p14:sldId id="2147473335"/>
            <p14:sldId id="2076137026"/>
            <p14:sldId id="2147473405"/>
            <p14:sldId id="2147473404"/>
            <p14:sldId id="2147473360"/>
            <p14:sldId id="2147473361"/>
            <p14:sldId id="2147473396"/>
            <p14:sldId id="2147473341"/>
            <p14:sldId id="2147473339"/>
            <p14:sldId id="2147473402"/>
            <p14:sldId id="256"/>
            <p14:sldId id="2147470286"/>
            <p14:sldId id="2076137080"/>
            <p14:sldId id="2147473364"/>
            <p14:sldId id="2147473338"/>
            <p14:sldId id="2147470279"/>
            <p14:sldId id="2147470288"/>
            <p14:sldId id="2076137027"/>
            <p14:sldId id="2147473362"/>
            <p14:sldId id="2076137047"/>
            <p14:sldId id="2076137048"/>
            <p14:sldId id="2076137049"/>
            <p14:sldId id="2076137050"/>
            <p14:sldId id="2076137051"/>
            <p14:sldId id="2076137052"/>
            <p14:sldId id="2147473365"/>
            <p14:sldId id="2147473366"/>
            <p14:sldId id="2147473367"/>
            <p14:sldId id="2147473368"/>
            <p14:sldId id="2147473369"/>
            <p14:sldId id="2147473371"/>
            <p14:sldId id="2076137008"/>
            <p14:sldId id="2147473373"/>
            <p14:sldId id="2147473374"/>
            <p14:sldId id="2147473384"/>
            <p14:sldId id="2147473381"/>
            <p14:sldId id="2147473385"/>
            <p14:sldId id="2147473386"/>
            <p14:sldId id="2147473387"/>
            <p14:sldId id="2147473388"/>
            <p14:sldId id="2147473389"/>
            <p14:sldId id="2147473390"/>
            <p14:sldId id="2147473391"/>
            <p14:sldId id="2147473392"/>
            <p14:sldId id="2147473393"/>
            <p14:sldId id="2147473395"/>
            <p14:sldId id="2147473382"/>
            <p14:sldId id="2147473375"/>
            <p14:sldId id="2076137015"/>
            <p14:sldId id="2147473343"/>
            <p14:sldId id="2147473400"/>
            <p14:sldId id="2147473379"/>
            <p14:sldId id="2147473401"/>
            <p14:sldId id="2147473376"/>
            <p14:sldId id="2147473397"/>
            <p14:sldId id="2147473377"/>
            <p14:sldId id="207613707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12A57A-58ED-3B67-5524-51DCBA1D4EE6}" name="Manuel Mammen Parayil" initials="" userId="S::ManuelMammen.Parayil@ivl.se::f09502db-d4fe-417f-8286-6abca4e4c799" providerId="AD"/>
  <p188:author id="{B9CD5BC3-123B-7558-4375-51B38D30CD44}" name="Prithivesh Ashok" initials="PA" userId="S::Prithivesh.Ashok@ivl.se::6fe0c582-c0a7-4907-9f59-0beb905d81d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6F0"/>
    <a:srgbClr val="1D5F52"/>
    <a:srgbClr val="A5CCB2"/>
    <a:srgbClr val="BACEB8"/>
    <a:srgbClr val="C065D6"/>
    <a:srgbClr val="C07FD6"/>
    <a:srgbClr val="231F20"/>
    <a:srgbClr val="BEAB5B"/>
    <a:srgbClr val="5A66FF"/>
    <a:srgbClr val="33B8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D8E26E-4173-4364-9049-7C4D16B0B59B}" v="802" dt="2026-10-09T03:31:30.283"/>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Mörkt format 1 - Dekorfärg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Mörkt forma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7CE84F3-28C3-443E-9E96-99CF82512B78}" styleName="Mörkt format 1 - Dekorfärg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just format 3 - Dekorfärg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Ljust forma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just format 2 - Dekorfär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A107856-5554-42FB-B03E-39F5DBC370BA}" styleName="Mellanmörkt format 4 - Dekorfär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7853C-536D-4A76-A0AE-DD22124D55A5}" styleName="Format med tema 1 - dekorfär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68978" autoAdjust="0"/>
  </p:normalViewPr>
  <p:slideViewPr>
    <p:cSldViewPr snapToGrid="0">
      <p:cViewPr varScale="1">
        <p:scale>
          <a:sx n="43" d="100"/>
          <a:sy n="43" d="100"/>
        </p:scale>
        <p:origin x="1616" y="26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viewProps" Target="viewProps.xml"/><Relationship Id="rId7" Type="http://schemas.openxmlformats.org/officeDocument/2006/relationships/slide" Target="slides/slide2.xml"/><Relationship Id="rId71"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73"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de Brun Skantz" userId="S::natalie.debrun.skantz@ivl.se::3bf6ed11-2bc7-45d0-81f1-b84e2057a4ae" providerId="AD" clId="Web-{9FF79D8C-6785-A961-D439-5F176CEFDB28}"/>
    <pc:docChg chg="modSld">
      <pc:chgData name="Natalie de Brun Skantz" userId="S::natalie.debrun.skantz@ivl.se::3bf6ed11-2bc7-45d0-81f1-b84e2057a4ae" providerId="AD" clId="Web-{9FF79D8C-6785-A961-D439-5F176CEFDB28}" dt="2026-09-28T10:58:13.880" v="13" actId="14100"/>
      <pc:docMkLst>
        <pc:docMk/>
      </pc:docMkLst>
      <pc:sldChg chg="modSp">
        <pc:chgData name="Natalie de Brun Skantz" userId="S::natalie.debrun.skantz@ivl.se::3bf6ed11-2bc7-45d0-81f1-b84e2057a4ae" providerId="AD" clId="Web-{9FF79D8C-6785-A961-D439-5F176CEFDB28}" dt="2026-09-28T10:58:08.646" v="12" actId="20577"/>
        <pc:sldMkLst>
          <pc:docMk/>
          <pc:sldMk cId="1184842965" sldId="2076137068"/>
        </pc:sldMkLst>
        <pc:spChg chg="mod">
          <ac:chgData name="Natalie de Brun Skantz" userId="S::natalie.debrun.skantz@ivl.se::3bf6ed11-2bc7-45d0-81f1-b84e2057a4ae" providerId="AD" clId="Web-{9FF79D8C-6785-A961-D439-5F176CEFDB28}" dt="2026-09-28T10:58:04.459" v="11" actId="14100"/>
          <ac:spMkLst>
            <pc:docMk/>
            <pc:sldMk cId="1184842965" sldId="2076137068"/>
            <ac:spMk id="4" creationId="{0E627289-A57C-9476-C603-742CB42F3A96}"/>
          </ac:spMkLst>
        </pc:spChg>
        <pc:spChg chg="mod">
          <ac:chgData name="Natalie de Brun Skantz" userId="S::natalie.debrun.skantz@ivl.se::3bf6ed11-2bc7-45d0-81f1-b84e2057a4ae" providerId="AD" clId="Web-{9FF79D8C-6785-A961-D439-5F176CEFDB28}" dt="2026-09-28T10:58:08.646" v="12" actId="20577"/>
          <ac:spMkLst>
            <pc:docMk/>
            <pc:sldMk cId="1184842965" sldId="2076137068"/>
            <ac:spMk id="5" creationId="{35A64E20-4C43-4AB4-8FDA-2668D4C15E22}"/>
          </ac:spMkLst>
        </pc:spChg>
      </pc:sldChg>
      <pc:sldChg chg="modSp">
        <pc:chgData name="Natalie de Brun Skantz" userId="S::natalie.debrun.skantz@ivl.se::3bf6ed11-2bc7-45d0-81f1-b84e2057a4ae" providerId="AD" clId="Web-{9FF79D8C-6785-A961-D439-5F176CEFDB28}" dt="2026-09-28T10:58:13.880" v="13" actId="14100"/>
        <pc:sldMkLst>
          <pc:docMk/>
          <pc:sldMk cId="770558982" sldId="2147473337"/>
        </pc:sldMkLst>
      </pc:sldChg>
    </pc:docChg>
  </pc:docChgLst>
  <pc:docChgLst>
    <pc:chgData name="Manuel Mammen Parayil" userId="S::manuelmammen.parayil@ivl.se::f09502db-d4fe-417f-8286-6abca4e4c799" providerId="AD" clId="Web-{522B6C5B-058F-B62E-5293-EEB19EC6B61E}"/>
    <pc:docChg chg="addSld delSld modSld modSection">
      <pc:chgData name="Manuel Mammen Parayil" userId="S::manuelmammen.parayil@ivl.se::f09502db-d4fe-417f-8286-6abca4e4c799" providerId="AD" clId="Web-{522B6C5B-058F-B62E-5293-EEB19EC6B61E}" dt="2026-10-08T18:01:33.987" v="947" actId="20577"/>
      <pc:docMkLst>
        <pc:docMk/>
      </pc:docMkLst>
      <pc:sldChg chg="modSp">
        <pc:chgData name="Manuel Mammen Parayil" userId="S::manuelmammen.parayil@ivl.se::f09502db-d4fe-417f-8286-6abca4e4c799" providerId="AD" clId="Web-{522B6C5B-058F-B62E-5293-EEB19EC6B61E}" dt="2026-10-08T18:01:33.987" v="947" actId="20577"/>
        <pc:sldMkLst>
          <pc:docMk/>
          <pc:sldMk cId="2814642986" sldId="2147473374"/>
        </pc:sldMkLst>
        <pc:spChg chg="mod">
          <ac:chgData name="Manuel Mammen Parayil" userId="S::manuelmammen.parayil@ivl.se::f09502db-d4fe-417f-8286-6abca4e4c799" providerId="AD" clId="Web-{522B6C5B-058F-B62E-5293-EEB19EC6B61E}" dt="2026-10-08T18:01:33.987" v="947" actId="20577"/>
          <ac:spMkLst>
            <pc:docMk/>
            <pc:sldMk cId="2814642986" sldId="2147473374"/>
            <ac:spMk id="3" creationId="{16A6CEA5-F7FD-6C35-5558-200EE08ACCC3}"/>
          </ac:spMkLst>
        </pc:spChg>
      </pc:sldChg>
      <pc:sldChg chg="delSp modSp addAnim">
        <pc:chgData name="Manuel Mammen Parayil" userId="S::manuelmammen.parayil@ivl.se::f09502db-d4fe-417f-8286-6abca4e4c799" providerId="AD" clId="Web-{522B6C5B-058F-B62E-5293-EEB19EC6B61E}" dt="2026-10-08T17:58:24.391" v="897"/>
        <pc:sldMkLst>
          <pc:docMk/>
          <pc:sldMk cId="3142978697" sldId="2147473382"/>
        </pc:sldMkLst>
        <pc:spChg chg="mod">
          <ac:chgData name="Manuel Mammen Parayil" userId="S::manuelmammen.parayil@ivl.se::f09502db-d4fe-417f-8286-6abca4e4c799" providerId="AD" clId="Web-{522B6C5B-058F-B62E-5293-EEB19EC6B61E}" dt="2026-10-08T17:34:27.031" v="523" actId="20577"/>
          <ac:spMkLst>
            <pc:docMk/>
            <pc:sldMk cId="3142978697" sldId="2147473382"/>
            <ac:spMk id="2" creationId="{805983AB-EC4A-497F-09C0-335AD97B8D69}"/>
          </ac:spMkLst>
        </pc:spChg>
        <pc:spChg chg="mod">
          <ac:chgData name="Manuel Mammen Parayil" userId="S::manuelmammen.parayil@ivl.se::f09502db-d4fe-417f-8286-6abca4e4c799" providerId="AD" clId="Web-{522B6C5B-058F-B62E-5293-EEB19EC6B61E}" dt="2026-10-08T17:46:21.002" v="853" actId="20577"/>
          <ac:spMkLst>
            <pc:docMk/>
            <pc:sldMk cId="3142978697" sldId="2147473382"/>
            <ac:spMk id="3" creationId="{F7910DED-CD50-3255-A61B-EE9A9AF07685}"/>
          </ac:spMkLst>
        </pc:spChg>
      </pc:sldChg>
      <pc:sldChg chg="del">
        <pc:chgData name="Manuel Mammen Parayil" userId="S::manuelmammen.parayil@ivl.se::f09502db-d4fe-417f-8286-6abca4e4c799" providerId="AD" clId="Web-{522B6C5B-058F-B62E-5293-EEB19EC6B61E}" dt="2026-10-08T17:58:13.344" v="896"/>
        <pc:sldMkLst>
          <pc:docMk/>
          <pc:sldMk cId="3324385514" sldId="2147473383"/>
        </pc:sldMkLst>
      </pc:sldChg>
      <pc:sldChg chg="modSp addAnim">
        <pc:chgData name="Manuel Mammen Parayil" userId="S::manuelmammen.parayil@ivl.se::f09502db-d4fe-417f-8286-6abca4e4c799" providerId="AD" clId="Web-{522B6C5B-058F-B62E-5293-EEB19EC6B61E}" dt="2026-10-08T17:59:10.282" v="899"/>
        <pc:sldMkLst>
          <pc:docMk/>
          <pc:sldMk cId="3761062411" sldId="2147473385"/>
        </pc:sldMkLst>
        <pc:spChg chg="mod">
          <ac:chgData name="Manuel Mammen Parayil" userId="S::manuelmammen.parayil@ivl.se::f09502db-d4fe-417f-8286-6abca4e4c799" providerId="AD" clId="Web-{522B6C5B-058F-B62E-5293-EEB19EC6B61E}" dt="2026-10-08T17:13:45.979" v="31" actId="20577"/>
          <ac:spMkLst>
            <pc:docMk/>
            <pc:sldMk cId="3761062411" sldId="2147473385"/>
            <ac:spMk id="3" creationId="{36D197A0-B08C-F1E3-3369-5B02C4E2C7AC}"/>
          </ac:spMkLst>
        </pc:spChg>
      </pc:sldChg>
      <pc:sldChg chg="addAnim">
        <pc:chgData name="Manuel Mammen Parayil" userId="S::manuelmammen.parayil@ivl.se::f09502db-d4fe-417f-8286-6abca4e4c799" providerId="AD" clId="Web-{522B6C5B-058F-B62E-5293-EEB19EC6B61E}" dt="2026-10-08T17:58:53.219" v="898"/>
        <pc:sldMkLst>
          <pc:docMk/>
          <pc:sldMk cId="2403192866" sldId="2147473388"/>
        </pc:sldMkLst>
      </pc:sldChg>
      <pc:sldChg chg="modSp">
        <pc:chgData name="Manuel Mammen Parayil" userId="S::manuelmammen.parayil@ivl.se::f09502db-d4fe-417f-8286-6abca4e4c799" providerId="AD" clId="Web-{522B6C5B-058F-B62E-5293-EEB19EC6B61E}" dt="2026-10-08T17:18:15.640" v="39" actId="20577"/>
        <pc:sldMkLst>
          <pc:docMk/>
          <pc:sldMk cId="2384208327" sldId="2147473390"/>
        </pc:sldMkLst>
        <pc:spChg chg="mod">
          <ac:chgData name="Manuel Mammen Parayil" userId="S::manuelmammen.parayil@ivl.se::f09502db-d4fe-417f-8286-6abca4e4c799" providerId="AD" clId="Web-{522B6C5B-058F-B62E-5293-EEB19EC6B61E}" dt="2026-10-08T17:18:15.640" v="39" actId="20577"/>
          <ac:spMkLst>
            <pc:docMk/>
            <pc:sldMk cId="2384208327" sldId="2147473390"/>
            <ac:spMk id="3" creationId="{52812A6A-0F0D-A9AF-F7C1-5D7D553D86D9}"/>
          </ac:spMkLst>
        </pc:spChg>
      </pc:sldChg>
      <pc:sldChg chg="modSp">
        <pc:chgData name="Manuel Mammen Parayil" userId="S::manuelmammen.parayil@ivl.se::f09502db-d4fe-417f-8286-6abca4e4c799" providerId="AD" clId="Web-{522B6C5B-058F-B62E-5293-EEB19EC6B61E}" dt="2026-10-08T17:20:16.002" v="184" actId="20577"/>
        <pc:sldMkLst>
          <pc:docMk/>
          <pc:sldMk cId="1550959601" sldId="2147473391"/>
        </pc:sldMkLst>
        <pc:spChg chg="mod">
          <ac:chgData name="Manuel Mammen Parayil" userId="S::manuelmammen.parayil@ivl.se::f09502db-d4fe-417f-8286-6abca4e4c799" providerId="AD" clId="Web-{522B6C5B-058F-B62E-5293-EEB19EC6B61E}" dt="2026-10-08T17:20:16.002" v="184" actId="20577"/>
          <ac:spMkLst>
            <pc:docMk/>
            <pc:sldMk cId="1550959601" sldId="2147473391"/>
            <ac:spMk id="3" creationId="{0664482B-51B6-C31F-ED42-BD3488C297E7}"/>
          </ac:spMkLst>
        </pc:spChg>
      </pc:sldChg>
      <pc:sldChg chg="modSp">
        <pc:chgData name="Manuel Mammen Parayil" userId="S::manuelmammen.parayil@ivl.se::f09502db-d4fe-417f-8286-6abca4e4c799" providerId="AD" clId="Web-{522B6C5B-058F-B62E-5293-EEB19EC6B61E}" dt="2026-10-08T17:23:29.380" v="335" actId="20577"/>
        <pc:sldMkLst>
          <pc:docMk/>
          <pc:sldMk cId="1142326892" sldId="2147473392"/>
        </pc:sldMkLst>
        <pc:spChg chg="mod">
          <ac:chgData name="Manuel Mammen Parayil" userId="S::manuelmammen.parayil@ivl.se::f09502db-d4fe-417f-8286-6abca4e4c799" providerId="AD" clId="Web-{522B6C5B-058F-B62E-5293-EEB19EC6B61E}" dt="2026-10-08T17:23:29.380" v="335" actId="20577"/>
          <ac:spMkLst>
            <pc:docMk/>
            <pc:sldMk cId="1142326892" sldId="2147473392"/>
            <ac:spMk id="3" creationId="{1B2A800B-11F8-C2D2-0032-55A234DDB0D2}"/>
          </ac:spMkLst>
        </pc:spChg>
      </pc:sldChg>
      <pc:sldChg chg="modSp">
        <pc:chgData name="Manuel Mammen Parayil" userId="S::manuelmammen.parayil@ivl.se::f09502db-d4fe-417f-8286-6abca4e4c799" providerId="AD" clId="Web-{522B6C5B-058F-B62E-5293-EEB19EC6B61E}" dt="2026-10-08T17:29:48.667" v="501" actId="20577"/>
        <pc:sldMkLst>
          <pc:docMk/>
          <pc:sldMk cId="4004785773" sldId="2147473393"/>
        </pc:sldMkLst>
        <pc:spChg chg="mod">
          <ac:chgData name="Manuel Mammen Parayil" userId="S::manuelmammen.parayil@ivl.se::f09502db-d4fe-417f-8286-6abca4e4c799" providerId="AD" clId="Web-{522B6C5B-058F-B62E-5293-EEB19EC6B61E}" dt="2026-10-08T17:29:48.667" v="501" actId="20577"/>
          <ac:spMkLst>
            <pc:docMk/>
            <pc:sldMk cId="4004785773" sldId="2147473393"/>
            <ac:spMk id="3" creationId="{A7898415-4A5F-9803-BCCA-CB4A6A2F570F}"/>
          </ac:spMkLst>
        </pc:spChg>
      </pc:sldChg>
      <pc:sldChg chg="delSp modSp add replId">
        <pc:chgData name="Manuel Mammen Parayil" userId="S::manuelmammen.parayil@ivl.se::f09502db-d4fe-417f-8286-6abca4e4c799" providerId="AD" clId="Web-{522B6C5B-058F-B62E-5293-EEB19EC6B61E}" dt="2026-10-08T17:58:07.031" v="895" actId="20577"/>
        <pc:sldMkLst>
          <pc:docMk/>
          <pc:sldMk cId="4265900955" sldId="2147473395"/>
        </pc:sldMkLst>
        <pc:spChg chg="mod">
          <ac:chgData name="Manuel Mammen Parayil" userId="S::manuelmammen.parayil@ivl.se::f09502db-d4fe-417f-8286-6abca4e4c799" providerId="AD" clId="Web-{522B6C5B-058F-B62E-5293-EEB19EC6B61E}" dt="2026-10-08T17:58:07.031" v="895" actId="20577"/>
          <ac:spMkLst>
            <pc:docMk/>
            <pc:sldMk cId="4265900955" sldId="2147473395"/>
            <ac:spMk id="3" creationId="{14A2EF46-6023-72FE-BF65-5F5302647684}"/>
          </ac:spMkLst>
        </pc:spChg>
      </pc:sldChg>
    </pc:docChg>
  </pc:docChgLst>
  <pc:docChgLst>
    <pc:chgData name="Natalie de Brun Skantz" userId="3bf6ed11-2bc7-45d0-81f1-b84e2057a4ae" providerId="ADAL" clId="{CFD6E527-7936-4300-BE53-149029EA3E69}"/>
    <pc:docChg chg="undo custSel addSld delSld modSld sldOrd modSection">
      <pc:chgData name="Natalie de Brun Skantz" userId="3bf6ed11-2bc7-45d0-81f1-b84e2057a4ae" providerId="ADAL" clId="{CFD6E527-7936-4300-BE53-149029EA3E69}" dt="2026-09-25T13:42:53.866" v="1628" actId="20577"/>
      <pc:docMkLst>
        <pc:docMk/>
      </pc:docMkLst>
      <pc:sldChg chg="ord">
        <pc:chgData name="Natalie de Brun Skantz" userId="3bf6ed11-2bc7-45d0-81f1-b84e2057a4ae" providerId="ADAL" clId="{CFD6E527-7936-4300-BE53-149029EA3E69}" dt="2026-09-24T20:23:44.819" v="940"/>
        <pc:sldMkLst>
          <pc:docMk/>
          <pc:sldMk cId="116727528" sldId="2147470279"/>
        </pc:sldMkLst>
      </pc:sldChg>
      <pc:sldChg chg="addSp delSp modSp mod modClrScheme chgLayout">
        <pc:chgData name="Natalie de Brun Skantz" userId="3bf6ed11-2bc7-45d0-81f1-b84e2057a4ae" providerId="ADAL" clId="{CFD6E527-7936-4300-BE53-149029EA3E69}" dt="2026-09-24T20:04:11.351" v="321" actId="700"/>
        <pc:sldMkLst>
          <pc:docMk/>
          <pc:sldMk cId="1830750437" sldId="2147473335"/>
        </pc:sldMkLst>
        <pc:spChg chg="mod ord">
          <ac:chgData name="Natalie de Brun Skantz" userId="3bf6ed11-2bc7-45d0-81f1-b84e2057a4ae" providerId="ADAL" clId="{CFD6E527-7936-4300-BE53-149029EA3E69}" dt="2026-09-24T20:04:11.351" v="321" actId="700"/>
          <ac:spMkLst>
            <pc:docMk/>
            <pc:sldMk cId="1830750437" sldId="2147473335"/>
            <ac:spMk id="2" creationId="{D03EFDC8-604A-2539-1DE2-B99A84AFA451}"/>
          </ac:spMkLst>
        </pc:spChg>
        <pc:picChg chg="mod ord">
          <ac:chgData name="Natalie de Brun Skantz" userId="3bf6ed11-2bc7-45d0-81f1-b84e2057a4ae" providerId="ADAL" clId="{CFD6E527-7936-4300-BE53-149029EA3E69}" dt="2026-09-24T20:03:45.637" v="306" actId="1076"/>
          <ac:picMkLst>
            <pc:docMk/>
            <pc:sldMk cId="1830750437" sldId="2147473335"/>
            <ac:picMk id="5" creationId="{BC483D92-1E76-FD76-988B-23ADEFFDE680}"/>
          </ac:picMkLst>
        </pc:picChg>
        <pc:picChg chg="add mod">
          <ac:chgData name="Natalie de Brun Skantz" userId="3bf6ed11-2bc7-45d0-81f1-b84e2057a4ae" providerId="ADAL" clId="{CFD6E527-7936-4300-BE53-149029EA3E69}" dt="2026-09-24T20:03:50.661" v="319" actId="1036"/>
          <ac:picMkLst>
            <pc:docMk/>
            <pc:sldMk cId="1830750437" sldId="2147473335"/>
            <ac:picMk id="9" creationId="{CE56DA72-CCF0-4566-7506-BF9666C8077E}"/>
          </ac:picMkLst>
        </pc:picChg>
      </pc:sldChg>
      <pc:sldChg chg="modSp new mod">
        <pc:chgData name="Natalie de Brun Skantz" userId="3bf6ed11-2bc7-45d0-81f1-b84e2057a4ae" providerId="ADAL" clId="{CFD6E527-7936-4300-BE53-149029EA3E69}" dt="2026-09-24T19:57:16.502" v="174" actId="113"/>
        <pc:sldMkLst>
          <pc:docMk/>
          <pc:sldMk cId="770558982" sldId="2147473337"/>
        </pc:sldMkLst>
      </pc:sldChg>
      <pc:sldChg chg="modSp new mod">
        <pc:chgData name="Natalie de Brun Skantz" userId="3bf6ed11-2bc7-45d0-81f1-b84e2057a4ae" providerId="ADAL" clId="{CFD6E527-7936-4300-BE53-149029EA3E69}" dt="2026-09-24T21:13:18.437" v="1202" actId="113"/>
        <pc:sldMkLst>
          <pc:docMk/>
          <pc:sldMk cId="915656864" sldId="2147473341"/>
        </pc:sldMkLst>
        <pc:spChg chg="mod">
          <ac:chgData name="Natalie de Brun Skantz" userId="3bf6ed11-2bc7-45d0-81f1-b84e2057a4ae" providerId="ADAL" clId="{CFD6E527-7936-4300-BE53-149029EA3E69}" dt="2026-09-24T21:13:18.437" v="1202" actId="113"/>
          <ac:spMkLst>
            <pc:docMk/>
            <pc:sldMk cId="915656864" sldId="2147473341"/>
            <ac:spMk id="2" creationId="{CDB4BAF8-1942-7899-53EE-BCACE3FBF377}"/>
          </ac:spMkLst>
        </pc:spChg>
      </pc:sldChg>
      <pc:sldChg chg="modSp add mod ord">
        <pc:chgData name="Natalie de Brun Skantz" userId="3bf6ed11-2bc7-45d0-81f1-b84e2057a4ae" providerId="ADAL" clId="{CFD6E527-7936-4300-BE53-149029EA3E69}" dt="2026-09-24T21:13:13.296" v="1201" actId="113"/>
        <pc:sldMkLst>
          <pc:docMk/>
          <pc:sldMk cId="3440197080" sldId="2147473343"/>
        </pc:sldMkLst>
        <pc:spChg chg="mod">
          <ac:chgData name="Natalie de Brun Skantz" userId="3bf6ed11-2bc7-45d0-81f1-b84e2057a4ae" providerId="ADAL" clId="{CFD6E527-7936-4300-BE53-149029EA3E69}" dt="2026-09-24T21:13:13.296" v="1201" actId="113"/>
          <ac:spMkLst>
            <pc:docMk/>
            <pc:sldMk cId="3440197080" sldId="2147473343"/>
            <ac:spMk id="2" creationId="{3CD0BA8B-0908-CF84-A8C0-78922EE5C6C0}"/>
          </ac:spMkLst>
        </pc:spChg>
      </pc:sldChg>
    </pc:docChg>
  </pc:docChgLst>
  <pc:docChgLst>
    <pc:chgData name="Manuel Mammen Parayil" userId="S::manuelmammen.parayil@ivl.se::f09502db-d4fe-417f-8286-6abca4e4c799" providerId="AD" clId="Web-{A06C3D29-CDF1-69AC-E6F0-CC9C946FF934}"/>
    <pc:docChg chg="modSld">
      <pc:chgData name="Manuel Mammen Parayil" userId="S::manuelmammen.parayil@ivl.se::f09502db-d4fe-417f-8286-6abca4e4c799" providerId="AD" clId="Web-{A06C3D29-CDF1-69AC-E6F0-CC9C946FF934}" dt="2026-10-09T04:26:27.049" v="1" actId="20577"/>
      <pc:docMkLst>
        <pc:docMk/>
      </pc:docMkLst>
      <pc:sldChg chg="modSp">
        <pc:chgData name="Manuel Mammen Parayil" userId="S::manuelmammen.parayil@ivl.se::f09502db-d4fe-417f-8286-6abca4e4c799" providerId="AD" clId="Web-{A06C3D29-CDF1-69AC-E6F0-CC9C946FF934}" dt="2026-10-09T04:26:27.049" v="1" actId="20577"/>
        <pc:sldMkLst>
          <pc:docMk/>
          <pc:sldMk cId="3298978175" sldId="2076137026"/>
        </pc:sldMkLst>
        <pc:spChg chg="mod">
          <ac:chgData name="Manuel Mammen Parayil" userId="S::manuelmammen.parayil@ivl.se::f09502db-d4fe-417f-8286-6abca4e4c799" providerId="AD" clId="Web-{A06C3D29-CDF1-69AC-E6F0-CC9C946FF934}" dt="2026-10-09T04:26:27.049" v="1" actId="20577"/>
          <ac:spMkLst>
            <pc:docMk/>
            <pc:sldMk cId="3298978175" sldId="2076137026"/>
            <ac:spMk id="15" creationId="{9D999CB8-0205-A46A-FC75-FE54CF952EB0}"/>
          </ac:spMkLst>
        </pc:spChg>
      </pc:sldChg>
    </pc:docChg>
  </pc:docChgLst>
  <pc:docChgLst>
    <pc:chgData name="Natalie de Brun Skantz" userId="3bf6ed11-2bc7-45d0-81f1-b84e2057a4ae" providerId="ADAL" clId="{CDBCC7F1-266C-4003-94B1-CCE371FC4287}"/>
    <pc:docChg chg="undo custSel addSld delSld modSld sldOrd modSection">
      <pc:chgData name="Natalie de Brun Skantz" userId="3bf6ed11-2bc7-45d0-81f1-b84e2057a4ae" providerId="ADAL" clId="{CDBCC7F1-266C-4003-94B1-CCE371FC4287}" dt="2026-10-02T13:29:02.278" v="2686" actId="47"/>
      <pc:docMkLst>
        <pc:docMk/>
      </pc:docMkLst>
      <pc:sldChg chg="add">
        <pc:chgData name="Natalie de Brun Skantz" userId="3bf6ed11-2bc7-45d0-81f1-b84e2057a4ae" providerId="ADAL" clId="{CDBCC7F1-266C-4003-94B1-CCE371FC4287}" dt="2026-09-29T20:25:55.893" v="1087"/>
        <pc:sldMkLst>
          <pc:docMk/>
          <pc:sldMk cId="2337385792" sldId="2076137027"/>
        </pc:sldMkLst>
      </pc:sldChg>
      <pc:sldChg chg="modSp add mod">
        <pc:chgData name="Natalie de Brun Skantz" userId="3bf6ed11-2bc7-45d0-81f1-b84e2057a4ae" providerId="ADAL" clId="{CDBCC7F1-266C-4003-94B1-CCE371FC4287}" dt="2026-10-02T12:47:06.842" v="2111" actId="255"/>
        <pc:sldMkLst>
          <pc:docMk/>
          <pc:sldMk cId="2205363154" sldId="2076137080"/>
        </pc:sldMkLst>
        <pc:spChg chg="mod">
          <ac:chgData name="Natalie de Brun Skantz" userId="3bf6ed11-2bc7-45d0-81f1-b84e2057a4ae" providerId="ADAL" clId="{CDBCC7F1-266C-4003-94B1-CCE371FC4287}" dt="2026-10-02T12:47:06.842" v="2111" actId="255"/>
          <ac:spMkLst>
            <pc:docMk/>
            <pc:sldMk cId="2205363154" sldId="2076137080"/>
            <ac:spMk id="4" creationId="{B7DE4F0E-D782-8C5A-165B-57A5E4541536}"/>
          </ac:spMkLst>
        </pc:spChg>
        <pc:picChg chg="mod">
          <ac:chgData name="Natalie de Brun Skantz" userId="3bf6ed11-2bc7-45d0-81f1-b84e2057a4ae" providerId="ADAL" clId="{CDBCC7F1-266C-4003-94B1-CCE371FC4287}" dt="2026-10-02T12:44:59.647" v="2057" actId="1440"/>
          <ac:picMkLst>
            <pc:docMk/>
            <pc:sldMk cId="2205363154" sldId="2076137080"/>
            <ac:picMk id="10" creationId="{A45EC3DE-F4E7-F4D3-2FAE-01B3933AE832}"/>
          </ac:picMkLst>
        </pc:picChg>
      </pc:sldChg>
      <pc:sldChg chg="ord">
        <pc:chgData name="Natalie de Brun Skantz" userId="3bf6ed11-2bc7-45d0-81f1-b84e2057a4ae" providerId="ADAL" clId="{CDBCC7F1-266C-4003-94B1-CCE371FC4287}" dt="2026-09-29T20:34:33.500" v="1180"/>
        <pc:sldMkLst>
          <pc:docMk/>
          <pc:sldMk cId="116727528" sldId="2147470279"/>
        </pc:sldMkLst>
      </pc:sldChg>
      <pc:sldChg chg="modSp add mod">
        <pc:chgData name="Natalie de Brun Skantz" userId="3bf6ed11-2bc7-45d0-81f1-b84e2057a4ae" providerId="ADAL" clId="{CDBCC7F1-266C-4003-94B1-CCE371FC4287}" dt="2026-10-02T12:47:29.794" v="2139" actId="20577"/>
        <pc:sldMkLst>
          <pc:docMk/>
          <pc:sldMk cId="735994927" sldId="2147470286"/>
        </pc:sldMkLst>
        <pc:spChg chg="mod">
          <ac:chgData name="Natalie de Brun Skantz" userId="3bf6ed11-2bc7-45d0-81f1-b84e2057a4ae" providerId="ADAL" clId="{CDBCC7F1-266C-4003-94B1-CCE371FC4287}" dt="2026-10-02T12:47:29.794" v="2139" actId="20577"/>
          <ac:spMkLst>
            <pc:docMk/>
            <pc:sldMk cId="735994927" sldId="2147470286"/>
            <ac:spMk id="3" creationId="{437F503D-9314-129E-B0E4-8D15754E0D77}"/>
          </ac:spMkLst>
        </pc:spChg>
      </pc:sldChg>
      <pc:sldChg chg="add">
        <pc:chgData name="Natalie de Brun Skantz" userId="3bf6ed11-2bc7-45d0-81f1-b84e2057a4ae" providerId="ADAL" clId="{CDBCC7F1-266C-4003-94B1-CCE371FC4287}" dt="2026-09-29T20:25:41.697" v="1086"/>
        <pc:sldMkLst>
          <pc:docMk/>
          <pc:sldMk cId="2084977179" sldId="2147470288"/>
        </pc:sldMkLst>
      </pc:sldChg>
      <pc:sldChg chg="modSp add mod ord">
        <pc:chgData name="Natalie de Brun Skantz" userId="3bf6ed11-2bc7-45d0-81f1-b84e2057a4ae" providerId="ADAL" clId="{CDBCC7F1-266C-4003-94B1-CCE371FC4287}" dt="2026-09-29T20:37:32.344" v="1189"/>
        <pc:sldMkLst>
          <pc:docMk/>
          <pc:sldMk cId="2793109356" sldId="2147473334"/>
        </pc:sldMkLst>
      </pc:sldChg>
      <pc:sldChg chg="addSp delSp modSp mod ord">
        <pc:chgData name="Natalie de Brun Skantz" userId="3bf6ed11-2bc7-45d0-81f1-b84e2057a4ae" providerId="ADAL" clId="{CDBCC7F1-266C-4003-94B1-CCE371FC4287}" dt="2026-09-29T19:58:25.890" v="113"/>
        <pc:sldMkLst>
          <pc:docMk/>
          <pc:sldMk cId="1830750437" sldId="2147473335"/>
        </pc:sldMkLst>
        <pc:spChg chg="mod">
          <ac:chgData name="Natalie de Brun Skantz" userId="3bf6ed11-2bc7-45d0-81f1-b84e2057a4ae" providerId="ADAL" clId="{CDBCC7F1-266C-4003-94B1-CCE371FC4287}" dt="2026-09-29T19:58:18.944" v="111" actId="1076"/>
          <ac:spMkLst>
            <pc:docMk/>
            <pc:sldMk cId="1830750437" sldId="2147473335"/>
            <ac:spMk id="2" creationId="{D03EFDC8-604A-2539-1DE2-B99A84AFA451}"/>
          </ac:spMkLst>
        </pc:spChg>
      </pc:sldChg>
      <pc:sldChg chg="modSp mod">
        <pc:chgData name="Natalie de Brun Skantz" userId="3bf6ed11-2bc7-45d0-81f1-b84e2057a4ae" providerId="ADAL" clId="{CDBCC7F1-266C-4003-94B1-CCE371FC4287}" dt="2026-09-29T19:55:21.625" v="105" actId="20577"/>
        <pc:sldMkLst>
          <pc:docMk/>
          <pc:sldMk cId="770558982" sldId="2147473337"/>
        </pc:sldMkLst>
      </pc:sldChg>
      <pc:sldChg chg="modSp add mod chgLayout">
        <pc:chgData name="Natalie de Brun Skantz" userId="3bf6ed11-2bc7-45d0-81f1-b84e2057a4ae" providerId="ADAL" clId="{CDBCC7F1-266C-4003-94B1-CCE371FC4287}" dt="2026-10-02T12:48:27.593" v="2147" actId="20577"/>
        <pc:sldMkLst>
          <pc:docMk/>
          <pc:sldMk cId="3590977608" sldId="2147473338"/>
        </pc:sldMkLst>
        <pc:spChg chg="mod ord">
          <ac:chgData name="Natalie de Brun Skantz" userId="3bf6ed11-2bc7-45d0-81f1-b84e2057a4ae" providerId="ADAL" clId="{CDBCC7F1-266C-4003-94B1-CCE371FC4287}" dt="2026-10-02T12:48:27.593" v="2147" actId="20577"/>
          <ac:spMkLst>
            <pc:docMk/>
            <pc:sldMk cId="3590977608" sldId="2147473338"/>
            <ac:spMk id="2" creationId="{C59BCDDE-A987-8831-4712-D7F59120F66C}"/>
          </ac:spMkLst>
        </pc:spChg>
        <pc:spChg chg="mod ord">
          <ac:chgData name="Natalie de Brun Skantz" userId="3bf6ed11-2bc7-45d0-81f1-b84e2057a4ae" providerId="ADAL" clId="{CDBCC7F1-266C-4003-94B1-CCE371FC4287}" dt="2026-10-02T12:48:16.382" v="2145" actId="700"/>
          <ac:spMkLst>
            <pc:docMk/>
            <pc:sldMk cId="3590977608" sldId="2147473338"/>
            <ac:spMk id="3" creationId="{D31658B8-4304-B99A-E4A8-A399E94C0C6B}"/>
          </ac:spMkLst>
        </pc:spChg>
        <pc:spChg chg="mod">
          <ac:chgData name="Natalie de Brun Skantz" userId="3bf6ed11-2bc7-45d0-81f1-b84e2057a4ae" providerId="ADAL" clId="{CDBCC7F1-266C-4003-94B1-CCE371FC4287}" dt="2026-10-02T12:47:54.956" v="2142" actId="1076"/>
          <ac:spMkLst>
            <pc:docMk/>
            <pc:sldMk cId="3590977608" sldId="2147473338"/>
            <ac:spMk id="45" creationId="{93BBC469-5731-0688-FE17-95689A7DCCC8}"/>
          </ac:spMkLst>
        </pc:spChg>
      </pc:sldChg>
      <pc:sldChg chg="addSp delSp modSp add mod">
        <pc:chgData name="Natalie de Brun Skantz" userId="3bf6ed11-2bc7-45d0-81f1-b84e2057a4ae" providerId="ADAL" clId="{CDBCC7F1-266C-4003-94B1-CCE371FC4287}" dt="2026-10-02T12:46:35.544" v="2106" actId="14100"/>
        <pc:sldMkLst>
          <pc:docMk/>
          <pc:sldMk cId="1010873916" sldId="2147473339"/>
        </pc:sldMkLst>
        <pc:spChg chg="mod">
          <ac:chgData name="Natalie de Brun Skantz" userId="3bf6ed11-2bc7-45d0-81f1-b84e2057a4ae" providerId="ADAL" clId="{CDBCC7F1-266C-4003-94B1-CCE371FC4287}" dt="2026-10-02T12:46:35.544" v="2106" actId="14100"/>
          <ac:spMkLst>
            <pc:docMk/>
            <pc:sldMk cId="1010873916" sldId="2147473339"/>
            <ac:spMk id="3" creationId="{0948FF14-E85F-9CBA-EA9C-1A7824BB5A8C}"/>
          </ac:spMkLst>
        </pc:spChg>
        <pc:picChg chg="mod">
          <ac:chgData name="Natalie de Brun Skantz" userId="3bf6ed11-2bc7-45d0-81f1-b84e2057a4ae" providerId="ADAL" clId="{CDBCC7F1-266C-4003-94B1-CCE371FC4287}" dt="2026-09-29T20:30:27.833" v="1173" actId="1037"/>
          <ac:picMkLst>
            <pc:docMk/>
            <pc:sldMk cId="1010873916" sldId="2147473339"/>
            <ac:picMk id="4" creationId="{627C302B-B972-B21A-A169-F87DD2B512EB}"/>
          </ac:picMkLst>
        </pc:picChg>
        <pc:picChg chg="add mod">
          <ac:chgData name="Natalie de Brun Skantz" userId="3bf6ed11-2bc7-45d0-81f1-b84e2057a4ae" providerId="ADAL" clId="{CDBCC7F1-266C-4003-94B1-CCE371FC4287}" dt="2026-10-02T12:44:33.433" v="2056" actId="1440"/>
          <ac:picMkLst>
            <pc:docMk/>
            <pc:sldMk cId="1010873916" sldId="2147473339"/>
            <ac:picMk id="7" creationId="{78FD4A07-7758-E543-E826-E770B8FA2EEF}"/>
          </ac:picMkLst>
        </pc:picChg>
      </pc:sldChg>
      <pc:sldChg chg="modSp mod">
        <pc:chgData name="Natalie de Brun Skantz" userId="3bf6ed11-2bc7-45d0-81f1-b84e2057a4ae" providerId="ADAL" clId="{CDBCC7F1-266C-4003-94B1-CCE371FC4287}" dt="2026-09-29T20:22:03.470" v="991" actId="20577"/>
        <pc:sldMkLst>
          <pc:docMk/>
          <pc:sldMk cId="915656864" sldId="2147473341"/>
        </pc:sldMkLst>
        <pc:spChg chg="mod">
          <ac:chgData name="Natalie de Brun Skantz" userId="3bf6ed11-2bc7-45d0-81f1-b84e2057a4ae" providerId="ADAL" clId="{CDBCC7F1-266C-4003-94B1-CCE371FC4287}" dt="2026-09-29T20:22:03.470" v="991" actId="20577"/>
          <ac:spMkLst>
            <pc:docMk/>
            <pc:sldMk cId="915656864" sldId="2147473341"/>
            <ac:spMk id="2" creationId="{CDB4BAF8-1942-7899-53EE-BCACE3FBF377}"/>
          </ac:spMkLst>
        </pc:spChg>
      </pc:sldChg>
      <pc:sldChg chg="modSp mod">
        <pc:chgData name="Natalie de Brun Skantz" userId="3bf6ed11-2bc7-45d0-81f1-b84e2057a4ae" providerId="ADAL" clId="{CDBCC7F1-266C-4003-94B1-CCE371FC4287}" dt="2026-10-02T13:26:16.241" v="2577" actId="20577"/>
        <pc:sldMkLst>
          <pc:docMk/>
          <pc:sldMk cId="3440197080" sldId="2147473343"/>
        </pc:sldMkLst>
        <pc:spChg chg="mod">
          <ac:chgData name="Natalie de Brun Skantz" userId="3bf6ed11-2bc7-45d0-81f1-b84e2057a4ae" providerId="ADAL" clId="{CDBCC7F1-266C-4003-94B1-CCE371FC4287}" dt="2026-10-02T13:26:16.241" v="2577" actId="20577"/>
          <ac:spMkLst>
            <pc:docMk/>
            <pc:sldMk cId="3440197080" sldId="2147473343"/>
            <ac:spMk id="2" creationId="{3CD0BA8B-0908-CF84-A8C0-78922EE5C6C0}"/>
          </ac:spMkLst>
        </pc:spChg>
      </pc:sldChg>
      <pc:sldChg chg="addSp delSp modSp new mod">
        <pc:chgData name="Natalie de Brun Skantz" userId="3bf6ed11-2bc7-45d0-81f1-b84e2057a4ae" providerId="ADAL" clId="{CDBCC7F1-266C-4003-94B1-CCE371FC4287}" dt="2026-10-02T11:50:48.119" v="1880" actId="113"/>
        <pc:sldMkLst>
          <pc:docMk/>
          <pc:sldMk cId="3705814320" sldId="2147473360"/>
        </pc:sldMkLst>
        <pc:spChg chg="mod">
          <ac:chgData name="Natalie de Brun Skantz" userId="3bf6ed11-2bc7-45d0-81f1-b84e2057a4ae" providerId="ADAL" clId="{CDBCC7F1-266C-4003-94B1-CCE371FC4287}" dt="2026-09-29T19:58:58.425" v="140" actId="20577"/>
          <ac:spMkLst>
            <pc:docMk/>
            <pc:sldMk cId="3705814320" sldId="2147473360"/>
            <ac:spMk id="2" creationId="{FEB4D2EA-E789-A2CD-2A17-5EAA5F125554}"/>
          </ac:spMkLst>
        </pc:spChg>
        <pc:graphicFrameChg chg="add mod modGraphic">
          <ac:chgData name="Natalie de Brun Skantz" userId="3bf6ed11-2bc7-45d0-81f1-b84e2057a4ae" providerId="ADAL" clId="{CDBCC7F1-266C-4003-94B1-CCE371FC4287}" dt="2026-10-02T11:50:48.119" v="1880" actId="113"/>
          <ac:graphicFrameMkLst>
            <pc:docMk/>
            <pc:sldMk cId="3705814320" sldId="2147473360"/>
            <ac:graphicFrameMk id="4" creationId="{A1FDAA8F-A595-57F1-9295-9CC0D76FA549}"/>
          </ac:graphicFrameMkLst>
        </pc:graphicFrameChg>
      </pc:sldChg>
      <pc:sldChg chg="addSp modSp new mod">
        <pc:chgData name="Natalie de Brun Skantz" userId="3bf6ed11-2bc7-45d0-81f1-b84e2057a4ae" providerId="ADAL" clId="{CDBCC7F1-266C-4003-94B1-CCE371FC4287}" dt="2026-10-02T12:43:55.395" v="2054" actId="20577"/>
        <pc:sldMkLst>
          <pc:docMk/>
          <pc:sldMk cId="366769323" sldId="2147473361"/>
        </pc:sldMkLst>
        <pc:spChg chg="mod">
          <ac:chgData name="Natalie de Brun Skantz" userId="3bf6ed11-2bc7-45d0-81f1-b84e2057a4ae" providerId="ADAL" clId="{CDBCC7F1-266C-4003-94B1-CCE371FC4287}" dt="2026-10-02T11:50:11.525" v="1877" actId="20577"/>
          <ac:spMkLst>
            <pc:docMk/>
            <pc:sldMk cId="366769323" sldId="2147473361"/>
            <ac:spMk id="2" creationId="{53C5F05E-96E9-8C7F-E3DB-1D91A20564CA}"/>
          </ac:spMkLst>
        </pc:spChg>
        <pc:spChg chg="mod">
          <ac:chgData name="Natalie de Brun Skantz" userId="3bf6ed11-2bc7-45d0-81f1-b84e2057a4ae" providerId="ADAL" clId="{CDBCC7F1-266C-4003-94B1-CCE371FC4287}" dt="2026-10-02T12:41:38.191" v="1987" actId="14100"/>
          <ac:spMkLst>
            <pc:docMk/>
            <pc:sldMk cId="366769323" sldId="2147473361"/>
            <ac:spMk id="3" creationId="{553663A8-E915-E645-28E1-0B86D28A42C1}"/>
          </ac:spMkLst>
        </pc:spChg>
        <pc:spChg chg="add mod">
          <ac:chgData name="Natalie de Brun Skantz" userId="3bf6ed11-2bc7-45d0-81f1-b84e2057a4ae" providerId="ADAL" clId="{CDBCC7F1-266C-4003-94B1-CCE371FC4287}" dt="2026-10-02T12:43:55.395" v="2054" actId="20577"/>
          <ac:spMkLst>
            <pc:docMk/>
            <pc:sldMk cId="366769323" sldId="2147473361"/>
            <ac:spMk id="6" creationId="{BB3C4787-A038-8438-2F61-281E1A086B39}"/>
          </ac:spMkLst>
        </pc:spChg>
        <pc:picChg chg="add mod">
          <ac:chgData name="Natalie de Brun Skantz" userId="3bf6ed11-2bc7-45d0-81f1-b84e2057a4ae" providerId="ADAL" clId="{CDBCC7F1-266C-4003-94B1-CCE371FC4287}" dt="2026-10-02T12:41:42.214" v="1988" actId="1076"/>
          <ac:picMkLst>
            <pc:docMk/>
            <pc:sldMk cId="366769323" sldId="2147473361"/>
            <ac:picMk id="5" creationId="{54C1ABAA-5EB2-E307-680E-8009D9D6DBE0}"/>
          </ac:picMkLst>
        </pc:picChg>
      </pc:sldChg>
      <pc:sldChg chg="modSp add mod">
        <pc:chgData name="Natalie de Brun Skantz" userId="3bf6ed11-2bc7-45d0-81f1-b84e2057a4ae" providerId="ADAL" clId="{CDBCC7F1-266C-4003-94B1-CCE371FC4287}" dt="2026-09-29T20:23:20.343" v="1050" actId="20577"/>
        <pc:sldMkLst>
          <pc:docMk/>
          <pc:sldMk cId="898030675" sldId="2147473362"/>
        </pc:sldMkLst>
        <pc:spChg chg="mod">
          <ac:chgData name="Natalie de Brun Skantz" userId="3bf6ed11-2bc7-45d0-81f1-b84e2057a4ae" providerId="ADAL" clId="{CDBCC7F1-266C-4003-94B1-CCE371FC4287}" dt="2026-09-29T20:23:20.343" v="1050" actId="20577"/>
          <ac:spMkLst>
            <pc:docMk/>
            <pc:sldMk cId="898030675" sldId="2147473362"/>
            <ac:spMk id="2" creationId="{8BFCD787-C546-5CC6-92CA-4E40898CA9DB}"/>
          </ac:spMkLst>
        </pc:spChg>
      </pc:sldChg>
      <pc:sldChg chg="modSp add mod">
        <pc:chgData name="Natalie de Brun Skantz" userId="3bf6ed11-2bc7-45d0-81f1-b84e2057a4ae" providerId="ADAL" clId="{CDBCC7F1-266C-4003-94B1-CCE371FC4287}" dt="2026-10-02T13:15:14.568" v="2396" actId="1076"/>
        <pc:sldMkLst>
          <pc:docMk/>
          <pc:sldMk cId="1944614992" sldId="2147473363"/>
        </pc:sldMkLst>
      </pc:sldChg>
      <pc:sldChg chg="modSp add mod chgLayout">
        <pc:chgData name="Natalie de Brun Skantz" userId="3bf6ed11-2bc7-45d0-81f1-b84e2057a4ae" providerId="ADAL" clId="{CDBCC7F1-266C-4003-94B1-CCE371FC4287}" dt="2026-10-02T12:48:10.853" v="2144" actId="700"/>
        <pc:sldMkLst>
          <pc:docMk/>
          <pc:sldMk cId="2782693642" sldId="2147473364"/>
        </pc:sldMkLst>
        <pc:spChg chg="mod ord">
          <ac:chgData name="Natalie de Brun Skantz" userId="3bf6ed11-2bc7-45d0-81f1-b84e2057a4ae" providerId="ADAL" clId="{CDBCC7F1-266C-4003-94B1-CCE371FC4287}" dt="2026-10-02T12:48:10.853" v="2144" actId="700"/>
          <ac:spMkLst>
            <pc:docMk/>
            <pc:sldMk cId="2782693642" sldId="2147473364"/>
            <ac:spMk id="2" creationId="{84ADE4F1-109F-3400-6E6A-791AA663F0FC}"/>
          </ac:spMkLst>
        </pc:spChg>
        <pc:spChg chg="mod ord">
          <ac:chgData name="Natalie de Brun Skantz" userId="3bf6ed11-2bc7-45d0-81f1-b84e2057a4ae" providerId="ADAL" clId="{CDBCC7F1-266C-4003-94B1-CCE371FC4287}" dt="2026-10-02T12:48:10.853" v="2144" actId="700"/>
          <ac:spMkLst>
            <pc:docMk/>
            <pc:sldMk cId="2782693642" sldId="2147473364"/>
            <ac:spMk id="3" creationId="{4C65A41E-F48E-C389-2D0C-3BFD777B9713}"/>
          </ac:spMkLst>
        </pc:spChg>
        <pc:picChg chg="mod">
          <ac:chgData name="Natalie de Brun Skantz" userId="3bf6ed11-2bc7-45d0-81f1-b84e2057a4ae" providerId="ADAL" clId="{CDBCC7F1-266C-4003-94B1-CCE371FC4287}" dt="2026-10-02T12:47:41.913" v="2140" actId="1076"/>
          <ac:picMkLst>
            <pc:docMk/>
            <pc:sldMk cId="2782693642" sldId="2147473364"/>
            <ac:picMk id="5" creationId="{ACB75242-C104-C638-57DF-834819E0633F}"/>
          </ac:picMkLst>
        </pc:picChg>
      </pc:sldChg>
      <pc:sldChg chg="addSp delSp modSp new mod modClrScheme chgLayout">
        <pc:chgData name="Natalie de Brun Skantz" userId="3bf6ed11-2bc7-45d0-81f1-b84e2057a4ae" providerId="ADAL" clId="{CDBCC7F1-266C-4003-94B1-CCE371FC4287}" dt="2026-10-02T13:02:43.651" v="2160" actId="20577"/>
        <pc:sldMkLst>
          <pc:docMk/>
          <pc:sldMk cId="1970111319" sldId="2147473365"/>
        </pc:sldMkLst>
        <pc:spChg chg="mod ord">
          <ac:chgData name="Natalie de Brun Skantz" userId="3bf6ed11-2bc7-45d0-81f1-b84e2057a4ae" providerId="ADAL" clId="{CDBCC7F1-266C-4003-94B1-CCE371FC4287}" dt="2026-09-29T21:04:19.670" v="1352" actId="700"/>
          <ac:spMkLst>
            <pc:docMk/>
            <pc:sldMk cId="1970111319" sldId="2147473365"/>
            <ac:spMk id="2" creationId="{214129F0-294E-404C-9867-17753D807662}"/>
          </ac:spMkLst>
        </pc:spChg>
        <pc:spChg chg="add mod">
          <ac:chgData name="Natalie de Brun Skantz" userId="3bf6ed11-2bc7-45d0-81f1-b84e2057a4ae" providerId="ADAL" clId="{CDBCC7F1-266C-4003-94B1-CCE371FC4287}" dt="2026-09-29T21:04:10.527" v="1351" actId="1076"/>
          <ac:spMkLst>
            <pc:docMk/>
            <pc:sldMk cId="1970111319" sldId="2147473365"/>
            <ac:spMk id="14" creationId="{08534F30-DAE5-E234-144E-18015C38C846}"/>
          </ac:spMkLst>
        </pc:spChg>
        <pc:spChg chg="add del mod ord">
          <ac:chgData name="Natalie de Brun Skantz" userId="3bf6ed11-2bc7-45d0-81f1-b84e2057a4ae" providerId="ADAL" clId="{CDBCC7F1-266C-4003-94B1-CCE371FC4287}" dt="2026-10-02T13:02:43.651" v="2160" actId="20577"/>
          <ac:spMkLst>
            <pc:docMk/>
            <pc:sldMk cId="1970111319" sldId="2147473365"/>
            <ac:spMk id="15" creationId="{48117879-242E-B92C-BCD0-56E0463B9D4E}"/>
          </ac:spMkLst>
        </pc:spChg>
        <pc:picChg chg="add mod">
          <ac:chgData name="Natalie de Brun Skantz" userId="3bf6ed11-2bc7-45d0-81f1-b84e2057a4ae" providerId="ADAL" clId="{CDBCC7F1-266C-4003-94B1-CCE371FC4287}" dt="2026-09-29T21:05:26.382" v="1386" actId="1440"/>
          <ac:picMkLst>
            <pc:docMk/>
            <pc:sldMk cId="1970111319" sldId="2147473365"/>
            <ac:picMk id="5" creationId="{301DA387-194F-F93A-09A7-A8BD08EDA485}"/>
          </ac:picMkLst>
        </pc:picChg>
        <pc:picChg chg="add mod">
          <ac:chgData name="Natalie de Brun Skantz" userId="3bf6ed11-2bc7-45d0-81f1-b84e2057a4ae" providerId="ADAL" clId="{CDBCC7F1-266C-4003-94B1-CCE371FC4287}" dt="2026-09-29T21:03:39.634" v="1346" actId="1076"/>
          <ac:picMkLst>
            <pc:docMk/>
            <pc:sldMk cId="1970111319" sldId="2147473365"/>
            <ac:picMk id="13" creationId="{7D68AD78-B3DC-F034-C0E2-27192C961FF5}"/>
          </ac:picMkLst>
        </pc:picChg>
      </pc:sldChg>
      <pc:sldChg chg="addSp delSp modSp new mod">
        <pc:chgData name="Natalie de Brun Skantz" userId="3bf6ed11-2bc7-45d0-81f1-b84e2057a4ae" providerId="ADAL" clId="{CDBCC7F1-266C-4003-94B1-CCE371FC4287}" dt="2026-10-02T13:04:24.448" v="2216" actId="5793"/>
        <pc:sldMkLst>
          <pc:docMk/>
          <pc:sldMk cId="1611319595" sldId="2147473366"/>
        </pc:sldMkLst>
        <pc:spChg chg="mod">
          <ac:chgData name="Natalie de Brun Skantz" userId="3bf6ed11-2bc7-45d0-81f1-b84e2057a4ae" providerId="ADAL" clId="{CDBCC7F1-266C-4003-94B1-CCE371FC4287}" dt="2026-09-29T20:57:09.326" v="1254" actId="20577"/>
          <ac:spMkLst>
            <pc:docMk/>
            <pc:sldMk cId="1611319595" sldId="2147473366"/>
            <ac:spMk id="2" creationId="{AE779FB3-B585-2A3B-22DE-8A36CFAF7BDE}"/>
          </ac:spMkLst>
        </pc:spChg>
        <pc:spChg chg="add del mod">
          <ac:chgData name="Natalie de Brun Skantz" userId="3bf6ed11-2bc7-45d0-81f1-b84e2057a4ae" providerId="ADAL" clId="{CDBCC7F1-266C-4003-94B1-CCE371FC4287}" dt="2026-10-02T13:04:24.448" v="2216" actId="5793"/>
          <ac:spMkLst>
            <pc:docMk/>
            <pc:sldMk cId="1611319595" sldId="2147473366"/>
            <ac:spMk id="3" creationId="{0D2CF13C-B8A9-3DBE-5F83-411117A6A2DE}"/>
          </ac:spMkLst>
        </pc:spChg>
        <pc:spChg chg="add mod">
          <ac:chgData name="Natalie de Brun Skantz" userId="3bf6ed11-2bc7-45d0-81f1-b84e2057a4ae" providerId="ADAL" clId="{CDBCC7F1-266C-4003-94B1-CCE371FC4287}" dt="2026-09-29T21:04:48.390" v="1384" actId="1037"/>
          <ac:spMkLst>
            <pc:docMk/>
            <pc:sldMk cId="1611319595" sldId="2147473366"/>
            <ac:spMk id="11" creationId="{43AA854C-A6E3-010D-4691-6436B106E990}"/>
          </ac:spMkLst>
        </pc:spChg>
        <pc:picChg chg="add mod">
          <ac:chgData name="Natalie de Brun Skantz" userId="3bf6ed11-2bc7-45d0-81f1-b84e2057a4ae" providerId="ADAL" clId="{CDBCC7F1-266C-4003-94B1-CCE371FC4287}" dt="2026-09-29T21:09:00.357" v="1667" actId="1076"/>
          <ac:picMkLst>
            <pc:docMk/>
            <pc:sldMk cId="1611319595" sldId="2147473366"/>
            <ac:picMk id="9" creationId="{8161C403-8E54-6F9C-91CC-F7B99EFB230D}"/>
          </ac:picMkLst>
        </pc:picChg>
        <pc:picChg chg="add mod">
          <ac:chgData name="Natalie de Brun Skantz" userId="3bf6ed11-2bc7-45d0-81f1-b84e2057a4ae" providerId="ADAL" clId="{CDBCC7F1-266C-4003-94B1-CCE371FC4287}" dt="2026-09-29T21:04:36.550" v="1353"/>
          <ac:picMkLst>
            <pc:docMk/>
            <pc:sldMk cId="1611319595" sldId="2147473366"/>
            <ac:picMk id="10" creationId="{5A55F267-0B29-BC33-64D9-1D19EFD1E0D1}"/>
          </ac:picMkLst>
        </pc:picChg>
      </pc:sldChg>
      <pc:sldChg chg="addSp delSp modSp new mod">
        <pc:chgData name="Natalie de Brun Skantz" userId="3bf6ed11-2bc7-45d0-81f1-b84e2057a4ae" providerId="ADAL" clId="{CDBCC7F1-266C-4003-94B1-CCE371FC4287}" dt="2026-10-02T13:06:43.063" v="2230" actId="20577"/>
        <pc:sldMkLst>
          <pc:docMk/>
          <pc:sldMk cId="4172846977" sldId="2147473367"/>
        </pc:sldMkLst>
        <pc:spChg chg="mod">
          <ac:chgData name="Natalie de Brun Skantz" userId="3bf6ed11-2bc7-45d0-81f1-b84e2057a4ae" providerId="ADAL" clId="{CDBCC7F1-266C-4003-94B1-CCE371FC4287}" dt="2026-09-29T20:57:58.644" v="1286" actId="20577"/>
          <ac:spMkLst>
            <pc:docMk/>
            <pc:sldMk cId="4172846977" sldId="2147473367"/>
            <ac:spMk id="2" creationId="{D5D52398-C833-3037-4938-823ACB0B0292}"/>
          </ac:spMkLst>
        </pc:spChg>
        <pc:spChg chg="add del mod">
          <ac:chgData name="Natalie de Brun Skantz" userId="3bf6ed11-2bc7-45d0-81f1-b84e2057a4ae" providerId="ADAL" clId="{CDBCC7F1-266C-4003-94B1-CCE371FC4287}" dt="2026-10-02T13:06:43.063" v="2230" actId="20577"/>
          <ac:spMkLst>
            <pc:docMk/>
            <pc:sldMk cId="4172846977" sldId="2147473367"/>
            <ac:spMk id="3" creationId="{DD65CBF5-70DA-31BE-105D-A80875B4A278}"/>
          </ac:spMkLst>
        </pc:spChg>
        <pc:spChg chg="add mod">
          <ac:chgData name="Natalie de Brun Skantz" userId="3bf6ed11-2bc7-45d0-81f1-b84e2057a4ae" providerId="ADAL" clId="{CDBCC7F1-266C-4003-94B1-CCE371FC4287}" dt="2026-09-29T21:06:12.862" v="1455" actId="1038"/>
          <ac:spMkLst>
            <pc:docMk/>
            <pc:sldMk cId="4172846977" sldId="2147473367"/>
            <ac:spMk id="7" creationId="{A73835F7-E0C9-2299-2054-9482D8741375}"/>
          </ac:spMkLst>
        </pc:spChg>
        <pc:picChg chg="add mod">
          <ac:chgData name="Natalie de Brun Skantz" userId="3bf6ed11-2bc7-45d0-81f1-b84e2057a4ae" providerId="ADAL" clId="{CDBCC7F1-266C-4003-94B1-CCE371FC4287}" dt="2026-09-29T21:09:12.046" v="1669" actId="1076"/>
          <ac:picMkLst>
            <pc:docMk/>
            <pc:sldMk cId="4172846977" sldId="2147473367"/>
            <ac:picMk id="5" creationId="{2FD415C8-5774-EB4C-0C99-347AFFE72B06}"/>
          </ac:picMkLst>
        </pc:picChg>
        <pc:picChg chg="add mod">
          <ac:chgData name="Natalie de Brun Skantz" userId="3bf6ed11-2bc7-45d0-81f1-b84e2057a4ae" providerId="ADAL" clId="{CDBCC7F1-266C-4003-94B1-CCE371FC4287}" dt="2026-09-29T21:05:53.818" v="1389"/>
          <ac:picMkLst>
            <pc:docMk/>
            <pc:sldMk cId="4172846977" sldId="2147473367"/>
            <ac:picMk id="6" creationId="{5CDE3347-02DF-EBD2-BA11-3B656463E037}"/>
          </ac:picMkLst>
        </pc:picChg>
      </pc:sldChg>
      <pc:sldChg chg="addSp delSp modSp new mod">
        <pc:chgData name="Natalie de Brun Skantz" userId="3bf6ed11-2bc7-45d0-81f1-b84e2057a4ae" providerId="ADAL" clId="{CDBCC7F1-266C-4003-94B1-CCE371FC4287}" dt="2026-10-02T13:08:31.460" v="2247" actId="20577"/>
        <pc:sldMkLst>
          <pc:docMk/>
          <pc:sldMk cId="1089369179" sldId="2147473368"/>
        </pc:sldMkLst>
        <pc:spChg chg="mod">
          <ac:chgData name="Natalie de Brun Skantz" userId="3bf6ed11-2bc7-45d0-81f1-b84e2057a4ae" providerId="ADAL" clId="{CDBCC7F1-266C-4003-94B1-CCE371FC4287}" dt="2026-09-29T20:59:01.693" v="1314" actId="20577"/>
          <ac:spMkLst>
            <pc:docMk/>
            <pc:sldMk cId="1089369179" sldId="2147473368"/>
            <ac:spMk id="2" creationId="{4EA0623C-C570-36C7-CA9E-3882A3D6CFCE}"/>
          </ac:spMkLst>
        </pc:spChg>
        <pc:spChg chg="mod">
          <ac:chgData name="Natalie de Brun Skantz" userId="3bf6ed11-2bc7-45d0-81f1-b84e2057a4ae" providerId="ADAL" clId="{CDBCC7F1-266C-4003-94B1-CCE371FC4287}" dt="2026-10-02T13:08:31.460" v="2247" actId="20577"/>
          <ac:spMkLst>
            <pc:docMk/>
            <pc:sldMk cId="1089369179" sldId="2147473368"/>
            <ac:spMk id="3" creationId="{6FBB7CD4-C077-BDE1-9A98-9666F0ABD8F2}"/>
          </ac:spMkLst>
        </pc:spChg>
        <pc:spChg chg="add mod">
          <ac:chgData name="Natalie de Brun Skantz" userId="3bf6ed11-2bc7-45d0-81f1-b84e2057a4ae" providerId="ADAL" clId="{CDBCC7F1-266C-4003-94B1-CCE371FC4287}" dt="2026-09-29T21:06:42.077" v="1529" actId="1037"/>
          <ac:spMkLst>
            <pc:docMk/>
            <pc:sldMk cId="1089369179" sldId="2147473368"/>
            <ac:spMk id="9" creationId="{B2519AF3-57B9-6ED5-CCC8-B72C4AD3C118}"/>
          </ac:spMkLst>
        </pc:spChg>
        <pc:picChg chg="add mod modCrop">
          <ac:chgData name="Natalie de Brun Skantz" userId="3bf6ed11-2bc7-45d0-81f1-b84e2057a4ae" providerId="ADAL" clId="{CDBCC7F1-266C-4003-94B1-CCE371FC4287}" dt="2026-09-29T21:09:35.957" v="1671" actId="1076"/>
          <ac:picMkLst>
            <pc:docMk/>
            <pc:sldMk cId="1089369179" sldId="2147473368"/>
            <ac:picMk id="7" creationId="{A97590E0-92C8-8B1E-EC33-0E55BDE8B79C}"/>
          </ac:picMkLst>
        </pc:picChg>
        <pc:picChg chg="add mod">
          <ac:chgData name="Natalie de Brun Skantz" userId="3bf6ed11-2bc7-45d0-81f1-b84e2057a4ae" providerId="ADAL" clId="{CDBCC7F1-266C-4003-94B1-CCE371FC4287}" dt="2026-09-29T21:05:55.731" v="1390"/>
          <ac:picMkLst>
            <pc:docMk/>
            <pc:sldMk cId="1089369179" sldId="2147473368"/>
            <ac:picMk id="8" creationId="{E8EA832D-ABAB-84D3-9A45-A1E31B1BD30C}"/>
          </ac:picMkLst>
        </pc:picChg>
      </pc:sldChg>
      <pc:sldChg chg="addSp modSp new mod">
        <pc:chgData name="Natalie de Brun Skantz" userId="3bf6ed11-2bc7-45d0-81f1-b84e2057a4ae" providerId="ADAL" clId="{CDBCC7F1-266C-4003-94B1-CCE371FC4287}" dt="2026-10-02T13:11:15.516" v="2302" actId="20577"/>
        <pc:sldMkLst>
          <pc:docMk/>
          <pc:sldMk cId="1205855892" sldId="2147473369"/>
        </pc:sldMkLst>
        <pc:spChg chg="mod">
          <ac:chgData name="Natalie de Brun Skantz" userId="3bf6ed11-2bc7-45d0-81f1-b84e2057a4ae" providerId="ADAL" clId="{CDBCC7F1-266C-4003-94B1-CCE371FC4287}" dt="2026-09-29T21:08:31.069" v="1665" actId="20577"/>
          <ac:spMkLst>
            <pc:docMk/>
            <pc:sldMk cId="1205855892" sldId="2147473369"/>
            <ac:spMk id="2" creationId="{43DDD462-60F1-83AF-77AC-8E1491234039}"/>
          </ac:spMkLst>
        </pc:spChg>
        <pc:spChg chg="mod">
          <ac:chgData name="Natalie de Brun Skantz" userId="3bf6ed11-2bc7-45d0-81f1-b84e2057a4ae" providerId="ADAL" clId="{CDBCC7F1-266C-4003-94B1-CCE371FC4287}" dt="2026-10-02T13:11:15.516" v="2302" actId="20577"/>
          <ac:spMkLst>
            <pc:docMk/>
            <pc:sldMk cId="1205855892" sldId="2147473369"/>
            <ac:spMk id="3" creationId="{94AB2D22-C1B0-43F5-49E1-10C9A165779B}"/>
          </ac:spMkLst>
        </pc:spChg>
        <pc:spChg chg="add mod">
          <ac:chgData name="Natalie de Brun Skantz" userId="3bf6ed11-2bc7-45d0-81f1-b84e2057a4ae" providerId="ADAL" clId="{CDBCC7F1-266C-4003-94B1-CCE371FC4287}" dt="2026-09-29T21:07:34.800" v="1641" actId="1037"/>
          <ac:spMkLst>
            <pc:docMk/>
            <pc:sldMk cId="1205855892" sldId="2147473369"/>
            <ac:spMk id="5" creationId="{1E1E19A5-A6BF-915D-AD39-58CB0FFB66A1}"/>
          </ac:spMkLst>
        </pc:spChg>
        <pc:picChg chg="add mod">
          <ac:chgData name="Natalie de Brun Skantz" userId="3bf6ed11-2bc7-45d0-81f1-b84e2057a4ae" providerId="ADAL" clId="{CDBCC7F1-266C-4003-94B1-CCE371FC4287}" dt="2026-09-29T21:05:59.259" v="1392"/>
          <ac:picMkLst>
            <pc:docMk/>
            <pc:sldMk cId="1205855892" sldId="2147473369"/>
            <ac:picMk id="4" creationId="{6EA04BE9-2E12-5068-9AB1-5CE512867B16}"/>
          </ac:picMkLst>
        </pc:picChg>
        <pc:picChg chg="add mod">
          <ac:chgData name="Natalie de Brun Skantz" userId="3bf6ed11-2bc7-45d0-81f1-b84e2057a4ae" providerId="ADAL" clId="{CDBCC7F1-266C-4003-94B1-CCE371FC4287}" dt="2026-09-29T21:10:05.151" v="1674" actId="1076"/>
          <ac:picMkLst>
            <pc:docMk/>
            <pc:sldMk cId="1205855892" sldId="2147473369"/>
            <ac:picMk id="7" creationId="{58543EFE-A74A-71D9-145C-FFD11805BEAE}"/>
          </ac:picMkLst>
        </pc:picChg>
      </pc:sldChg>
      <pc:sldChg chg="modSp add mod ord setBg">
        <pc:chgData name="Natalie de Brun Skantz" userId="3bf6ed11-2bc7-45d0-81f1-b84e2057a4ae" providerId="ADAL" clId="{CDBCC7F1-266C-4003-94B1-CCE371FC4287}" dt="2026-10-02T13:12:50.975" v="2344" actId="20577"/>
        <pc:sldMkLst>
          <pc:docMk/>
          <pc:sldMk cId="822391709" sldId="2147473370"/>
        </pc:sldMkLst>
      </pc:sldChg>
      <pc:sldChg chg="modSp add mod setBg">
        <pc:chgData name="Natalie de Brun Skantz" userId="3bf6ed11-2bc7-45d0-81f1-b84e2057a4ae" providerId="ADAL" clId="{CDBCC7F1-266C-4003-94B1-CCE371FC4287}" dt="2026-10-02T13:14:25.990" v="2382" actId="5793"/>
        <pc:sldMkLst>
          <pc:docMk/>
          <pc:sldMk cId="1817203955" sldId="2147473371"/>
        </pc:sldMkLst>
        <pc:spChg chg="mod">
          <ac:chgData name="Natalie de Brun Skantz" userId="3bf6ed11-2bc7-45d0-81f1-b84e2057a4ae" providerId="ADAL" clId="{CDBCC7F1-266C-4003-94B1-CCE371FC4287}" dt="2026-10-02T13:14:25.990" v="2382" actId="5793"/>
          <ac:spMkLst>
            <pc:docMk/>
            <pc:sldMk cId="1817203955" sldId="2147473371"/>
            <ac:spMk id="2" creationId="{C15551BD-1BE2-1354-1F3D-60A540E374DE}"/>
          </ac:spMkLst>
        </pc:spChg>
      </pc:sldChg>
      <pc:sldChg chg="add ord">
        <pc:chgData name="Natalie de Brun Skantz" userId="3bf6ed11-2bc7-45d0-81f1-b84e2057a4ae" providerId="ADAL" clId="{CDBCC7F1-266C-4003-94B1-CCE371FC4287}" dt="2026-10-02T13:16:07.709" v="2404"/>
        <pc:sldMkLst>
          <pc:docMk/>
          <pc:sldMk cId="1767993649" sldId="2147473373"/>
        </pc:sldMkLst>
      </pc:sldChg>
      <pc:sldChg chg="addSp modSp new mod">
        <pc:chgData name="Natalie de Brun Skantz" userId="3bf6ed11-2bc7-45d0-81f1-b84e2057a4ae" providerId="ADAL" clId="{CDBCC7F1-266C-4003-94B1-CCE371FC4287}" dt="2026-10-02T13:19:04.456" v="2486" actId="1076"/>
        <pc:sldMkLst>
          <pc:docMk/>
          <pc:sldMk cId="2814642986" sldId="2147473374"/>
        </pc:sldMkLst>
        <pc:spChg chg="mod">
          <ac:chgData name="Natalie de Brun Skantz" userId="3bf6ed11-2bc7-45d0-81f1-b84e2057a4ae" providerId="ADAL" clId="{CDBCC7F1-266C-4003-94B1-CCE371FC4287}" dt="2026-10-02T13:16:29.826" v="2460" actId="20577"/>
          <ac:spMkLst>
            <pc:docMk/>
            <pc:sldMk cId="2814642986" sldId="2147473374"/>
            <ac:spMk id="2" creationId="{BD8ABE7B-495A-6F9F-C64C-6959474AEC23}"/>
          </ac:spMkLst>
        </pc:spChg>
        <pc:spChg chg="mod">
          <ac:chgData name="Natalie de Brun Skantz" userId="3bf6ed11-2bc7-45d0-81f1-b84e2057a4ae" providerId="ADAL" clId="{CDBCC7F1-266C-4003-94B1-CCE371FC4287}" dt="2026-10-02T13:17:14.554" v="2480" actId="20577"/>
          <ac:spMkLst>
            <pc:docMk/>
            <pc:sldMk cId="2814642986" sldId="2147473374"/>
            <ac:spMk id="3" creationId="{16A6CEA5-F7FD-6C35-5558-200EE08ACCC3}"/>
          </ac:spMkLst>
        </pc:spChg>
        <pc:picChg chg="add mod modCrop">
          <ac:chgData name="Natalie de Brun Skantz" userId="3bf6ed11-2bc7-45d0-81f1-b84e2057a4ae" providerId="ADAL" clId="{CDBCC7F1-266C-4003-94B1-CCE371FC4287}" dt="2026-10-02T13:19:04.456" v="2486" actId="1076"/>
          <ac:picMkLst>
            <pc:docMk/>
            <pc:sldMk cId="2814642986" sldId="2147473374"/>
            <ac:picMk id="5" creationId="{013F02A5-87D3-5571-1406-29F134E3D635}"/>
          </ac:picMkLst>
        </pc:picChg>
      </pc:sldChg>
      <pc:sldChg chg="modSp add mod ord setBg">
        <pc:chgData name="Natalie de Brun Skantz" userId="3bf6ed11-2bc7-45d0-81f1-b84e2057a4ae" providerId="ADAL" clId="{CDBCC7F1-266C-4003-94B1-CCE371FC4287}" dt="2026-10-02T13:23:04.510" v="2545" actId="20577"/>
        <pc:sldMkLst>
          <pc:docMk/>
          <pc:sldMk cId="2803497791" sldId="2147473375"/>
        </pc:sldMkLst>
        <pc:spChg chg="mod">
          <ac:chgData name="Natalie de Brun Skantz" userId="3bf6ed11-2bc7-45d0-81f1-b84e2057a4ae" providerId="ADAL" clId="{CDBCC7F1-266C-4003-94B1-CCE371FC4287}" dt="2026-10-02T13:23:04.510" v="2545" actId="20577"/>
          <ac:spMkLst>
            <pc:docMk/>
            <pc:sldMk cId="2803497791" sldId="2147473375"/>
            <ac:spMk id="2" creationId="{DF232071-AF67-D936-F360-654CBD23370F}"/>
          </ac:spMkLst>
        </pc:spChg>
      </pc:sldChg>
      <pc:sldChg chg="modSp new mod">
        <pc:chgData name="Natalie de Brun Skantz" userId="3bf6ed11-2bc7-45d0-81f1-b84e2057a4ae" providerId="ADAL" clId="{CDBCC7F1-266C-4003-94B1-CCE371FC4287}" dt="2026-10-02T13:28:56.300" v="2685" actId="113"/>
        <pc:sldMkLst>
          <pc:docMk/>
          <pc:sldMk cId="1519113539" sldId="2147473376"/>
        </pc:sldMkLst>
        <pc:spChg chg="mod">
          <ac:chgData name="Natalie de Brun Skantz" userId="3bf6ed11-2bc7-45d0-81f1-b84e2057a4ae" providerId="ADAL" clId="{CDBCC7F1-266C-4003-94B1-CCE371FC4287}" dt="2026-10-02T13:28:56.300" v="2685" actId="113"/>
          <ac:spMkLst>
            <pc:docMk/>
            <pc:sldMk cId="1519113539" sldId="2147473376"/>
            <ac:spMk id="2" creationId="{261D2F11-6581-C66D-D79B-A444ADA2228E}"/>
          </ac:spMkLst>
        </pc:spChg>
      </pc:sldChg>
      <pc:sldChg chg="addSp modSp new mod">
        <pc:chgData name="Natalie de Brun Skantz" userId="3bf6ed11-2bc7-45d0-81f1-b84e2057a4ae" providerId="ADAL" clId="{CDBCC7F1-266C-4003-94B1-CCE371FC4287}" dt="2026-10-02T13:28:31.339" v="2646" actId="1076"/>
        <pc:sldMkLst>
          <pc:docMk/>
          <pc:sldMk cId="2433931753" sldId="2147473377"/>
        </pc:sldMkLst>
        <pc:spChg chg="mod">
          <ac:chgData name="Natalie de Brun Skantz" userId="3bf6ed11-2bc7-45d0-81f1-b84e2057a4ae" providerId="ADAL" clId="{CDBCC7F1-266C-4003-94B1-CCE371FC4287}" dt="2026-10-02T13:27:18.519" v="2606" actId="20577"/>
          <ac:spMkLst>
            <pc:docMk/>
            <pc:sldMk cId="2433931753" sldId="2147473377"/>
            <ac:spMk id="2" creationId="{609CF8F3-3B6C-0156-D9A8-4FC48B3FA25E}"/>
          </ac:spMkLst>
        </pc:spChg>
        <pc:spChg chg="mod">
          <ac:chgData name="Natalie de Brun Skantz" userId="3bf6ed11-2bc7-45d0-81f1-b84e2057a4ae" providerId="ADAL" clId="{CDBCC7F1-266C-4003-94B1-CCE371FC4287}" dt="2026-10-02T13:27:53.928" v="2643" actId="20577"/>
          <ac:spMkLst>
            <pc:docMk/>
            <pc:sldMk cId="2433931753" sldId="2147473377"/>
            <ac:spMk id="3" creationId="{80ED7A55-D6E9-067D-5B92-983721569673}"/>
          </ac:spMkLst>
        </pc:spChg>
        <pc:picChg chg="add mod">
          <ac:chgData name="Natalie de Brun Skantz" userId="3bf6ed11-2bc7-45d0-81f1-b84e2057a4ae" providerId="ADAL" clId="{CDBCC7F1-266C-4003-94B1-CCE371FC4287}" dt="2026-10-02T13:28:31.339" v="2646" actId="1076"/>
          <ac:picMkLst>
            <pc:docMk/>
            <pc:sldMk cId="2433931753" sldId="2147473377"/>
            <ac:picMk id="5" creationId="{477C496A-CCE5-D11E-8713-E9A5ED158BDA}"/>
          </ac:picMkLst>
        </pc:picChg>
      </pc:sldChg>
      <pc:sldMasterChg chg="delSldLayout">
        <pc:chgData name="Natalie de Brun Skantz" userId="3bf6ed11-2bc7-45d0-81f1-b84e2057a4ae" providerId="ADAL" clId="{CDBCC7F1-266C-4003-94B1-CCE371FC4287}" dt="2026-09-29T20:22:39.037" v="1001" actId="47"/>
        <pc:sldMasterMkLst>
          <pc:docMk/>
          <pc:sldMasterMk cId="409935596" sldId="2147483808"/>
        </pc:sldMasterMkLst>
      </pc:sldMasterChg>
    </pc:docChg>
  </pc:docChgLst>
  <pc:docChgLst>
    <pc:chgData name="Prithivesh Ashok" userId="6fe0c582-c0a7-4907-9f59-0beb905d81d8" providerId="ADAL" clId="{4BD8E26E-4173-4364-9049-7C4D16B0B59B}"/>
    <pc:docChg chg="undo custSel addSld delSld modSld sldOrd modSection">
      <pc:chgData name="Prithivesh Ashok" userId="6fe0c582-c0a7-4907-9f59-0beb905d81d8" providerId="ADAL" clId="{4BD8E26E-4173-4364-9049-7C4D16B0B59B}" dt="2026-10-21T07:39:27.671" v="2158" actId="2696"/>
      <pc:docMkLst>
        <pc:docMk/>
      </pc:docMkLst>
      <pc:sldChg chg="addSp delSp modSp add mod setBg modNotesTx">
        <pc:chgData name="Prithivesh Ashok" userId="6fe0c582-c0a7-4907-9f59-0beb905d81d8" providerId="ADAL" clId="{4BD8E26E-4173-4364-9049-7C4D16B0B59B}" dt="2026-10-21T07:38:19.982" v="2155" actId="20577"/>
        <pc:sldMkLst>
          <pc:docMk/>
          <pc:sldMk cId="0" sldId="256"/>
        </pc:sldMkLst>
        <pc:spChg chg="mod">
          <ac:chgData name="Prithivesh Ashok" userId="6fe0c582-c0a7-4907-9f59-0beb905d81d8" providerId="ADAL" clId="{4BD8E26E-4173-4364-9049-7C4D16B0B59B}" dt="2026-10-06T09:57:05.782" v="669" actId="20577"/>
          <ac:spMkLst>
            <pc:docMk/>
            <pc:sldMk cId="0" sldId="256"/>
            <ac:spMk id="3" creationId="{00000000-0000-0000-0000-000000000000}"/>
          </ac:spMkLst>
        </pc:spChg>
        <pc:spChg chg="mod">
          <ac:chgData name="Prithivesh Ashok" userId="6fe0c582-c0a7-4907-9f59-0beb905d81d8" providerId="ADAL" clId="{4BD8E26E-4173-4364-9049-7C4D16B0B59B}" dt="2026-10-06T09:53:58.587" v="557" actId="1076"/>
          <ac:spMkLst>
            <pc:docMk/>
            <pc:sldMk cId="0" sldId="256"/>
            <ac:spMk id="6" creationId="{00000000-0000-0000-0000-000000000000}"/>
          </ac:spMkLst>
        </pc:spChg>
        <pc:spChg chg="mod">
          <ac:chgData name="Prithivesh Ashok" userId="6fe0c582-c0a7-4907-9f59-0beb905d81d8" providerId="ADAL" clId="{4BD8E26E-4173-4364-9049-7C4D16B0B59B}" dt="2026-10-06T09:56:12.291" v="616" actId="207"/>
          <ac:spMkLst>
            <pc:docMk/>
            <pc:sldMk cId="0" sldId="256"/>
            <ac:spMk id="7" creationId="{00000000-0000-0000-0000-000000000000}"/>
          </ac:spMkLst>
        </pc:spChg>
        <pc:spChg chg="mod">
          <ac:chgData name="Prithivesh Ashok" userId="6fe0c582-c0a7-4907-9f59-0beb905d81d8" providerId="ADAL" clId="{4BD8E26E-4173-4364-9049-7C4D16B0B59B}" dt="2026-10-06T09:54:07.027" v="558" actId="1076"/>
          <ac:spMkLst>
            <pc:docMk/>
            <pc:sldMk cId="0" sldId="256"/>
            <ac:spMk id="8" creationId="{00000000-0000-0000-0000-000000000000}"/>
          </ac:spMkLst>
        </pc:spChg>
        <pc:spChg chg="mod ord">
          <ac:chgData name="Prithivesh Ashok" userId="6fe0c582-c0a7-4907-9f59-0beb905d81d8" providerId="ADAL" clId="{4BD8E26E-4173-4364-9049-7C4D16B0B59B}" dt="2026-10-06T11:11:05.195" v="1154" actId="14100"/>
          <ac:spMkLst>
            <pc:docMk/>
            <pc:sldMk cId="0" sldId="256"/>
            <ac:spMk id="17" creationId="{00000000-0000-0000-0000-000000000000}"/>
          </ac:spMkLst>
        </pc:spChg>
        <pc:spChg chg="mod">
          <ac:chgData name="Prithivesh Ashok" userId="6fe0c582-c0a7-4907-9f59-0beb905d81d8" providerId="ADAL" clId="{4BD8E26E-4173-4364-9049-7C4D16B0B59B}" dt="2026-10-06T09:54:11.874" v="559" actId="1076"/>
          <ac:spMkLst>
            <pc:docMk/>
            <pc:sldMk cId="0" sldId="256"/>
            <ac:spMk id="19" creationId="{00000000-0000-0000-0000-000000000000}"/>
          </ac:spMkLst>
        </pc:spChg>
        <pc:spChg chg="mod">
          <ac:chgData name="Prithivesh Ashok" userId="6fe0c582-c0a7-4907-9f59-0beb905d81d8" providerId="ADAL" clId="{4BD8E26E-4173-4364-9049-7C4D16B0B59B}" dt="2026-10-06T09:30:23.347" v="517" actId="20577"/>
          <ac:spMkLst>
            <pc:docMk/>
            <pc:sldMk cId="0" sldId="256"/>
            <ac:spMk id="37" creationId="{00000000-0000-0000-0000-000000000000}"/>
          </ac:spMkLst>
        </pc:spChg>
        <pc:spChg chg="mod">
          <ac:chgData name="Prithivesh Ashok" userId="6fe0c582-c0a7-4907-9f59-0beb905d81d8" providerId="ADAL" clId="{4BD8E26E-4173-4364-9049-7C4D16B0B59B}" dt="2026-10-06T09:57:53.520" v="771" actId="20577"/>
          <ac:spMkLst>
            <pc:docMk/>
            <pc:sldMk cId="0" sldId="256"/>
            <ac:spMk id="64" creationId="{00000000-0000-0000-0000-000000000000}"/>
          </ac:spMkLst>
        </pc:spChg>
        <pc:spChg chg="mod">
          <ac:chgData name="Prithivesh Ashok" userId="6fe0c582-c0a7-4907-9f59-0beb905d81d8" providerId="ADAL" clId="{4BD8E26E-4173-4364-9049-7C4D16B0B59B}" dt="2026-10-06T11:11:30.396" v="1162" actId="20577"/>
          <ac:spMkLst>
            <pc:docMk/>
            <pc:sldMk cId="0" sldId="256"/>
            <ac:spMk id="67" creationId="{00000000-0000-0000-0000-000000000000}"/>
          </ac:spMkLst>
        </pc:spChg>
        <pc:spChg chg="add mod">
          <ac:chgData name="Prithivesh Ashok" userId="6fe0c582-c0a7-4907-9f59-0beb905d81d8" providerId="ADAL" clId="{4BD8E26E-4173-4364-9049-7C4D16B0B59B}" dt="2026-10-06T11:11:18.458" v="1161" actId="20577"/>
          <ac:spMkLst>
            <pc:docMk/>
            <pc:sldMk cId="0" sldId="256"/>
            <ac:spMk id="70" creationId="{1C7D2C1B-FE50-1B7A-6742-B8EB2AF9EED4}"/>
          </ac:spMkLst>
        </pc:spChg>
      </pc:sldChg>
      <pc:sldChg chg="add del setBg">
        <pc:chgData name="Prithivesh Ashok" userId="6fe0c582-c0a7-4907-9f59-0beb905d81d8" providerId="ADAL" clId="{4BD8E26E-4173-4364-9049-7C4D16B0B59B}" dt="2026-10-09T02:38:16.370" v="1777" actId="47"/>
        <pc:sldMkLst>
          <pc:docMk/>
          <pc:sldMk cId="0" sldId="257"/>
        </pc:sldMkLst>
      </pc:sldChg>
      <pc:sldChg chg="addSp modSp add mod modShow">
        <pc:chgData name="Prithivesh Ashok" userId="6fe0c582-c0a7-4907-9f59-0beb905d81d8" providerId="ADAL" clId="{4BD8E26E-4173-4364-9049-7C4D16B0B59B}" dt="2026-10-09T04:12:19.653" v="2152" actId="729"/>
        <pc:sldMkLst>
          <pc:docMk/>
          <pc:sldMk cId="424381766" sldId="2076137008"/>
        </pc:sldMkLst>
        <pc:spChg chg="add mod">
          <ac:chgData name="Prithivesh Ashok" userId="6fe0c582-c0a7-4907-9f59-0beb905d81d8" providerId="ADAL" clId="{4BD8E26E-4173-4364-9049-7C4D16B0B59B}" dt="2026-10-09T02:32:19.197" v="1640" actId="207"/>
          <ac:spMkLst>
            <pc:docMk/>
            <pc:sldMk cId="424381766" sldId="2076137008"/>
            <ac:spMk id="2" creationId="{F73071F0-863A-7629-8E9C-88E7C81A02B0}"/>
          </ac:spMkLst>
        </pc:spChg>
        <pc:spChg chg="mod">
          <ac:chgData name="Prithivesh Ashok" userId="6fe0c582-c0a7-4907-9f59-0beb905d81d8" providerId="ADAL" clId="{4BD8E26E-4173-4364-9049-7C4D16B0B59B}" dt="2026-10-09T02:31:01.667" v="1610" actId="20577"/>
          <ac:spMkLst>
            <pc:docMk/>
            <pc:sldMk cId="424381766" sldId="2076137008"/>
            <ac:spMk id="3" creationId="{65E84D2D-7E47-1230-C6A7-E9CB92AFE2F7}"/>
          </ac:spMkLst>
        </pc:spChg>
        <pc:spChg chg="mod ord">
          <ac:chgData name="Prithivesh Ashok" userId="6fe0c582-c0a7-4907-9f59-0beb905d81d8" providerId="ADAL" clId="{4BD8E26E-4173-4364-9049-7C4D16B0B59B}" dt="2026-10-09T02:32:41.766" v="1643" actId="166"/>
          <ac:spMkLst>
            <pc:docMk/>
            <pc:sldMk cId="424381766" sldId="2076137008"/>
            <ac:spMk id="4" creationId="{74652960-59F1-19FF-CBB1-15509BB4C765}"/>
          </ac:spMkLst>
        </pc:spChg>
        <pc:picChg chg="mod">
          <ac:chgData name="Prithivesh Ashok" userId="6fe0c582-c0a7-4907-9f59-0beb905d81d8" providerId="ADAL" clId="{4BD8E26E-4173-4364-9049-7C4D16B0B59B}" dt="2026-10-09T02:32:03.847" v="1638" actId="1076"/>
          <ac:picMkLst>
            <pc:docMk/>
            <pc:sldMk cId="424381766" sldId="2076137008"/>
            <ac:picMk id="10" creationId="{35CDB34E-BD31-79A8-A89E-42CECB46BC0F}"/>
          </ac:picMkLst>
        </pc:picChg>
      </pc:sldChg>
      <pc:sldChg chg="addSp delSp modSp add mod">
        <pc:chgData name="Prithivesh Ashok" userId="6fe0c582-c0a7-4907-9f59-0beb905d81d8" providerId="ADAL" clId="{4BD8E26E-4173-4364-9049-7C4D16B0B59B}" dt="2026-10-09T02:37:21.489" v="1773" actId="20577"/>
        <pc:sldMkLst>
          <pc:docMk/>
          <pc:sldMk cId="3119800155" sldId="2076137015"/>
        </pc:sldMkLst>
        <pc:spChg chg="mod">
          <ac:chgData name="Prithivesh Ashok" userId="6fe0c582-c0a7-4907-9f59-0beb905d81d8" providerId="ADAL" clId="{4BD8E26E-4173-4364-9049-7C4D16B0B59B}" dt="2026-10-09T02:37:21.489" v="1773" actId="20577"/>
          <ac:spMkLst>
            <pc:docMk/>
            <pc:sldMk cId="3119800155" sldId="2076137015"/>
            <ac:spMk id="2" creationId="{DA08B6A6-FD1D-9492-FDB4-34A2EFB20423}"/>
          </ac:spMkLst>
        </pc:spChg>
      </pc:sldChg>
      <pc:sldChg chg="addSp delSp modSp add mod">
        <pc:chgData name="Prithivesh Ashok" userId="6fe0c582-c0a7-4907-9f59-0beb905d81d8" providerId="ADAL" clId="{4BD8E26E-4173-4364-9049-7C4D16B0B59B}" dt="2026-10-09T03:08:28.361" v="2098" actId="207"/>
        <pc:sldMkLst>
          <pc:docMk/>
          <pc:sldMk cId="3298978175" sldId="2076137026"/>
        </pc:sldMkLst>
        <pc:spChg chg="mod">
          <ac:chgData name="Prithivesh Ashok" userId="6fe0c582-c0a7-4907-9f59-0beb905d81d8" providerId="ADAL" clId="{4BD8E26E-4173-4364-9049-7C4D16B0B59B}" dt="2026-10-09T03:05:18.392" v="2027" actId="1076"/>
          <ac:spMkLst>
            <pc:docMk/>
            <pc:sldMk cId="3298978175" sldId="2076137026"/>
            <ac:spMk id="3" creationId="{599688D5-4DEE-7E0B-3DAF-F885F2124C9E}"/>
          </ac:spMkLst>
        </pc:spChg>
        <pc:spChg chg="mod">
          <ac:chgData name="Prithivesh Ashok" userId="6fe0c582-c0a7-4907-9f59-0beb905d81d8" providerId="ADAL" clId="{4BD8E26E-4173-4364-9049-7C4D16B0B59B}" dt="2026-10-09T03:05:18.392" v="2027" actId="1076"/>
          <ac:spMkLst>
            <pc:docMk/>
            <pc:sldMk cId="3298978175" sldId="2076137026"/>
            <ac:spMk id="5" creationId="{B41DB3D9-1087-4721-884B-13346FBAADB8}"/>
          </ac:spMkLst>
        </pc:spChg>
        <pc:spChg chg="mod">
          <ac:chgData name="Prithivesh Ashok" userId="6fe0c582-c0a7-4907-9f59-0beb905d81d8" providerId="ADAL" clId="{4BD8E26E-4173-4364-9049-7C4D16B0B59B}" dt="2026-10-09T03:05:18.392" v="2027" actId="1076"/>
          <ac:spMkLst>
            <pc:docMk/>
            <pc:sldMk cId="3298978175" sldId="2076137026"/>
            <ac:spMk id="8" creationId="{5D75A2FF-CC66-BA6E-67E7-E54A0CF52ECA}"/>
          </ac:spMkLst>
        </pc:spChg>
        <pc:spChg chg="mod">
          <ac:chgData name="Prithivesh Ashok" userId="6fe0c582-c0a7-4907-9f59-0beb905d81d8" providerId="ADAL" clId="{4BD8E26E-4173-4364-9049-7C4D16B0B59B}" dt="2026-10-09T03:04:40.433" v="2021" actId="1076"/>
          <ac:spMkLst>
            <pc:docMk/>
            <pc:sldMk cId="3298978175" sldId="2076137026"/>
            <ac:spMk id="10" creationId="{5B2B19F5-CAB3-8242-6B8B-477BC7063AA2}"/>
          </ac:spMkLst>
        </pc:spChg>
        <pc:spChg chg="add mod">
          <ac:chgData name="Prithivesh Ashok" userId="6fe0c582-c0a7-4907-9f59-0beb905d81d8" providerId="ADAL" clId="{4BD8E26E-4173-4364-9049-7C4D16B0B59B}" dt="2026-10-09T03:06:32.612" v="2088" actId="20577"/>
          <ac:spMkLst>
            <pc:docMk/>
            <pc:sldMk cId="3298978175" sldId="2076137026"/>
            <ac:spMk id="13" creationId="{5157DAD4-D1B7-94DD-3F48-7E7C9D199132}"/>
          </ac:spMkLst>
        </pc:spChg>
        <pc:spChg chg="add mod">
          <ac:chgData name="Prithivesh Ashok" userId="6fe0c582-c0a7-4907-9f59-0beb905d81d8" providerId="ADAL" clId="{4BD8E26E-4173-4364-9049-7C4D16B0B59B}" dt="2026-10-09T03:07:00.830" v="2091" actId="1076"/>
          <ac:spMkLst>
            <pc:docMk/>
            <pc:sldMk cId="3298978175" sldId="2076137026"/>
            <ac:spMk id="15" creationId="{9D999CB8-0205-A46A-FC75-FE54CF952EB0}"/>
          </ac:spMkLst>
        </pc:spChg>
        <pc:spChg chg="add mod">
          <ac:chgData name="Prithivesh Ashok" userId="6fe0c582-c0a7-4907-9f59-0beb905d81d8" providerId="ADAL" clId="{4BD8E26E-4173-4364-9049-7C4D16B0B59B}" dt="2026-10-09T03:08:28.361" v="2098" actId="207"/>
          <ac:spMkLst>
            <pc:docMk/>
            <pc:sldMk cId="3298978175" sldId="2076137026"/>
            <ac:spMk id="17" creationId="{F22B2316-21C2-00F8-EC8D-232910F8F169}"/>
          </ac:spMkLst>
        </pc:spChg>
        <pc:picChg chg="add mod">
          <ac:chgData name="Prithivesh Ashok" userId="6fe0c582-c0a7-4907-9f59-0beb905d81d8" providerId="ADAL" clId="{4BD8E26E-4173-4364-9049-7C4D16B0B59B}" dt="2026-10-09T03:08:08.755" v="2095" actId="1076"/>
          <ac:picMkLst>
            <pc:docMk/>
            <pc:sldMk cId="3298978175" sldId="2076137026"/>
            <ac:picMk id="7" creationId="{C524B008-0C80-0358-9ECC-ED86A74559C0}"/>
          </ac:picMkLst>
        </pc:picChg>
        <pc:picChg chg="add mod">
          <ac:chgData name="Prithivesh Ashok" userId="6fe0c582-c0a7-4907-9f59-0beb905d81d8" providerId="ADAL" clId="{4BD8E26E-4173-4364-9049-7C4D16B0B59B}" dt="2026-10-09T03:07:56.897" v="2094" actId="1076"/>
          <ac:picMkLst>
            <pc:docMk/>
            <pc:sldMk cId="3298978175" sldId="2076137026"/>
            <ac:picMk id="12" creationId="{390A08A2-09F8-5718-B10F-C468CC932EA1}"/>
          </ac:picMkLst>
        </pc:picChg>
      </pc:sldChg>
      <pc:sldChg chg="add del">
        <pc:chgData name="Prithivesh Ashok" userId="6fe0c582-c0a7-4907-9f59-0beb905d81d8" providerId="ADAL" clId="{4BD8E26E-4173-4364-9049-7C4D16B0B59B}" dt="2026-10-09T03:08:16.084" v="2096" actId="47"/>
        <pc:sldMkLst>
          <pc:docMk/>
          <pc:sldMk cId="1815153681" sldId="2076137034"/>
        </pc:sldMkLst>
      </pc:sldChg>
      <pc:sldChg chg="add">
        <pc:chgData name="Prithivesh Ashok" userId="6fe0c582-c0a7-4907-9f59-0beb905d81d8" providerId="ADAL" clId="{4BD8E26E-4173-4364-9049-7C4D16B0B59B}" dt="2026-10-04T07:37:10.067" v="8"/>
        <pc:sldMkLst>
          <pc:docMk/>
          <pc:sldMk cId="1542159385" sldId="2076137047"/>
        </pc:sldMkLst>
      </pc:sldChg>
      <pc:sldChg chg="add">
        <pc:chgData name="Prithivesh Ashok" userId="6fe0c582-c0a7-4907-9f59-0beb905d81d8" providerId="ADAL" clId="{4BD8E26E-4173-4364-9049-7C4D16B0B59B}" dt="2026-10-04T07:37:10.067" v="8"/>
        <pc:sldMkLst>
          <pc:docMk/>
          <pc:sldMk cId="1051499955" sldId="2076137048"/>
        </pc:sldMkLst>
      </pc:sldChg>
      <pc:sldChg chg="add">
        <pc:chgData name="Prithivesh Ashok" userId="6fe0c582-c0a7-4907-9f59-0beb905d81d8" providerId="ADAL" clId="{4BD8E26E-4173-4364-9049-7C4D16B0B59B}" dt="2026-10-04T07:37:10.067" v="8"/>
        <pc:sldMkLst>
          <pc:docMk/>
          <pc:sldMk cId="2823919993" sldId="2076137049"/>
        </pc:sldMkLst>
      </pc:sldChg>
      <pc:sldChg chg="add">
        <pc:chgData name="Prithivesh Ashok" userId="6fe0c582-c0a7-4907-9f59-0beb905d81d8" providerId="ADAL" clId="{4BD8E26E-4173-4364-9049-7C4D16B0B59B}" dt="2026-10-04T07:37:10.067" v="8"/>
        <pc:sldMkLst>
          <pc:docMk/>
          <pc:sldMk cId="4235979986" sldId="2076137050"/>
        </pc:sldMkLst>
      </pc:sldChg>
      <pc:sldChg chg="add">
        <pc:chgData name="Prithivesh Ashok" userId="6fe0c582-c0a7-4907-9f59-0beb905d81d8" providerId="ADAL" clId="{4BD8E26E-4173-4364-9049-7C4D16B0B59B}" dt="2026-10-04T07:37:10.067" v="8"/>
        <pc:sldMkLst>
          <pc:docMk/>
          <pc:sldMk cId="4178323693" sldId="2076137051"/>
        </pc:sldMkLst>
      </pc:sldChg>
      <pc:sldChg chg="add">
        <pc:chgData name="Prithivesh Ashok" userId="6fe0c582-c0a7-4907-9f59-0beb905d81d8" providerId="ADAL" clId="{4BD8E26E-4173-4364-9049-7C4D16B0B59B}" dt="2026-10-04T07:37:10.067" v="8"/>
        <pc:sldMkLst>
          <pc:docMk/>
          <pc:sldMk cId="1173913502" sldId="2076137052"/>
        </pc:sldMkLst>
      </pc:sldChg>
      <pc:sldChg chg="modSp mod ord">
        <pc:chgData name="Prithivesh Ashok" userId="6fe0c582-c0a7-4907-9f59-0beb905d81d8" providerId="ADAL" clId="{4BD8E26E-4173-4364-9049-7C4D16B0B59B}" dt="2026-10-21T07:38:22.362" v="2156"/>
        <pc:sldMkLst>
          <pc:docMk/>
          <pc:sldMk cId="2205363154" sldId="2076137080"/>
        </pc:sldMkLst>
        <pc:spChg chg="mod">
          <ac:chgData name="Prithivesh Ashok" userId="6fe0c582-c0a7-4907-9f59-0beb905d81d8" providerId="ADAL" clId="{4BD8E26E-4173-4364-9049-7C4D16B0B59B}" dt="2026-10-09T02:16:55.111" v="1348" actId="20577"/>
          <ac:spMkLst>
            <pc:docMk/>
            <pc:sldMk cId="2205363154" sldId="2076137080"/>
            <ac:spMk id="4" creationId="{B7DE4F0E-D782-8C5A-165B-57A5E4541536}"/>
          </ac:spMkLst>
        </pc:spChg>
      </pc:sldChg>
      <pc:sldChg chg="modSp">
        <pc:chgData name="Prithivesh Ashok" userId="6fe0c582-c0a7-4907-9f59-0beb905d81d8" providerId="ADAL" clId="{4BD8E26E-4173-4364-9049-7C4D16B0B59B}" dt="2026-10-09T02:21:18.232" v="1433" actId="14826"/>
        <pc:sldMkLst>
          <pc:docMk/>
          <pc:sldMk cId="116727528" sldId="2147470279"/>
        </pc:sldMkLst>
        <pc:picChg chg="mod">
          <ac:chgData name="Prithivesh Ashok" userId="6fe0c582-c0a7-4907-9f59-0beb905d81d8" providerId="ADAL" clId="{4BD8E26E-4173-4364-9049-7C4D16B0B59B}" dt="2026-10-09T02:21:18.232" v="1433" actId="14826"/>
          <ac:picMkLst>
            <pc:docMk/>
            <pc:sldMk cId="116727528" sldId="2147470279"/>
            <ac:picMk id="6" creationId="{4B6CCF4D-F552-EC1A-A47E-E0B985049A65}"/>
          </ac:picMkLst>
        </pc:picChg>
      </pc:sldChg>
      <pc:sldChg chg="modSp mod setBg">
        <pc:chgData name="Prithivesh Ashok" userId="6fe0c582-c0a7-4907-9f59-0beb905d81d8" providerId="ADAL" clId="{4BD8E26E-4173-4364-9049-7C4D16B0B59B}" dt="2026-10-09T02:17:28.480" v="1352" actId="207"/>
        <pc:sldMkLst>
          <pc:docMk/>
          <pc:sldMk cId="735994927" sldId="2147470286"/>
        </pc:sldMkLst>
        <pc:spChg chg="mod">
          <ac:chgData name="Prithivesh Ashok" userId="6fe0c582-c0a7-4907-9f59-0beb905d81d8" providerId="ADAL" clId="{4BD8E26E-4173-4364-9049-7C4D16B0B59B}" dt="2026-10-09T02:17:28.480" v="1352" actId="207"/>
          <ac:spMkLst>
            <pc:docMk/>
            <pc:sldMk cId="735994927" sldId="2147470286"/>
            <ac:spMk id="3" creationId="{437F503D-9314-129E-B0E4-8D15754E0D77}"/>
          </ac:spMkLst>
        </pc:spChg>
      </pc:sldChg>
      <pc:sldChg chg="del">
        <pc:chgData name="Prithivesh Ashok" userId="6fe0c582-c0a7-4907-9f59-0beb905d81d8" providerId="ADAL" clId="{4BD8E26E-4173-4364-9049-7C4D16B0B59B}" dt="2026-10-09T02:24:37.388" v="1434" actId="2696"/>
        <pc:sldMkLst>
          <pc:docMk/>
          <pc:sldMk cId="2793109356" sldId="2147473334"/>
        </pc:sldMkLst>
      </pc:sldChg>
      <pc:sldChg chg="modSp mod">
        <pc:chgData name="Prithivesh Ashok" userId="6fe0c582-c0a7-4907-9f59-0beb905d81d8" providerId="ADAL" clId="{4BD8E26E-4173-4364-9049-7C4D16B0B59B}" dt="2026-10-04T07:36:47.981" v="7" actId="1076"/>
        <pc:sldMkLst>
          <pc:docMk/>
          <pc:sldMk cId="1830750437" sldId="2147473335"/>
        </pc:sldMkLst>
        <pc:picChg chg="mod">
          <ac:chgData name="Prithivesh Ashok" userId="6fe0c582-c0a7-4907-9f59-0beb905d81d8" providerId="ADAL" clId="{4BD8E26E-4173-4364-9049-7C4D16B0B59B}" dt="2026-10-04T07:36:17.919" v="1" actId="1076"/>
          <ac:picMkLst>
            <pc:docMk/>
            <pc:sldMk cId="1830750437" sldId="2147473335"/>
            <ac:picMk id="5" creationId="{BC483D92-1E76-FD76-988B-23ADEFFDE680}"/>
          </ac:picMkLst>
        </pc:picChg>
        <pc:picChg chg="mod">
          <ac:chgData name="Prithivesh Ashok" userId="6fe0c582-c0a7-4907-9f59-0beb905d81d8" providerId="ADAL" clId="{4BD8E26E-4173-4364-9049-7C4D16B0B59B}" dt="2026-10-04T07:36:47.981" v="7" actId="1076"/>
          <ac:picMkLst>
            <pc:docMk/>
            <pc:sldMk cId="1830750437" sldId="2147473335"/>
            <ac:picMk id="9" creationId="{CE56DA72-CCF0-4566-7506-BF9666C8077E}"/>
          </ac:picMkLst>
        </pc:picChg>
      </pc:sldChg>
      <pc:sldChg chg="del ord">
        <pc:chgData name="Prithivesh Ashok" userId="6fe0c582-c0a7-4907-9f59-0beb905d81d8" providerId="ADAL" clId="{4BD8E26E-4173-4364-9049-7C4D16B0B59B}" dt="2026-10-09T01:56:26.627" v="1241" actId="47"/>
        <pc:sldMkLst>
          <pc:docMk/>
          <pc:sldMk cId="770558982" sldId="2147473337"/>
        </pc:sldMkLst>
      </pc:sldChg>
      <pc:sldChg chg="modSp mod setBg">
        <pc:chgData name="Prithivesh Ashok" userId="6fe0c582-c0a7-4907-9f59-0beb905d81d8" providerId="ADAL" clId="{4BD8E26E-4173-4364-9049-7C4D16B0B59B}" dt="2026-10-09T02:19:22.251" v="1432" actId="167"/>
        <pc:sldMkLst>
          <pc:docMk/>
          <pc:sldMk cId="3590977608" sldId="2147473338"/>
        </pc:sldMkLst>
        <pc:spChg chg="mod ord">
          <ac:chgData name="Prithivesh Ashok" userId="6fe0c582-c0a7-4907-9f59-0beb905d81d8" providerId="ADAL" clId="{4BD8E26E-4173-4364-9049-7C4D16B0B59B}" dt="2026-10-09T02:19:22.251" v="1432" actId="167"/>
          <ac:spMkLst>
            <pc:docMk/>
            <pc:sldMk cId="3590977608" sldId="2147473338"/>
            <ac:spMk id="45" creationId="{93BBC469-5731-0688-FE17-95689A7DCCC8}"/>
          </ac:spMkLst>
        </pc:spChg>
      </pc:sldChg>
      <pc:sldChg chg="addSp ord">
        <pc:chgData name="Prithivesh Ashok" userId="6fe0c582-c0a7-4907-9f59-0beb905d81d8" providerId="ADAL" clId="{4BD8E26E-4173-4364-9049-7C4D16B0B59B}" dt="2026-10-09T02:56:54.191" v="1901"/>
        <pc:sldMkLst>
          <pc:docMk/>
          <pc:sldMk cId="1010873916" sldId="2147473339"/>
        </pc:sldMkLst>
      </pc:sldChg>
      <pc:sldChg chg="modSp mod">
        <pc:chgData name="Prithivesh Ashok" userId="6fe0c582-c0a7-4907-9f59-0beb905d81d8" providerId="ADAL" clId="{4BD8E26E-4173-4364-9049-7C4D16B0B59B}" dt="2026-10-09T02:42:30.911" v="1810" actId="20577"/>
        <pc:sldMkLst>
          <pc:docMk/>
          <pc:sldMk cId="3440197080" sldId="2147473343"/>
        </pc:sldMkLst>
        <pc:spChg chg="mod">
          <ac:chgData name="Prithivesh Ashok" userId="6fe0c582-c0a7-4907-9f59-0beb905d81d8" providerId="ADAL" clId="{4BD8E26E-4173-4364-9049-7C4D16B0B59B}" dt="2026-10-09T02:42:30.911" v="1810" actId="20577"/>
          <ac:spMkLst>
            <pc:docMk/>
            <pc:sldMk cId="3440197080" sldId="2147473343"/>
            <ac:spMk id="2" creationId="{3CD0BA8B-0908-CF84-A8C0-78922EE5C6C0}"/>
          </ac:spMkLst>
        </pc:spChg>
      </pc:sldChg>
      <pc:sldChg chg="addSp modSp mod ord">
        <pc:chgData name="Prithivesh Ashok" userId="6fe0c582-c0a7-4907-9f59-0beb905d81d8" providerId="ADAL" clId="{4BD8E26E-4173-4364-9049-7C4D16B0B59B}" dt="2026-10-09T03:31:41.131" v="2122"/>
        <pc:sldMkLst>
          <pc:docMk/>
          <pc:sldMk cId="3705814320" sldId="2147473360"/>
        </pc:sldMkLst>
        <pc:graphicFrameChg chg="mod">
          <ac:chgData name="Prithivesh Ashok" userId="6fe0c582-c0a7-4907-9f59-0beb905d81d8" providerId="ADAL" clId="{4BD8E26E-4173-4364-9049-7C4D16B0B59B}" dt="2026-10-06T11:17:21.151" v="1166" actId="14100"/>
          <ac:graphicFrameMkLst>
            <pc:docMk/>
            <pc:sldMk cId="3705814320" sldId="2147473360"/>
            <ac:graphicFrameMk id="4" creationId="{A1FDAA8F-A595-57F1-9295-9CC0D76FA549}"/>
          </ac:graphicFrameMkLst>
        </pc:graphicFrameChg>
      </pc:sldChg>
      <pc:sldChg chg="modSp del mod">
        <pc:chgData name="Prithivesh Ashok" userId="6fe0c582-c0a7-4907-9f59-0beb905d81d8" providerId="ADAL" clId="{4BD8E26E-4173-4364-9049-7C4D16B0B59B}" dt="2026-10-09T02:32:51.698" v="1644" actId="47"/>
        <pc:sldMkLst>
          <pc:docMk/>
          <pc:sldMk cId="1944614992" sldId="2147473363"/>
        </pc:sldMkLst>
      </pc:sldChg>
      <pc:sldChg chg="del ord">
        <pc:chgData name="Prithivesh Ashok" userId="6fe0c582-c0a7-4907-9f59-0beb905d81d8" providerId="ADAL" clId="{4BD8E26E-4173-4364-9049-7C4D16B0B59B}" dt="2026-10-09T02:25:36.251" v="1437" actId="2696"/>
        <pc:sldMkLst>
          <pc:docMk/>
          <pc:sldMk cId="822391709" sldId="2147473370"/>
        </pc:sldMkLst>
      </pc:sldChg>
      <pc:sldChg chg="modSp mod">
        <pc:chgData name="Prithivesh Ashok" userId="6fe0c582-c0a7-4907-9f59-0beb905d81d8" providerId="ADAL" clId="{4BD8E26E-4173-4364-9049-7C4D16B0B59B}" dt="2026-10-09T02:28:27.249" v="1596" actId="20577"/>
        <pc:sldMkLst>
          <pc:docMk/>
          <pc:sldMk cId="1817203955" sldId="2147473371"/>
        </pc:sldMkLst>
        <pc:spChg chg="mod">
          <ac:chgData name="Prithivesh Ashok" userId="6fe0c582-c0a7-4907-9f59-0beb905d81d8" providerId="ADAL" clId="{4BD8E26E-4173-4364-9049-7C4D16B0B59B}" dt="2026-10-09T02:28:27.249" v="1596" actId="20577"/>
          <ac:spMkLst>
            <pc:docMk/>
            <pc:sldMk cId="1817203955" sldId="2147473371"/>
            <ac:spMk id="2" creationId="{C15551BD-1BE2-1354-1F3D-60A540E374DE}"/>
          </ac:spMkLst>
        </pc:spChg>
      </pc:sldChg>
      <pc:sldChg chg="modSp mod">
        <pc:chgData name="Prithivesh Ashok" userId="6fe0c582-c0a7-4907-9f59-0beb905d81d8" providerId="ADAL" clId="{4BD8E26E-4173-4364-9049-7C4D16B0B59B}" dt="2026-10-09T02:29:45.650" v="1599" actId="20577"/>
        <pc:sldMkLst>
          <pc:docMk/>
          <pc:sldMk cId="1767993649" sldId="2147473373"/>
        </pc:sldMkLst>
        <pc:spChg chg="mod">
          <ac:chgData name="Prithivesh Ashok" userId="6fe0c582-c0a7-4907-9f59-0beb905d81d8" providerId="ADAL" clId="{4BD8E26E-4173-4364-9049-7C4D16B0B59B}" dt="2026-10-09T02:29:45.650" v="1599" actId="20577"/>
          <ac:spMkLst>
            <pc:docMk/>
            <pc:sldMk cId="1767993649" sldId="2147473373"/>
            <ac:spMk id="2" creationId="{AFE9B456-3E0B-F60C-AEAE-4A9CC4446C38}"/>
          </ac:spMkLst>
        </pc:spChg>
      </pc:sldChg>
      <pc:sldChg chg="modSp mod">
        <pc:chgData name="Prithivesh Ashok" userId="6fe0c582-c0a7-4907-9f59-0beb905d81d8" providerId="ADAL" clId="{4BD8E26E-4173-4364-9049-7C4D16B0B59B}" dt="2026-10-09T02:29:53.086" v="1600" actId="1076"/>
        <pc:sldMkLst>
          <pc:docMk/>
          <pc:sldMk cId="2814642986" sldId="2147473374"/>
        </pc:sldMkLst>
        <pc:spChg chg="mod">
          <ac:chgData name="Prithivesh Ashok" userId="6fe0c582-c0a7-4907-9f59-0beb905d81d8" providerId="ADAL" clId="{4BD8E26E-4173-4364-9049-7C4D16B0B59B}" dt="2026-10-09T02:29:53.086" v="1600" actId="1076"/>
          <ac:spMkLst>
            <pc:docMk/>
            <pc:sldMk cId="2814642986" sldId="2147473374"/>
            <ac:spMk id="3" creationId="{16A6CEA5-F7FD-6C35-5558-200EE08ACCC3}"/>
          </ac:spMkLst>
        </pc:spChg>
      </pc:sldChg>
      <pc:sldChg chg="new del">
        <pc:chgData name="Prithivesh Ashok" userId="6fe0c582-c0a7-4907-9f59-0beb905d81d8" providerId="ADAL" clId="{4BD8E26E-4173-4364-9049-7C4D16B0B59B}" dt="2026-10-06T08:45:07.612" v="14" actId="47"/>
        <pc:sldMkLst>
          <pc:docMk/>
          <pc:sldMk cId="23943648" sldId="2147473378"/>
        </pc:sldMkLst>
      </pc:sldChg>
      <pc:sldChg chg="new del ord">
        <pc:chgData name="Prithivesh Ashok" userId="6fe0c582-c0a7-4907-9f59-0beb905d81d8" providerId="ADAL" clId="{4BD8E26E-4173-4364-9049-7C4D16B0B59B}" dt="2026-10-06T08:41:51.985" v="12" actId="47"/>
        <pc:sldMkLst>
          <pc:docMk/>
          <pc:sldMk cId="1460036784" sldId="2147473378"/>
        </pc:sldMkLst>
      </pc:sldChg>
      <pc:sldChg chg="modSp new del mod modShow">
        <pc:chgData name="Prithivesh Ashok" userId="6fe0c582-c0a7-4907-9f59-0beb905d81d8" providerId="ADAL" clId="{4BD8E26E-4173-4364-9049-7C4D16B0B59B}" dt="2026-10-21T07:39:27.671" v="2158" actId="2696"/>
        <pc:sldMkLst>
          <pc:docMk/>
          <pc:sldMk cId="1744780860" sldId="2147473378"/>
        </pc:sldMkLst>
        <pc:spChg chg="mod">
          <ac:chgData name="Prithivesh Ashok" userId="6fe0c582-c0a7-4907-9f59-0beb905d81d8" providerId="ADAL" clId="{4BD8E26E-4173-4364-9049-7C4D16B0B59B}" dt="2026-10-06T08:56:14.428" v="292" actId="20577"/>
          <ac:spMkLst>
            <pc:docMk/>
            <pc:sldMk cId="1744780860" sldId="2147473378"/>
            <ac:spMk id="2" creationId="{BE5FB326-B963-9A00-F317-65E44F199F3B}"/>
          </ac:spMkLst>
        </pc:spChg>
        <pc:spChg chg="mod">
          <ac:chgData name="Prithivesh Ashok" userId="6fe0c582-c0a7-4907-9f59-0beb905d81d8" providerId="ADAL" clId="{4BD8E26E-4173-4364-9049-7C4D16B0B59B}" dt="2026-10-06T10:41:46.642" v="1136" actId="20577"/>
          <ac:spMkLst>
            <pc:docMk/>
            <pc:sldMk cId="1744780860" sldId="2147473378"/>
            <ac:spMk id="3" creationId="{B84F2FE4-9A08-9D39-EB92-214691C464B0}"/>
          </ac:spMkLst>
        </pc:spChg>
      </pc:sldChg>
      <pc:sldChg chg="modSp new mod ord">
        <pc:chgData name="Prithivesh Ashok" userId="6fe0c582-c0a7-4907-9f59-0beb905d81d8" providerId="ADAL" clId="{4BD8E26E-4173-4364-9049-7C4D16B0B59B}" dt="2026-10-09T02:53:39.750" v="1877"/>
        <pc:sldMkLst>
          <pc:docMk/>
          <pc:sldMk cId="174456398" sldId="2147473379"/>
        </pc:sldMkLst>
        <pc:spChg chg="mod">
          <ac:chgData name="Prithivesh Ashok" userId="6fe0c582-c0a7-4907-9f59-0beb905d81d8" providerId="ADAL" clId="{4BD8E26E-4173-4364-9049-7C4D16B0B59B}" dt="2026-10-06T08:57:12.694" v="317" actId="20577"/>
          <ac:spMkLst>
            <pc:docMk/>
            <pc:sldMk cId="174456398" sldId="2147473379"/>
            <ac:spMk id="2" creationId="{8AA344B3-1879-CDB0-AA1A-C108D3C8B0F6}"/>
          </ac:spMkLst>
        </pc:spChg>
        <pc:spChg chg="mod">
          <ac:chgData name="Prithivesh Ashok" userId="6fe0c582-c0a7-4907-9f59-0beb905d81d8" providerId="ADAL" clId="{4BD8E26E-4173-4364-9049-7C4D16B0B59B}" dt="2026-10-09T02:45:02.863" v="1841" actId="20577"/>
          <ac:spMkLst>
            <pc:docMk/>
            <pc:sldMk cId="174456398" sldId="2147473379"/>
            <ac:spMk id="3" creationId="{FEFF1EA1-6E7A-7BF4-C66A-249BE68D446D}"/>
          </ac:spMkLst>
        </pc:spChg>
      </pc:sldChg>
      <pc:sldChg chg="addSp modSp new del ord">
        <pc:chgData name="Prithivesh Ashok" userId="6fe0c582-c0a7-4907-9f59-0beb905d81d8" providerId="ADAL" clId="{4BD8E26E-4173-4364-9049-7C4D16B0B59B}" dt="2026-10-06T11:10:41.816" v="1137" actId="2696"/>
        <pc:sldMkLst>
          <pc:docMk/>
          <pc:sldMk cId="3782542136" sldId="2147473380"/>
        </pc:sldMkLst>
      </pc:sldChg>
      <pc:sldChg chg="addSp modSp new mod ord">
        <pc:chgData name="Prithivesh Ashok" userId="6fe0c582-c0a7-4907-9f59-0beb905d81d8" providerId="ADAL" clId="{4BD8E26E-4173-4364-9049-7C4D16B0B59B}" dt="2026-10-09T04:13:43.543" v="2153" actId="20577"/>
        <pc:sldMkLst>
          <pc:docMk/>
          <pc:sldMk cId="3705675298" sldId="2147473394"/>
        </pc:sldMkLst>
        <pc:spChg chg="mod">
          <ac:chgData name="Prithivesh Ashok" userId="6fe0c582-c0a7-4907-9f59-0beb905d81d8" providerId="ADAL" clId="{4BD8E26E-4173-4364-9049-7C4D16B0B59B}" dt="2026-10-06T11:23:45.467" v="1238" actId="20577"/>
          <ac:spMkLst>
            <pc:docMk/>
            <pc:sldMk cId="3705675298" sldId="2147473394"/>
            <ac:spMk id="2" creationId="{2642CE9B-D071-4649-11A0-2AD5EACEA595}"/>
          </ac:spMkLst>
        </pc:spChg>
        <pc:spChg chg="mod">
          <ac:chgData name="Prithivesh Ashok" userId="6fe0c582-c0a7-4907-9f59-0beb905d81d8" providerId="ADAL" clId="{4BD8E26E-4173-4364-9049-7C4D16B0B59B}" dt="2026-10-06T11:23:05.940" v="1225" actId="14100"/>
          <ac:spMkLst>
            <pc:docMk/>
            <pc:sldMk cId="3705675298" sldId="2147473394"/>
            <ac:spMk id="3" creationId="{69AD7896-AD59-432C-E5AE-C39AD52D5E77}"/>
          </ac:spMkLst>
        </pc:spChg>
        <pc:spChg chg="add mod">
          <ac:chgData name="Prithivesh Ashok" userId="6fe0c582-c0a7-4907-9f59-0beb905d81d8" providerId="ADAL" clId="{4BD8E26E-4173-4364-9049-7C4D16B0B59B}" dt="2026-10-09T04:13:43.543" v="2153" actId="20577"/>
          <ac:spMkLst>
            <pc:docMk/>
            <pc:sldMk cId="3705675298" sldId="2147473394"/>
            <ac:spMk id="6" creationId="{D0F6C051-81DF-3438-5835-2C2D7759B176}"/>
          </ac:spMkLst>
        </pc:spChg>
      </pc:sldChg>
      <pc:sldChg chg="addSp modSp new mod">
        <pc:chgData name="Prithivesh Ashok" userId="6fe0c582-c0a7-4907-9f59-0beb905d81d8" providerId="ADAL" clId="{4BD8E26E-4173-4364-9049-7C4D16B0B59B}" dt="2026-10-09T02:14:07.969" v="1263" actId="20577"/>
        <pc:sldMkLst>
          <pc:docMk/>
          <pc:sldMk cId="3692790725" sldId="2147473396"/>
        </pc:sldMkLst>
        <pc:spChg chg="mod">
          <ac:chgData name="Prithivesh Ashok" userId="6fe0c582-c0a7-4907-9f59-0beb905d81d8" providerId="ADAL" clId="{4BD8E26E-4173-4364-9049-7C4D16B0B59B}" dt="2026-10-09T02:13:18.217" v="1249" actId="14100"/>
          <ac:spMkLst>
            <pc:docMk/>
            <pc:sldMk cId="3692790725" sldId="2147473396"/>
            <ac:spMk id="2" creationId="{E00B9502-8495-0957-AD16-96E3D4582B71}"/>
          </ac:spMkLst>
        </pc:spChg>
        <pc:spChg chg="add mod">
          <ac:chgData name="Prithivesh Ashok" userId="6fe0c582-c0a7-4907-9f59-0beb905d81d8" providerId="ADAL" clId="{4BD8E26E-4173-4364-9049-7C4D16B0B59B}" dt="2026-10-09T02:13:27.665" v="1250"/>
          <ac:spMkLst>
            <pc:docMk/>
            <pc:sldMk cId="3692790725" sldId="2147473396"/>
            <ac:spMk id="3" creationId="{2B786760-61E1-3E82-F03B-617D209CBF37}"/>
          </ac:spMkLst>
        </pc:spChg>
        <pc:spChg chg="add mod">
          <ac:chgData name="Prithivesh Ashok" userId="6fe0c582-c0a7-4907-9f59-0beb905d81d8" providerId="ADAL" clId="{4BD8E26E-4173-4364-9049-7C4D16B0B59B}" dt="2026-10-09T02:13:27.665" v="1250"/>
          <ac:spMkLst>
            <pc:docMk/>
            <pc:sldMk cId="3692790725" sldId="2147473396"/>
            <ac:spMk id="4" creationId="{89BEB462-9473-21D5-2CBE-746DBE647114}"/>
          </ac:spMkLst>
        </pc:spChg>
        <pc:spChg chg="add mod">
          <ac:chgData name="Prithivesh Ashok" userId="6fe0c582-c0a7-4907-9f59-0beb905d81d8" providerId="ADAL" clId="{4BD8E26E-4173-4364-9049-7C4D16B0B59B}" dt="2026-10-09T02:13:27.665" v="1250"/>
          <ac:spMkLst>
            <pc:docMk/>
            <pc:sldMk cId="3692790725" sldId="2147473396"/>
            <ac:spMk id="5" creationId="{9B69DE22-DC3B-8F2C-908B-13C60BD28B33}"/>
          </ac:spMkLst>
        </pc:spChg>
        <pc:spChg chg="add mod">
          <ac:chgData name="Prithivesh Ashok" userId="6fe0c582-c0a7-4907-9f59-0beb905d81d8" providerId="ADAL" clId="{4BD8E26E-4173-4364-9049-7C4D16B0B59B}" dt="2026-10-09T02:13:56.085" v="1252" actId="208"/>
          <ac:spMkLst>
            <pc:docMk/>
            <pc:sldMk cId="3692790725" sldId="2147473396"/>
            <ac:spMk id="6" creationId="{193756BC-D031-54BD-33C4-9E464EDBBC28}"/>
          </ac:spMkLst>
        </pc:spChg>
        <pc:spChg chg="add mod">
          <ac:chgData name="Prithivesh Ashok" userId="6fe0c582-c0a7-4907-9f59-0beb905d81d8" providerId="ADAL" clId="{4BD8E26E-4173-4364-9049-7C4D16B0B59B}" dt="2026-10-09T02:13:27.665" v="1250"/>
          <ac:spMkLst>
            <pc:docMk/>
            <pc:sldMk cId="3692790725" sldId="2147473396"/>
            <ac:spMk id="7" creationId="{DB97AD21-8D84-6BBB-7E09-4E89F2D4E907}"/>
          </ac:spMkLst>
        </pc:spChg>
        <pc:spChg chg="add mod">
          <ac:chgData name="Prithivesh Ashok" userId="6fe0c582-c0a7-4907-9f59-0beb905d81d8" providerId="ADAL" clId="{4BD8E26E-4173-4364-9049-7C4D16B0B59B}" dt="2026-10-09T02:14:07.969" v="1263" actId="20577"/>
          <ac:spMkLst>
            <pc:docMk/>
            <pc:sldMk cId="3692790725" sldId="2147473396"/>
            <ac:spMk id="8" creationId="{6A5E11FC-55EF-AA54-7510-EDCC6C881F59}"/>
          </ac:spMkLst>
        </pc:spChg>
        <pc:spChg chg="add mod">
          <ac:chgData name="Prithivesh Ashok" userId="6fe0c582-c0a7-4907-9f59-0beb905d81d8" providerId="ADAL" clId="{4BD8E26E-4173-4364-9049-7C4D16B0B59B}" dt="2026-10-09T02:13:27.665" v="1250"/>
          <ac:spMkLst>
            <pc:docMk/>
            <pc:sldMk cId="3692790725" sldId="2147473396"/>
            <ac:spMk id="9" creationId="{451FBDE8-8A89-4288-1A59-A259245127A7}"/>
          </ac:spMkLst>
        </pc:spChg>
        <pc:spChg chg="add mod">
          <ac:chgData name="Prithivesh Ashok" userId="6fe0c582-c0a7-4907-9f59-0beb905d81d8" providerId="ADAL" clId="{4BD8E26E-4173-4364-9049-7C4D16B0B59B}" dt="2026-10-09T02:13:27.665" v="1250"/>
          <ac:spMkLst>
            <pc:docMk/>
            <pc:sldMk cId="3692790725" sldId="2147473396"/>
            <ac:spMk id="10" creationId="{7517F664-CDE4-492F-7AC0-9F6937AC4494}"/>
          </ac:spMkLst>
        </pc:spChg>
        <pc:spChg chg="add mod">
          <ac:chgData name="Prithivesh Ashok" userId="6fe0c582-c0a7-4907-9f59-0beb905d81d8" providerId="ADAL" clId="{4BD8E26E-4173-4364-9049-7C4D16B0B59B}" dt="2026-10-09T02:13:27.665" v="1250"/>
          <ac:spMkLst>
            <pc:docMk/>
            <pc:sldMk cId="3692790725" sldId="2147473396"/>
            <ac:spMk id="11" creationId="{DD5EFD59-C704-0AAD-5F7A-38912D69386F}"/>
          </ac:spMkLst>
        </pc:spChg>
      </pc:sldChg>
      <pc:sldChg chg="new del">
        <pc:chgData name="Prithivesh Ashok" userId="6fe0c582-c0a7-4907-9f59-0beb905d81d8" providerId="ADAL" clId="{4BD8E26E-4173-4364-9049-7C4D16B0B59B}" dt="2026-10-09T02:33:05.976" v="1646" actId="47"/>
        <pc:sldMkLst>
          <pc:docMk/>
          <pc:sldMk cId="1399066095" sldId="2147473397"/>
        </pc:sldMkLst>
      </pc:sldChg>
      <pc:sldChg chg="add ord">
        <pc:chgData name="Prithivesh Ashok" userId="6fe0c582-c0a7-4907-9f59-0beb905d81d8" providerId="ADAL" clId="{4BD8E26E-4173-4364-9049-7C4D16B0B59B}" dt="2026-10-09T02:38:31.431" v="1780"/>
        <pc:sldMkLst>
          <pc:docMk/>
          <pc:sldMk cId="3795985304" sldId="2147473397"/>
        </pc:sldMkLst>
      </pc:sldChg>
      <pc:sldChg chg="addSp delSp modSp add del mod ord modAnim">
        <pc:chgData name="Prithivesh Ashok" userId="6fe0c582-c0a7-4907-9f59-0beb905d81d8" providerId="ADAL" clId="{4BD8E26E-4173-4364-9049-7C4D16B0B59B}" dt="2026-10-09T02:51:21.076" v="1864" actId="2696"/>
        <pc:sldMkLst>
          <pc:docMk/>
          <pc:sldMk cId="3418678549" sldId="2147473398"/>
        </pc:sldMkLst>
      </pc:sldChg>
      <pc:sldChg chg="modSp add del mod modAnim">
        <pc:chgData name="Prithivesh Ashok" userId="6fe0c582-c0a7-4907-9f59-0beb905d81d8" providerId="ADAL" clId="{4BD8E26E-4173-4364-9049-7C4D16B0B59B}" dt="2026-10-09T02:52:13.235" v="1872" actId="47"/>
        <pc:sldMkLst>
          <pc:docMk/>
          <pc:sldMk cId="900997154" sldId="2147473399"/>
        </pc:sldMkLst>
      </pc:sldChg>
      <pc:sldChg chg="add del">
        <pc:chgData name="Prithivesh Ashok" userId="6fe0c582-c0a7-4907-9f59-0beb905d81d8" providerId="ADAL" clId="{4BD8E26E-4173-4364-9049-7C4D16B0B59B}" dt="2026-10-09T02:50:35.432" v="1859" actId="2696"/>
        <pc:sldMkLst>
          <pc:docMk/>
          <pc:sldMk cId="1084669737" sldId="2147473399"/>
        </pc:sldMkLst>
      </pc:sldChg>
      <pc:sldChg chg="add del">
        <pc:chgData name="Prithivesh Ashok" userId="6fe0c582-c0a7-4907-9f59-0beb905d81d8" providerId="ADAL" clId="{4BD8E26E-4173-4364-9049-7C4D16B0B59B}" dt="2026-10-09T02:49:46.930" v="1855" actId="47"/>
        <pc:sldMkLst>
          <pc:docMk/>
          <pc:sldMk cId="2229690815" sldId="2147473399"/>
        </pc:sldMkLst>
      </pc:sldChg>
      <pc:sldChg chg="add modAnim modNotesTx">
        <pc:chgData name="Prithivesh Ashok" userId="6fe0c582-c0a7-4907-9f59-0beb905d81d8" providerId="ADAL" clId="{4BD8E26E-4173-4364-9049-7C4D16B0B59B}" dt="2026-10-21T07:39:04.656" v="2157" actId="20577"/>
        <pc:sldMkLst>
          <pc:docMk/>
          <pc:sldMk cId="3777297160" sldId="2147473400"/>
        </pc:sldMkLst>
      </pc:sldChg>
      <pc:sldChg chg="addSp delSp modSp new mod">
        <pc:chgData name="Prithivesh Ashok" userId="6fe0c582-c0a7-4907-9f59-0beb905d81d8" providerId="ADAL" clId="{4BD8E26E-4173-4364-9049-7C4D16B0B59B}" dt="2026-10-09T02:56:26.052" v="1900" actId="20577"/>
        <pc:sldMkLst>
          <pc:docMk/>
          <pc:sldMk cId="103076028" sldId="2147473401"/>
        </pc:sldMkLst>
        <pc:spChg chg="mod">
          <ac:chgData name="Prithivesh Ashok" userId="6fe0c582-c0a7-4907-9f59-0beb905d81d8" providerId="ADAL" clId="{4BD8E26E-4173-4364-9049-7C4D16B0B59B}" dt="2026-10-09T02:56:26.052" v="1900" actId="20577"/>
          <ac:spMkLst>
            <pc:docMk/>
            <pc:sldMk cId="103076028" sldId="2147473401"/>
            <ac:spMk id="3" creationId="{7D408990-A13E-600B-033A-E5A3A023D32C}"/>
          </ac:spMkLst>
        </pc:spChg>
        <pc:picChg chg="add mod modCrop">
          <ac:chgData name="Prithivesh Ashok" userId="6fe0c582-c0a7-4907-9f59-0beb905d81d8" providerId="ADAL" clId="{4BD8E26E-4173-4364-9049-7C4D16B0B59B}" dt="2026-10-09T02:56:15.153" v="1885" actId="732"/>
          <ac:picMkLst>
            <pc:docMk/>
            <pc:sldMk cId="103076028" sldId="2147473401"/>
            <ac:picMk id="5" creationId="{38AD2756-AE19-3EAC-7DB4-8F653865315E}"/>
          </ac:picMkLst>
        </pc:picChg>
      </pc:sldChg>
      <pc:sldChg chg="addSp delSp modSp new mod">
        <pc:chgData name="Prithivesh Ashok" userId="6fe0c582-c0a7-4907-9f59-0beb905d81d8" providerId="ADAL" clId="{4BD8E26E-4173-4364-9049-7C4D16B0B59B}" dt="2026-10-09T02:58:52.891" v="1926"/>
        <pc:sldMkLst>
          <pc:docMk/>
          <pc:sldMk cId="2171414283" sldId="2147473402"/>
        </pc:sldMkLst>
        <pc:spChg chg="mod">
          <ac:chgData name="Prithivesh Ashok" userId="6fe0c582-c0a7-4907-9f59-0beb905d81d8" providerId="ADAL" clId="{4BD8E26E-4173-4364-9049-7C4D16B0B59B}" dt="2026-10-09T02:57:06.773" v="1919" actId="20577"/>
          <ac:spMkLst>
            <pc:docMk/>
            <pc:sldMk cId="2171414283" sldId="2147473402"/>
            <ac:spMk id="2" creationId="{38404AAD-DF06-606C-B4E6-6DFB74B73109}"/>
          </ac:spMkLst>
        </pc:spChg>
        <pc:picChg chg="add">
          <ac:chgData name="Prithivesh Ashok" userId="6fe0c582-c0a7-4907-9f59-0beb905d81d8" providerId="ADAL" clId="{4BD8E26E-4173-4364-9049-7C4D16B0B59B}" dt="2026-10-09T02:58:52.891" v="1926"/>
          <ac:picMkLst>
            <pc:docMk/>
            <pc:sldMk cId="2171414283" sldId="2147473402"/>
            <ac:picMk id="3" creationId="{56AD970F-B343-C57A-EE9B-4E33D704A8C4}"/>
          </ac:picMkLst>
        </pc:picChg>
      </pc:sldChg>
      <pc:sldChg chg="addSp delSp modSp add del mod ord">
        <pc:chgData name="Prithivesh Ashok" userId="6fe0c582-c0a7-4907-9f59-0beb905d81d8" providerId="ADAL" clId="{4BD8E26E-4173-4364-9049-7C4D16B0B59B}" dt="2026-10-09T03:32:25.640" v="2151" actId="47"/>
        <pc:sldMkLst>
          <pc:docMk/>
          <pc:sldMk cId="2140165942" sldId="2147473403"/>
        </pc:sldMkLst>
      </pc:sldChg>
      <pc:sldChg chg="modSp add mod ord setBg">
        <pc:chgData name="Prithivesh Ashok" userId="6fe0c582-c0a7-4907-9f59-0beb905d81d8" providerId="ADAL" clId="{4BD8E26E-4173-4364-9049-7C4D16B0B59B}" dt="2026-10-09T03:31:49.009" v="2124"/>
        <pc:sldMkLst>
          <pc:docMk/>
          <pc:sldMk cId="2072196456" sldId="2147473404"/>
        </pc:sldMkLst>
        <pc:spChg chg="mod">
          <ac:chgData name="Prithivesh Ashok" userId="6fe0c582-c0a7-4907-9f59-0beb905d81d8" providerId="ADAL" clId="{4BD8E26E-4173-4364-9049-7C4D16B0B59B}" dt="2026-10-09T03:31:30.572" v="2120" actId="27636"/>
          <ac:spMkLst>
            <pc:docMk/>
            <pc:sldMk cId="2072196456" sldId="2147473404"/>
            <ac:spMk id="2" creationId="{26D49AF9-6A57-42C5-A31D-AEA6D4403697}"/>
          </ac:spMkLst>
        </pc:spChg>
        <pc:spChg chg="mod">
          <ac:chgData name="Prithivesh Ashok" userId="6fe0c582-c0a7-4907-9f59-0beb905d81d8" providerId="ADAL" clId="{4BD8E26E-4173-4364-9049-7C4D16B0B59B}" dt="2026-10-09T03:31:30.552" v="2113" actId="27636"/>
          <ac:spMkLst>
            <pc:docMk/>
            <pc:sldMk cId="2072196456" sldId="2147473404"/>
            <ac:spMk id="3" creationId="{C6D2BD9A-E4B0-4679-BEE6-2D1596089233}"/>
          </ac:spMkLst>
        </pc:spChg>
        <pc:spChg chg="mod">
          <ac:chgData name="Prithivesh Ashok" userId="6fe0c582-c0a7-4907-9f59-0beb905d81d8" providerId="ADAL" clId="{4BD8E26E-4173-4364-9049-7C4D16B0B59B}" dt="2026-10-09T03:31:30.552" v="2112" actId="27636"/>
          <ac:spMkLst>
            <pc:docMk/>
            <pc:sldMk cId="2072196456" sldId="2147473404"/>
            <ac:spMk id="18" creationId="{9C908B88-1002-4F9E-92A2-9E867857071D}"/>
          </ac:spMkLst>
        </pc:spChg>
        <pc:spChg chg="mod">
          <ac:chgData name="Prithivesh Ashok" userId="6fe0c582-c0a7-4907-9f59-0beb905d81d8" providerId="ADAL" clId="{4BD8E26E-4173-4364-9049-7C4D16B0B59B}" dt="2026-10-09T03:31:30.572" v="2118" actId="27636"/>
          <ac:spMkLst>
            <pc:docMk/>
            <pc:sldMk cId="2072196456" sldId="2147473404"/>
            <ac:spMk id="21" creationId="{3A4BA5A5-1C68-4337-B2C3-9D0275D168F1}"/>
          </ac:spMkLst>
        </pc:spChg>
        <pc:spChg chg="mod">
          <ac:chgData name="Prithivesh Ashok" userId="6fe0c582-c0a7-4907-9f59-0beb905d81d8" providerId="ADAL" clId="{4BD8E26E-4173-4364-9049-7C4D16B0B59B}" dt="2026-10-09T03:31:30.536" v="2108" actId="27636"/>
          <ac:spMkLst>
            <pc:docMk/>
            <pc:sldMk cId="2072196456" sldId="2147473404"/>
            <ac:spMk id="22" creationId="{5650B970-9D3C-4B07-A61A-75366E093F3C}"/>
          </ac:spMkLst>
        </pc:spChg>
        <pc:spChg chg="mod">
          <ac:chgData name="Prithivesh Ashok" userId="6fe0c582-c0a7-4907-9f59-0beb905d81d8" providerId="ADAL" clId="{4BD8E26E-4173-4364-9049-7C4D16B0B59B}" dt="2026-10-09T03:31:30.572" v="2116" actId="27636"/>
          <ac:spMkLst>
            <pc:docMk/>
            <pc:sldMk cId="2072196456" sldId="2147473404"/>
            <ac:spMk id="23" creationId="{E5B1293B-1E76-4DCF-9910-377D10AD29CE}"/>
          </ac:spMkLst>
        </pc:spChg>
        <pc:spChg chg="mod">
          <ac:chgData name="Prithivesh Ashok" userId="6fe0c582-c0a7-4907-9f59-0beb905d81d8" providerId="ADAL" clId="{4BD8E26E-4173-4364-9049-7C4D16B0B59B}" dt="2026-10-09T03:31:30.552" v="2110" actId="27636"/>
          <ac:spMkLst>
            <pc:docMk/>
            <pc:sldMk cId="2072196456" sldId="2147473404"/>
            <ac:spMk id="24" creationId="{C9E4BB12-FA09-4B07-989A-234338E4D9FE}"/>
          </ac:spMkLst>
        </pc:spChg>
        <pc:spChg chg="mod">
          <ac:chgData name="Prithivesh Ashok" userId="6fe0c582-c0a7-4907-9f59-0beb905d81d8" providerId="ADAL" clId="{4BD8E26E-4173-4364-9049-7C4D16B0B59B}" dt="2026-10-09T03:31:30.552" v="2114" actId="27636"/>
          <ac:spMkLst>
            <pc:docMk/>
            <pc:sldMk cId="2072196456" sldId="2147473404"/>
            <ac:spMk id="25" creationId="{9FD9D132-9857-4F67-8D1F-65F919A68D51}"/>
          </ac:spMkLst>
        </pc:spChg>
        <pc:spChg chg="mod">
          <ac:chgData name="Prithivesh Ashok" userId="6fe0c582-c0a7-4907-9f59-0beb905d81d8" providerId="ADAL" clId="{4BD8E26E-4173-4364-9049-7C4D16B0B59B}" dt="2026-10-09T03:31:30.572" v="2117" actId="27636"/>
          <ac:spMkLst>
            <pc:docMk/>
            <pc:sldMk cId="2072196456" sldId="2147473404"/>
            <ac:spMk id="26" creationId="{9EEFD4D6-53BE-43D5-A7A3-B73E7398F50E}"/>
          </ac:spMkLst>
        </pc:spChg>
        <pc:spChg chg="mod">
          <ac:chgData name="Prithivesh Ashok" userId="6fe0c582-c0a7-4907-9f59-0beb905d81d8" providerId="ADAL" clId="{4BD8E26E-4173-4364-9049-7C4D16B0B59B}" dt="2026-10-09T03:31:30.552" v="2109" actId="27636"/>
          <ac:spMkLst>
            <pc:docMk/>
            <pc:sldMk cId="2072196456" sldId="2147473404"/>
            <ac:spMk id="27" creationId="{D4B7EDDD-B527-4866-9AC7-FF57960BCC72}"/>
          </ac:spMkLst>
        </pc:spChg>
        <pc:spChg chg="mod">
          <ac:chgData name="Prithivesh Ashok" userId="6fe0c582-c0a7-4907-9f59-0beb905d81d8" providerId="ADAL" clId="{4BD8E26E-4173-4364-9049-7C4D16B0B59B}" dt="2026-10-09T03:31:30.552" v="2111" actId="27636"/>
          <ac:spMkLst>
            <pc:docMk/>
            <pc:sldMk cId="2072196456" sldId="2147473404"/>
            <ac:spMk id="28" creationId="{6E50D147-DCAD-45E9-B58D-B871FD31707D}"/>
          </ac:spMkLst>
        </pc:spChg>
        <pc:spChg chg="mod">
          <ac:chgData name="Prithivesh Ashok" userId="6fe0c582-c0a7-4907-9f59-0beb905d81d8" providerId="ADAL" clId="{4BD8E26E-4173-4364-9049-7C4D16B0B59B}" dt="2026-10-09T03:31:30.568" v="2115" actId="27636"/>
          <ac:spMkLst>
            <pc:docMk/>
            <pc:sldMk cId="2072196456" sldId="2147473404"/>
            <ac:spMk id="29" creationId="{A072352E-AC58-4439-BA34-1B27844C6EDA}"/>
          </ac:spMkLst>
        </pc:spChg>
        <pc:spChg chg="mod">
          <ac:chgData name="Prithivesh Ashok" userId="6fe0c582-c0a7-4907-9f59-0beb905d81d8" providerId="ADAL" clId="{4BD8E26E-4173-4364-9049-7C4D16B0B59B}" dt="2026-10-09T03:31:30.572" v="2119" actId="27636"/>
          <ac:spMkLst>
            <pc:docMk/>
            <pc:sldMk cId="2072196456" sldId="2147473404"/>
            <ac:spMk id="32" creationId="{0FB9693C-787E-4F80-8BFB-C56DC7CAAEB7}"/>
          </ac:spMkLst>
        </pc:spChg>
      </pc:sldChg>
      <pc:sldChg chg="modSp new mod ord">
        <pc:chgData name="Prithivesh Ashok" userId="6fe0c582-c0a7-4907-9f59-0beb905d81d8" providerId="ADAL" clId="{4BD8E26E-4173-4364-9049-7C4D16B0B59B}" dt="2026-10-09T03:32:21.009" v="2150"/>
        <pc:sldMkLst>
          <pc:docMk/>
          <pc:sldMk cId="2397358354" sldId="2147473405"/>
        </pc:sldMkLst>
        <pc:spChg chg="mod">
          <ac:chgData name="Prithivesh Ashok" userId="6fe0c582-c0a7-4907-9f59-0beb905d81d8" providerId="ADAL" clId="{4BD8E26E-4173-4364-9049-7C4D16B0B59B}" dt="2026-10-09T03:32:14.779" v="2148" actId="20577"/>
          <ac:spMkLst>
            <pc:docMk/>
            <pc:sldMk cId="2397358354" sldId="2147473405"/>
            <ac:spMk id="2" creationId="{7135B571-91C1-DD5D-F9E1-E519BA195DBD}"/>
          </ac:spMkLst>
        </pc:spChg>
      </pc:sldChg>
      <pc:sldMasterChg chg="delSldLayout">
        <pc:chgData name="Prithivesh Ashok" userId="6fe0c582-c0a7-4907-9f59-0beb905d81d8" providerId="ADAL" clId="{4BD8E26E-4173-4364-9049-7C4D16B0B59B}" dt="2026-10-09T02:38:16.370" v="1777" actId="47"/>
        <pc:sldMasterMkLst>
          <pc:docMk/>
          <pc:sldMasterMk cId="1338845468" sldId="2147483709"/>
        </pc:sldMasterMkLst>
        <pc:sldLayoutChg chg="del">
          <pc:chgData name="Prithivesh Ashok" userId="6fe0c582-c0a7-4907-9f59-0beb905d81d8" providerId="ADAL" clId="{4BD8E26E-4173-4364-9049-7C4D16B0B59B}" dt="2026-10-09T02:38:16.370" v="1777" actId="47"/>
          <pc:sldLayoutMkLst>
            <pc:docMk/>
            <pc:sldMasterMk cId="1338845468" sldId="2147483709"/>
            <pc:sldLayoutMk cId="2737387611" sldId="2147483837"/>
          </pc:sldLayoutMkLst>
        </pc:sldLayoutChg>
      </pc:sldMasterChg>
    </pc:docChg>
  </pc:docChgLst>
  <pc:docChgLst>
    <pc:chgData name="Natalie de Brun Skantz" userId="S::natalie.debrun.skantz@ivl.se::3bf6ed11-2bc7-45d0-81f1-b84e2057a4ae" providerId="AD" clId="Web-{61008E30-04A5-643F-A74E-DEC6C428BF67}"/>
    <pc:docChg chg="modSld">
      <pc:chgData name="Natalie de Brun Skantz" userId="S::natalie.debrun.skantz@ivl.se::3bf6ed11-2bc7-45d0-81f1-b84e2057a4ae" providerId="AD" clId="Web-{61008E30-04A5-643F-A74E-DEC6C428BF67}" dt="2026-09-24T19:46:10.773" v="23" actId="20577"/>
      <pc:docMkLst>
        <pc:docMk/>
      </pc:docMkLst>
      <pc:sldChg chg="addSp delSp modSp">
        <pc:chgData name="Natalie de Brun Skantz" userId="S::natalie.debrun.skantz@ivl.se::3bf6ed11-2bc7-45d0-81f1-b84e2057a4ae" providerId="AD" clId="Web-{61008E30-04A5-643F-A74E-DEC6C428BF67}" dt="2026-09-24T19:46:10.773" v="23" actId="20577"/>
        <pc:sldMkLst>
          <pc:docMk/>
          <pc:sldMk cId="1184842965" sldId="2076137068"/>
        </pc:sldMkLst>
        <pc:spChg chg="mod">
          <ac:chgData name="Natalie de Brun Skantz" userId="S::natalie.debrun.skantz@ivl.se::3bf6ed11-2bc7-45d0-81f1-b84e2057a4ae" providerId="AD" clId="Web-{61008E30-04A5-643F-A74E-DEC6C428BF67}" dt="2026-09-24T19:46:10.773" v="23" actId="20577"/>
          <ac:spMkLst>
            <pc:docMk/>
            <pc:sldMk cId="1184842965" sldId="2076137068"/>
            <ac:spMk id="4" creationId="{0E627289-A57C-9476-C603-742CB42F3A96}"/>
          </ac:spMkLst>
        </pc:spChg>
        <pc:spChg chg="add mod">
          <ac:chgData name="Natalie de Brun Skantz" userId="S::natalie.debrun.skantz@ivl.se::3bf6ed11-2bc7-45d0-81f1-b84e2057a4ae" providerId="AD" clId="Web-{61008E30-04A5-643F-A74E-DEC6C428BF67}" dt="2026-09-24T19:45:43.132" v="5" actId="20577"/>
          <ac:spMkLst>
            <pc:docMk/>
            <pc:sldMk cId="1184842965" sldId="2076137068"/>
            <ac:spMk id="5" creationId="{35A64E20-4C43-4AB4-8FDA-2668D4C15E22}"/>
          </ac:spMkLst>
        </pc:spChg>
      </pc:sldChg>
    </pc:docChg>
  </pc:docChgLst>
  <pc:docChgLst>
    <pc:chgData name="Manuel Mammen Parayil" userId="S::manuelmammen.parayil@ivl.se::f09502db-d4fe-417f-8286-6abca4e4c799" providerId="AD" clId="Web-{D3A3247F-CF97-A8C7-DDA6-62CBF1696359}"/>
    <pc:docChg chg="addSld modSld sldOrd modSection">
      <pc:chgData name="Manuel Mammen Parayil" userId="S::manuelmammen.parayil@ivl.se::f09502db-d4fe-417f-8286-6abca4e4c799" providerId="AD" clId="Web-{D3A3247F-CF97-A8C7-DDA6-62CBF1696359}" dt="2026-10-06T10:57:09.677" v="830" actId="20577"/>
      <pc:docMkLst>
        <pc:docMk/>
      </pc:docMkLst>
      <pc:sldChg chg="delSp modSp add replId">
        <pc:chgData name="Manuel Mammen Parayil" userId="S::manuelmammen.parayil@ivl.se::f09502db-d4fe-417f-8286-6abca4e4c799" providerId="AD" clId="Web-{D3A3247F-CF97-A8C7-DDA6-62CBF1696359}" dt="2026-10-06T10:08:29.912" v="195" actId="20577"/>
        <pc:sldMkLst>
          <pc:docMk/>
          <pc:sldMk cId="2041770511" sldId="2147473381"/>
        </pc:sldMkLst>
        <pc:spChg chg="mod">
          <ac:chgData name="Manuel Mammen Parayil" userId="S::manuelmammen.parayil@ivl.se::f09502db-d4fe-417f-8286-6abca4e4c799" providerId="AD" clId="Web-{D3A3247F-CF97-A8C7-DDA6-62CBF1696359}" dt="2026-10-06T10:01:07.811" v="39" actId="20577"/>
          <ac:spMkLst>
            <pc:docMk/>
            <pc:sldMk cId="2041770511" sldId="2147473381"/>
            <ac:spMk id="2" creationId="{004CC3FF-29D6-C6C5-2F51-763226F701A4}"/>
          </ac:spMkLst>
        </pc:spChg>
        <pc:spChg chg="mod">
          <ac:chgData name="Manuel Mammen Parayil" userId="S::manuelmammen.parayil@ivl.se::f09502db-d4fe-417f-8286-6abca4e4c799" providerId="AD" clId="Web-{D3A3247F-CF97-A8C7-DDA6-62CBF1696359}" dt="2026-10-06T10:08:29.912" v="195" actId="20577"/>
          <ac:spMkLst>
            <pc:docMk/>
            <pc:sldMk cId="2041770511" sldId="2147473381"/>
            <ac:spMk id="3" creationId="{D2FAD516-69A5-4757-0F7B-BC234E371D5F}"/>
          </ac:spMkLst>
        </pc:spChg>
      </pc:sldChg>
      <pc:sldChg chg="add replId">
        <pc:chgData name="Manuel Mammen Parayil" userId="S::manuelmammen.parayil@ivl.se::f09502db-d4fe-417f-8286-6abca4e4c799" providerId="AD" clId="Web-{D3A3247F-CF97-A8C7-DDA6-62CBF1696359}" dt="2026-10-06T09:54:11.711" v="1"/>
        <pc:sldMkLst>
          <pc:docMk/>
          <pc:sldMk cId="3142978697" sldId="2147473382"/>
        </pc:sldMkLst>
      </pc:sldChg>
      <pc:sldChg chg="modSp add">
        <pc:chgData name="Manuel Mammen Parayil" userId="S::manuelmammen.parayil@ivl.se::f09502db-d4fe-417f-8286-6abca4e4c799" providerId="AD" clId="Web-{D3A3247F-CF97-A8C7-DDA6-62CBF1696359}" dt="2026-10-06T09:58:05.293" v="14" actId="14100"/>
        <pc:sldMkLst>
          <pc:docMk/>
          <pc:sldMk cId="1226714845" sldId="2147473384"/>
        </pc:sldMkLst>
        <pc:spChg chg="mod">
          <ac:chgData name="Manuel Mammen Parayil" userId="S::manuelmammen.parayil@ivl.se::f09502db-d4fe-417f-8286-6abca4e4c799" providerId="AD" clId="Web-{D3A3247F-CF97-A8C7-DDA6-62CBF1696359}" dt="2026-10-06T09:55:52.806" v="10" actId="1076"/>
          <ac:spMkLst>
            <pc:docMk/>
            <pc:sldMk cId="1226714845" sldId="2147473384"/>
            <ac:spMk id="12" creationId="{944EF08A-0945-B1F4-73B0-5F1DD68F2A7F}"/>
          </ac:spMkLst>
        </pc:spChg>
        <pc:spChg chg="mod">
          <ac:chgData name="Manuel Mammen Parayil" userId="S::manuelmammen.parayil@ivl.se::f09502db-d4fe-417f-8286-6abca4e4c799" providerId="AD" clId="Web-{D3A3247F-CF97-A8C7-DDA6-62CBF1696359}" dt="2026-10-06T09:56:01.447" v="11" actId="1076"/>
          <ac:spMkLst>
            <pc:docMk/>
            <pc:sldMk cId="1226714845" sldId="2147473384"/>
            <ac:spMk id="13" creationId="{A2D38951-230F-EA0F-FC73-DC65F1219586}"/>
          </ac:spMkLst>
        </pc:spChg>
        <pc:spChg chg="mod">
          <ac:chgData name="Manuel Mammen Parayil" userId="S::manuelmammen.parayil@ivl.se::f09502db-d4fe-417f-8286-6abca4e4c799" providerId="AD" clId="Web-{D3A3247F-CF97-A8C7-DDA6-62CBF1696359}" dt="2026-10-06T09:58:05.293" v="14" actId="14100"/>
          <ac:spMkLst>
            <pc:docMk/>
            <pc:sldMk cId="1226714845" sldId="2147473384"/>
            <ac:spMk id="15" creationId="{62D0801D-2089-BE1A-0127-996FEDECB12A}"/>
          </ac:spMkLst>
        </pc:spChg>
        <pc:spChg chg="mod">
          <ac:chgData name="Manuel Mammen Parayil" userId="S::manuelmammen.parayil@ivl.se::f09502db-d4fe-417f-8286-6abca4e4c799" providerId="AD" clId="Web-{D3A3247F-CF97-A8C7-DDA6-62CBF1696359}" dt="2026-10-06T09:55:23.228" v="5" actId="1076"/>
          <ac:spMkLst>
            <pc:docMk/>
            <pc:sldMk cId="1226714845" sldId="2147473384"/>
            <ac:spMk id="27" creationId="{5E9DE975-9258-FC91-AD0D-FAA52B1FC3F2}"/>
          </ac:spMkLst>
        </pc:spChg>
      </pc:sldChg>
      <pc:sldChg chg="modSp add replId">
        <pc:chgData name="Manuel Mammen Parayil" userId="S::manuelmammen.parayil@ivl.se::f09502db-d4fe-417f-8286-6abca4e4c799" providerId="AD" clId="Web-{D3A3247F-CF97-A8C7-DDA6-62CBF1696359}" dt="2026-10-06T10:24:57.537" v="219" actId="20577"/>
        <pc:sldMkLst>
          <pc:docMk/>
          <pc:sldMk cId="3761062411" sldId="2147473385"/>
        </pc:sldMkLst>
        <pc:spChg chg="mod">
          <ac:chgData name="Manuel Mammen Parayil" userId="S::manuelmammen.parayil@ivl.se::f09502db-d4fe-417f-8286-6abca4e4c799" providerId="AD" clId="Web-{D3A3247F-CF97-A8C7-DDA6-62CBF1696359}" dt="2026-10-06T10:24:57.537" v="219" actId="20577"/>
          <ac:spMkLst>
            <pc:docMk/>
            <pc:sldMk cId="3761062411" sldId="2147473385"/>
            <ac:spMk id="3" creationId="{36D197A0-B08C-F1E3-3369-5B02C4E2C7AC}"/>
          </ac:spMkLst>
        </pc:spChg>
      </pc:sldChg>
      <pc:sldChg chg="add">
        <pc:chgData name="Manuel Mammen Parayil" userId="S::manuelmammen.parayil@ivl.se::f09502db-d4fe-417f-8286-6abca4e4c799" providerId="AD" clId="Web-{D3A3247F-CF97-A8C7-DDA6-62CBF1696359}" dt="2026-10-06T10:17:28.046" v="203"/>
        <pc:sldMkLst>
          <pc:docMk/>
          <pc:sldMk cId="2279533753" sldId="2147473386"/>
        </pc:sldMkLst>
      </pc:sldChg>
      <pc:sldChg chg="add">
        <pc:chgData name="Manuel Mammen Parayil" userId="S::manuelmammen.parayil@ivl.se::f09502db-d4fe-417f-8286-6abca4e4c799" providerId="AD" clId="Web-{D3A3247F-CF97-A8C7-DDA6-62CBF1696359}" dt="2026-10-06T10:19:50.282" v="204"/>
        <pc:sldMkLst>
          <pc:docMk/>
          <pc:sldMk cId="2577231629" sldId="2147473387"/>
        </pc:sldMkLst>
      </pc:sldChg>
      <pc:sldChg chg="modSp add ord replId">
        <pc:chgData name="Manuel Mammen Parayil" userId="S::manuelmammen.parayil@ivl.se::f09502db-d4fe-417f-8286-6abca4e4c799" providerId="AD" clId="Web-{D3A3247F-CF97-A8C7-DDA6-62CBF1696359}" dt="2026-10-06T10:32:15.153" v="367" actId="20577"/>
        <pc:sldMkLst>
          <pc:docMk/>
          <pc:sldMk cId="2403192866" sldId="2147473388"/>
        </pc:sldMkLst>
        <pc:spChg chg="mod">
          <ac:chgData name="Manuel Mammen Parayil" userId="S::manuelmammen.parayil@ivl.se::f09502db-d4fe-417f-8286-6abca4e4c799" providerId="AD" clId="Web-{D3A3247F-CF97-A8C7-DDA6-62CBF1696359}" dt="2026-10-06T10:32:15.153" v="367" actId="20577"/>
          <ac:spMkLst>
            <pc:docMk/>
            <pc:sldMk cId="2403192866" sldId="2147473388"/>
            <ac:spMk id="3" creationId="{F37162D5-12C7-25E2-39A1-5BA4EDAC424A}"/>
          </ac:spMkLst>
        </pc:spChg>
      </pc:sldChg>
      <pc:sldChg chg="modSp add replId">
        <pc:chgData name="Manuel Mammen Parayil" userId="S::manuelmammen.parayil@ivl.se::f09502db-d4fe-417f-8286-6abca4e4c799" providerId="AD" clId="Web-{D3A3247F-CF97-A8C7-DDA6-62CBF1696359}" dt="2026-10-06T10:41:44.990" v="437" actId="20577"/>
        <pc:sldMkLst>
          <pc:docMk/>
          <pc:sldMk cId="3606132055" sldId="2147473389"/>
        </pc:sldMkLst>
        <pc:spChg chg="mod">
          <ac:chgData name="Manuel Mammen Parayil" userId="S::manuelmammen.parayil@ivl.se::f09502db-d4fe-417f-8286-6abca4e4c799" providerId="AD" clId="Web-{D3A3247F-CF97-A8C7-DDA6-62CBF1696359}" dt="2026-10-06T10:38:35.112" v="385" actId="20577"/>
          <ac:spMkLst>
            <pc:docMk/>
            <pc:sldMk cId="3606132055" sldId="2147473389"/>
            <ac:spMk id="2" creationId="{01EB41F3-60F3-D8BB-953E-5C3AD68B5ABC}"/>
          </ac:spMkLst>
        </pc:spChg>
        <pc:spChg chg="mod">
          <ac:chgData name="Manuel Mammen Parayil" userId="S::manuelmammen.parayil@ivl.se::f09502db-d4fe-417f-8286-6abca4e4c799" providerId="AD" clId="Web-{D3A3247F-CF97-A8C7-DDA6-62CBF1696359}" dt="2026-10-06T10:41:44.990" v="437" actId="20577"/>
          <ac:spMkLst>
            <pc:docMk/>
            <pc:sldMk cId="3606132055" sldId="2147473389"/>
            <ac:spMk id="3" creationId="{6A1A73ED-88E6-9A74-334E-B9345AC7EEB3}"/>
          </ac:spMkLst>
        </pc:spChg>
      </pc:sldChg>
      <pc:sldChg chg="addSp delSp modSp add mod replId modClrScheme chgLayout">
        <pc:chgData name="Manuel Mammen Parayil" userId="S::manuelmammen.parayil@ivl.se::f09502db-d4fe-417f-8286-6abca4e4c799" providerId="AD" clId="Web-{D3A3247F-CF97-A8C7-DDA6-62CBF1696359}" dt="2026-10-06T10:50:44.936" v="828" actId="14100"/>
        <pc:sldMkLst>
          <pc:docMk/>
          <pc:sldMk cId="2384208327" sldId="2147473390"/>
        </pc:sldMkLst>
        <pc:spChg chg="mod">
          <ac:chgData name="Manuel Mammen Parayil" userId="S::manuelmammen.parayil@ivl.se::f09502db-d4fe-417f-8286-6abca4e4c799" providerId="AD" clId="Web-{D3A3247F-CF97-A8C7-DDA6-62CBF1696359}" dt="2026-10-06T10:44:41.024" v="484"/>
          <ac:spMkLst>
            <pc:docMk/>
            <pc:sldMk cId="2384208327" sldId="2147473390"/>
            <ac:spMk id="2" creationId="{2789E640-EC4B-6FCB-38FA-BB99F4FB1BD1}"/>
          </ac:spMkLst>
        </pc:spChg>
        <pc:spChg chg="mod">
          <ac:chgData name="Manuel Mammen Parayil" userId="S::manuelmammen.parayil@ivl.se::f09502db-d4fe-417f-8286-6abca4e4c799" providerId="AD" clId="Web-{D3A3247F-CF97-A8C7-DDA6-62CBF1696359}" dt="2026-10-06T10:50:44.936" v="828" actId="14100"/>
          <ac:spMkLst>
            <pc:docMk/>
            <pc:sldMk cId="2384208327" sldId="2147473390"/>
            <ac:spMk id="3" creationId="{52812A6A-0F0D-A9AF-F7C1-5D7D553D86D9}"/>
          </ac:spMkLst>
        </pc:spChg>
        <pc:spChg chg="add mod">
          <ac:chgData name="Manuel Mammen Parayil" userId="S::manuelmammen.parayil@ivl.se::f09502db-d4fe-417f-8286-6abca4e4c799" providerId="AD" clId="Web-{D3A3247F-CF97-A8C7-DDA6-62CBF1696359}" dt="2026-10-06T10:44:41.024" v="484"/>
          <ac:spMkLst>
            <pc:docMk/>
            <pc:sldMk cId="2384208327" sldId="2147473390"/>
            <ac:spMk id="16" creationId="{596D4B0A-6AD8-5F67-6020-8F2C21F26643}"/>
          </ac:spMkLst>
        </pc:spChg>
        <pc:picChg chg="add mod ord">
          <ac:chgData name="Manuel Mammen Parayil" userId="S::manuelmammen.parayil@ivl.se::f09502db-d4fe-417f-8286-6abca4e4c799" providerId="AD" clId="Web-{D3A3247F-CF97-A8C7-DDA6-62CBF1696359}" dt="2026-10-06T10:44:41.024" v="484"/>
          <ac:picMkLst>
            <pc:docMk/>
            <pc:sldMk cId="2384208327" sldId="2147473390"/>
            <ac:picMk id="4" creationId="{C2456A04-71ED-6DBF-C42F-BF79DDB76165}"/>
          </ac:picMkLst>
        </pc:picChg>
      </pc:sldChg>
      <pc:sldChg chg="addSp delSp modSp add mod replId modClrScheme chgLayout">
        <pc:chgData name="Manuel Mammen Parayil" userId="S::manuelmammen.parayil@ivl.se::f09502db-d4fe-417f-8286-6abca4e4c799" providerId="AD" clId="Web-{D3A3247F-CF97-A8C7-DDA6-62CBF1696359}" dt="2026-10-06T10:57:09.677" v="830" actId="20577"/>
        <pc:sldMkLst>
          <pc:docMk/>
          <pc:sldMk cId="1550959601" sldId="2147473391"/>
        </pc:sldMkLst>
        <pc:spChg chg="mod">
          <ac:chgData name="Manuel Mammen Parayil" userId="S::manuelmammen.parayil@ivl.se::f09502db-d4fe-417f-8286-6abca4e4c799" providerId="AD" clId="Web-{D3A3247F-CF97-A8C7-DDA6-62CBF1696359}" dt="2026-10-06T10:44:27.805" v="481"/>
          <ac:spMkLst>
            <pc:docMk/>
            <pc:sldMk cId="1550959601" sldId="2147473391"/>
            <ac:spMk id="2" creationId="{2DDA4B7B-2F84-4291-5BEE-EF2E2315DCF9}"/>
          </ac:spMkLst>
        </pc:spChg>
        <pc:spChg chg="mod">
          <ac:chgData name="Manuel Mammen Parayil" userId="S::manuelmammen.parayil@ivl.se::f09502db-d4fe-417f-8286-6abca4e4c799" providerId="AD" clId="Web-{D3A3247F-CF97-A8C7-DDA6-62CBF1696359}" dt="2026-10-06T10:57:09.677" v="830" actId="20577"/>
          <ac:spMkLst>
            <pc:docMk/>
            <pc:sldMk cId="1550959601" sldId="2147473391"/>
            <ac:spMk id="3" creationId="{0664482B-51B6-C31F-ED42-BD3488C297E7}"/>
          </ac:spMkLst>
        </pc:spChg>
        <pc:spChg chg="add mod">
          <ac:chgData name="Manuel Mammen Parayil" userId="S::manuelmammen.parayil@ivl.se::f09502db-d4fe-417f-8286-6abca4e4c799" providerId="AD" clId="Web-{D3A3247F-CF97-A8C7-DDA6-62CBF1696359}" dt="2026-10-06T10:44:27.805" v="481"/>
          <ac:spMkLst>
            <pc:docMk/>
            <pc:sldMk cId="1550959601" sldId="2147473391"/>
            <ac:spMk id="11" creationId="{66C7F17F-746C-AB8E-2E65-5FE5D50E597A}"/>
          </ac:spMkLst>
        </pc:spChg>
        <pc:picChg chg="add mod ord">
          <ac:chgData name="Manuel Mammen Parayil" userId="S::manuelmammen.parayil@ivl.se::f09502db-d4fe-417f-8286-6abca4e4c799" providerId="AD" clId="Web-{D3A3247F-CF97-A8C7-DDA6-62CBF1696359}" dt="2026-10-06T10:44:27.805" v="481"/>
          <ac:picMkLst>
            <pc:docMk/>
            <pc:sldMk cId="1550959601" sldId="2147473391"/>
            <ac:picMk id="4" creationId="{43D3000F-B3EB-8FAE-C124-7165F7FC1F12}"/>
          </ac:picMkLst>
        </pc:picChg>
      </pc:sldChg>
      <pc:sldChg chg="addSp modSp add mod replId modClrScheme chgLayout">
        <pc:chgData name="Manuel Mammen Parayil" userId="S::manuelmammen.parayil@ivl.se::f09502db-d4fe-417f-8286-6abca4e4c799" providerId="AD" clId="Web-{D3A3247F-CF97-A8C7-DDA6-62CBF1696359}" dt="2026-10-06T10:45:04.134" v="486"/>
        <pc:sldMkLst>
          <pc:docMk/>
          <pc:sldMk cId="1142326892" sldId="2147473392"/>
        </pc:sldMkLst>
        <pc:spChg chg="mod">
          <ac:chgData name="Manuel Mammen Parayil" userId="S::manuelmammen.parayil@ivl.se::f09502db-d4fe-417f-8286-6abca4e4c799" providerId="AD" clId="Web-{D3A3247F-CF97-A8C7-DDA6-62CBF1696359}" dt="2026-10-06T10:45:04.134" v="486"/>
          <ac:spMkLst>
            <pc:docMk/>
            <pc:sldMk cId="1142326892" sldId="2147473392"/>
            <ac:spMk id="2" creationId="{C01CC677-042F-8DAE-D143-0DFEE063B5EC}"/>
          </ac:spMkLst>
        </pc:spChg>
        <pc:spChg chg="mod">
          <ac:chgData name="Manuel Mammen Parayil" userId="S::manuelmammen.parayil@ivl.se::f09502db-d4fe-417f-8286-6abca4e4c799" providerId="AD" clId="Web-{D3A3247F-CF97-A8C7-DDA6-62CBF1696359}" dt="2026-10-06T10:45:04.134" v="486"/>
          <ac:spMkLst>
            <pc:docMk/>
            <pc:sldMk cId="1142326892" sldId="2147473392"/>
            <ac:spMk id="3" creationId="{1B2A800B-11F8-C2D2-0032-55A234DDB0D2}"/>
          </ac:spMkLst>
        </pc:spChg>
        <pc:spChg chg="add mod">
          <ac:chgData name="Manuel Mammen Parayil" userId="S::manuelmammen.parayil@ivl.se::f09502db-d4fe-417f-8286-6abca4e4c799" providerId="AD" clId="Web-{D3A3247F-CF97-A8C7-DDA6-62CBF1696359}" dt="2026-10-06T10:45:04.134" v="486"/>
          <ac:spMkLst>
            <pc:docMk/>
            <pc:sldMk cId="1142326892" sldId="2147473392"/>
            <ac:spMk id="9" creationId="{C4D10451-BA6A-F0A6-CBF3-82CAB456F03C}"/>
          </ac:spMkLst>
        </pc:spChg>
        <pc:picChg chg="add mod">
          <ac:chgData name="Manuel Mammen Parayil" userId="S::manuelmammen.parayil@ivl.se::f09502db-d4fe-417f-8286-6abca4e4c799" providerId="AD" clId="Web-{D3A3247F-CF97-A8C7-DDA6-62CBF1696359}" dt="2026-10-06T10:45:04.134" v="486"/>
          <ac:picMkLst>
            <pc:docMk/>
            <pc:sldMk cId="1142326892" sldId="2147473392"/>
            <ac:picMk id="4" creationId="{48A85407-3EB5-A89B-67EB-909BFC11BBDC}"/>
          </ac:picMkLst>
        </pc:picChg>
      </pc:sldChg>
      <pc:sldChg chg="addSp delSp modSp add mod replId modClrScheme chgLayout">
        <pc:chgData name="Manuel Mammen Parayil" userId="S::manuelmammen.parayil@ivl.se::f09502db-d4fe-417f-8286-6abca4e4c799" providerId="AD" clId="Web-{D3A3247F-CF97-A8C7-DDA6-62CBF1696359}" dt="2026-10-06T10:45:30.306" v="490"/>
        <pc:sldMkLst>
          <pc:docMk/>
          <pc:sldMk cId="4004785773" sldId="2147473393"/>
        </pc:sldMkLst>
        <pc:spChg chg="mod">
          <ac:chgData name="Manuel Mammen Parayil" userId="S::manuelmammen.parayil@ivl.se::f09502db-d4fe-417f-8286-6abca4e4c799" providerId="AD" clId="Web-{D3A3247F-CF97-A8C7-DDA6-62CBF1696359}" dt="2026-10-06T10:45:30.306" v="490"/>
          <ac:spMkLst>
            <pc:docMk/>
            <pc:sldMk cId="4004785773" sldId="2147473393"/>
            <ac:spMk id="2" creationId="{165CA6AB-7CD1-54EA-7CA6-EB378DCC4144}"/>
          </ac:spMkLst>
        </pc:spChg>
        <pc:spChg chg="mod">
          <ac:chgData name="Manuel Mammen Parayil" userId="S::manuelmammen.parayil@ivl.se::f09502db-d4fe-417f-8286-6abca4e4c799" providerId="AD" clId="Web-{D3A3247F-CF97-A8C7-DDA6-62CBF1696359}" dt="2026-10-06T10:45:30.306" v="490"/>
          <ac:spMkLst>
            <pc:docMk/>
            <pc:sldMk cId="4004785773" sldId="2147473393"/>
            <ac:spMk id="3" creationId="{A7898415-4A5F-9803-BCCA-CB4A6A2F570F}"/>
          </ac:spMkLst>
        </pc:spChg>
        <pc:spChg chg="add mod">
          <ac:chgData name="Manuel Mammen Parayil" userId="S::manuelmammen.parayil@ivl.se::f09502db-d4fe-417f-8286-6abca4e4c799" providerId="AD" clId="Web-{D3A3247F-CF97-A8C7-DDA6-62CBF1696359}" dt="2026-10-06T10:45:30.306" v="490"/>
          <ac:spMkLst>
            <pc:docMk/>
            <pc:sldMk cId="4004785773" sldId="2147473393"/>
            <ac:spMk id="11" creationId="{8F701CD5-DB57-C8EF-FBE3-79456CE98EDB}"/>
          </ac:spMkLst>
        </pc:spChg>
        <pc:picChg chg="add mod ord">
          <ac:chgData name="Manuel Mammen Parayil" userId="S::manuelmammen.parayil@ivl.se::f09502db-d4fe-417f-8286-6abca4e4c799" providerId="AD" clId="Web-{D3A3247F-CF97-A8C7-DDA6-62CBF1696359}" dt="2026-10-06T10:45:30.306" v="490"/>
          <ac:picMkLst>
            <pc:docMk/>
            <pc:sldMk cId="4004785773" sldId="2147473393"/>
            <ac:picMk id="4" creationId="{44D44971-20C0-38B3-04FB-78E609CC263B}"/>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1"/>
        <c:ser>
          <c:idx val="0"/>
          <c:order val="0"/>
          <c:tx>
            <c:v>Growth</c:v>
          </c:tx>
          <c:invertIfNegative val="1"/>
          <c:dPt>
            <c:idx val="0"/>
            <c:invertIfNegative val="0"/>
            <c:bubble3D val="0"/>
            <c:spPr>
              <a:solidFill>
                <a:srgbClr val="1E6CB3"/>
              </a:solidFill>
            </c:spPr>
            <c:extLst>
              <c:ext xmlns:c16="http://schemas.microsoft.com/office/drawing/2014/chart" uri="{C3380CC4-5D6E-409C-BE32-E72D297353CC}">
                <c16:uniqueId val="{00000001-E717-4E31-9D9F-5670A602C410}"/>
              </c:ext>
            </c:extLst>
          </c:dPt>
          <c:dPt>
            <c:idx val="1"/>
            <c:invertIfNegative val="0"/>
            <c:bubble3D val="0"/>
            <c:spPr>
              <a:solidFill>
                <a:srgbClr val="2F7DBA"/>
              </a:solidFill>
            </c:spPr>
            <c:extLst>
              <c:ext xmlns:c16="http://schemas.microsoft.com/office/drawing/2014/chart" uri="{C3380CC4-5D6E-409C-BE32-E72D297353CC}">
                <c16:uniqueId val="{00000003-E717-4E31-9D9F-5670A602C410}"/>
              </c:ext>
            </c:extLst>
          </c:dPt>
          <c:dPt>
            <c:idx val="2"/>
            <c:invertIfNegative val="0"/>
            <c:bubble3D val="0"/>
            <c:spPr>
              <a:solidFill>
                <a:srgbClr val="4B91C2"/>
              </a:solidFill>
            </c:spPr>
            <c:extLst>
              <c:ext xmlns:c16="http://schemas.microsoft.com/office/drawing/2014/chart" uri="{C3380CC4-5D6E-409C-BE32-E72D297353CC}">
                <c16:uniqueId val="{00000005-E717-4E31-9D9F-5670A602C410}"/>
              </c:ext>
            </c:extLst>
          </c:dPt>
          <c:dPt>
            <c:idx val="3"/>
            <c:invertIfNegative val="0"/>
            <c:bubble3D val="0"/>
            <c:spPr>
              <a:solidFill>
                <a:srgbClr val="78ADCC"/>
              </a:solidFill>
            </c:spPr>
            <c:extLst>
              <c:ext xmlns:c16="http://schemas.microsoft.com/office/drawing/2014/chart" uri="{C3380CC4-5D6E-409C-BE32-E72D297353CC}">
                <c16:uniqueId val="{00000007-E717-4E31-9D9F-5670A602C410}"/>
              </c:ext>
            </c:extLst>
          </c:dPt>
          <c:dPt>
            <c:idx val="4"/>
            <c:invertIfNegative val="0"/>
            <c:bubble3D val="0"/>
            <c:spPr>
              <a:solidFill>
                <a:srgbClr val="A1C6D9"/>
              </a:solidFill>
            </c:spPr>
            <c:extLst>
              <c:ext xmlns:c16="http://schemas.microsoft.com/office/drawing/2014/chart" uri="{C3380CC4-5D6E-409C-BE32-E72D297353CC}">
                <c16:uniqueId val="{00000009-E717-4E31-9D9F-5670A602C410}"/>
              </c:ext>
            </c:extLst>
          </c:dPt>
          <c:dLbls>
            <c:dLbl>
              <c:idx val="0"/>
              <c:tx>
                <c:rich>
                  <a:bodyPr/>
                  <a:lstStyle/>
                  <a:p>
                    <a:r>
                      <a:rPr lang="en-US" sz="1425" b="1">
                        <a:solidFill>
                          <a:srgbClr val="17212B"/>
                        </a:solidFill>
                        <a:latin typeface="Arial"/>
                        <a:ea typeface="Arial"/>
                        <a:cs typeface="Arial"/>
                      </a:rPr>
                      <a:t>11.56%</a:t>
                    </a:r>
                  </a:p>
                </c:rich>
              </c:tx>
              <c:spPr/>
              <c:dLblPos val="out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717-4E31-9D9F-5670A602C410}"/>
                </c:ext>
              </c:extLst>
            </c:dLbl>
            <c:dLbl>
              <c:idx val="1"/>
              <c:tx>
                <c:rich>
                  <a:bodyPr/>
                  <a:lstStyle/>
                  <a:p>
                    <a:r>
                      <a:rPr lang="en-US" sz="1425" b="1">
                        <a:solidFill>
                          <a:srgbClr val="17212B"/>
                        </a:solidFill>
                        <a:latin typeface="Arial"/>
                        <a:ea typeface="Arial"/>
                        <a:cs typeface="Arial"/>
                      </a:rPr>
                      <a:t>9.11%</a:t>
                    </a:r>
                  </a:p>
                </c:rich>
              </c:tx>
              <c:spPr/>
              <c:dLblPos val="out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717-4E31-9D9F-5670A602C410}"/>
                </c:ext>
              </c:extLst>
            </c:dLbl>
            <c:dLbl>
              <c:idx val="2"/>
              <c:tx>
                <c:rich>
                  <a:bodyPr/>
                  <a:lstStyle/>
                  <a:p>
                    <a:r>
                      <a:rPr lang="en-US" sz="1425" b="1">
                        <a:solidFill>
                          <a:srgbClr val="17212B"/>
                        </a:solidFill>
                        <a:latin typeface="Arial"/>
                        <a:ea typeface="Arial"/>
                        <a:cs typeface="Arial"/>
                      </a:rPr>
                      <a:t>8.81%</a:t>
                    </a:r>
                  </a:p>
                </c:rich>
              </c:tx>
              <c:spPr/>
              <c:dLblPos val="out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E717-4E31-9D9F-5670A602C410}"/>
                </c:ext>
              </c:extLst>
            </c:dLbl>
            <c:dLbl>
              <c:idx val="3"/>
              <c:tx>
                <c:rich>
                  <a:bodyPr/>
                  <a:lstStyle/>
                  <a:p>
                    <a:r>
                      <a:rPr lang="en-US" sz="1425" b="1">
                        <a:solidFill>
                          <a:srgbClr val="17212B"/>
                        </a:solidFill>
                        <a:latin typeface="Arial"/>
                        <a:ea typeface="Arial"/>
                        <a:cs typeface="Arial"/>
                      </a:rPr>
                      <a:t>7.40%</a:t>
                    </a:r>
                  </a:p>
                </c:rich>
              </c:tx>
              <c:spPr/>
              <c:dLblPos val="out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E717-4E31-9D9F-5670A602C410}"/>
                </c:ext>
              </c:extLst>
            </c:dLbl>
            <c:dLbl>
              <c:idx val="4"/>
              <c:tx>
                <c:rich>
                  <a:bodyPr/>
                  <a:lstStyle/>
                  <a:p>
                    <a:r>
                      <a:rPr lang="en-US" sz="1425" b="1">
                        <a:solidFill>
                          <a:srgbClr val="17212B"/>
                        </a:solidFill>
                        <a:latin typeface="Arial"/>
                        <a:ea typeface="Arial"/>
                        <a:cs typeface="Arial"/>
                      </a:rPr>
                      <a:t>7.24%</a:t>
                    </a:r>
                  </a:p>
                </c:rich>
              </c:tx>
              <c:spPr/>
              <c:dLblPos val="out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717-4E31-9D9F-5670A602C410}"/>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strRef>
              <c:f>'Chart Data'!$A$2:$A$6</c:f>
              <c:strCache>
                <c:ptCount val="5"/>
                <c:pt idx="0">
                  <c:v>Basic metals</c:v>
                </c:pt>
                <c:pt idx="1">
                  <c:v>Motor vehicles</c:v>
                </c:pt>
                <c:pt idx="2">
                  <c:v>Chemicals</c:v>
                </c:pt>
                <c:pt idx="3">
                  <c:v>Food products</c:v>
                </c:pt>
                <c:pt idx="4">
                  <c:v>Pharmaceuticals</c:v>
                </c:pt>
              </c:strCache>
            </c:strRef>
          </c:cat>
          <c:val>
            <c:numRef>
              <c:f>'Chart Data'!$B$2:$B$6</c:f>
              <c:numCache>
                <c:formatCode>General</c:formatCode>
                <c:ptCount val="5"/>
                <c:pt idx="0">
                  <c:v>11.56</c:v>
                </c:pt>
                <c:pt idx="1">
                  <c:v>9.11</c:v>
                </c:pt>
                <c:pt idx="2">
                  <c:v>8.81</c:v>
                </c:pt>
                <c:pt idx="3">
                  <c:v>7.4</c:v>
                </c:pt>
                <c:pt idx="4">
                  <c:v>7.24</c:v>
                </c:pt>
              </c:numCache>
            </c:numRef>
          </c:val>
          <c:extLst>
            <c:ext xmlns:c16="http://schemas.microsoft.com/office/drawing/2014/chart" uri="{C3380CC4-5D6E-409C-BE32-E72D297353CC}">
              <c16:uniqueId val="{0000000A-E717-4E31-9D9F-5670A602C410}"/>
            </c:ext>
          </c:extLst>
        </c:ser>
        <c:dLbls>
          <c:showLegendKey val="0"/>
          <c:showVal val="0"/>
          <c:showCatName val="0"/>
          <c:showSerName val="0"/>
          <c:showPercent val="0"/>
          <c:showBubbleSize val="0"/>
        </c:dLbls>
        <c:gapWidth val="42"/>
        <c:axId val="48650112"/>
        <c:axId val="48672768"/>
      </c:barChart>
      <c:catAx>
        <c:axId val="48650112"/>
        <c:scaling>
          <c:orientation val="minMax"/>
        </c:scaling>
        <c:delete val="0"/>
        <c:axPos val="l"/>
        <c:numFmt formatCode="General" sourceLinked="1"/>
        <c:majorTickMark val="none"/>
        <c:minorTickMark val="none"/>
        <c:tickLblPos val="nextTo"/>
        <c:spPr>
          <a:ln w="0">
            <a:noFill/>
          </a:ln>
        </c:spPr>
        <c:txPr>
          <a:bodyPr anchorCtr="1"/>
          <a:lstStyle/>
          <a:p>
            <a:pPr>
              <a:defRPr>
                <a:solidFill>
                  <a:srgbClr val="666666"/>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0">
            <a:noFill/>
          </a:ln>
        </c:spPr>
        <c:txPr>
          <a:bodyPr anchorCtr="1"/>
          <a:lstStyle/>
          <a:p>
            <a:pPr>
              <a:defRPr sz="1350">
                <a:solidFill>
                  <a:srgbClr val="3F4B56"/>
                </a:solidFill>
                <a:latin typeface="Arial"/>
                <a:ea typeface="Arial"/>
                <a:cs typeface="Arial"/>
              </a:defRPr>
            </a:pPr>
            <a:endParaRPr lang="en-US"/>
          </a:p>
        </c:txPr>
        <c:crossAx val="48650112"/>
        <c:crosses val="autoZero"/>
        <c:crossBetween val="between"/>
      </c:valAx>
      <c:spPr>
        <a:solidFill>
          <a:srgbClr val="F7F5F0"/>
        </a:solidFill>
        <a:ln w="0">
          <a:noFill/>
        </a:ln>
      </c:spPr>
    </c:plotArea>
    <c:plotVisOnly val="1"/>
    <c:dispBlanksAs val="zero"/>
    <c:showDLblsOverMax val="1"/>
  </c:chart>
  <c:spPr>
    <a:solidFill>
      <a:srgbClr val="F7F5F0"/>
    </a:solidFill>
    <a:ln w="0">
      <a:noFill/>
    </a:ln>
  </c:spPr>
  <c:externalData r:id="rId1">
    <c:autoUpdate val="0"/>
  </c:externalData>
</c:chartSpace>
</file>

<file path=ppt/comments/modernComment_7FFFD7DE_A7C40B2A.xml><?xml version="1.0" encoding="utf-8"?>
<p188:cmLst xmlns:a="http://schemas.openxmlformats.org/drawingml/2006/main" xmlns:r="http://schemas.openxmlformats.org/officeDocument/2006/relationships" xmlns:p188="http://schemas.microsoft.com/office/powerpoint/2018/8/main">
  <p188:cm id="{91BC57DF-8B8B-48E4-BB58-78F80E80B731}" authorId="{B9CD5BC3-123B-7558-4375-51B38D30CD44}" created="2026-10-06T08:42:11.213" startDate="2026-10-06T08:42:11.213" dueDate="2026-10-06T08:42:11.213" assignedTo="{2912A57A-58ED-3B67-5524-51DCBA1D4EE6}" title="@Manuel Mammen Parayil Please add your slides here ">
    <ac:txMkLst xmlns:ac="http://schemas.microsoft.com/office/drawing/2013/main/command">
      <pc:docMk xmlns:pc="http://schemas.microsoft.com/office/powerpoint/2013/main/command"/>
      <pc:sldMk xmlns:pc="http://schemas.microsoft.com/office/powerpoint/2013/main/command" cId="2814642986" sldId="2147473374"/>
      <ac:spMk id="2" creationId="{BD8ABE7B-495A-6F9F-C64C-6959474AEC23}"/>
      <ac:txMk cp="0" len="45">
        <ac:context len="46" hash="441303464"/>
      </ac:txMk>
    </ac:txMkLst>
    <p188:pos x="7811964" y="241692"/>
    <p188:replyLst>
      <p188:reply id="{DDDDE46B-9402-46EB-9E6F-5FDD813E200A}" authorId="{B9CD5BC3-123B-7558-4375-51B38D30CD44}" created="2026-10-06T08:44:03.319">
        <p188:txBody>
          <a:bodyPr/>
          <a:lstStyle/>
          <a:p>
            <a:r>
              <a:rPr lang="en-GB"/>
              <a:t>[@Manuel Mammen Parayil] Free to adapt for high-level (15 - 20 mins), aim is to give a foundation into PCR development, different resource/ competence needs and approx timelines. You may also add newly established processes of Market insights reinforcing decision making into PCR development </a:t>
            </a:r>
          </a:p>
        </p188:txBody>
      </p188:reply>
    </p188:replyLst>
    <p188:txBody>
      <a:bodyPr/>
      <a:lstStyle/>
      <a:p>
        <a:r>
          <a:rPr lang="en-GB"/>
          <a:t>[@Manuel Mammen Parayil]  Please add your slides here </a:t>
        </a:r>
      </a:p>
    </p188:txBody>
    <p188:extLst>
      <p:ext xmlns:p="http://schemas.openxmlformats.org/presentationml/2006/main" uri="{5BB2D875-25FF-4072-B9AC-8F64D62656EB}">
        <p228:taskDetails xmlns:p228="http://schemas.microsoft.com/office/powerpoint/2022/08/main">
          <p228:history>
            <p228:event time="2026-10-06T08:42:11.213" id="{10AE7F46-86B2-48A1-8FFB-7E4BDF110FFA}">
              <p228:atrbtn authorId="{B9CD5BC3-123B-7558-4375-51B38D30CD44}"/>
              <p228:anchr>
                <p228:comment id="{91BC57DF-8B8B-48E4-BB58-78F80E80B731}"/>
              </p228:anchr>
              <p228:add/>
            </p228:event>
            <p228:event time="2026-10-06T08:42:11.213" id="{D4DD1FB2-5B26-41B6-9984-7087046967AA}">
              <p228:atrbtn authorId="{B9CD5BC3-123B-7558-4375-51B38D30CD44}"/>
              <p228:anchr>
                <p228:comment id="{91BC57DF-8B8B-48E4-BB58-78F80E80B731}"/>
              </p228:anchr>
              <p228:asgn authorId="{2912A57A-58ED-3B67-5524-51DCBA1D4EE6}"/>
            </p228:event>
            <p228:event time="2026-10-06T08:42:11.213" id="{081854B7-594C-4FCC-8130-451FC41C5F59}">
              <p228:atrbtn authorId="{B9CD5BC3-123B-7558-4375-51B38D30CD44}"/>
              <p228:anchr>
                <p228:comment id="{91BC57DF-8B8B-48E4-BB58-78F80E80B731}"/>
              </p228:anchr>
              <p228:title val="@Manuel Mammen Parayil Please add your slides here "/>
            </p228:event>
            <p228:event time="2026-10-06T08:42:11.213" id="{95F87683-C201-495B-8673-628451793917}">
              <p228:atrbtn authorId="{B9CD5BC3-123B-7558-4375-51B38D30CD44}"/>
              <p228:anchr>
                <p228:comment id="{91BC57DF-8B8B-48E4-BB58-78F80E80B731}"/>
              </p228:anchr>
              <p228:date stDt="2026-10-06T08:42:11.213" endDt="2026-10-06T08:42:11.213"/>
            </p228:event>
          </p228:history>
        </p228:taskDetails>
      </p:ext>
    </p188:extLst>
  </p188:cm>
</p188:cmLst>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E0AEB2-E74B-4E81-B02F-87733DE22D5C}" type="doc">
      <dgm:prSet loTypeId="urn:microsoft.com/office/officeart/2005/8/layout/vList2" loCatId="list" qsTypeId="urn:microsoft.com/office/officeart/2005/8/quickstyle/simple1" qsCatId="simple" csTypeId="urn:microsoft.com/office/officeart/2005/8/colors/accent3_3" csCatId="accent3" phldr="1"/>
      <dgm:spPr/>
      <dgm:t>
        <a:bodyPr/>
        <a:lstStyle/>
        <a:p>
          <a:endParaRPr lang="sv-SE"/>
        </a:p>
      </dgm:t>
    </dgm:pt>
    <dgm:pt modelId="{631D1518-9056-4627-9B92-158624D25971}">
      <dgm:prSet phldrT="[Text]"/>
      <dgm:spPr/>
      <dgm:t>
        <a:bodyPr/>
        <a:lstStyle/>
        <a:p>
          <a:r>
            <a:rPr lang="sv-SE" dirty="0"/>
            <a:t>EPDs </a:t>
          </a:r>
          <a:r>
            <a:rPr lang="sv-SE" dirty="0" err="1"/>
            <a:t>are</a:t>
          </a:r>
          <a:r>
            <a:rPr lang="sv-SE" dirty="0"/>
            <a:t> </a:t>
          </a:r>
          <a:r>
            <a:rPr lang="sv-SE" dirty="0" err="1"/>
            <a:t>becoming</a:t>
          </a:r>
          <a:r>
            <a:rPr lang="sv-SE" dirty="0"/>
            <a:t> </a:t>
          </a:r>
          <a:r>
            <a:rPr lang="sv-SE" dirty="0" err="1"/>
            <a:t>increasingly</a:t>
          </a:r>
          <a:r>
            <a:rPr lang="sv-SE" dirty="0"/>
            <a:t> </a:t>
          </a:r>
          <a:r>
            <a:rPr lang="sv-SE" dirty="0" err="1"/>
            <a:t>significant</a:t>
          </a:r>
          <a:r>
            <a:rPr lang="sv-SE" dirty="0"/>
            <a:t> at a global </a:t>
          </a:r>
          <a:r>
            <a:rPr lang="sv-SE" dirty="0" err="1"/>
            <a:t>level</a:t>
          </a:r>
          <a:endParaRPr lang="sv-SE" dirty="0"/>
        </a:p>
      </dgm:t>
    </dgm:pt>
    <dgm:pt modelId="{EFE2D301-0A40-4C0D-9D17-D8F82AE74C9F}" type="parTrans" cxnId="{00B88DBA-1CBD-4B38-8CD3-A85C090CD170}">
      <dgm:prSet/>
      <dgm:spPr/>
      <dgm:t>
        <a:bodyPr/>
        <a:lstStyle/>
        <a:p>
          <a:endParaRPr lang="sv-SE"/>
        </a:p>
      </dgm:t>
    </dgm:pt>
    <dgm:pt modelId="{70904B5C-A07D-48AC-8AD5-3249F4D9E24A}" type="sibTrans" cxnId="{00B88DBA-1CBD-4B38-8CD3-A85C090CD170}">
      <dgm:prSet/>
      <dgm:spPr/>
      <dgm:t>
        <a:bodyPr/>
        <a:lstStyle/>
        <a:p>
          <a:endParaRPr lang="sv-SE"/>
        </a:p>
      </dgm:t>
    </dgm:pt>
    <dgm:pt modelId="{015D3E11-9905-46B0-97B5-DABAA8096CCA}">
      <dgm:prSet phldrT="[Text]"/>
      <dgm:spPr/>
      <dgm:t>
        <a:bodyPr/>
        <a:lstStyle/>
        <a:p>
          <a:r>
            <a:rPr lang="sv-SE" dirty="0"/>
            <a:t>EPDs </a:t>
          </a:r>
          <a:r>
            <a:rPr lang="sv-SE" dirty="0" err="1"/>
            <a:t>are</a:t>
          </a:r>
          <a:r>
            <a:rPr lang="sv-SE" dirty="0"/>
            <a:t> </a:t>
          </a:r>
          <a:r>
            <a:rPr lang="sv-SE" dirty="0" err="1"/>
            <a:t>becoming</a:t>
          </a:r>
          <a:r>
            <a:rPr lang="sv-SE" dirty="0"/>
            <a:t> </a:t>
          </a:r>
          <a:r>
            <a:rPr lang="sv-SE" b="1" dirty="0" err="1"/>
            <a:t>crucial</a:t>
          </a:r>
          <a:r>
            <a:rPr lang="sv-SE" b="1" dirty="0"/>
            <a:t> for market access; </a:t>
          </a:r>
          <a:r>
            <a:rPr lang="sv-SE" dirty="0" err="1"/>
            <a:t>actors</a:t>
          </a:r>
          <a:r>
            <a:rPr lang="sv-SE" dirty="0"/>
            <a:t> </a:t>
          </a:r>
          <a:r>
            <a:rPr lang="sv-SE" dirty="0" err="1"/>
            <a:t>along</a:t>
          </a:r>
          <a:r>
            <a:rPr lang="sv-SE" dirty="0"/>
            <a:t> the </a:t>
          </a:r>
          <a:r>
            <a:rPr lang="sv-SE" dirty="0" err="1"/>
            <a:t>value</a:t>
          </a:r>
          <a:r>
            <a:rPr lang="sv-SE" dirty="0"/>
            <a:t> </a:t>
          </a:r>
          <a:r>
            <a:rPr lang="sv-SE" dirty="0" err="1"/>
            <a:t>chain</a:t>
          </a:r>
          <a:r>
            <a:rPr lang="sv-SE" dirty="0"/>
            <a:t> </a:t>
          </a:r>
          <a:r>
            <a:rPr lang="sv-SE" dirty="0" err="1"/>
            <a:t>demand</a:t>
          </a:r>
          <a:r>
            <a:rPr lang="sv-SE" dirty="0"/>
            <a:t> it</a:t>
          </a:r>
        </a:p>
      </dgm:t>
    </dgm:pt>
    <dgm:pt modelId="{7BECD6F4-E8FB-4D08-8E52-E8D70C46617B}" type="parTrans" cxnId="{75FEDDF5-02C4-439A-B5B8-C9296B8793A9}">
      <dgm:prSet/>
      <dgm:spPr/>
      <dgm:t>
        <a:bodyPr/>
        <a:lstStyle/>
        <a:p>
          <a:endParaRPr lang="sv-SE"/>
        </a:p>
      </dgm:t>
    </dgm:pt>
    <dgm:pt modelId="{731D42B2-2786-4A96-A17D-9E18AC493BF9}" type="sibTrans" cxnId="{75FEDDF5-02C4-439A-B5B8-C9296B8793A9}">
      <dgm:prSet/>
      <dgm:spPr/>
      <dgm:t>
        <a:bodyPr/>
        <a:lstStyle/>
        <a:p>
          <a:endParaRPr lang="sv-SE"/>
        </a:p>
      </dgm:t>
    </dgm:pt>
    <dgm:pt modelId="{7115B3A2-2F01-4ED1-A6C3-E57AF434D04A}">
      <dgm:prSet phldrT="[Text]"/>
      <dgm:spPr/>
      <dgm:t>
        <a:bodyPr/>
        <a:lstStyle/>
        <a:p>
          <a:r>
            <a:rPr lang="sv-SE" dirty="0"/>
            <a:t>India – an </a:t>
          </a:r>
          <a:r>
            <a:rPr lang="sv-SE" dirty="0" err="1"/>
            <a:t>emerging</a:t>
          </a:r>
          <a:r>
            <a:rPr lang="sv-SE" dirty="0"/>
            <a:t> </a:t>
          </a:r>
          <a:r>
            <a:rPr lang="sv-SE" dirty="0" err="1"/>
            <a:t>leader</a:t>
          </a:r>
          <a:r>
            <a:rPr lang="sv-SE" dirty="0"/>
            <a:t> in </a:t>
          </a:r>
          <a:r>
            <a:rPr lang="sv-SE" dirty="0" err="1"/>
            <a:t>sustainability</a:t>
          </a:r>
          <a:r>
            <a:rPr lang="sv-SE" dirty="0"/>
            <a:t> policy </a:t>
          </a:r>
        </a:p>
      </dgm:t>
    </dgm:pt>
    <dgm:pt modelId="{F9CAFF54-32B2-4460-BC75-59768262148E}" type="parTrans" cxnId="{D8383128-13F5-45D7-9DF1-483ADB9F3C39}">
      <dgm:prSet/>
      <dgm:spPr/>
      <dgm:t>
        <a:bodyPr/>
        <a:lstStyle/>
        <a:p>
          <a:endParaRPr lang="sv-SE"/>
        </a:p>
      </dgm:t>
    </dgm:pt>
    <dgm:pt modelId="{376B9F5F-F9F1-46F0-A466-EF34F8A57137}" type="sibTrans" cxnId="{D8383128-13F5-45D7-9DF1-483ADB9F3C39}">
      <dgm:prSet/>
      <dgm:spPr/>
      <dgm:t>
        <a:bodyPr/>
        <a:lstStyle/>
        <a:p>
          <a:endParaRPr lang="sv-SE"/>
        </a:p>
      </dgm:t>
    </dgm:pt>
    <dgm:pt modelId="{32B2C9BC-EBC4-4093-9FED-09F5EAE70A70}">
      <dgm:prSet phldrT="[Text]"/>
      <dgm:spPr/>
      <dgm:t>
        <a:bodyPr/>
        <a:lstStyle/>
        <a:p>
          <a:r>
            <a:rPr lang="en-US" dirty="0"/>
            <a:t>Being an emerging global leader in sustainability policy and regulatory development. India is rolling out </a:t>
          </a:r>
          <a:r>
            <a:rPr lang="en-US" b="1" dirty="0"/>
            <a:t>ambitious green policy frameworks, </a:t>
          </a:r>
          <a:r>
            <a:rPr lang="en-US" dirty="0"/>
            <a:t>many of which directly rely on LCA/EPD methodologies.</a:t>
          </a:r>
          <a:endParaRPr lang="sv-SE" dirty="0"/>
        </a:p>
      </dgm:t>
    </dgm:pt>
    <dgm:pt modelId="{F076EC7D-3238-4889-936C-7EA56656A797}" type="parTrans" cxnId="{9A7FB0E8-5AAF-4523-82D9-61E84ACE3EDD}">
      <dgm:prSet/>
      <dgm:spPr/>
      <dgm:t>
        <a:bodyPr/>
        <a:lstStyle/>
        <a:p>
          <a:endParaRPr lang="sv-SE"/>
        </a:p>
      </dgm:t>
    </dgm:pt>
    <dgm:pt modelId="{B4BF1394-4153-4BF1-B57B-77DAB977B3FA}" type="sibTrans" cxnId="{9A7FB0E8-5AAF-4523-82D9-61E84ACE3EDD}">
      <dgm:prSet/>
      <dgm:spPr/>
      <dgm:t>
        <a:bodyPr/>
        <a:lstStyle/>
        <a:p>
          <a:endParaRPr lang="sv-SE"/>
        </a:p>
      </dgm:t>
    </dgm:pt>
    <dgm:pt modelId="{3F8DFD13-2F39-485A-9705-2F68671CF93C}">
      <dgm:prSet/>
      <dgm:spPr/>
      <dgm:t>
        <a:bodyPr/>
        <a:lstStyle/>
        <a:p>
          <a:r>
            <a:rPr lang="sv-SE" b="1" dirty="0" err="1"/>
            <a:t>Regulations</a:t>
          </a:r>
          <a:r>
            <a:rPr lang="sv-SE" dirty="0"/>
            <a:t> for </a:t>
          </a:r>
          <a:r>
            <a:rPr lang="sv-SE" dirty="0" err="1"/>
            <a:t>example</a:t>
          </a:r>
          <a:r>
            <a:rPr lang="sv-SE" dirty="0"/>
            <a:t> the CPR 2024 in EU </a:t>
          </a:r>
          <a:r>
            <a:rPr lang="sv-SE" dirty="0" err="1"/>
            <a:t>will</a:t>
          </a:r>
          <a:r>
            <a:rPr lang="sv-SE" dirty="0"/>
            <a:t> </a:t>
          </a:r>
          <a:r>
            <a:rPr lang="sv-SE" dirty="0" err="1"/>
            <a:t>require</a:t>
          </a:r>
          <a:r>
            <a:rPr lang="sv-SE" dirty="0"/>
            <a:t> LCA </a:t>
          </a:r>
          <a:r>
            <a:rPr lang="sv-SE" dirty="0" err="1"/>
            <a:t>based</a:t>
          </a:r>
          <a:r>
            <a:rPr lang="sv-SE" dirty="0"/>
            <a:t> </a:t>
          </a:r>
          <a:r>
            <a:rPr lang="sv-SE" dirty="0" err="1"/>
            <a:t>indicators</a:t>
          </a:r>
          <a:r>
            <a:rPr lang="sv-SE" dirty="0"/>
            <a:t> – </a:t>
          </a:r>
          <a:r>
            <a:rPr lang="sv-SE" dirty="0" err="1"/>
            <a:t>where</a:t>
          </a:r>
          <a:r>
            <a:rPr lang="sv-SE" dirty="0"/>
            <a:t> </a:t>
          </a:r>
          <a:r>
            <a:rPr lang="sv-SE" dirty="0" err="1"/>
            <a:t>having</a:t>
          </a:r>
          <a:r>
            <a:rPr lang="sv-SE" dirty="0"/>
            <a:t> EPDs </a:t>
          </a:r>
          <a:r>
            <a:rPr lang="sv-SE" dirty="0" err="1"/>
            <a:t>today</a:t>
          </a:r>
          <a:r>
            <a:rPr lang="sv-SE" dirty="0"/>
            <a:t> is a </a:t>
          </a:r>
          <a:r>
            <a:rPr lang="sv-SE" dirty="0" err="1"/>
            <a:t>way</a:t>
          </a:r>
          <a:r>
            <a:rPr lang="sv-SE" dirty="0"/>
            <a:t> to </a:t>
          </a:r>
          <a:r>
            <a:rPr lang="sv-SE" dirty="0" err="1"/>
            <a:t>prepare</a:t>
          </a:r>
          <a:r>
            <a:rPr lang="sv-SE" dirty="0"/>
            <a:t> for the </a:t>
          </a:r>
          <a:r>
            <a:rPr lang="sv-SE" dirty="0" err="1"/>
            <a:t>upcoming</a:t>
          </a:r>
          <a:r>
            <a:rPr lang="sv-SE" dirty="0"/>
            <a:t> </a:t>
          </a:r>
          <a:r>
            <a:rPr lang="sv-SE" dirty="0" err="1"/>
            <a:t>regulatory</a:t>
          </a:r>
          <a:r>
            <a:rPr lang="sv-SE" dirty="0"/>
            <a:t> </a:t>
          </a:r>
          <a:r>
            <a:rPr lang="sv-SE" dirty="0" err="1"/>
            <a:t>demands</a:t>
          </a:r>
          <a:endParaRPr lang="sv-SE" dirty="0"/>
        </a:p>
      </dgm:t>
    </dgm:pt>
    <dgm:pt modelId="{720DB617-3F30-4E91-A821-A396B8A4C8D4}" type="parTrans" cxnId="{7E4D572C-357C-4093-AFF5-129EA556CA33}">
      <dgm:prSet/>
      <dgm:spPr/>
      <dgm:t>
        <a:bodyPr/>
        <a:lstStyle/>
        <a:p>
          <a:endParaRPr lang="sv-SE"/>
        </a:p>
      </dgm:t>
    </dgm:pt>
    <dgm:pt modelId="{3BABA146-B037-4328-A5D1-840CED3968D0}" type="sibTrans" cxnId="{7E4D572C-357C-4093-AFF5-129EA556CA33}">
      <dgm:prSet/>
      <dgm:spPr/>
      <dgm:t>
        <a:bodyPr/>
        <a:lstStyle/>
        <a:p>
          <a:endParaRPr lang="sv-SE"/>
        </a:p>
      </dgm:t>
    </dgm:pt>
    <dgm:pt modelId="{1072CCA1-FDE4-4EAE-9166-1A271FB2DB9B}">
      <dgm:prSet/>
      <dgm:spPr/>
      <dgm:t>
        <a:bodyPr/>
        <a:lstStyle/>
        <a:p>
          <a:r>
            <a:rPr lang="sv-SE" b="1" dirty="0"/>
            <a:t>Green </a:t>
          </a:r>
          <a:r>
            <a:rPr lang="sv-SE" b="1" dirty="0" err="1"/>
            <a:t>procurement</a:t>
          </a:r>
          <a:r>
            <a:rPr lang="sv-SE" b="1" dirty="0"/>
            <a:t> </a:t>
          </a:r>
          <a:r>
            <a:rPr lang="sv-SE" dirty="0"/>
            <a:t>– </a:t>
          </a:r>
          <a:r>
            <a:rPr lang="sv-SE" dirty="0" err="1"/>
            <a:t>demanding</a:t>
          </a:r>
          <a:r>
            <a:rPr lang="sv-SE" dirty="0"/>
            <a:t> </a:t>
          </a:r>
          <a:r>
            <a:rPr lang="sv-SE" dirty="0" err="1"/>
            <a:t>sustainability</a:t>
          </a:r>
          <a:r>
            <a:rPr lang="sv-SE" dirty="0"/>
            <a:t> data </a:t>
          </a:r>
        </a:p>
      </dgm:t>
    </dgm:pt>
    <dgm:pt modelId="{D0E06BB6-673A-45E7-9232-D2D28514D96B}" type="parTrans" cxnId="{FAD6B863-5EC5-4383-8D47-EE1851F11382}">
      <dgm:prSet/>
      <dgm:spPr/>
      <dgm:t>
        <a:bodyPr/>
        <a:lstStyle/>
        <a:p>
          <a:endParaRPr lang="sv-SE"/>
        </a:p>
      </dgm:t>
    </dgm:pt>
    <dgm:pt modelId="{4D7547B9-8DAC-4914-A8DD-49DBC8A5C2EC}" type="sibTrans" cxnId="{FAD6B863-5EC5-4383-8D47-EE1851F11382}">
      <dgm:prSet/>
      <dgm:spPr/>
      <dgm:t>
        <a:bodyPr/>
        <a:lstStyle/>
        <a:p>
          <a:endParaRPr lang="sv-SE"/>
        </a:p>
      </dgm:t>
    </dgm:pt>
    <dgm:pt modelId="{EBB4DFAA-9141-4EC5-A367-2C7C29562B04}">
      <dgm:prSet/>
      <dgm:spPr/>
      <dgm:t>
        <a:bodyPr/>
        <a:lstStyle/>
        <a:p>
          <a:r>
            <a:rPr lang="en-US" dirty="0"/>
            <a:t>Southeast Asia is rapidly strengthening its capacity in green infrastructure, low‑carbon materials, and sustainable construction practices. At the same time, export‑driven industries across the region are impacted by the evolving EU and global regulations, reinforcing the need for transparent and verified environmental performance data.</a:t>
          </a:r>
          <a:endParaRPr lang="sv-SE" dirty="0"/>
        </a:p>
      </dgm:t>
    </dgm:pt>
    <dgm:pt modelId="{3DBD3326-6058-4F76-AC8F-DC00EE503755}" type="parTrans" cxnId="{03EC20FE-D117-4ABA-A56D-EE8103D423DA}">
      <dgm:prSet/>
      <dgm:spPr/>
      <dgm:t>
        <a:bodyPr/>
        <a:lstStyle/>
        <a:p>
          <a:endParaRPr lang="sv-SE"/>
        </a:p>
      </dgm:t>
    </dgm:pt>
    <dgm:pt modelId="{42B62BE1-A2FD-4AB0-87B4-B0DC5194734E}" type="sibTrans" cxnId="{03EC20FE-D117-4ABA-A56D-EE8103D423DA}">
      <dgm:prSet/>
      <dgm:spPr/>
      <dgm:t>
        <a:bodyPr/>
        <a:lstStyle/>
        <a:p>
          <a:endParaRPr lang="sv-SE"/>
        </a:p>
      </dgm:t>
    </dgm:pt>
    <dgm:pt modelId="{3C515974-32D9-454C-8F6B-1EAD3D558524}" type="pres">
      <dgm:prSet presAssocID="{29E0AEB2-E74B-4E81-B02F-87733DE22D5C}" presName="linear" presStyleCnt="0">
        <dgm:presLayoutVars>
          <dgm:animLvl val="lvl"/>
          <dgm:resizeHandles val="exact"/>
        </dgm:presLayoutVars>
      </dgm:prSet>
      <dgm:spPr/>
    </dgm:pt>
    <dgm:pt modelId="{A32C8034-1377-4A82-BE24-ADA93E79B4FD}" type="pres">
      <dgm:prSet presAssocID="{631D1518-9056-4627-9B92-158624D25971}" presName="parentText" presStyleLbl="node1" presStyleIdx="0" presStyleCnt="2">
        <dgm:presLayoutVars>
          <dgm:chMax val="0"/>
          <dgm:bulletEnabled val="1"/>
        </dgm:presLayoutVars>
      </dgm:prSet>
      <dgm:spPr/>
    </dgm:pt>
    <dgm:pt modelId="{DB7CF6FC-4163-47C6-9416-BE559F91E38D}" type="pres">
      <dgm:prSet presAssocID="{631D1518-9056-4627-9B92-158624D25971}" presName="childText" presStyleLbl="revTx" presStyleIdx="0" presStyleCnt="2">
        <dgm:presLayoutVars>
          <dgm:bulletEnabled val="1"/>
        </dgm:presLayoutVars>
      </dgm:prSet>
      <dgm:spPr/>
    </dgm:pt>
    <dgm:pt modelId="{DC3F6B34-4AC7-4DA2-B4F0-9BCB1EB9FD5F}" type="pres">
      <dgm:prSet presAssocID="{7115B3A2-2F01-4ED1-A6C3-E57AF434D04A}" presName="parentText" presStyleLbl="node1" presStyleIdx="1" presStyleCnt="2">
        <dgm:presLayoutVars>
          <dgm:chMax val="0"/>
          <dgm:bulletEnabled val="1"/>
        </dgm:presLayoutVars>
      </dgm:prSet>
      <dgm:spPr/>
    </dgm:pt>
    <dgm:pt modelId="{612F3A1F-EC5F-4E5D-850A-965D976148E4}" type="pres">
      <dgm:prSet presAssocID="{7115B3A2-2F01-4ED1-A6C3-E57AF434D04A}" presName="childText" presStyleLbl="revTx" presStyleIdx="1" presStyleCnt="2">
        <dgm:presLayoutVars>
          <dgm:bulletEnabled val="1"/>
        </dgm:presLayoutVars>
      </dgm:prSet>
      <dgm:spPr/>
    </dgm:pt>
  </dgm:ptLst>
  <dgm:cxnLst>
    <dgm:cxn modelId="{0747341E-7BD1-45D8-8AE8-53F3C83CA7F8}" type="presOf" srcId="{631D1518-9056-4627-9B92-158624D25971}" destId="{A32C8034-1377-4A82-BE24-ADA93E79B4FD}" srcOrd="0" destOrd="0" presId="urn:microsoft.com/office/officeart/2005/8/layout/vList2"/>
    <dgm:cxn modelId="{D8383128-13F5-45D7-9DF1-483ADB9F3C39}" srcId="{29E0AEB2-E74B-4E81-B02F-87733DE22D5C}" destId="{7115B3A2-2F01-4ED1-A6C3-E57AF434D04A}" srcOrd="1" destOrd="0" parTransId="{F9CAFF54-32B2-4460-BC75-59768262148E}" sibTransId="{376B9F5F-F9F1-46F0-A466-EF34F8A57137}"/>
    <dgm:cxn modelId="{7E4D572C-357C-4093-AFF5-129EA556CA33}" srcId="{631D1518-9056-4627-9B92-158624D25971}" destId="{3F8DFD13-2F39-485A-9705-2F68671CF93C}" srcOrd="1" destOrd="0" parTransId="{720DB617-3F30-4E91-A821-A396B8A4C8D4}" sibTransId="{3BABA146-B037-4328-A5D1-840CED3968D0}"/>
    <dgm:cxn modelId="{91F8832C-E15E-4F7F-B4E7-6A1B7E74CA01}" type="presOf" srcId="{015D3E11-9905-46B0-97B5-DABAA8096CCA}" destId="{DB7CF6FC-4163-47C6-9416-BE559F91E38D}" srcOrd="0" destOrd="0" presId="urn:microsoft.com/office/officeart/2005/8/layout/vList2"/>
    <dgm:cxn modelId="{F4D6D162-7D35-4F56-82A6-6302CF23D570}" type="presOf" srcId="{1072CCA1-FDE4-4EAE-9166-1A271FB2DB9B}" destId="{DB7CF6FC-4163-47C6-9416-BE559F91E38D}" srcOrd="0" destOrd="2" presId="urn:microsoft.com/office/officeart/2005/8/layout/vList2"/>
    <dgm:cxn modelId="{FAD6B863-5EC5-4383-8D47-EE1851F11382}" srcId="{631D1518-9056-4627-9B92-158624D25971}" destId="{1072CCA1-FDE4-4EAE-9166-1A271FB2DB9B}" srcOrd="2" destOrd="0" parTransId="{D0E06BB6-673A-45E7-9232-D2D28514D96B}" sibTransId="{4D7547B9-8DAC-4914-A8DD-49DBC8A5C2EC}"/>
    <dgm:cxn modelId="{87E1826F-5386-4232-85CE-B60F92D19E71}" type="presOf" srcId="{29E0AEB2-E74B-4E81-B02F-87733DE22D5C}" destId="{3C515974-32D9-454C-8F6B-1EAD3D558524}" srcOrd="0" destOrd="0" presId="urn:microsoft.com/office/officeart/2005/8/layout/vList2"/>
    <dgm:cxn modelId="{0F2E25B2-C8BC-429E-B70E-C4479AC97C5C}" type="presOf" srcId="{EBB4DFAA-9141-4EC5-A367-2C7C29562B04}" destId="{612F3A1F-EC5F-4E5D-850A-965D976148E4}" srcOrd="0" destOrd="1" presId="urn:microsoft.com/office/officeart/2005/8/layout/vList2"/>
    <dgm:cxn modelId="{00B88DBA-1CBD-4B38-8CD3-A85C090CD170}" srcId="{29E0AEB2-E74B-4E81-B02F-87733DE22D5C}" destId="{631D1518-9056-4627-9B92-158624D25971}" srcOrd="0" destOrd="0" parTransId="{EFE2D301-0A40-4C0D-9D17-D8F82AE74C9F}" sibTransId="{70904B5C-A07D-48AC-8AD5-3249F4D9E24A}"/>
    <dgm:cxn modelId="{50ED78C3-6F39-4F2B-8FD3-C798CF0CF748}" type="presOf" srcId="{32B2C9BC-EBC4-4093-9FED-09F5EAE70A70}" destId="{612F3A1F-EC5F-4E5D-850A-965D976148E4}" srcOrd="0" destOrd="0" presId="urn:microsoft.com/office/officeart/2005/8/layout/vList2"/>
    <dgm:cxn modelId="{5D5D32DA-A2A4-40FD-BB87-BE8A855B7846}" type="presOf" srcId="{3F8DFD13-2F39-485A-9705-2F68671CF93C}" destId="{DB7CF6FC-4163-47C6-9416-BE559F91E38D}" srcOrd="0" destOrd="1" presId="urn:microsoft.com/office/officeart/2005/8/layout/vList2"/>
    <dgm:cxn modelId="{9A7FB0E8-5AAF-4523-82D9-61E84ACE3EDD}" srcId="{7115B3A2-2F01-4ED1-A6C3-E57AF434D04A}" destId="{32B2C9BC-EBC4-4093-9FED-09F5EAE70A70}" srcOrd="0" destOrd="0" parTransId="{F076EC7D-3238-4889-936C-7EA56656A797}" sibTransId="{B4BF1394-4153-4BF1-B57B-77DAB977B3FA}"/>
    <dgm:cxn modelId="{75FEDDF5-02C4-439A-B5B8-C9296B8793A9}" srcId="{631D1518-9056-4627-9B92-158624D25971}" destId="{015D3E11-9905-46B0-97B5-DABAA8096CCA}" srcOrd="0" destOrd="0" parTransId="{7BECD6F4-E8FB-4D08-8E52-E8D70C46617B}" sibTransId="{731D42B2-2786-4A96-A17D-9E18AC493BF9}"/>
    <dgm:cxn modelId="{E36CD6FA-587D-4934-9902-57C5A2498CBC}" type="presOf" srcId="{7115B3A2-2F01-4ED1-A6C3-E57AF434D04A}" destId="{DC3F6B34-4AC7-4DA2-B4F0-9BCB1EB9FD5F}" srcOrd="0" destOrd="0" presId="urn:microsoft.com/office/officeart/2005/8/layout/vList2"/>
    <dgm:cxn modelId="{03EC20FE-D117-4ABA-A56D-EE8103D423DA}" srcId="{7115B3A2-2F01-4ED1-A6C3-E57AF434D04A}" destId="{EBB4DFAA-9141-4EC5-A367-2C7C29562B04}" srcOrd="1" destOrd="0" parTransId="{3DBD3326-6058-4F76-AC8F-DC00EE503755}" sibTransId="{42B62BE1-A2FD-4AB0-87B4-B0DC5194734E}"/>
    <dgm:cxn modelId="{0B9D04FE-1C60-4C93-9888-749A88BB2E7E}" type="presParOf" srcId="{3C515974-32D9-454C-8F6B-1EAD3D558524}" destId="{A32C8034-1377-4A82-BE24-ADA93E79B4FD}" srcOrd="0" destOrd="0" presId="urn:microsoft.com/office/officeart/2005/8/layout/vList2"/>
    <dgm:cxn modelId="{41CBAEF1-45BF-402E-ACA8-57FF719FC369}" type="presParOf" srcId="{3C515974-32D9-454C-8F6B-1EAD3D558524}" destId="{DB7CF6FC-4163-47C6-9416-BE559F91E38D}" srcOrd="1" destOrd="0" presId="urn:microsoft.com/office/officeart/2005/8/layout/vList2"/>
    <dgm:cxn modelId="{1673E6D4-9282-436C-9A1C-AA0B9790F5E1}" type="presParOf" srcId="{3C515974-32D9-454C-8F6B-1EAD3D558524}" destId="{DC3F6B34-4AC7-4DA2-B4F0-9BCB1EB9FD5F}" srcOrd="2" destOrd="0" presId="urn:microsoft.com/office/officeart/2005/8/layout/vList2"/>
    <dgm:cxn modelId="{6C2B78AE-4824-4626-B29E-64131803A15A}" type="presParOf" srcId="{3C515974-32D9-454C-8F6B-1EAD3D558524}" destId="{612F3A1F-EC5F-4E5D-850A-965D976148E4}"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C8034-1377-4A82-BE24-ADA93E79B4FD}">
      <dsp:nvSpPr>
        <dsp:cNvPr id="0" name=""/>
        <dsp:cNvSpPr/>
      </dsp:nvSpPr>
      <dsp:spPr>
        <a:xfrm>
          <a:off x="0" y="352271"/>
          <a:ext cx="11063172" cy="575639"/>
        </a:xfrm>
        <a:prstGeom prst="roundRect">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sv-SE" sz="2400" kern="1200" dirty="0"/>
            <a:t>EPDs </a:t>
          </a:r>
          <a:r>
            <a:rPr lang="sv-SE" sz="2400" kern="1200" dirty="0" err="1"/>
            <a:t>are</a:t>
          </a:r>
          <a:r>
            <a:rPr lang="sv-SE" sz="2400" kern="1200" dirty="0"/>
            <a:t> </a:t>
          </a:r>
          <a:r>
            <a:rPr lang="sv-SE" sz="2400" kern="1200" dirty="0" err="1"/>
            <a:t>becoming</a:t>
          </a:r>
          <a:r>
            <a:rPr lang="sv-SE" sz="2400" kern="1200" dirty="0"/>
            <a:t> </a:t>
          </a:r>
          <a:r>
            <a:rPr lang="sv-SE" sz="2400" kern="1200" dirty="0" err="1"/>
            <a:t>increasingly</a:t>
          </a:r>
          <a:r>
            <a:rPr lang="sv-SE" sz="2400" kern="1200" dirty="0"/>
            <a:t> </a:t>
          </a:r>
          <a:r>
            <a:rPr lang="sv-SE" sz="2400" kern="1200" dirty="0" err="1"/>
            <a:t>significant</a:t>
          </a:r>
          <a:r>
            <a:rPr lang="sv-SE" sz="2400" kern="1200" dirty="0"/>
            <a:t> at a global </a:t>
          </a:r>
          <a:r>
            <a:rPr lang="sv-SE" sz="2400" kern="1200" dirty="0" err="1"/>
            <a:t>level</a:t>
          </a:r>
          <a:endParaRPr lang="sv-SE" sz="2400" kern="1200" dirty="0"/>
        </a:p>
      </dsp:txBody>
      <dsp:txXfrm>
        <a:off x="28100" y="380371"/>
        <a:ext cx="11006972" cy="519439"/>
      </dsp:txXfrm>
    </dsp:sp>
    <dsp:sp modelId="{DB7CF6FC-4163-47C6-9416-BE559F91E38D}">
      <dsp:nvSpPr>
        <dsp:cNvPr id="0" name=""/>
        <dsp:cNvSpPr/>
      </dsp:nvSpPr>
      <dsp:spPr>
        <a:xfrm>
          <a:off x="0" y="927911"/>
          <a:ext cx="11063172" cy="124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1256"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sv-SE" sz="1900" kern="1200" dirty="0"/>
            <a:t>EPDs </a:t>
          </a:r>
          <a:r>
            <a:rPr lang="sv-SE" sz="1900" kern="1200" dirty="0" err="1"/>
            <a:t>are</a:t>
          </a:r>
          <a:r>
            <a:rPr lang="sv-SE" sz="1900" kern="1200" dirty="0"/>
            <a:t> </a:t>
          </a:r>
          <a:r>
            <a:rPr lang="sv-SE" sz="1900" kern="1200" dirty="0" err="1"/>
            <a:t>becoming</a:t>
          </a:r>
          <a:r>
            <a:rPr lang="sv-SE" sz="1900" kern="1200" dirty="0"/>
            <a:t> </a:t>
          </a:r>
          <a:r>
            <a:rPr lang="sv-SE" sz="1900" b="1" kern="1200" dirty="0" err="1"/>
            <a:t>crucial</a:t>
          </a:r>
          <a:r>
            <a:rPr lang="sv-SE" sz="1900" b="1" kern="1200" dirty="0"/>
            <a:t> for market access; </a:t>
          </a:r>
          <a:r>
            <a:rPr lang="sv-SE" sz="1900" kern="1200" dirty="0" err="1"/>
            <a:t>actors</a:t>
          </a:r>
          <a:r>
            <a:rPr lang="sv-SE" sz="1900" kern="1200" dirty="0"/>
            <a:t> </a:t>
          </a:r>
          <a:r>
            <a:rPr lang="sv-SE" sz="1900" kern="1200" dirty="0" err="1"/>
            <a:t>along</a:t>
          </a:r>
          <a:r>
            <a:rPr lang="sv-SE" sz="1900" kern="1200" dirty="0"/>
            <a:t> the </a:t>
          </a:r>
          <a:r>
            <a:rPr lang="sv-SE" sz="1900" kern="1200" dirty="0" err="1"/>
            <a:t>value</a:t>
          </a:r>
          <a:r>
            <a:rPr lang="sv-SE" sz="1900" kern="1200" dirty="0"/>
            <a:t> </a:t>
          </a:r>
          <a:r>
            <a:rPr lang="sv-SE" sz="1900" kern="1200" dirty="0" err="1"/>
            <a:t>chain</a:t>
          </a:r>
          <a:r>
            <a:rPr lang="sv-SE" sz="1900" kern="1200" dirty="0"/>
            <a:t> </a:t>
          </a:r>
          <a:r>
            <a:rPr lang="sv-SE" sz="1900" kern="1200" dirty="0" err="1"/>
            <a:t>demand</a:t>
          </a:r>
          <a:r>
            <a:rPr lang="sv-SE" sz="1900" kern="1200" dirty="0"/>
            <a:t> it</a:t>
          </a:r>
        </a:p>
        <a:p>
          <a:pPr marL="171450" lvl="1" indent="-171450" algn="l" defTabSz="844550">
            <a:lnSpc>
              <a:spcPct val="90000"/>
            </a:lnSpc>
            <a:spcBef>
              <a:spcPct val="0"/>
            </a:spcBef>
            <a:spcAft>
              <a:spcPct val="20000"/>
            </a:spcAft>
            <a:buChar char="•"/>
          </a:pPr>
          <a:r>
            <a:rPr lang="sv-SE" sz="1900" b="1" kern="1200" dirty="0" err="1"/>
            <a:t>Regulations</a:t>
          </a:r>
          <a:r>
            <a:rPr lang="sv-SE" sz="1900" kern="1200" dirty="0"/>
            <a:t> for </a:t>
          </a:r>
          <a:r>
            <a:rPr lang="sv-SE" sz="1900" kern="1200" dirty="0" err="1"/>
            <a:t>example</a:t>
          </a:r>
          <a:r>
            <a:rPr lang="sv-SE" sz="1900" kern="1200" dirty="0"/>
            <a:t> the CPR 2024 in EU </a:t>
          </a:r>
          <a:r>
            <a:rPr lang="sv-SE" sz="1900" kern="1200" dirty="0" err="1"/>
            <a:t>will</a:t>
          </a:r>
          <a:r>
            <a:rPr lang="sv-SE" sz="1900" kern="1200" dirty="0"/>
            <a:t> </a:t>
          </a:r>
          <a:r>
            <a:rPr lang="sv-SE" sz="1900" kern="1200" dirty="0" err="1"/>
            <a:t>require</a:t>
          </a:r>
          <a:r>
            <a:rPr lang="sv-SE" sz="1900" kern="1200" dirty="0"/>
            <a:t> LCA </a:t>
          </a:r>
          <a:r>
            <a:rPr lang="sv-SE" sz="1900" kern="1200" dirty="0" err="1"/>
            <a:t>based</a:t>
          </a:r>
          <a:r>
            <a:rPr lang="sv-SE" sz="1900" kern="1200" dirty="0"/>
            <a:t> </a:t>
          </a:r>
          <a:r>
            <a:rPr lang="sv-SE" sz="1900" kern="1200" dirty="0" err="1"/>
            <a:t>indicators</a:t>
          </a:r>
          <a:r>
            <a:rPr lang="sv-SE" sz="1900" kern="1200" dirty="0"/>
            <a:t> – </a:t>
          </a:r>
          <a:r>
            <a:rPr lang="sv-SE" sz="1900" kern="1200" dirty="0" err="1"/>
            <a:t>where</a:t>
          </a:r>
          <a:r>
            <a:rPr lang="sv-SE" sz="1900" kern="1200" dirty="0"/>
            <a:t> </a:t>
          </a:r>
          <a:r>
            <a:rPr lang="sv-SE" sz="1900" kern="1200" dirty="0" err="1"/>
            <a:t>having</a:t>
          </a:r>
          <a:r>
            <a:rPr lang="sv-SE" sz="1900" kern="1200" dirty="0"/>
            <a:t> EPDs </a:t>
          </a:r>
          <a:r>
            <a:rPr lang="sv-SE" sz="1900" kern="1200" dirty="0" err="1"/>
            <a:t>today</a:t>
          </a:r>
          <a:r>
            <a:rPr lang="sv-SE" sz="1900" kern="1200" dirty="0"/>
            <a:t> is a </a:t>
          </a:r>
          <a:r>
            <a:rPr lang="sv-SE" sz="1900" kern="1200" dirty="0" err="1"/>
            <a:t>way</a:t>
          </a:r>
          <a:r>
            <a:rPr lang="sv-SE" sz="1900" kern="1200" dirty="0"/>
            <a:t> to </a:t>
          </a:r>
          <a:r>
            <a:rPr lang="sv-SE" sz="1900" kern="1200" dirty="0" err="1"/>
            <a:t>prepare</a:t>
          </a:r>
          <a:r>
            <a:rPr lang="sv-SE" sz="1900" kern="1200" dirty="0"/>
            <a:t> for the </a:t>
          </a:r>
          <a:r>
            <a:rPr lang="sv-SE" sz="1900" kern="1200" dirty="0" err="1"/>
            <a:t>upcoming</a:t>
          </a:r>
          <a:r>
            <a:rPr lang="sv-SE" sz="1900" kern="1200" dirty="0"/>
            <a:t> </a:t>
          </a:r>
          <a:r>
            <a:rPr lang="sv-SE" sz="1900" kern="1200" dirty="0" err="1"/>
            <a:t>regulatory</a:t>
          </a:r>
          <a:r>
            <a:rPr lang="sv-SE" sz="1900" kern="1200" dirty="0"/>
            <a:t> </a:t>
          </a:r>
          <a:r>
            <a:rPr lang="sv-SE" sz="1900" kern="1200" dirty="0" err="1"/>
            <a:t>demands</a:t>
          </a:r>
          <a:endParaRPr lang="sv-SE" sz="1900" kern="1200" dirty="0"/>
        </a:p>
        <a:p>
          <a:pPr marL="171450" lvl="1" indent="-171450" algn="l" defTabSz="844550">
            <a:lnSpc>
              <a:spcPct val="90000"/>
            </a:lnSpc>
            <a:spcBef>
              <a:spcPct val="0"/>
            </a:spcBef>
            <a:spcAft>
              <a:spcPct val="20000"/>
            </a:spcAft>
            <a:buChar char="•"/>
          </a:pPr>
          <a:r>
            <a:rPr lang="sv-SE" sz="1900" b="1" kern="1200" dirty="0"/>
            <a:t>Green </a:t>
          </a:r>
          <a:r>
            <a:rPr lang="sv-SE" sz="1900" b="1" kern="1200" dirty="0" err="1"/>
            <a:t>procurement</a:t>
          </a:r>
          <a:r>
            <a:rPr lang="sv-SE" sz="1900" b="1" kern="1200" dirty="0"/>
            <a:t> </a:t>
          </a:r>
          <a:r>
            <a:rPr lang="sv-SE" sz="1900" kern="1200" dirty="0"/>
            <a:t>– </a:t>
          </a:r>
          <a:r>
            <a:rPr lang="sv-SE" sz="1900" kern="1200" dirty="0" err="1"/>
            <a:t>demanding</a:t>
          </a:r>
          <a:r>
            <a:rPr lang="sv-SE" sz="1900" kern="1200" dirty="0"/>
            <a:t> </a:t>
          </a:r>
          <a:r>
            <a:rPr lang="sv-SE" sz="1900" kern="1200" dirty="0" err="1"/>
            <a:t>sustainability</a:t>
          </a:r>
          <a:r>
            <a:rPr lang="sv-SE" sz="1900" kern="1200" dirty="0"/>
            <a:t> data </a:t>
          </a:r>
        </a:p>
      </dsp:txBody>
      <dsp:txXfrm>
        <a:off x="0" y="927911"/>
        <a:ext cx="11063172" cy="1242000"/>
      </dsp:txXfrm>
    </dsp:sp>
    <dsp:sp modelId="{DC3F6B34-4AC7-4DA2-B4F0-9BCB1EB9FD5F}">
      <dsp:nvSpPr>
        <dsp:cNvPr id="0" name=""/>
        <dsp:cNvSpPr/>
      </dsp:nvSpPr>
      <dsp:spPr>
        <a:xfrm>
          <a:off x="0" y="2169911"/>
          <a:ext cx="11063172" cy="575639"/>
        </a:xfrm>
        <a:prstGeom prst="roundRect">
          <a:avLst/>
        </a:prstGeom>
        <a:solidFill>
          <a:schemeClr val="accent3">
            <a:shade val="80000"/>
            <a:hueOff val="-305662"/>
            <a:satOff val="-46693"/>
            <a:lumOff val="40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sv-SE" sz="2400" kern="1200" dirty="0"/>
            <a:t>India – an </a:t>
          </a:r>
          <a:r>
            <a:rPr lang="sv-SE" sz="2400" kern="1200" dirty="0" err="1"/>
            <a:t>emerging</a:t>
          </a:r>
          <a:r>
            <a:rPr lang="sv-SE" sz="2400" kern="1200" dirty="0"/>
            <a:t> </a:t>
          </a:r>
          <a:r>
            <a:rPr lang="sv-SE" sz="2400" kern="1200" dirty="0" err="1"/>
            <a:t>leader</a:t>
          </a:r>
          <a:r>
            <a:rPr lang="sv-SE" sz="2400" kern="1200" dirty="0"/>
            <a:t> in </a:t>
          </a:r>
          <a:r>
            <a:rPr lang="sv-SE" sz="2400" kern="1200" dirty="0" err="1"/>
            <a:t>sustainability</a:t>
          </a:r>
          <a:r>
            <a:rPr lang="sv-SE" sz="2400" kern="1200" dirty="0"/>
            <a:t> policy </a:t>
          </a:r>
        </a:p>
      </dsp:txBody>
      <dsp:txXfrm>
        <a:off x="28100" y="2198011"/>
        <a:ext cx="11006972" cy="519439"/>
      </dsp:txXfrm>
    </dsp:sp>
    <dsp:sp modelId="{612F3A1F-EC5F-4E5D-850A-965D976148E4}">
      <dsp:nvSpPr>
        <dsp:cNvPr id="0" name=""/>
        <dsp:cNvSpPr/>
      </dsp:nvSpPr>
      <dsp:spPr>
        <a:xfrm>
          <a:off x="0" y="2745551"/>
          <a:ext cx="11063172"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1256"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Being an emerging global leader in sustainability policy and regulatory development. India is rolling out </a:t>
          </a:r>
          <a:r>
            <a:rPr lang="en-US" sz="1900" b="1" kern="1200" dirty="0"/>
            <a:t>ambitious green policy frameworks, </a:t>
          </a:r>
          <a:r>
            <a:rPr lang="en-US" sz="1900" kern="1200" dirty="0"/>
            <a:t>many of which directly rely on LCA/EPD methodologies.</a:t>
          </a:r>
          <a:endParaRPr lang="sv-SE" sz="1900" kern="1200" dirty="0"/>
        </a:p>
        <a:p>
          <a:pPr marL="171450" lvl="1" indent="-171450" algn="l" defTabSz="844550">
            <a:lnSpc>
              <a:spcPct val="90000"/>
            </a:lnSpc>
            <a:spcBef>
              <a:spcPct val="0"/>
            </a:spcBef>
            <a:spcAft>
              <a:spcPct val="20000"/>
            </a:spcAft>
            <a:buChar char="•"/>
          </a:pPr>
          <a:r>
            <a:rPr lang="en-US" sz="1900" kern="1200" dirty="0"/>
            <a:t>Southeast Asia is rapidly strengthening its capacity in green infrastructure, low‑carbon materials, and sustainable construction practices. At the same time, export‑driven industries across the region are impacted by the evolving EU and global regulations, reinforcing the need for transparent and verified environmental performance data.</a:t>
          </a:r>
          <a:endParaRPr lang="sv-SE" sz="1900" kern="1200" dirty="0"/>
        </a:p>
      </dsp:txBody>
      <dsp:txXfrm>
        <a:off x="0" y="2745551"/>
        <a:ext cx="11063172" cy="19872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AEF103-610F-4740-A432-D06E39F86A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BDF5929-2769-456F-BE3E-BE00E60C4A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A126E51-20AF-4CEC-8E98-EB77D2D0F8EB}" type="datetimeFigureOut">
              <a:rPr lang="en-US" smtClean="0"/>
              <a:t>10/21/2026</a:t>
            </a:fld>
            <a:endParaRPr lang="en-US"/>
          </a:p>
        </p:txBody>
      </p:sp>
      <p:sp>
        <p:nvSpPr>
          <p:cNvPr id="4" name="Footer Placeholder 3">
            <a:extLst>
              <a:ext uri="{FF2B5EF4-FFF2-40B4-BE49-F238E27FC236}">
                <a16:creationId xmlns:a16="http://schemas.microsoft.com/office/drawing/2014/main" id="{93C5EAD2-0A98-4590-A691-FC8353C5E55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F443B46-69F5-4944-B13A-38E8FE874A7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C20A741-C51D-4955-8006-C740E1881CD1}" type="slidenum">
              <a:rPr lang="en-US" smtClean="0"/>
              <a:t>‹#›</a:t>
            </a:fld>
            <a:endParaRPr lang="en-US"/>
          </a:p>
        </p:txBody>
      </p:sp>
    </p:spTree>
    <p:extLst>
      <p:ext uri="{BB962C8B-B14F-4D97-AF65-F5344CB8AC3E}">
        <p14:creationId xmlns:p14="http://schemas.microsoft.com/office/powerpoint/2010/main" val="582474754"/>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86A441-C42C-A946-8714-F23F47E8AE43}" type="datetimeFigureOut">
              <a:rPr lang="sv-SE" smtClean="0"/>
              <a:t>2026-10-21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6E840-A63C-634A-BCE2-4411F9055A59}" type="slidenum">
              <a:rPr lang="sv-SE" smtClean="0"/>
              <a:t>‹#›</a:t>
            </a:fld>
            <a:endParaRPr lang="sv-SE"/>
          </a:p>
        </p:txBody>
      </p:sp>
    </p:spTree>
    <p:extLst>
      <p:ext uri="{BB962C8B-B14F-4D97-AF65-F5344CB8AC3E}">
        <p14:creationId xmlns:p14="http://schemas.microsoft.com/office/powerpoint/2010/main" val="280278722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sv-SE"/>
          </a:p>
        </p:txBody>
      </p:sp>
      <p:sp>
        <p:nvSpPr>
          <p:cNvPr id="5" name="Slide Number Placeholder 4"/>
          <p:cNvSpPr>
            <a:spLocks noGrp="1"/>
          </p:cNvSpPr>
          <p:nvPr>
            <p:ph type="sldNum" sz="quarter" idx="5"/>
          </p:nvPr>
        </p:nvSpPr>
        <p:spPr/>
        <p:txBody>
          <a:bodyPr/>
          <a:lstStyle/>
          <a:p>
            <a:fld id="{0B56E840-A63C-634A-BCE2-4411F9055A59}" type="slidenum">
              <a:rPr lang="sv-SE" smtClean="0"/>
              <a:t>1</a:t>
            </a:fld>
            <a:endParaRPr lang="sv-SE"/>
          </a:p>
        </p:txBody>
      </p:sp>
    </p:spTree>
    <p:extLst>
      <p:ext uri="{BB962C8B-B14F-4D97-AF65-F5344CB8AC3E}">
        <p14:creationId xmlns:p14="http://schemas.microsoft.com/office/powerpoint/2010/main" val="3699085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sng" kern="1200" dirty="0">
                <a:solidFill>
                  <a:schemeClr val="tx1"/>
                </a:solidFill>
                <a:effectLst/>
                <a:latin typeface="+mn-lt"/>
                <a:ea typeface="+mn-ea"/>
                <a:cs typeface="+mn-cs"/>
              </a:rPr>
              <a:t>Quick audience poll: </a:t>
            </a:r>
            <a:r>
              <a:rPr lang="en-GB" sz="1200" b="0" i="0" kern="1200" dirty="0">
                <a:solidFill>
                  <a:schemeClr val="tx1"/>
                </a:solidFill>
                <a:effectLst/>
                <a:latin typeface="+mn-lt"/>
                <a:ea typeface="+mn-ea"/>
                <a:cs typeface="+mn-cs"/>
              </a:rPr>
              <a:t> </a:t>
            </a:r>
          </a:p>
          <a:p>
            <a:pPr rtl="0" fontAlgn="base"/>
            <a:r>
              <a:rPr lang="en-GB" sz="1200" b="0" i="0" kern="1200" dirty="0">
                <a:solidFill>
                  <a:schemeClr val="tx1"/>
                </a:solidFill>
                <a:effectLst/>
                <a:latin typeface="+mn-lt"/>
                <a:ea typeface="+mn-ea"/>
                <a:cs typeface="+mn-cs"/>
              </a:rPr>
              <a:t>Manufacturer vs consultant? </a:t>
            </a:r>
          </a:p>
          <a:p>
            <a:pPr rtl="0" fontAlgn="base"/>
            <a:r>
              <a:rPr lang="en-GB" sz="1200" b="0" i="0" kern="1200" dirty="0">
                <a:solidFill>
                  <a:schemeClr val="tx1"/>
                </a:solidFill>
                <a:effectLst/>
                <a:latin typeface="+mn-lt"/>
                <a:ea typeface="+mn-ea"/>
                <a:cs typeface="+mn-cs"/>
              </a:rPr>
              <a:t>Experience with LCA/EPD? </a:t>
            </a:r>
          </a:p>
          <a:p>
            <a:pPr rtl="0" fontAlgn="base"/>
            <a:r>
              <a:rPr lang="en-GB" sz="1200" b="0" i="0" kern="1200" dirty="0">
                <a:solidFill>
                  <a:schemeClr val="tx1"/>
                </a:solidFill>
                <a:effectLst/>
                <a:latin typeface="+mn-lt"/>
                <a:ea typeface="+mn-ea"/>
                <a:cs typeface="+mn-cs"/>
              </a:rPr>
              <a:t>Depending on how many in the audience: an introductory round </a:t>
            </a:r>
          </a:p>
          <a:p>
            <a:pPr rtl="0" fontAlgn="base"/>
            <a:r>
              <a:rPr lang="en-GB" sz="1200" b="1" i="0" kern="1200" dirty="0" err="1">
                <a:solidFill>
                  <a:schemeClr val="tx1"/>
                </a:solidFill>
                <a:effectLst/>
                <a:latin typeface="+mn-lt"/>
                <a:ea typeface="+mn-ea"/>
                <a:cs typeface="+mn-cs"/>
              </a:rPr>
              <a:t>Prith</a:t>
            </a:r>
            <a:r>
              <a:rPr lang="en-GB" sz="1200" b="1" i="0" kern="1200" dirty="0">
                <a:solidFill>
                  <a:schemeClr val="tx1"/>
                </a:solidFill>
                <a:effectLst/>
                <a:latin typeface="+mn-lt"/>
                <a:ea typeface="+mn-ea"/>
                <a:cs typeface="+mn-cs"/>
              </a:rPr>
              <a:t>: Make a </a:t>
            </a:r>
            <a:r>
              <a:rPr lang="en-GB" sz="1200" b="1" i="0" kern="1200" dirty="0" err="1">
                <a:solidFill>
                  <a:schemeClr val="tx1"/>
                </a:solidFill>
                <a:effectLst/>
                <a:latin typeface="+mn-lt"/>
                <a:ea typeface="+mn-ea"/>
                <a:cs typeface="+mn-cs"/>
              </a:rPr>
              <a:t>menti</a:t>
            </a:r>
            <a:r>
              <a:rPr lang="en-GB" sz="1200" b="1" i="0" kern="1200" dirty="0">
                <a:solidFill>
                  <a:schemeClr val="tx1"/>
                </a:solidFill>
                <a:effectLst/>
                <a:latin typeface="+mn-lt"/>
                <a:ea typeface="+mn-ea"/>
                <a:cs typeface="+mn-cs"/>
              </a:rPr>
              <a:t> poll to test the demography  </a:t>
            </a:r>
            <a:r>
              <a:rPr lang="en-GB" sz="1200" b="0" i="0" kern="1200" dirty="0">
                <a:solidFill>
                  <a:schemeClr val="tx1"/>
                </a:solidFill>
                <a:effectLst/>
                <a:latin typeface="+mn-lt"/>
                <a:ea typeface="+mn-ea"/>
                <a:cs typeface="+mn-cs"/>
              </a:rPr>
              <a:t> </a:t>
            </a:r>
          </a:p>
          <a:p>
            <a:pPr rtl="0" fontAlgn="base"/>
            <a:r>
              <a:rPr lang="en-GB" sz="1200" b="1" i="0" kern="1200" dirty="0">
                <a:solidFill>
                  <a:schemeClr val="tx1"/>
                </a:solidFill>
                <a:effectLst/>
                <a:latin typeface="+mn-lt"/>
                <a:ea typeface="+mn-ea"/>
                <a:cs typeface="+mn-cs"/>
              </a:rPr>
              <a:t>Where are you in the EPD process?</a:t>
            </a:r>
            <a:r>
              <a:rPr lang="en-GB" sz="1200" b="0" i="0" kern="1200" dirty="0">
                <a:solidFill>
                  <a:schemeClr val="tx1"/>
                </a:solidFill>
                <a:effectLst/>
                <a:latin typeface="+mn-lt"/>
                <a:ea typeface="+mn-ea"/>
                <a:cs typeface="+mn-cs"/>
              </a:rPr>
              <a:t> </a:t>
            </a:r>
          </a:p>
          <a:p>
            <a:pPr rtl="0" fontAlgn="base"/>
            <a:r>
              <a:rPr lang="en-GB" sz="1200" b="1" i="0" kern="1200" dirty="0">
                <a:solidFill>
                  <a:schemeClr val="tx1"/>
                </a:solidFill>
                <a:effectLst/>
                <a:latin typeface="+mn-lt"/>
                <a:ea typeface="+mn-ea"/>
                <a:cs typeface="+mn-cs"/>
              </a:rPr>
              <a:t>How aware are you about EPDs before coming into ISC?</a:t>
            </a:r>
            <a:r>
              <a:rPr lang="en-GB" sz="1200" b="0" i="0" kern="1200" dirty="0">
                <a:solidFill>
                  <a:schemeClr val="tx1"/>
                </a:solidFill>
                <a:effectLst/>
                <a:latin typeface="+mn-lt"/>
                <a:ea typeface="+mn-ea"/>
                <a:cs typeface="+mn-cs"/>
              </a:rPr>
              <a:t> </a:t>
            </a:r>
          </a:p>
          <a:p>
            <a:endParaRPr lang="en-GB" dirty="0"/>
          </a:p>
        </p:txBody>
      </p:sp>
      <p:sp>
        <p:nvSpPr>
          <p:cNvPr id="4" name="Footer Placeholder 3"/>
          <p:cNvSpPr>
            <a:spLocks noGrp="1"/>
          </p:cNvSpPr>
          <p:nvPr>
            <p:ph type="ftr" sz="quarter" idx="4"/>
          </p:nvPr>
        </p:nvSpPr>
        <p:spPr/>
        <p:txBody>
          <a:bodyPr/>
          <a:lstStyle/>
          <a:p>
            <a:endParaRPr lang="sv-SE"/>
          </a:p>
        </p:txBody>
      </p:sp>
      <p:sp>
        <p:nvSpPr>
          <p:cNvPr id="5" name="Slide Number Placeholder 4"/>
          <p:cNvSpPr>
            <a:spLocks noGrp="1"/>
          </p:cNvSpPr>
          <p:nvPr>
            <p:ph type="sldNum" sz="quarter" idx="5"/>
          </p:nvPr>
        </p:nvSpPr>
        <p:spPr/>
        <p:txBody>
          <a:bodyPr/>
          <a:lstStyle/>
          <a:p>
            <a:fld id="{0B56E840-A63C-634A-BCE2-4411F9055A59}" type="slidenum">
              <a:rPr lang="sv-SE" smtClean="0"/>
              <a:t>3</a:t>
            </a:fld>
            <a:endParaRPr lang="sv-SE"/>
          </a:p>
        </p:txBody>
      </p:sp>
    </p:spTree>
    <p:extLst>
      <p:ext uri="{BB962C8B-B14F-4D97-AF65-F5344CB8AC3E}">
        <p14:creationId xmlns:p14="http://schemas.microsoft.com/office/powerpoint/2010/main" val="56723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1. Ministry of Statistics and Programme Implementation, Annual Survey of Industries 2023-24, Volume I, Section 2, table of top industries by GVA share: https://new.mospi.gov.in/uploads/publications_reports/publications_reports1759229853481_27d8e959-0ae4-40fe-b9ff-d666b8aeb06d_ASI_Vol_I_2023-24C-2.pdf</a:t>
            </a:r>
          </a:p>
          <a:p>
            <a:r>
              <a:t>2. Ministry of Statistics and Programme Implementation / Press Information Bureau, Annual Survey of Industries 2024-25 results, 30 September 2026: https://www.pib.gov.in/newsite/erelcontent.aspx?lang=2&amp;reg=48&amp;relid=295520</a:t>
            </a:r>
          </a:p>
          <a:p>
            <a:r>
              <a:t>3. Official ASI 2024-25 press note PDF: https://static.pib.gov.in/WriteReadData/specificdocs/documents/2026/sep/doc_10046_20260930_15513601.pdf</a:t>
            </a:r>
          </a:p>
          <a:p>
            <a:endParaRPr/>
          </a:p>
          <a:p>
            <a:r>
              <a:t>Calculations and interpretation: FY2023-24 top-five combined share = 11.56 + 9.11 + 8.81 + 7.40 + 7.24 = 44.12%. The FY2024-25 release states that the same five industries contributed more than 45%, implying an increase of at least 0.88 percentage points, subject to rounding and the absence of exact FY2024-25 industry shares in the official press note. Food products accounted for 11.06% of employment and 7.40% of GVA in FY2023-24; basic metals accounted for 7.77% of employment and 11.56% of GVA. ASI covers the registered or organised factory sector and reports monetary aggregates at current prices. It does not cover the full informal manufacturing economy.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sng" kern="1200" dirty="0">
                <a:solidFill>
                  <a:schemeClr val="tx1"/>
                </a:solidFill>
                <a:effectLst/>
                <a:latin typeface="+mn-lt"/>
                <a:ea typeface="+mn-ea"/>
                <a:cs typeface="+mn-cs"/>
              </a:rPr>
              <a:t>Quick audience poll: </a:t>
            </a:r>
            <a:r>
              <a:rPr lang="en-GB" sz="1200" b="0" i="0" kern="1200" dirty="0">
                <a:solidFill>
                  <a:schemeClr val="tx1"/>
                </a:solidFill>
                <a:effectLst/>
                <a:latin typeface="+mn-lt"/>
                <a:ea typeface="+mn-ea"/>
                <a:cs typeface="+mn-cs"/>
              </a:rPr>
              <a:t> </a:t>
            </a:r>
          </a:p>
          <a:p>
            <a:pPr rtl="0" fontAlgn="base"/>
            <a:r>
              <a:rPr lang="en-GB" sz="1200" b="0" i="0" kern="1200" dirty="0">
                <a:solidFill>
                  <a:schemeClr val="tx1"/>
                </a:solidFill>
                <a:effectLst/>
                <a:latin typeface="+mn-lt"/>
                <a:ea typeface="+mn-ea"/>
                <a:cs typeface="+mn-cs"/>
              </a:rPr>
              <a:t>Manufacturer vs consultant? </a:t>
            </a:r>
          </a:p>
          <a:p>
            <a:pPr rtl="0" fontAlgn="base"/>
            <a:r>
              <a:rPr lang="en-GB" sz="1200" b="0" i="0" kern="1200" dirty="0">
                <a:solidFill>
                  <a:schemeClr val="tx1"/>
                </a:solidFill>
                <a:effectLst/>
                <a:latin typeface="+mn-lt"/>
                <a:ea typeface="+mn-ea"/>
                <a:cs typeface="+mn-cs"/>
              </a:rPr>
              <a:t>Experience with LCA/EPD? </a:t>
            </a:r>
          </a:p>
          <a:p>
            <a:pPr rtl="0" fontAlgn="base"/>
            <a:r>
              <a:rPr lang="en-GB" sz="1200" b="0" i="0" kern="1200" dirty="0">
                <a:solidFill>
                  <a:schemeClr val="tx1"/>
                </a:solidFill>
                <a:effectLst/>
                <a:latin typeface="+mn-lt"/>
                <a:ea typeface="+mn-ea"/>
                <a:cs typeface="+mn-cs"/>
              </a:rPr>
              <a:t>Depending on how many in the audience: an introductory round </a:t>
            </a:r>
          </a:p>
          <a:p>
            <a:pPr rtl="0" fontAlgn="base"/>
            <a:r>
              <a:rPr lang="en-GB" sz="1200" b="1" i="0" kern="1200" dirty="0" err="1">
                <a:solidFill>
                  <a:schemeClr val="tx1"/>
                </a:solidFill>
                <a:effectLst/>
                <a:latin typeface="+mn-lt"/>
                <a:ea typeface="+mn-ea"/>
                <a:cs typeface="+mn-cs"/>
              </a:rPr>
              <a:t>Prith</a:t>
            </a:r>
            <a:r>
              <a:rPr lang="en-GB" sz="1200" b="1" i="0" kern="1200" dirty="0">
                <a:solidFill>
                  <a:schemeClr val="tx1"/>
                </a:solidFill>
                <a:effectLst/>
                <a:latin typeface="+mn-lt"/>
                <a:ea typeface="+mn-ea"/>
                <a:cs typeface="+mn-cs"/>
              </a:rPr>
              <a:t>: Make a </a:t>
            </a:r>
            <a:r>
              <a:rPr lang="en-GB" sz="1200" b="1" i="0" kern="1200" dirty="0" err="1">
                <a:solidFill>
                  <a:schemeClr val="tx1"/>
                </a:solidFill>
                <a:effectLst/>
                <a:latin typeface="+mn-lt"/>
                <a:ea typeface="+mn-ea"/>
                <a:cs typeface="+mn-cs"/>
              </a:rPr>
              <a:t>menti</a:t>
            </a:r>
            <a:r>
              <a:rPr lang="en-GB" sz="1200" b="1" i="0" kern="1200" dirty="0">
                <a:solidFill>
                  <a:schemeClr val="tx1"/>
                </a:solidFill>
                <a:effectLst/>
                <a:latin typeface="+mn-lt"/>
                <a:ea typeface="+mn-ea"/>
                <a:cs typeface="+mn-cs"/>
              </a:rPr>
              <a:t> poll to test the demography  </a:t>
            </a:r>
            <a:r>
              <a:rPr lang="en-GB" sz="1200" b="0" i="0" kern="1200" dirty="0">
                <a:solidFill>
                  <a:schemeClr val="tx1"/>
                </a:solidFill>
                <a:effectLst/>
                <a:latin typeface="+mn-lt"/>
                <a:ea typeface="+mn-ea"/>
                <a:cs typeface="+mn-cs"/>
              </a:rPr>
              <a:t> </a:t>
            </a:r>
          </a:p>
          <a:p>
            <a:pPr rtl="0" fontAlgn="base"/>
            <a:r>
              <a:rPr lang="en-GB" sz="1200" b="1" i="0" kern="1200" dirty="0">
                <a:solidFill>
                  <a:schemeClr val="tx1"/>
                </a:solidFill>
                <a:effectLst/>
                <a:latin typeface="+mn-lt"/>
                <a:ea typeface="+mn-ea"/>
                <a:cs typeface="+mn-cs"/>
              </a:rPr>
              <a:t>Where are you in the EPD process?</a:t>
            </a:r>
            <a:r>
              <a:rPr lang="en-GB" sz="1200" b="0" i="0" kern="1200" dirty="0">
                <a:solidFill>
                  <a:schemeClr val="tx1"/>
                </a:solidFill>
                <a:effectLst/>
                <a:latin typeface="+mn-lt"/>
                <a:ea typeface="+mn-ea"/>
                <a:cs typeface="+mn-cs"/>
              </a:rPr>
              <a:t> </a:t>
            </a:r>
          </a:p>
          <a:p>
            <a:pPr rtl="0" fontAlgn="base"/>
            <a:r>
              <a:rPr lang="en-GB" sz="1200" b="1" i="0" kern="1200" dirty="0">
                <a:solidFill>
                  <a:schemeClr val="tx1"/>
                </a:solidFill>
                <a:effectLst/>
                <a:latin typeface="+mn-lt"/>
                <a:ea typeface="+mn-ea"/>
                <a:cs typeface="+mn-cs"/>
              </a:rPr>
              <a:t>How aware are you about EPDs before coming into ISC?</a:t>
            </a:r>
            <a:r>
              <a:rPr lang="en-GB" sz="1200" b="0" i="0" kern="1200" dirty="0">
                <a:solidFill>
                  <a:schemeClr val="tx1"/>
                </a:solidFill>
                <a:effectLst/>
                <a:latin typeface="+mn-lt"/>
                <a:ea typeface="+mn-ea"/>
                <a:cs typeface="+mn-cs"/>
              </a:rPr>
              <a:t> </a:t>
            </a:r>
          </a:p>
          <a:p>
            <a:endParaRPr lang="en-GB" dirty="0"/>
          </a:p>
        </p:txBody>
      </p:sp>
      <p:sp>
        <p:nvSpPr>
          <p:cNvPr id="4" name="Footer Placeholder 3"/>
          <p:cNvSpPr>
            <a:spLocks noGrp="1"/>
          </p:cNvSpPr>
          <p:nvPr>
            <p:ph type="ftr" sz="quarter" idx="4"/>
          </p:nvPr>
        </p:nvSpPr>
        <p:spPr/>
        <p:txBody>
          <a:bodyPr/>
          <a:lstStyle/>
          <a:p>
            <a:endParaRPr lang="sv-SE"/>
          </a:p>
        </p:txBody>
      </p:sp>
      <p:sp>
        <p:nvSpPr>
          <p:cNvPr id="5" name="Slide Number Placeholder 4"/>
          <p:cNvSpPr>
            <a:spLocks noGrp="1"/>
          </p:cNvSpPr>
          <p:nvPr>
            <p:ph type="sldNum" sz="quarter" idx="5"/>
          </p:nvPr>
        </p:nvSpPr>
        <p:spPr/>
        <p:txBody>
          <a:bodyPr/>
          <a:lstStyle/>
          <a:p>
            <a:fld id="{0B56E840-A63C-634A-BCE2-4411F9055A59}" type="slidenum">
              <a:rPr lang="sv-SE" smtClean="0"/>
              <a:t>7</a:t>
            </a:fld>
            <a:endParaRPr lang="sv-SE"/>
          </a:p>
        </p:txBody>
      </p:sp>
    </p:spTree>
    <p:extLst>
      <p:ext uri="{BB962C8B-B14F-4D97-AF65-F5344CB8AC3E}">
        <p14:creationId xmlns:p14="http://schemas.microsoft.com/office/powerpoint/2010/main" val="3633426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Footer Placeholder 3"/>
          <p:cNvSpPr>
            <a:spLocks noGrp="1"/>
          </p:cNvSpPr>
          <p:nvPr>
            <p:ph type="ftr" sz="quarter" idx="4"/>
          </p:nvPr>
        </p:nvSpPr>
        <p:spPr/>
        <p:txBody>
          <a:bodyPr/>
          <a:lstStyle/>
          <a:p>
            <a:endParaRPr lang="sv-SE"/>
          </a:p>
        </p:txBody>
      </p:sp>
      <p:sp>
        <p:nvSpPr>
          <p:cNvPr id="5" name="Slide Number Placeholder 4"/>
          <p:cNvSpPr>
            <a:spLocks noGrp="1"/>
          </p:cNvSpPr>
          <p:nvPr>
            <p:ph type="sldNum" sz="quarter" idx="5"/>
          </p:nvPr>
        </p:nvSpPr>
        <p:spPr/>
        <p:txBody>
          <a:bodyPr/>
          <a:lstStyle/>
          <a:p>
            <a:fld id="{0B56E840-A63C-634A-BCE2-4411F9055A59}" type="slidenum">
              <a:rPr lang="sv-SE" smtClean="0"/>
              <a:t>8</a:t>
            </a:fld>
            <a:endParaRPr lang="sv-SE"/>
          </a:p>
        </p:txBody>
      </p:sp>
    </p:spTree>
    <p:extLst>
      <p:ext uri="{BB962C8B-B14F-4D97-AF65-F5344CB8AC3E}">
        <p14:creationId xmlns:p14="http://schemas.microsoft.com/office/powerpoint/2010/main" val="2702237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sv-SE"/>
          </a:p>
        </p:txBody>
      </p:sp>
      <p:sp>
        <p:nvSpPr>
          <p:cNvPr id="5" name="Slide Number Placeholder 4"/>
          <p:cNvSpPr>
            <a:spLocks noGrp="1"/>
          </p:cNvSpPr>
          <p:nvPr>
            <p:ph type="sldNum" sz="quarter" idx="5"/>
          </p:nvPr>
        </p:nvSpPr>
        <p:spPr/>
        <p:txBody>
          <a:bodyPr/>
          <a:lstStyle/>
          <a:p>
            <a:fld id="{0B56E840-A63C-634A-BCE2-4411F9055A59}" type="slidenum">
              <a:rPr lang="sv-SE" smtClean="0"/>
              <a:t>15</a:t>
            </a:fld>
            <a:endParaRPr lang="sv-SE"/>
          </a:p>
        </p:txBody>
      </p:sp>
    </p:spTree>
    <p:extLst>
      <p:ext uri="{BB962C8B-B14F-4D97-AF65-F5344CB8AC3E}">
        <p14:creationId xmlns:p14="http://schemas.microsoft.com/office/powerpoint/2010/main" val="1288190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56E840-A63C-634A-BCE2-4411F9055A5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1185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56E840-A63C-634A-BCE2-4411F9055A5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0385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Footer Placeholder 3"/>
          <p:cNvSpPr>
            <a:spLocks noGrp="1"/>
          </p:cNvSpPr>
          <p:nvPr>
            <p:ph type="ftr" sz="quarter" idx="4"/>
          </p:nvPr>
        </p:nvSpPr>
        <p:spPr/>
        <p:txBody>
          <a:bodyPr/>
          <a:lstStyle/>
          <a:p>
            <a:endParaRPr lang="sv-SE"/>
          </a:p>
        </p:txBody>
      </p:sp>
      <p:sp>
        <p:nvSpPr>
          <p:cNvPr id="5" name="Slide Number Placeholder 4"/>
          <p:cNvSpPr>
            <a:spLocks noGrp="1"/>
          </p:cNvSpPr>
          <p:nvPr>
            <p:ph type="sldNum" sz="quarter" idx="5"/>
          </p:nvPr>
        </p:nvSpPr>
        <p:spPr/>
        <p:txBody>
          <a:bodyPr/>
          <a:lstStyle/>
          <a:p>
            <a:fld id="{0B56E840-A63C-634A-BCE2-4411F9055A59}" type="slidenum">
              <a:rPr lang="sv-SE" smtClean="0"/>
              <a:t>18</a:t>
            </a:fld>
            <a:endParaRPr lang="sv-SE"/>
          </a:p>
        </p:txBody>
      </p:sp>
    </p:spTree>
    <p:extLst>
      <p:ext uri="{BB962C8B-B14F-4D97-AF65-F5344CB8AC3E}">
        <p14:creationId xmlns:p14="http://schemas.microsoft.com/office/powerpoint/2010/main" val="27146111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sv-SE"/>
          </a:p>
        </p:txBody>
      </p:sp>
      <p:sp>
        <p:nvSpPr>
          <p:cNvPr id="5" name="Slide Number Placeholder 4"/>
          <p:cNvSpPr>
            <a:spLocks noGrp="1"/>
          </p:cNvSpPr>
          <p:nvPr>
            <p:ph type="sldNum" sz="quarter" idx="5"/>
          </p:nvPr>
        </p:nvSpPr>
        <p:spPr/>
        <p:txBody>
          <a:bodyPr/>
          <a:lstStyle/>
          <a:p>
            <a:fld id="{0B56E840-A63C-634A-BCE2-4411F9055A59}" type="slidenum">
              <a:rPr lang="sv-SE" smtClean="0"/>
              <a:t>20</a:t>
            </a:fld>
            <a:endParaRPr lang="sv-SE"/>
          </a:p>
        </p:txBody>
      </p:sp>
    </p:spTree>
    <p:extLst>
      <p:ext uri="{BB962C8B-B14F-4D97-AF65-F5344CB8AC3E}">
        <p14:creationId xmlns:p14="http://schemas.microsoft.com/office/powerpoint/2010/main" val="1526705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accent4"/>
              </a:solidFill>
            </a:endParaRPr>
          </a:p>
        </p:txBody>
      </p:sp>
      <p:sp>
        <p:nvSpPr>
          <p:cNvPr id="4" name="Platshållare för sidfot 3"/>
          <p:cNvSpPr>
            <a:spLocks noGrp="1"/>
          </p:cNvSpPr>
          <p:nvPr>
            <p:ph type="ftr" sz="quarter" idx="4"/>
          </p:nvPr>
        </p:nvSpPr>
        <p:spPr/>
        <p:txBody>
          <a:bodyPr/>
          <a:lstStyle/>
          <a:p>
            <a:endParaRPr lang="sv-SE"/>
          </a:p>
        </p:txBody>
      </p:sp>
      <p:sp>
        <p:nvSpPr>
          <p:cNvPr id="5" name="Platshållare för bildnummer 4"/>
          <p:cNvSpPr>
            <a:spLocks noGrp="1"/>
          </p:cNvSpPr>
          <p:nvPr>
            <p:ph type="sldNum" sz="quarter" idx="5"/>
          </p:nvPr>
        </p:nvSpPr>
        <p:spPr/>
        <p:txBody>
          <a:bodyPr/>
          <a:lstStyle/>
          <a:p>
            <a:fld id="{0B56E840-A63C-634A-BCE2-4411F9055A59}" type="slidenum">
              <a:rPr lang="sv-SE" smtClean="0"/>
              <a:t>22</a:t>
            </a:fld>
            <a:endParaRPr lang="sv-SE"/>
          </a:p>
        </p:txBody>
      </p:sp>
    </p:spTree>
    <p:extLst>
      <p:ext uri="{BB962C8B-B14F-4D97-AF65-F5344CB8AC3E}">
        <p14:creationId xmlns:p14="http://schemas.microsoft.com/office/powerpoint/2010/main" val="12385498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accent4"/>
              </a:solidFill>
            </a:endParaRPr>
          </a:p>
        </p:txBody>
      </p:sp>
      <p:sp>
        <p:nvSpPr>
          <p:cNvPr id="4" name="Platshållare för sidfot 3"/>
          <p:cNvSpPr>
            <a:spLocks noGrp="1"/>
          </p:cNvSpPr>
          <p:nvPr>
            <p:ph type="ftr" sz="quarter" idx="4"/>
          </p:nvPr>
        </p:nvSpPr>
        <p:spPr/>
        <p:txBody>
          <a:bodyPr/>
          <a:lstStyle/>
          <a:p>
            <a:endParaRPr lang="sv-SE"/>
          </a:p>
        </p:txBody>
      </p:sp>
      <p:sp>
        <p:nvSpPr>
          <p:cNvPr id="5" name="Platshållare för bildnummer 4"/>
          <p:cNvSpPr>
            <a:spLocks noGrp="1"/>
          </p:cNvSpPr>
          <p:nvPr>
            <p:ph type="sldNum" sz="quarter" idx="5"/>
          </p:nvPr>
        </p:nvSpPr>
        <p:spPr/>
        <p:txBody>
          <a:bodyPr/>
          <a:lstStyle/>
          <a:p>
            <a:fld id="{0B56E840-A63C-634A-BCE2-4411F9055A59}" type="slidenum">
              <a:rPr lang="sv-SE" smtClean="0"/>
              <a:t>23</a:t>
            </a:fld>
            <a:endParaRPr lang="sv-SE"/>
          </a:p>
        </p:txBody>
      </p:sp>
    </p:spTree>
    <p:extLst>
      <p:ext uri="{BB962C8B-B14F-4D97-AF65-F5344CB8AC3E}">
        <p14:creationId xmlns:p14="http://schemas.microsoft.com/office/powerpoint/2010/main" val="274441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accent4"/>
              </a:solidFill>
            </a:endParaRPr>
          </a:p>
        </p:txBody>
      </p:sp>
      <p:sp>
        <p:nvSpPr>
          <p:cNvPr id="4" name="Platshållare för sidfot 3"/>
          <p:cNvSpPr>
            <a:spLocks noGrp="1"/>
          </p:cNvSpPr>
          <p:nvPr>
            <p:ph type="ftr" sz="quarter" idx="4"/>
          </p:nvPr>
        </p:nvSpPr>
        <p:spPr/>
        <p:txBody>
          <a:bodyPr/>
          <a:lstStyle/>
          <a:p>
            <a:endParaRPr lang="sv-SE"/>
          </a:p>
        </p:txBody>
      </p:sp>
      <p:sp>
        <p:nvSpPr>
          <p:cNvPr id="5" name="Platshållare för bildnummer 4"/>
          <p:cNvSpPr>
            <a:spLocks noGrp="1"/>
          </p:cNvSpPr>
          <p:nvPr>
            <p:ph type="sldNum" sz="quarter" idx="5"/>
          </p:nvPr>
        </p:nvSpPr>
        <p:spPr/>
        <p:txBody>
          <a:bodyPr/>
          <a:lstStyle/>
          <a:p>
            <a:fld id="{0B56E840-A63C-634A-BCE2-4411F9055A59}" type="slidenum">
              <a:rPr lang="sv-SE" smtClean="0"/>
              <a:t>24</a:t>
            </a:fld>
            <a:endParaRPr lang="sv-SE"/>
          </a:p>
        </p:txBody>
      </p:sp>
    </p:spTree>
    <p:extLst>
      <p:ext uri="{BB962C8B-B14F-4D97-AF65-F5344CB8AC3E}">
        <p14:creationId xmlns:p14="http://schemas.microsoft.com/office/powerpoint/2010/main" val="3089617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accent4"/>
              </a:solidFill>
            </a:endParaRPr>
          </a:p>
        </p:txBody>
      </p:sp>
      <p:sp>
        <p:nvSpPr>
          <p:cNvPr id="4" name="Platshållare för sidfot 3"/>
          <p:cNvSpPr>
            <a:spLocks noGrp="1"/>
          </p:cNvSpPr>
          <p:nvPr>
            <p:ph type="ftr" sz="quarter" idx="4"/>
          </p:nvPr>
        </p:nvSpPr>
        <p:spPr/>
        <p:txBody>
          <a:bodyPr/>
          <a:lstStyle/>
          <a:p>
            <a:endParaRPr lang="sv-SE"/>
          </a:p>
        </p:txBody>
      </p:sp>
      <p:sp>
        <p:nvSpPr>
          <p:cNvPr id="5" name="Platshållare för bildnummer 4"/>
          <p:cNvSpPr>
            <a:spLocks noGrp="1"/>
          </p:cNvSpPr>
          <p:nvPr>
            <p:ph type="sldNum" sz="quarter" idx="5"/>
          </p:nvPr>
        </p:nvSpPr>
        <p:spPr/>
        <p:txBody>
          <a:bodyPr/>
          <a:lstStyle/>
          <a:p>
            <a:fld id="{0B56E840-A63C-634A-BCE2-4411F9055A59}" type="slidenum">
              <a:rPr lang="sv-SE" smtClean="0"/>
              <a:t>25</a:t>
            </a:fld>
            <a:endParaRPr lang="sv-SE"/>
          </a:p>
        </p:txBody>
      </p:sp>
    </p:spTree>
    <p:extLst>
      <p:ext uri="{BB962C8B-B14F-4D97-AF65-F5344CB8AC3E}">
        <p14:creationId xmlns:p14="http://schemas.microsoft.com/office/powerpoint/2010/main" val="3872594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accent4"/>
              </a:solidFill>
            </a:endParaRPr>
          </a:p>
        </p:txBody>
      </p:sp>
      <p:sp>
        <p:nvSpPr>
          <p:cNvPr id="4" name="Platshållare för sidfot 3"/>
          <p:cNvSpPr>
            <a:spLocks noGrp="1"/>
          </p:cNvSpPr>
          <p:nvPr>
            <p:ph type="ftr" sz="quarter" idx="4"/>
          </p:nvPr>
        </p:nvSpPr>
        <p:spPr/>
        <p:txBody>
          <a:bodyPr/>
          <a:lstStyle/>
          <a:p>
            <a:endParaRPr lang="sv-SE"/>
          </a:p>
        </p:txBody>
      </p:sp>
      <p:sp>
        <p:nvSpPr>
          <p:cNvPr id="5" name="Platshållare för bildnummer 4"/>
          <p:cNvSpPr>
            <a:spLocks noGrp="1"/>
          </p:cNvSpPr>
          <p:nvPr>
            <p:ph type="sldNum" sz="quarter" idx="5"/>
          </p:nvPr>
        </p:nvSpPr>
        <p:spPr/>
        <p:txBody>
          <a:bodyPr/>
          <a:lstStyle/>
          <a:p>
            <a:fld id="{0B56E840-A63C-634A-BCE2-4411F9055A59}" type="slidenum">
              <a:rPr lang="sv-SE" smtClean="0"/>
              <a:t>26</a:t>
            </a:fld>
            <a:endParaRPr lang="sv-SE"/>
          </a:p>
        </p:txBody>
      </p:sp>
    </p:spTree>
    <p:extLst>
      <p:ext uri="{BB962C8B-B14F-4D97-AF65-F5344CB8AC3E}">
        <p14:creationId xmlns:p14="http://schemas.microsoft.com/office/powerpoint/2010/main" val="32223477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solidFill>
                <a:schemeClr val="accent4"/>
              </a:solidFill>
            </a:endParaRPr>
          </a:p>
        </p:txBody>
      </p:sp>
      <p:sp>
        <p:nvSpPr>
          <p:cNvPr id="4" name="Platshållare för sidfot 3"/>
          <p:cNvSpPr>
            <a:spLocks noGrp="1"/>
          </p:cNvSpPr>
          <p:nvPr>
            <p:ph type="ftr" sz="quarter" idx="4"/>
          </p:nvPr>
        </p:nvSpPr>
        <p:spPr/>
        <p:txBody>
          <a:bodyPr/>
          <a:lstStyle/>
          <a:p>
            <a:endParaRPr lang="sv-SE"/>
          </a:p>
        </p:txBody>
      </p:sp>
      <p:sp>
        <p:nvSpPr>
          <p:cNvPr id="5" name="Platshållare för bildnummer 4"/>
          <p:cNvSpPr>
            <a:spLocks noGrp="1"/>
          </p:cNvSpPr>
          <p:nvPr>
            <p:ph type="sldNum" sz="quarter" idx="5"/>
          </p:nvPr>
        </p:nvSpPr>
        <p:spPr/>
        <p:txBody>
          <a:bodyPr/>
          <a:lstStyle/>
          <a:p>
            <a:fld id="{0B56E840-A63C-634A-BCE2-4411F9055A59}" type="slidenum">
              <a:rPr lang="sv-SE" smtClean="0"/>
              <a:t>27</a:t>
            </a:fld>
            <a:endParaRPr lang="sv-SE"/>
          </a:p>
        </p:txBody>
      </p:sp>
    </p:spTree>
    <p:extLst>
      <p:ext uri="{BB962C8B-B14F-4D97-AF65-F5344CB8AC3E}">
        <p14:creationId xmlns:p14="http://schemas.microsoft.com/office/powerpoint/2010/main" val="633215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069DA-537C-63F3-5033-52E774679D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872F7-8BC5-D265-9606-798DABAF04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4776E-2121-7E5C-0214-2A39187FCF1D}"/>
              </a:ext>
            </a:extLst>
          </p:cNvPr>
          <p:cNvSpPr>
            <a:spLocks noGrp="1"/>
          </p:cNvSpPr>
          <p:nvPr>
            <p:ph type="body" idx="1"/>
          </p:nvPr>
        </p:nvSpPr>
        <p:spPr/>
        <p:txBody>
          <a:bodyPr/>
          <a:lstStyle/>
          <a:p>
            <a:r>
              <a:rPr lang="en-GB"/>
              <a:t>The first step in developing any EPD is to select an applicable PCR. PCR stands for … </a:t>
            </a:r>
          </a:p>
        </p:txBody>
      </p:sp>
      <p:sp>
        <p:nvSpPr>
          <p:cNvPr id="4" name="Footer Placeholder 3">
            <a:extLst>
              <a:ext uri="{FF2B5EF4-FFF2-40B4-BE49-F238E27FC236}">
                <a16:creationId xmlns:a16="http://schemas.microsoft.com/office/drawing/2014/main" id="{BE82ADE3-FA18-A902-6840-E9F80CC4E02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FF4C767E-CBDE-1E87-6105-C4AB44ABFF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56E840-A63C-634A-BCE2-4411F9055A59}"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03595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b="1" dirty="0"/>
              <a:t>(45 mins)</a:t>
            </a:r>
            <a:endParaRPr lang="en-GB" dirty="0"/>
          </a:p>
        </p:txBody>
      </p:sp>
      <p:sp>
        <p:nvSpPr>
          <p:cNvPr id="4" name="Footer Placeholder 3"/>
          <p:cNvSpPr>
            <a:spLocks noGrp="1"/>
          </p:cNvSpPr>
          <p:nvPr>
            <p:ph type="ftr" sz="quarter" idx="4"/>
          </p:nvPr>
        </p:nvSpPr>
        <p:spPr/>
        <p:txBody>
          <a:bodyPr/>
          <a:lstStyle/>
          <a:p>
            <a:endParaRPr lang="sv-SE"/>
          </a:p>
        </p:txBody>
      </p:sp>
      <p:sp>
        <p:nvSpPr>
          <p:cNvPr id="5" name="Slide Number Placeholder 4"/>
          <p:cNvSpPr>
            <a:spLocks noGrp="1"/>
          </p:cNvSpPr>
          <p:nvPr>
            <p:ph type="sldNum" sz="quarter" idx="5"/>
          </p:nvPr>
        </p:nvSpPr>
        <p:spPr/>
        <p:txBody>
          <a:bodyPr/>
          <a:lstStyle/>
          <a:p>
            <a:fld id="{0B56E840-A63C-634A-BCE2-4411F9055A59}" type="slidenum">
              <a:rPr lang="sv-SE" smtClean="0"/>
              <a:t>52</a:t>
            </a:fld>
            <a:endParaRPr lang="sv-SE"/>
          </a:p>
        </p:txBody>
      </p:sp>
    </p:spTree>
    <p:extLst>
      <p:ext uri="{BB962C8B-B14F-4D97-AF65-F5344CB8AC3E}">
        <p14:creationId xmlns:p14="http://schemas.microsoft.com/office/powerpoint/2010/main" val="2378134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B9EC6-1CEA-D47A-DCFC-BCD66FD7BC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1572B-80B8-A6B6-E56D-79A4BEB74B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6F7389-4D51-73D5-E28F-4C37888C23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8291D6-D052-7EBA-D3A8-4C8DB6C6319F}"/>
              </a:ext>
            </a:extLst>
          </p:cNvPr>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5579343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7.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33.svg"/><Relationship Id="rId4" Type="http://schemas.openxmlformats.org/officeDocument/2006/relationships/image" Target="../media/image3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33.svg"/><Relationship Id="rId4" Type="http://schemas.openxmlformats.org/officeDocument/2006/relationships/image" Target="../media/image3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37.svg"/><Relationship Id="rId4" Type="http://schemas.openxmlformats.org/officeDocument/2006/relationships/image" Target="../media/image36.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1.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1.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7.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7.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7.png"/><Relationship Id="rId1" Type="http://schemas.openxmlformats.org/officeDocument/2006/relationships/slideMaster" Target="../slideMasters/slideMaster2.xml"/><Relationship Id="rId4" Type="http://schemas.openxmlformats.org/officeDocument/2006/relationships/image" Target="../media/image26.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33.svg"/><Relationship Id="rId4" Type="http://schemas.openxmlformats.org/officeDocument/2006/relationships/image" Target="../media/image32.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33.svg"/><Relationship Id="rId4" Type="http://schemas.openxmlformats.org/officeDocument/2006/relationships/image" Target="../media/image32.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image" Target="../media/image37.svg"/><Relationship Id="rId4" Type="http://schemas.openxmlformats.org/officeDocument/2006/relationships/image" Target="../media/image36.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Master" Target="../slideMasters/slideMaster2.xml"/><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slide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942F8B2C-890C-76D2-0F7D-4D205D075F3E}"/>
              </a:ext>
            </a:extLst>
          </p:cNvPr>
          <p:cNvSpPr/>
          <p:nvPr userDrawn="1"/>
        </p:nvSpPr>
        <p:spPr>
          <a:xfrm>
            <a:off x="0" y="0"/>
            <a:ext cx="12191999" cy="6858000"/>
          </a:xfrm>
          <a:prstGeom prst="rect">
            <a:avLst/>
          </a:prstGeom>
          <a:gradFill>
            <a:gsLst>
              <a:gs pos="100000">
                <a:srgbClr val="231F20"/>
              </a:gs>
              <a:gs pos="71000">
                <a:schemeClr val="tx1">
                  <a:alpha val="50000"/>
                </a:schemeClr>
              </a:gs>
              <a:gs pos="16000">
                <a:schemeClr val="tx1">
                  <a:alpha val="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sv-SE">
              <a:solidFill>
                <a:srgbClr val="231F20"/>
              </a:solidFill>
            </a:endParaRPr>
          </a:p>
        </p:txBody>
      </p:sp>
      <p:pic>
        <p:nvPicPr>
          <p:cNvPr id="3" name="Bild 2">
            <a:extLst>
              <a:ext uri="{FF2B5EF4-FFF2-40B4-BE49-F238E27FC236}">
                <a16:creationId xmlns:a16="http://schemas.microsoft.com/office/drawing/2014/main" id="{54043EDA-B475-B0FE-38AA-B43E898503EC}"/>
              </a:ext>
            </a:extLst>
          </p:cNvPr>
          <p:cNvPicPr>
            <a:picLocks noChangeAspect="1"/>
          </p:cNvPicPr>
          <p:nvPr userDrawn="1"/>
        </p:nvPicPr>
        <p:blipFill>
          <a:blip r:embed="rId3">
            <a:extLst>
              <a:ext uri="{96DAC541-7B7A-43D3-8B79-37D633B846F1}">
                <asvg:svgBlip xmlns:asvg="http://schemas.microsoft.com/office/drawing/2016/SVG/main" r:embed="rId4"/>
              </a:ext>
            </a:extLst>
          </a:blip>
          <a:srcRect l="46647" b="24543"/>
          <a:stretch/>
        </p:blipFill>
        <p:spPr>
          <a:xfrm flipH="1">
            <a:off x="7996368" y="902044"/>
            <a:ext cx="4195631" cy="5955956"/>
          </a:xfrm>
          <a:prstGeom prst="rect">
            <a:avLst/>
          </a:prstGeom>
        </p:spPr>
      </p:pic>
      <p:sp>
        <p:nvSpPr>
          <p:cNvPr id="4" name="Text Placeholder 3">
            <a:extLst>
              <a:ext uri="{FF2B5EF4-FFF2-40B4-BE49-F238E27FC236}">
                <a16:creationId xmlns:a16="http://schemas.microsoft.com/office/drawing/2014/main" id="{D7397D8C-A153-AC7F-0B2D-D382422AE659}"/>
              </a:ext>
            </a:extLst>
          </p:cNvPr>
          <p:cNvSpPr>
            <a:spLocks noGrp="1"/>
          </p:cNvSpPr>
          <p:nvPr>
            <p:ph type="body" sz="quarter" idx="10" hasCustomPrompt="1"/>
          </p:nvPr>
        </p:nvSpPr>
        <p:spPr>
          <a:xfrm>
            <a:off x="263525" y="1765843"/>
            <a:ext cx="8640763" cy="929655"/>
          </a:xfrm>
          <a:prstGeom prst="rect">
            <a:avLst/>
          </a:prstGeom>
        </p:spPr>
        <p:txBody>
          <a:bodyPr wrap="square" lIns="0" tIns="0" rIns="0" bIns="180000" anchor="b" anchorCtr="0">
            <a:spAutoFit/>
          </a:bodyPr>
          <a:lstStyle>
            <a:lvl1pPr marL="0" indent="0">
              <a:lnSpc>
                <a:spcPct val="90000"/>
              </a:lnSpc>
              <a:buNone/>
              <a:tabLst>
                <a:tab pos="4484688" algn="l"/>
              </a:tabLst>
              <a:defRPr sz="5400" b="0">
                <a:solidFill>
                  <a:schemeClr val="bg1"/>
                </a:solidFill>
              </a:defRPr>
            </a:lvl1pPr>
          </a:lstStyle>
          <a:p>
            <a:pPr lvl="0"/>
            <a:r>
              <a:rPr lang="en-US"/>
              <a:t>Master heading</a:t>
            </a:r>
            <a:endParaRPr lang="sv-SE"/>
          </a:p>
        </p:txBody>
      </p:sp>
      <p:cxnSp>
        <p:nvCxnSpPr>
          <p:cNvPr id="14" name="Straight Connector 13">
            <a:extLst>
              <a:ext uri="{FF2B5EF4-FFF2-40B4-BE49-F238E27FC236}">
                <a16:creationId xmlns:a16="http://schemas.microsoft.com/office/drawing/2014/main" id="{1FED03D6-B98F-1977-5B71-B228B6EA7D9E}"/>
              </a:ext>
            </a:extLst>
          </p:cNvPr>
          <p:cNvCxnSpPr>
            <a:cxnSpLocks/>
          </p:cNvCxnSpPr>
          <p:nvPr userDrawn="1"/>
        </p:nvCxnSpPr>
        <p:spPr>
          <a:xfrm>
            <a:off x="263525" y="6597650"/>
            <a:ext cx="11664950" cy="0"/>
          </a:xfrm>
          <a:prstGeom prst="line">
            <a:avLst/>
          </a:prstGeom>
          <a:ln w="6350" cmpd="sng">
            <a:solidFill>
              <a:schemeClr val="bg1"/>
            </a:solidFill>
          </a:ln>
        </p:spPr>
        <p:style>
          <a:lnRef idx="1">
            <a:schemeClr val="accent2"/>
          </a:lnRef>
          <a:fillRef idx="0">
            <a:schemeClr val="accent2"/>
          </a:fillRef>
          <a:effectRef idx="0">
            <a:schemeClr val="accent2"/>
          </a:effectRef>
          <a:fontRef idx="minor">
            <a:schemeClr val="tx1"/>
          </a:fontRef>
        </p:style>
      </p:cxnSp>
      <p:sp>
        <p:nvSpPr>
          <p:cNvPr id="2" name="Platshållare för text 3">
            <a:extLst>
              <a:ext uri="{FF2B5EF4-FFF2-40B4-BE49-F238E27FC236}">
                <a16:creationId xmlns:a16="http://schemas.microsoft.com/office/drawing/2014/main" id="{33FF257B-E017-3512-3F18-A923880F3F47}"/>
              </a:ext>
            </a:extLst>
          </p:cNvPr>
          <p:cNvSpPr>
            <a:spLocks noGrp="1"/>
          </p:cNvSpPr>
          <p:nvPr>
            <p:ph type="body" sz="quarter" idx="14" hasCustomPrompt="1"/>
          </p:nvPr>
        </p:nvSpPr>
        <p:spPr>
          <a:xfrm>
            <a:off x="263647" y="2695498"/>
            <a:ext cx="5832354" cy="276999"/>
          </a:xfrm>
        </p:spPr>
        <p:txBody>
          <a:bodyPr>
            <a:spAutoFit/>
          </a:bodyPr>
          <a:lstStyle>
            <a:lvl1pPr marL="0" indent="0">
              <a:spcBef>
                <a:spcPts val="1000"/>
              </a:spcBef>
              <a:buNone/>
              <a:defRPr>
                <a:solidFill>
                  <a:schemeClr val="bg1"/>
                </a:solidFill>
              </a:defRPr>
            </a:lvl1pPr>
          </a:lstStyle>
          <a:p>
            <a:pPr lvl="0"/>
            <a:r>
              <a:rPr lang="sv-SE"/>
              <a:t>Second </a:t>
            </a:r>
            <a:r>
              <a:rPr lang="sv-SE" err="1"/>
              <a:t>heading</a:t>
            </a:r>
            <a:endParaRPr lang="sv-SE"/>
          </a:p>
        </p:txBody>
      </p:sp>
      <p:sp>
        <p:nvSpPr>
          <p:cNvPr id="7" name="Platshållare för text 2">
            <a:extLst>
              <a:ext uri="{FF2B5EF4-FFF2-40B4-BE49-F238E27FC236}">
                <a16:creationId xmlns:a16="http://schemas.microsoft.com/office/drawing/2014/main" id="{40B052B4-AB49-0CB8-AA23-1FF896FC59DD}"/>
              </a:ext>
            </a:extLst>
          </p:cNvPr>
          <p:cNvSpPr>
            <a:spLocks noGrp="1"/>
          </p:cNvSpPr>
          <p:nvPr>
            <p:ph idx="15" hasCustomPrompt="1"/>
          </p:nvPr>
        </p:nvSpPr>
        <p:spPr>
          <a:xfrm>
            <a:off x="3179763" y="6178533"/>
            <a:ext cx="399148" cy="215444"/>
          </a:xfrm>
          <a:prstGeom prst="rect">
            <a:avLst/>
          </a:prstGeom>
        </p:spPr>
        <p:txBody>
          <a:bodyPr vert="horz" wrap="none" lIns="0" tIns="0" rIns="0" bIns="0" rtlCol="0">
            <a:spAutoFit/>
          </a:bodyPr>
          <a:lstStyle>
            <a:lvl1pPr marL="0" indent="0">
              <a:buFont typeface="Arial" panose="020B0604020202020204" pitchFamily="34" charset="0"/>
              <a:buNone/>
              <a:defRPr sz="1400">
                <a:solidFill>
                  <a:schemeClr val="bg2"/>
                </a:solidFill>
              </a:defRPr>
            </a:lvl1pPr>
          </a:lstStyle>
          <a:p>
            <a:pPr lvl="0"/>
            <a:r>
              <a:rPr lang="sv-SE"/>
              <a:t>Date</a:t>
            </a:r>
          </a:p>
        </p:txBody>
      </p:sp>
      <p:sp>
        <p:nvSpPr>
          <p:cNvPr id="8" name="Platshållare för text 2">
            <a:extLst>
              <a:ext uri="{FF2B5EF4-FFF2-40B4-BE49-F238E27FC236}">
                <a16:creationId xmlns:a16="http://schemas.microsoft.com/office/drawing/2014/main" id="{1743AA75-A881-460B-37D4-56DEDF3E50D5}"/>
              </a:ext>
            </a:extLst>
          </p:cNvPr>
          <p:cNvSpPr>
            <a:spLocks noGrp="1"/>
          </p:cNvSpPr>
          <p:nvPr>
            <p:ph idx="16" hasCustomPrompt="1"/>
          </p:nvPr>
        </p:nvSpPr>
        <p:spPr>
          <a:xfrm>
            <a:off x="6088443" y="6178533"/>
            <a:ext cx="1955664" cy="215444"/>
          </a:xfrm>
          <a:prstGeom prst="rect">
            <a:avLst/>
          </a:prstGeom>
        </p:spPr>
        <p:txBody>
          <a:bodyPr vert="horz" wrap="none" lIns="0" tIns="0" rIns="0" bIns="0" rtlCol="0">
            <a:spAutoFit/>
          </a:bodyPr>
          <a:lstStyle>
            <a:lvl1pPr marL="0" indent="0">
              <a:buFont typeface="Arial" panose="020B0604020202020204" pitchFamily="34" charset="0"/>
              <a:buNone/>
              <a:defRPr sz="1400">
                <a:solidFill>
                  <a:schemeClr val="bg2"/>
                </a:solidFill>
              </a:defRPr>
            </a:lvl1pPr>
          </a:lstStyle>
          <a:p>
            <a:pPr lvl="0"/>
            <a:r>
              <a:rPr lang="sv-SE" err="1"/>
              <a:t>Author</a:t>
            </a:r>
            <a:r>
              <a:rPr lang="sv-SE"/>
              <a:t> and information</a:t>
            </a:r>
          </a:p>
        </p:txBody>
      </p:sp>
      <p:pic>
        <p:nvPicPr>
          <p:cNvPr id="9" name="Bildobjekt 8">
            <a:extLst>
              <a:ext uri="{FF2B5EF4-FFF2-40B4-BE49-F238E27FC236}">
                <a16:creationId xmlns:a16="http://schemas.microsoft.com/office/drawing/2014/main" id="{F9037C46-C5F7-2FC6-CF07-EE8AAB4D7510}"/>
              </a:ext>
            </a:extLst>
          </p:cNvPr>
          <p:cNvPicPr>
            <a:picLocks noChangeAspect="1"/>
          </p:cNvPicPr>
          <p:nvPr userDrawn="1"/>
        </p:nvPicPr>
        <p:blipFill>
          <a:blip r:embed="rId5"/>
          <a:stretch>
            <a:fillRect/>
          </a:stretch>
        </p:blipFill>
        <p:spPr>
          <a:xfrm>
            <a:off x="263525" y="5809161"/>
            <a:ext cx="1925197" cy="536077"/>
          </a:xfrm>
          <a:prstGeom prst="rect">
            <a:avLst/>
          </a:prstGeom>
        </p:spPr>
      </p:pic>
    </p:spTree>
    <p:extLst>
      <p:ext uri="{BB962C8B-B14F-4D97-AF65-F5344CB8AC3E}">
        <p14:creationId xmlns:p14="http://schemas.microsoft.com/office/powerpoint/2010/main" val="353647482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Introslid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FD3423B-7062-F9AB-530D-D6C325B39538}"/>
              </a:ext>
            </a:extLst>
          </p:cNvPr>
          <p:cNvSpPr/>
          <p:nvPr userDrawn="1"/>
        </p:nvSpPr>
        <p:spPr>
          <a:xfrm>
            <a:off x="0" y="0"/>
            <a:ext cx="12191999" cy="6858000"/>
          </a:xfrm>
          <a:prstGeom prst="rect">
            <a:avLst/>
          </a:prstGeom>
          <a:gradFill>
            <a:gsLst>
              <a:gs pos="100000">
                <a:srgbClr val="231F20"/>
              </a:gs>
              <a:gs pos="71000">
                <a:schemeClr val="tx1">
                  <a:alpha val="50000"/>
                </a:schemeClr>
              </a:gs>
              <a:gs pos="16000">
                <a:schemeClr val="tx1">
                  <a:alpha val="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sv-SE">
              <a:solidFill>
                <a:srgbClr val="231F20"/>
              </a:solidFill>
            </a:endParaRPr>
          </a:p>
        </p:txBody>
      </p:sp>
      <p:pic>
        <p:nvPicPr>
          <p:cNvPr id="11" name="Bild 10">
            <a:extLst>
              <a:ext uri="{FF2B5EF4-FFF2-40B4-BE49-F238E27FC236}">
                <a16:creationId xmlns:a16="http://schemas.microsoft.com/office/drawing/2014/main" id="{20DF7D13-DC55-5C8A-D745-0FB6482391A3}"/>
              </a:ext>
            </a:extLst>
          </p:cNvPr>
          <p:cNvPicPr>
            <a:picLocks noChangeAspect="1"/>
          </p:cNvPicPr>
          <p:nvPr userDrawn="1"/>
        </p:nvPicPr>
        <p:blipFill>
          <a:blip r:embed="rId3">
            <a:extLst>
              <a:ext uri="{96DAC541-7B7A-43D3-8B79-37D633B846F1}">
                <asvg:svgBlip xmlns:asvg="http://schemas.microsoft.com/office/drawing/2016/SVG/main" r:embed="rId4"/>
              </a:ext>
            </a:extLst>
          </a:blip>
          <a:srcRect l="46647" b="24543"/>
          <a:stretch/>
        </p:blipFill>
        <p:spPr>
          <a:xfrm flipH="1">
            <a:off x="7996368" y="902044"/>
            <a:ext cx="4195631" cy="5955956"/>
          </a:xfrm>
          <a:prstGeom prst="rect">
            <a:avLst/>
          </a:prstGeom>
        </p:spPr>
      </p:pic>
      <p:cxnSp>
        <p:nvCxnSpPr>
          <p:cNvPr id="14" name="Straight Connector 13">
            <a:extLst>
              <a:ext uri="{FF2B5EF4-FFF2-40B4-BE49-F238E27FC236}">
                <a16:creationId xmlns:a16="http://schemas.microsoft.com/office/drawing/2014/main" id="{1FED03D6-B98F-1977-5B71-B228B6EA7D9E}"/>
              </a:ext>
            </a:extLst>
          </p:cNvPr>
          <p:cNvCxnSpPr>
            <a:cxnSpLocks/>
          </p:cNvCxnSpPr>
          <p:nvPr userDrawn="1"/>
        </p:nvCxnSpPr>
        <p:spPr>
          <a:xfrm>
            <a:off x="263525" y="6597650"/>
            <a:ext cx="11664950" cy="0"/>
          </a:xfrm>
          <a:prstGeom prst="line">
            <a:avLst/>
          </a:prstGeom>
          <a:ln w="6350" cmpd="sng">
            <a:solidFill>
              <a:schemeClr val="bg1"/>
            </a:solidFill>
          </a:ln>
        </p:spPr>
        <p:style>
          <a:lnRef idx="1">
            <a:schemeClr val="accent2"/>
          </a:lnRef>
          <a:fillRef idx="0">
            <a:schemeClr val="accent2"/>
          </a:fillRef>
          <a:effectRef idx="0">
            <a:schemeClr val="accent2"/>
          </a:effectRef>
          <a:fontRef idx="minor">
            <a:schemeClr val="tx1"/>
          </a:fontRef>
        </p:style>
      </p:cxnSp>
      <p:sp>
        <p:nvSpPr>
          <p:cNvPr id="6" name="Platshållare för text 2">
            <a:extLst>
              <a:ext uri="{FF2B5EF4-FFF2-40B4-BE49-F238E27FC236}">
                <a16:creationId xmlns:a16="http://schemas.microsoft.com/office/drawing/2014/main" id="{0AD71C1A-AF36-CD62-00F7-9629FAD30F11}"/>
              </a:ext>
            </a:extLst>
          </p:cNvPr>
          <p:cNvSpPr>
            <a:spLocks noGrp="1"/>
          </p:cNvSpPr>
          <p:nvPr>
            <p:ph idx="15" hasCustomPrompt="1"/>
          </p:nvPr>
        </p:nvSpPr>
        <p:spPr>
          <a:xfrm>
            <a:off x="3179763" y="6178533"/>
            <a:ext cx="399148" cy="215444"/>
          </a:xfrm>
          <a:prstGeom prst="rect">
            <a:avLst/>
          </a:prstGeom>
        </p:spPr>
        <p:txBody>
          <a:bodyPr vert="horz" wrap="none" lIns="0" tIns="0" rIns="0" bIns="0" rtlCol="0">
            <a:spAutoFit/>
          </a:bodyPr>
          <a:lstStyle>
            <a:lvl1pPr marL="0" indent="0">
              <a:buFont typeface="Arial" panose="020B0604020202020204" pitchFamily="34" charset="0"/>
              <a:buNone/>
              <a:defRPr sz="1400">
                <a:solidFill>
                  <a:schemeClr val="bg2"/>
                </a:solidFill>
              </a:defRPr>
            </a:lvl1pPr>
          </a:lstStyle>
          <a:p>
            <a:pPr lvl="0"/>
            <a:r>
              <a:rPr lang="sv-SE"/>
              <a:t>Date</a:t>
            </a:r>
          </a:p>
        </p:txBody>
      </p:sp>
      <p:sp>
        <p:nvSpPr>
          <p:cNvPr id="7" name="Platshållare för text 2">
            <a:extLst>
              <a:ext uri="{FF2B5EF4-FFF2-40B4-BE49-F238E27FC236}">
                <a16:creationId xmlns:a16="http://schemas.microsoft.com/office/drawing/2014/main" id="{68B23F82-73E0-B027-C821-095A58D9DA9E}"/>
              </a:ext>
            </a:extLst>
          </p:cNvPr>
          <p:cNvSpPr>
            <a:spLocks noGrp="1"/>
          </p:cNvSpPr>
          <p:nvPr>
            <p:ph idx="16" hasCustomPrompt="1"/>
          </p:nvPr>
        </p:nvSpPr>
        <p:spPr>
          <a:xfrm>
            <a:off x="6088443" y="6178533"/>
            <a:ext cx="1955664" cy="215444"/>
          </a:xfrm>
          <a:prstGeom prst="rect">
            <a:avLst/>
          </a:prstGeom>
        </p:spPr>
        <p:txBody>
          <a:bodyPr vert="horz" wrap="none" lIns="0" tIns="0" rIns="0" bIns="0" rtlCol="0">
            <a:spAutoFit/>
          </a:bodyPr>
          <a:lstStyle>
            <a:lvl1pPr marL="0" indent="0">
              <a:buFont typeface="Arial" panose="020B0604020202020204" pitchFamily="34" charset="0"/>
              <a:buNone/>
              <a:defRPr sz="1400">
                <a:solidFill>
                  <a:schemeClr val="bg2"/>
                </a:solidFill>
              </a:defRPr>
            </a:lvl1pPr>
          </a:lstStyle>
          <a:p>
            <a:pPr lvl="0"/>
            <a:r>
              <a:rPr lang="sv-SE" err="1"/>
              <a:t>Author</a:t>
            </a:r>
            <a:r>
              <a:rPr lang="sv-SE"/>
              <a:t> and information</a:t>
            </a:r>
          </a:p>
        </p:txBody>
      </p:sp>
      <p:sp>
        <p:nvSpPr>
          <p:cNvPr id="8" name="Text Placeholder 3">
            <a:extLst>
              <a:ext uri="{FF2B5EF4-FFF2-40B4-BE49-F238E27FC236}">
                <a16:creationId xmlns:a16="http://schemas.microsoft.com/office/drawing/2014/main" id="{DB4EA660-4F1C-A421-0F74-1ACC5FD9833A}"/>
              </a:ext>
            </a:extLst>
          </p:cNvPr>
          <p:cNvSpPr>
            <a:spLocks noGrp="1"/>
          </p:cNvSpPr>
          <p:nvPr>
            <p:ph type="body" sz="quarter" idx="10" hasCustomPrompt="1"/>
          </p:nvPr>
        </p:nvSpPr>
        <p:spPr>
          <a:xfrm>
            <a:off x="263525" y="1765843"/>
            <a:ext cx="8640763" cy="929655"/>
          </a:xfrm>
          <a:prstGeom prst="rect">
            <a:avLst/>
          </a:prstGeom>
        </p:spPr>
        <p:txBody>
          <a:bodyPr wrap="square" lIns="0" tIns="0" rIns="0" bIns="180000" anchor="b" anchorCtr="0">
            <a:spAutoFit/>
          </a:bodyPr>
          <a:lstStyle>
            <a:lvl1pPr marL="0" indent="0">
              <a:lnSpc>
                <a:spcPct val="90000"/>
              </a:lnSpc>
              <a:buNone/>
              <a:tabLst>
                <a:tab pos="4484688" algn="l"/>
              </a:tabLst>
              <a:defRPr sz="5400" b="0">
                <a:solidFill>
                  <a:schemeClr val="bg1"/>
                </a:solidFill>
              </a:defRPr>
            </a:lvl1pPr>
          </a:lstStyle>
          <a:p>
            <a:pPr lvl="0"/>
            <a:r>
              <a:rPr lang="en-US"/>
              <a:t>Master heading</a:t>
            </a:r>
            <a:endParaRPr lang="sv-SE"/>
          </a:p>
        </p:txBody>
      </p:sp>
      <p:sp>
        <p:nvSpPr>
          <p:cNvPr id="9" name="Platshållare för text 3">
            <a:extLst>
              <a:ext uri="{FF2B5EF4-FFF2-40B4-BE49-F238E27FC236}">
                <a16:creationId xmlns:a16="http://schemas.microsoft.com/office/drawing/2014/main" id="{D53EBD0F-4DB4-1A16-733E-7CF1D6F65936}"/>
              </a:ext>
            </a:extLst>
          </p:cNvPr>
          <p:cNvSpPr>
            <a:spLocks noGrp="1"/>
          </p:cNvSpPr>
          <p:nvPr>
            <p:ph type="body" sz="quarter" idx="14" hasCustomPrompt="1"/>
          </p:nvPr>
        </p:nvSpPr>
        <p:spPr>
          <a:xfrm>
            <a:off x="263647" y="2695498"/>
            <a:ext cx="5832354" cy="276999"/>
          </a:xfrm>
        </p:spPr>
        <p:txBody>
          <a:bodyPr>
            <a:spAutoFit/>
          </a:bodyPr>
          <a:lstStyle>
            <a:lvl1pPr marL="0" indent="0">
              <a:spcBef>
                <a:spcPts val="1000"/>
              </a:spcBef>
              <a:buNone/>
              <a:defRPr>
                <a:solidFill>
                  <a:schemeClr val="bg1"/>
                </a:solidFill>
              </a:defRPr>
            </a:lvl1pPr>
          </a:lstStyle>
          <a:p>
            <a:pPr lvl="0"/>
            <a:r>
              <a:rPr lang="sv-SE"/>
              <a:t>Second </a:t>
            </a:r>
            <a:r>
              <a:rPr lang="sv-SE" err="1"/>
              <a:t>heading</a:t>
            </a:r>
            <a:endParaRPr lang="sv-SE"/>
          </a:p>
        </p:txBody>
      </p:sp>
      <p:pic>
        <p:nvPicPr>
          <p:cNvPr id="3" name="Bildobjekt 2">
            <a:extLst>
              <a:ext uri="{FF2B5EF4-FFF2-40B4-BE49-F238E27FC236}">
                <a16:creationId xmlns:a16="http://schemas.microsoft.com/office/drawing/2014/main" id="{3EFEFAD7-3E9F-06C7-86B2-76ACCF1F5430}"/>
              </a:ext>
            </a:extLst>
          </p:cNvPr>
          <p:cNvPicPr>
            <a:picLocks noChangeAspect="1"/>
          </p:cNvPicPr>
          <p:nvPr userDrawn="1"/>
        </p:nvPicPr>
        <p:blipFill>
          <a:blip r:embed="rId5"/>
          <a:stretch>
            <a:fillRect/>
          </a:stretch>
        </p:blipFill>
        <p:spPr>
          <a:xfrm>
            <a:off x="263525" y="5809161"/>
            <a:ext cx="1925197" cy="536077"/>
          </a:xfrm>
          <a:prstGeom prst="rect">
            <a:avLst/>
          </a:prstGeom>
        </p:spPr>
      </p:pic>
    </p:spTree>
    <p:extLst>
      <p:ext uri="{BB962C8B-B14F-4D97-AF65-F5344CB8AC3E}">
        <p14:creationId xmlns:p14="http://schemas.microsoft.com/office/powerpoint/2010/main" val="235963488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slide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93489DCF-2843-C0CD-2FD5-49D387C11BD7}"/>
              </a:ext>
            </a:extLst>
          </p:cNvPr>
          <p:cNvPicPr>
            <a:picLocks noChangeAspect="1"/>
          </p:cNvPicPr>
          <p:nvPr userDrawn="1"/>
        </p:nvPicPr>
        <p:blipFill>
          <a:blip r:embed="rId3">
            <a:extLst>
              <a:ext uri="{96DAC541-7B7A-43D3-8B79-37D633B846F1}">
                <asvg:svgBlip xmlns:asvg="http://schemas.microsoft.com/office/drawing/2016/SVG/main" r:embed="rId4"/>
              </a:ext>
            </a:extLst>
          </a:blip>
          <a:srcRect r="6494" b="27837"/>
          <a:stretch/>
        </p:blipFill>
        <p:spPr>
          <a:xfrm>
            <a:off x="4838699" y="1157360"/>
            <a:ext cx="7353301" cy="5695951"/>
          </a:xfrm>
          <a:prstGeom prst="rect">
            <a:avLst/>
          </a:prstGeom>
        </p:spPr>
      </p:pic>
      <p:pic>
        <p:nvPicPr>
          <p:cNvPr id="4" name="Bild 3">
            <a:extLst>
              <a:ext uri="{FF2B5EF4-FFF2-40B4-BE49-F238E27FC236}">
                <a16:creationId xmlns:a16="http://schemas.microsoft.com/office/drawing/2014/main" id="{227FEDAA-BD64-B4C7-B30E-F7FA86D527F8}"/>
              </a:ext>
            </a:extLst>
          </p:cNvPr>
          <p:cNvPicPr>
            <a:picLocks noChangeAspect="1"/>
          </p:cNvPicPr>
          <p:nvPr userDrawn="1"/>
        </p:nvPicPr>
        <p:blipFill>
          <a:blip r:embed="rId5">
            <a:extLst>
              <a:ext uri="{96DAC541-7B7A-43D3-8B79-37D633B846F1}">
                <asvg:svgBlip xmlns:asvg="http://schemas.microsoft.com/office/drawing/2016/SVG/main" r:embed="rId6"/>
              </a:ext>
            </a:extLst>
          </a:blip>
          <a:srcRect l="32434" t="20519"/>
          <a:stretch/>
        </p:blipFill>
        <p:spPr>
          <a:xfrm rot="5400000">
            <a:off x="9095489" y="2154940"/>
            <a:ext cx="5251451" cy="941570"/>
          </a:xfrm>
          <a:prstGeom prst="rect">
            <a:avLst/>
          </a:prstGeom>
        </p:spPr>
      </p:pic>
      <p:sp>
        <p:nvSpPr>
          <p:cNvPr id="7" name="Text Placeholder 3">
            <a:extLst>
              <a:ext uri="{FF2B5EF4-FFF2-40B4-BE49-F238E27FC236}">
                <a16:creationId xmlns:a16="http://schemas.microsoft.com/office/drawing/2014/main" id="{58DF7FCC-E3D5-6145-319E-FD7EABAB64AF}"/>
              </a:ext>
            </a:extLst>
          </p:cNvPr>
          <p:cNvSpPr>
            <a:spLocks noGrp="1"/>
          </p:cNvSpPr>
          <p:nvPr>
            <p:ph type="body" sz="quarter" idx="10" hasCustomPrompt="1"/>
          </p:nvPr>
        </p:nvSpPr>
        <p:spPr>
          <a:xfrm>
            <a:off x="263525" y="260350"/>
            <a:ext cx="8663460" cy="1791188"/>
          </a:xfrm>
          <a:prstGeom prst="rect">
            <a:avLst/>
          </a:prstGeom>
        </p:spPr>
        <p:txBody>
          <a:bodyPr wrap="square" lIns="0" tIns="0" rIns="0" bIns="0" anchor="t" anchorCtr="0">
            <a:noAutofit/>
          </a:bodyPr>
          <a:lstStyle>
            <a:lvl1pPr marL="0" indent="0">
              <a:lnSpc>
                <a:spcPct val="90000"/>
              </a:lnSpc>
              <a:buNone/>
              <a:tabLst>
                <a:tab pos="4484688" algn="l"/>
              </a:tabLst>
              <a:defRPr sz="3800" b="0">
                <a:solidFill>
                  <a:schemeClr val="bg1"/>
                </a:solidFill>
              </a:defRPr>
            </a:lvl1pPr>
          </a:lstStyle>
          <a:p>
            <a:pPr lvl="0"/>
            <a:r>
              <a:rPr lang="en-US"/>
              <a:t>Section slide title</a:t>
            </a:r>
            <a:endParaRPr lang="sv-SE"/>
          </a:p>
        </p:txBody>
      </p:sp>
      <p:pic>
        <p:nvPicPr>
          <p:cNvPr id="6" name="Bildobjekt 5">
            <a:extLst>
              <a:ext uri="{FF2B5EF4-FFF2-40B4-BE49-F238E27FC236}">
                <a16:creationId xmlns:a16="http://schemas.microsoft.com/office/drawing/2014/main" id="{F119955B-C02B-4421-FED1-A72EF5A1C7A6}"/>
              </a:ext>
            </a:extLst>
          </p:cNvPr>
          <p:cNvPicPr>
            <a:picLocks noChangeAspect="1"/>
          </p:cNvPicPr>
          <p:nvPr userDrawn="1"/>
        </p:nvPicPr>
        <p:blipFill>
          <a:blip r:embed="rId7"/>
          <a:stretch>
            <a:fillRect/>
          </a:stretch>
        </p:blipFill>
        <p:spPr>
          <a:xfrm>
            <a:off x="263525" y="6093051"/>
            <a:ext cx="1836000" cy="511240"/>
          </a:xfrm>
          <a:prstGeom prst="rect">
            <a:avLst/>
          </a:prstGeom>
        </p:spPr>
      </p:pic>
    </p:spTree>
    <p:extLst>
      <p:ext uri="{BB962C8B-B14F-4D97-AF65-F5344CB8AC3E}">
        <p14:creationId xmlns:p14="http://schemas.microsoft.com/office/powerpoint/2010/main" val="909468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slid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latshållare för bild 4">
            <a:extLst>
              <a:ext uri="{FF2B5EF4-FFF2-40B4-BE49-F238E27FC236}">
                <a16:creationId xmlns:a16="http://schemas.microsoft.com/office/drawing/2014/main" id="{671FD40B-0CF0-53E9-AAD5-655B3CEF379E}"/>
              </a:ext>
            </a:extLst>
          </p:cNvPr>
          <p:cNvSpPr>
            <a:spLocks noGrp="1"/>
          </p:cNvSpPr>
          <p:nvPr>
            <p:ph type="pic" sz="quarter" idx="11" hasCustomPrompt="1"/>
          </p:nvPr>
        </p:nvSpPr>
        <p:spPr>
          <a:xfrm>
            <a:off x="6096000" y="0"/>
            <a:ext cx="6096000" cy="6858000"/>
          </a:xfrm>
        </p:spPr>
        <p:txBody>
          <a:bodyPr tIns="0" bIns="720000" anchor="ctr" anchorCtr="0"/>
          <a:lstStyle>
            <a:lvl1pPr marL="0" indent="0" algn="ctr">
              <a:buNone/>
              <a:defRPr>
                <a:solidFill>
                  <a:schemeClr val="bg1"/>
                </a:solidFill>
              </a:defRPr>
            </a:lvl1pPr>
          </a:lstStyle>
          <a:p>
            <a:r>
              <a:rPr lang="en-GB"/>
              <a:t>Click icon to add picture</a:t>
            </a:r>
            <a:endParaRPr lang="sv-SE"/>
          </a:p>
        </p:txBody>
      </p:sp>
      <p:sp>
        <p:nvSpPr>
          <p:cNvPr id="2" name="Text Placeholder 3">
            <a:extLst>
              <a:ext uri="{FF2B5EF4-FFF2-40B4-BE49-F238E27FC236}">
                <a16:creationId xmlns:a16="http://schemas.microsoft.com/office/drawing/2014/main" id="{701D48A7-E33B-1EA4-0F7E-26FC141FA498}"/>
              </a:ext>
            </a:extLst>
          </p:cNvPr>
          <p:cNvSpPr>
            <a:spLocks noGrp="1"/>
          </p:cNvSpPr>
          <p:nvPr>
            <p:ph type="body" sz="quarter" idx="10" hasCustomPrompt="1"/>
          </p:nvPr>
        </p:nvSpPr>
        <p:spPr>
          <a:xfrm>
            <a:off x="263525" y="260350"/>
            <a:ext cx="5574567" cy="1791188"/>
          </a:xfrm>
          <a:prstGeom prst="rect">
            <a:avLst/>
          </a:prstGeom>
        </p:spPr>
        <p:txBody>
          <a:bodyPr wrap="square" lIns="0" tIns="0" rIns="0" bIns="0" anchor="t" anchorCtr="0">
            <a:noAutofit/>
          </a:bodyPr>
          <a:lstStyle>
            <a:lvl1pPr marL="0" indent="0">
              <a:lnSpc>
                <a:spcPct val="90000"/>
              </a:lnSpc>
              <a:buNone/>
              <a:tabLst>
                <a:tab pos="4484688" algn="l"/>
              </a:tabLst>
              <a:defRPr sz="3800" b="0">
                <a:solidFill>
                  <a:schemeClr val="bg1"/>
                </a:solidFill>
              </a:defRPr>
            </a:lvl1pPr>
          </a:lstStyle>
          <a:p>
            <a:pPr lvl="0"/>
            <a:r>
              <a:rPr lang="en-US"/>
              <a:t>Section slide title</a:t>
            </a:r>
            <a:endParaRPr lang="sv-SE"/>
          </a:p>
        </p:txBody>
      </p:sp>
      <p:pic>
        <p:nvPicPr>
          <p:cNvPr id="5" name="Bildobjekt 4">
            <a:extLst>
              <a:ext uri="{FF2B5EF4-FFF2-40B4-BE49-F238E27FC236}">
                <a16:creationId xmlns:a16="http://schemas.microsoft.com/office/drawing/2014/main" id="{B6A90B7B-6236-1D53-F6FC-E3BC9FF98039}"/>
              </a:ext>
            </a:extLst>
          </p:cNvPr>
          <p:cNvPicPr>
            <a:picLocks noChangeAspect="1"/>
          </p:cNvPicPr>
          <p:nvPr userDrawn="1"/>
        </p:nvPicPr>
        <p:blipFill>
          <a:blip r:embed="rId3"/>
          <a:stretch>
            <a:fillRect/>
          </a:stretch>
        </p:blipFill>
        <p:spPr>
          <a:xfrm>
            <a:off x="263525" y="6093051"/>
            <a:ext cx="1836000" cy="511240"/>
          </a:xfrm>
          <a:prstGeom prst="rect">
            <a:avLst/>
          </a:prstGeom>
        </p:spPr>
      </p:pic>
    </p:spTree>
    <p:extLst>
      <p:ext uri="{BB962C8B-B14F-4D97-AF65-F5344CB8AC3E}">
        <p14:creationId xmlns:p14="http://schemas.microsoft.com/office/powerpoint/2010/main" val="4022940083"/>
      </p:ext>
    </p:extLst>
  </p:cSld>
  <p:clrMapOvr>
    <a:masterClrMapping/>
  </p:clrMapOvr>
  <p:extLst>
    <p:ext uri="{DCECCB84-F9BA-43D5-87BE-67443E8EF086}">
      <p15:sldGuideLst xmlns:p15="http://schemas.microsoft.com/office/powerpoint/2012/main">
        <p15:guide id="1" pos="3681"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Breakslide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20337B-64D3-5CB9-ABC6-7F30F8648823}"/>
              </a:ext>
            </a:extLst>
          </p:cNvPr>
          <p:cNvSpPr>
            <a:spLocks noGrp="1"/>
          </p:cNvSpPr>
          <p:nvPr>
            <p:ph type="body" sz="quarter" idx="11" hasCustomPrompt="1"/>
          </p:nvPr>
        </p:nvSpPr>
        <p:spPr>
          <a:xfrm>
            <a:off x="803275" y="2512157"/>
            <a:ext cx="1974900" cy="1661993"/>
          </a:xfrm>
          <a:prstGeom prst="rect">
            <a:avLst/>
          </a:prstGeom>
        </p:spPr>
        <p:txBody>
          <a:bodyPr wrap="none" lIns="0" tIns="0" rIns="0" bIns="0" anchor="b" anchorCtr="0">
            <a:spAutoFit/>
          </a:bodyPr>
          <a:lstStyle>
            <a:lvl1pPr marL="0" indent="0" algn="l">
              <a:lnSpc>
                <a:spcPct val="90000"/>
              </a:lnSpc>
              <a:buNone/>
              <a:tabLst>
                <a:tab pos="4484688" algn="l"/>
              </a:tabLst>
              <a:defRPr sz="12000" b="0">
                <a:solidFill>
                  <a:schemeClr val="bg1"/>
                </a:solidFill>
              </a:defRPr>
            </a:lvl1pPr>
          </a:lstStyle>
          <a:p>
            <a:pPr lvl="0"/>
            <a:r>
              <a:rPr lang="en-US"/>
              <a:t>XX</a:t>
            </a:r>
            <a:endParaRPr lang="sv-SE"/>
          </a:p>
        </p:txBody>
      </p:sp>
      <p:sp>
        <p:nvSpPr>
          <p:cNvPr id="7" name="textruta 6">
            <a:extLst>
              <a:ext uri="{FF2B5EF4-FFF2-40B4-BE49-F238E27FC236}">
                <a16:creationId xmlns:a16="http://schemas.microsoft.com/office/drawing/2014/main" id="{3883D02F-1903-A6D7-1F77-DBB540904769}"/>
              </a:ext>
            </a:extLst>
          </p:cNvPr>
          <p:cNvSpPr txBox="1"/>
          <p:nvPr userDrawn="1"/>
        </p:nvSpPr>
        <p:spPr>
          <a:xfrm>
            <a:off x="803275" y="3957326"/>
            <a:ext cx="1386840" cy="276999"/>
          </a:xfrm>
          <a:prstGeom prst="rect">
            <a:avLst/>
          </a:prstGeom>
          <a:noFill/>
        </p:spPr>
        <p:txBody>
          <a:bodyPr wrap="square" lIns="0" tIns="0" rIns="0" bIns="0" rtlCol="0" anchor="b" anchorCtr="0">
            <a:spAutoFit/>
          </a:bodyPr>
          <a:lstStyle/>
          <a:p>
            <a:r>
              <a:rPr lang="sv-SE" sz="1800" err="1">
                <a:solidFill>
                  <a:schemeClr val="bg1"/>
                </a:solidFill>
              </a:rPr>
              <a:t>Minutes</a:t>
            </a:r>
            <a:endParaRPr lang="sv-SE" sz="1800">
              <a:solidFill>
                <a:schemeClr val="bg1"/>
              </a:solidFill>
            </a:endParaRPr>
          </a:p>
        </p:txBody>
      </p:sp>
      <p:cxnSp>
        <p:nvCxnSpPr>
          <p:cNvPr id="3" name="Rak 2">
            <a:extLst>
              <a:ext uri="{FF2B5EF4-FFF2-40B4-BE49-F238E27FC236}">
                <a16:creationId xmlns:a16="http://schemas.microsoft.com/office/drawing/2014/main" id="{164972A1-51C7-21EA-53A7-CF5A096664ED}"/>
              </a:ext>
            </a:extLst>
          </p:cNvPr>
          <p:cNvCxnSpPr>
            <a:cxnSpLocks/>
          </p:cNvCxnSpPr>
          <p:nvPr userDrawn="1"/>
        </p:nvCxnSpPr>
        <p:spPr>
          <a:xfrm>
            <a:off x="263525" y="268261"/>
            <a:ext cx="1166495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Bild 1">
            <a:extLst>
              <a:ext uri="{FF2B5EF4-FFF2-40B4-BE49-F238E27FC236}">
                <a16:creationId xmlns:a16="http://schemas.microsoft.com/office/drawing/2014/main" id="{7415B908-00E3-7AF4-0BA5-B7FC9DE0B13E}"/>
              </a:ext>
            </a:extLst>
          </p:cNvPr>
          <p:cNvPicPr>
            <a:picLocks noChangeAspect="1"/>
          </p:cNvPicPr>
          <p:nvPr userDrawn="1"/>
        </p:nvPicPr>
        <p:blipFill>
          <a:blip r:embed="rId3">
            <a:extLst>
              <a:ext uri="{96DAC541-7B7A-43D3-8B79-37D633B846F1}">
                <asvg:svgBlip xmlns:asvg="http://schemas.microsoft.com/office/drawing/2016/SVG/main" r:embed="rId4"/>
              </a:ext>
            </a:extLst>
          </a:blip>
          <a:srcRect r="27492" b="23783"/>
          <a:stretch/>
        </p:blipFill>
        <p:spPr>
          <a:xfrm>
            <a:off x="7678115" y="2095507"/>
            <a:ext cx="4513885" cy="4762493"/>
          </a:xfrm>
          <a:prstGeom prst="rect">
            <a:avLst/>
          </a:prstGeom>
        </p:spPr>
      </p:pic>
      <p:pic>
        <p:nvPicPr>
          <p:cNvPr id="13" name="Bild 12">
            <a:extLst>
              <a:ext uri="{FF2B5EF4-FFF2-40B4-BE49-F238E27FC236}">
                <a16:creationId xmlns:a16="http://schemas.microsoft.com/office/drawing/2014/main" id="{12E9DC23-9080-1627-5A5A-0DFAF9FC98D0}"/>
              </a:ext>
            </a:extLst>
          </p:cNvPr>
          <p:cNvPicPr>
            <a:picLocks noChangeAspect="1"/>
          </p:cNvPicPr>
          <p:nvPr userDrawn="1"/>
        </p:nvPicPr>
        <p:blipFill>
          <a:blip r:embed="rId5">
            <a:extLst>
              <a:ext uri="{96DAC541-7B7A-43D3-8B79-37D633B846F1}">
                <asvg:svgBlip xmlns:asvg="http://schemas.microsoft.com/office/drawing/2016/SVG/main" r:embed="rId6"/>
              </a:ext>
            </a:extLst>
          </a:blip>
          <a:srcRect r="3023" b="21476"/>
          <a:stretch/>
        </p:blipFill>
        <p:spPr>
          <a:xfrm>
            <a:off x="4654550" y="5927774"/>
            <a:ext cx="7537450" cy="930226"/>
          </a:xfrm>
          <a:prstGeom prst="rect">
            <a:avLst/>
          </a:prstGeom>
        </p:spPr>
      </p:pic>
      <p:pic>
        <p:nvPicPr>
          <p:cNvPr id="10" name="Bildobjekt 9">
            <a:extLst>
              <a:ext uri="{FF2B5EF4-FFF2-40B4-BE49-F238E27FC236}">
                <a16:creationId xmlns:a16="http://schemas.microsoft.com/office/drawing/2014/main" id="{5B8E5947-D382-8591-537D-B41FCB7B03CD}"/>
              </a:ext>
            </a:extLst>
          </p:cNvPr>
          <p:cNvPicPr>
            <a:picLocks noChangeAspect="1"/>
          </p:cNvPicPr>
          <p:nvPr userDrawn="1"/>
        </p:nvPicPr>
        <p:blipFill>
          <a:blip r:embed="rId7"/>
          <a:srcRect/>
          <a:stretch/>
        </p:blipFill>
        <p:spPr>
          <a:xfrm>
            <a:off x="263524" y="6348668"/>
            <a:ext cx="1482425" cy="248982"/>
          </a:xfrm>
          <a:prstGeom prst="rect">
            <a:avLst/>
          </a:prstGeom>
        </p:spPr>
      </p:pic>
      <p:sp>
        <p:nvSpPr>
          <p:cNvPr id="5" name="Text Placeholder 3">
            <a:extLst>
              <a:ext uri="{FF2B5EF4-FFF2-40B4-BE49-F238E27FC236}">
                <a16:creationId xmlns:a16="http://schemas.microsoft.com/office/drawing/2014/main" id="{6DA992FC-B34F-FACB-4475-B58E215194BC}"/>
              </a:ext>
            </a:extLst>
          </p:cNvPr>
          <p:cNvSpPr>
            <a:spLocks noGrp="1"/>
          </p:cNvSpPr>
          <p:nvPr>
            <p:ph type="body" sz="quarter" idx="10" hasCustomPrompt="1"/>
          </p:nvPr>
        </p:nvSpPr>
        <p:spPr>
          <a:xfrm>
            <a:off x="263525" y="765175"/>
            <a:ext cx="8640763" cy="948291"/>
          </a:xfrm>
          <a:prstGeom prst="rect">
            <a:avLst/>
          </a:prstGeom>
        </p:spPr>
        <p:txBody>
          <a:bodyPr wrap="square" lIns="0" tIns="0" rIns="0" bIns="360000" anchor="b" anchorCtr="0">
            <a:noAutofit/>
          </a:bodyPr>
          <a:lstStyle>
            <a:lvl1pPr marL="0" indent="0">
              <a:buNone/>
              <a:tabLst>
                <a:tab pos="4484688" algn="l"/>
              </a:tabLst>
              <a:defRPr sz="3800" b="0">
                <a:solidFill>
                  <a:schemeClr val="bg1"/>
                </a:solidFill>
              </a:defRPr>
            </a:lvl1pPr>
          </a:lstStyle>
          <a:p>
            <a:pPr lvl="0"/>
            <a:r>
              <a:rPr lang="en-US"/>
              <a:t>Break title</a:t>
            </a:r>
            <a:endParaRPr lang="sv-SE"/>
          </a:p>
        </p:txBody>
      </p:sp>
    </p:spTree>
    <p:extLst>
      <p:ext uri="{BB962C8B-B14F-4D97-AF65-F5344CB8AC3E}">
        <p14:creationId xmlns:p14="http://schemas.microsoft.com/office/powerpoint/2010/main" val="332435418"/>
      </p:ext>
    </p:extLst>
  </p:cSld>
  <p:clrMapOvr>
    <a:masterClrMapping/>
  </p:clrMapOvr>
  <p:extLst>
    <p:ext uri="{DCECCB84-F9BA-43D5-87BE-67443E8EF086}">
      <p15:sldGuideLst xmlns:p15="http://schemas.microsoft.com/office/powerpoint/2012/main">
        <p15:guide id="1" pos="1277"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reak slid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DB5E8045-F550-D9F2-5C67-F00BF63BBCC1}"/>
              </a:ext>
            </a:extLst>
          </p:cNvPr>
          <p:cNvSpPr>
            <a:spLocks noGrp="1"/>
          </p:cNvSpPr>
          <p:nvPr>
            <p:ph type="pic" sz="quarter" idx="13" hasCustomPrompt="1"/>
          </p:nvPr>
        </p:nvSpPr>
        <p:spPr>
          <a:xfrm>
            <a:off x="6096000" y="1"/>
            <a:ext cx="6096000" cy="6857996"/>
          </a:xfrm>
        </p:spPr>
        <p:txBody>
          <a:bodyPr tIns="0" bIns="720000" anchor="ctr" anchorCtr="0"/>
          <a:lstStyle>
            <a:lvl1pPr marL="0" indent="0" algn="ctr">
              <a:buNone/>
              <a:defRPr>
                <a:solidFill>
                  <a:schemeClr val="bg2"/>
                </a:solidFill>
              </a:defRPr>
            </a:lvl1pPr>
          </a:lstStyle>
          <a:p>
            <a:r>
              <a:rPr lang="en-GB"/>
              <a:t>Click icon to add picture</a:t>
            </a:r>
            <a:endParaRPr lang="sv-SE"/>
          </a:p>
        </p:txBody>
      </p:sp>
      <p:sp>
        <p:nvSpPr>
          <p:cNvPr id="8" name="Text Placeholder 3">
            <a:extLst>
              <a:ext uri="{FF2B5EF4-FFF2-40B4-BE49-F238E27FC236}">
                <a16:creationId xmlns:a16="http://schemas.microsoft.com/office/drawing/2014/main" id="{26D0886A-571B-F36E-CD79-52080093F534}"/>
              </a:ext>
            </a:extLst>
          </p:cNvPr>
          <p:cNvSpPr>
            <a:spLocks noGrp="1"/>
          </p:cNvSpPr>
          <p:nvPr>
            <p:ph type="body" sz="quarter" idx="11" hasCustomPrompt="1"/>
          </p:nvPr>
        </p:nvSpPr>
        <p:spPr>
          <a:xfrm>
            <a:off x="803275" y="2512157"/>
            <a:ext cx="5040313" cy="1661993"/>
          </a:xfrm>
          <a:prstGeom prst="rect">
            <a:avLst/>
          </a:prstGeom>
        </p:spPr>
        <p:txBody>
          <a:bodyPr wrap="square" lIns="0" tIns="0" rIns="0" bIns="0" anchor="b" anchorCtr="0">
            <a:spAutoFit/>
          </a:bodyPr>
          <a:lstStyle>
            <a:lvl1pPr marL="0" indent="0" algn="l">
              <a:lnSpc>
                <a:spcPct val="90000"/>
              </a:lnSpc>
              <a:buNone/>
              <a:tabLst>
                <a:tab pos="4484688" algn="l"/>
              </a:tabLst>
              <a:defRPr sz="12000" b="0">
                <a:solidFill>
                  <a:schemeClr val="bg1"/>
                </a:solidFill>
              </a:defRPr>
            </a:lvl1pPr>
          </a:lstStyle>
          <a:p>
            <a:pPr lvl="0"/>
            <a:r>
              <a:rPr lang="en-US"/>
              <a:t>XX</a:t>
            </a:r>
            <a:endParaRPr lang="sv-SE"/>
          </a:p>
        </p:txBody>
      </p:sp>
      <p:sp>
        <p:nvSpPr>
          <p:cNvPr id="11" name="textruta 10">
            <a:extLst>
              <a:ext uri="{FF2B5EF4-FFF2-40B4-BE49-F238E27FC236}">
                <a16:creationId xmlns:a16="http://schemas.microsoft.com/office/drawing/2014/main" id="{6DE55680-EB64-CF27-D9BD-BDF8FC1A6A43}"/>
              </a:ext>
            </a:extLst>
          </p:cNvPr>
          <p:cNvSpPr txBox="1"/>
          <p:nvPr userDrawn="1"/>
        </p:nvSpPr>
        <p:spPr>
          <a:xfrm>
            <a:off x="803275" y="3954069"/>
            <a:ext cx="1386840" cy="276999"/>
          </a:xfrm>
          <a:prstGeom prst="rect">
            <a:avLst/>
          </a:prstGeom>
          <a:noFill/>
        </p:spPr>
        <p:txBody>
          <a:bodyPr wrap="square" lIns="0" tIns="0" rIns="0" bIns="0" rtlCol="0" anchor="b" anchorCtr="0">
            <a:spAutoFit/>
          </a:bodyPr>
          <a:lstStyle/>
          <a:p>
            <a:r>
              <a:rPr lang="sv-SE" sz="1800" err="1">
                <a:solidFill>
                  <a:schemeClr val="bg1"/>
                </a:solidFill>
              </a:rPr>
              <a:t>Minutes</a:t>
            </a:r>
            <a:endParaRPr lang="sv-SE" sz="1800">
              <a:solidFill>
                <a:schemeClr val="bg1"/>
              </a:solidFill>
            </a:endParaRPr>
          </a:p>
        </p:txBody>
      </p:sp>
      <p:sp>
        <p:nvSpPr>
          <p:cNvPr id="12" name="Text Placeholder 3">
            <a:extLst>
              <a:ext uri="{FF2B5EF4-FFF2-40B4-BE49-F238E27FC236}">
                <a16:creationId xmlns:a16="http://schemas.microsoft.com/office/drawing/2014/main" id="{F199DE7B-8133-F6E4-DF05-7F82B3EC13FF}"/>
              </a:ext>
            </a:extLst>
          </p:cNvPr>
          <p:cNvSpPr>
            <a:spLocks noGrp="1"/>
          </p:cNvSpPr>
          <p:nvPr>
            <p:ph type="body" sz="quarter" idx="10" hasCustomPrompt="1"/>
          </p:nvPr>
        </p:nvSpPr>
        <p:spPr>
          <a:xfrm>
            <a:off x="263525" y="765175"/>
            <a:ext cx="5580063" cy="948291"/>
          </a:xfrm>
          <a:prstGeom prst="rect">
            <a:avLst/>
          </a:prstGeom>
        </p:spPr>
        <p:txBody>
          <a:bodyPr wrap="square" lIns="0" tIns="0" rIns="0" bIns="360000" anchor="b" anchorCtr="0">
            <a:noAutofit/>
          </a:bodyPr>
          <a:lstStyle>
            <a:lvl1pPr marL="0" indent="0">
              <a:buNone/>
              <a:tabLst>
                <a:tab pos="4484688" algn="l"/>
              </a:tabLst>
              <a:defRPr sz="3800" b="0">
                <a:solidFill>
                  <a:schemeClr val="bg1"/>
                </a:solidFill>
              </a:defRPr>
            </a:lvl1pPr>
          </a:lstStyle>
          <a:p>
            <a:pPr lvl="0"/>
            <a:r>
              <a:rPr lang="en-US"/>
              <a:t>Break title</a:t>
            </a:r>
            <a:endParaRPr lang="sv-SE"/>
          </a:p>
        </p:txBody>
      </p:sp>
      <p:pic>
        <p:nvPicPr>
          <p:cNvPr id="6" name="Bildobjekt 5">
            <a:extLst>
              <a:ext uri="{FF2B5EF4-FFF2-40B4-BE49-F238E27FC236}">
                <a16:creationId xmlns:a16="http://schemas.microsoft.com/office/drawing/2014/main" id="{68054A4C-DA74-8BAC-96CD-74EF6B95AE46}"/>
              </a:ext>
            </a:extLst>
          </p:cNvPr>
          <p:cNvPicPr>
            <a:picLocks noChangeAspect="1"/>
          </p:cNvPicPr>
          <p:nvPr userDrawn="1"/>
        </p:nvPicPr>
        <p:blipFill>
          <a:blip r:embed="rId3"/>
          <a:srcRect/>
          <a:stretch/>
        </p:blipFill>
        <p:spPr>
          <a:xfrm>
            <a:off x="263524" y="6348668"/>
            <a:ext cx="1482425" cy="248982"/>
          </a:xfrm>
          <a:prstGeom prst="rect">
            <a:avLst/>
          </a:prstGeom>
        </p:spPr>
      </p:pic>
      <p:cxnSp>
        <p:nvCxnSpPr>
          <p:cNvPr id="4" name="Rak 3">
            <a:extLst>
              <a:ext uri="{FF2B5EF4-FFF2-40B4-BE49-F238E27FC236}">
                <a16:creationId xmlns:a16="http://schemas.microsoft.com/office/drawing/2014/main" id="{42520E66-0EC5-4C97-7063-4F7C65A6CD2B}"/>
              </a:ext>
            </a:extLst>
          </p:cNvPr>
          <p:cNvCxnSpPr>
            <a:cxnSpLocks/>
          </p:cNvCxnSpPr>
          <p:nvPr userDrawn="1"/>
        </p:nvCxnSpPr>
        <p:spPr>
          <a:xfrm>
            <a:off x="263525" y="268261"/>
            <a:ext cx="5580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3153896"/>
      </p:ext>
    </p:extLst>
  </p:cSld>
  <p:clrMapOvr>
    <a:masterClrMapping/>
  </p:clrMapOvr>
  <p:extLst>
    <p:ext uri="{DCECCB84-F9BA-43D5-87BE-67443E8EF086}">
      <p15:sldGuideLst xmlns:p15="http://schemas.microsoft.com/office/powerpoint/2012/main">
        <p15:guide id="1" pos="368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Table of Content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6386FCB-5E9C-F0E6-88E8-649375213319}"/>
              </a:ext>
            </a:extLst>
          </p:cNvPr>
          <p:cNvPicPr>
            <a:picLocks noChangeAspect="1"/>
          </p:cNvPicPr>
          <p:nvPr userDrawn="1"/>
        </p:nvPicPr>
        <p:blipFill>
          <a:blip r:embed="rId3">
            <a:extLst>
              <a:ext uri="{96DAC541-7B7A-43D3-8B79-37D633B846F1}">
                <asvg:svgBlip xmlns:asvg="http://schemas.microsoft.com/office/drawing/2016/SVG/main" r:embed="rId4"/>
              </a:ext>
            </a:extLst>
          </a:blip>
          <a:srcRect r="50381" b="59330"/>
          <a:stretch/>
        </p:blipFill>
        <p:spPr>
          <a:xfrm>
            <a:off x="8289997" y="3647871"/>
            <a:ext cx="3902004" cy="3210129"/>
          </a:xfrm>
          <a:prstGeom prst="rect">
            <a:avLst/>
          </a:prstGeom>
        </p:spPr>
      </p:pic>
      <p:pic>
        <p:nvPicPr>
          <p:cNvPr id="8" name="Bild 7">
            <a:extLst>
              <a:ext uri="{FF2B5EF4-FFF2-40B4-BE49-F238E27FC236}">
                <a16:creationId xmlns:a16="http://schemas.microsoft.com/office/drawing/2014/main" id="{150FD51D-84C0-E473-9914-9C48FEE02E2F}"/>
              </a:ext>
            </a:extLst>
          </p:cNvPr>
          <p:cNvPicPr>
            <a:picLocks noChangeAspect="1"/>
          </p:cNvPicPr>
          <p:nvPr userDrawn="1"/>
        </p:nvPicPr>
        <p:blipFill>
          <a:blip r:embed="rId5">
            <a:extLst>
              <a:ext uri="{96DAC541-7B7A-43D3-8B79-37D633B846F1}">
                <asvg:svgBlip xmlns:asvg="http://schemas.microsoft.com/office/drawing/2016/SVG/main" r:embed="rId6"/>
              </a:ext>
            </a:extLst>
          </a:blip>
          <a:srcRect r="2124" b="46247"/>
          <a:stretch/>
        </p:blipFill>
        <p:spPr>
          <a:xfrm>
            <a:off x="4584710" y="6221214"/>
            <a:ext cx="7607290" cy="636778"/>
          </a:xfrm>
          <a:prstGeom prst="rect">
            <a:avLst/>
          </a:prstGeom>
        </p:spPr>
      </p:pic>
      <p:cxnSp>
        <p:nvCxnSpPr>
          <p:cNvPr id="19" name="Straight Connector 10">
            <a:extLst>
              <a:ext uri="{FF2B5EF4-FFF2-40B4-BE49-F238E27FC236}">
                <a16:creationId xmlns:a16="http://schemas.microsoft.com/office/drawing/2014/main" id="{9E40DE07-8480-10A9-F754-32D08F030713}"/>
              </a:ext>
            </a:extLst>
          </p:cNvPr>
          <p:cNvCxnSpPr>
            <a:cxnSpLocks/>
          </p:cNvCxnSpPr>
          <p:nvPr userDrawn="1"/>
        </p:nvCxnSpPr>
        <p:spPr>
          <a:xfrm flipH="1">
            <a:off x="263525" y="1481450"/>
            <a:ext cx="11664950" cy="0"/>
          </a:xfrm>
          <a:prstGeom prst="line">
            <a:avLst/>
          </a:prstGeom>
          <a:ln w="6350" cmpd="sng">
            <a:solidFill>
              <a:schemeClr val="accent1"/>
            </a:solidFill>
          </a:ln>
        </p:spPr>
        <p:style>
          <a:lnRef idx="1">
            <a:schemeClr val="accent2"/>
          </a:lnRef>
          <a:fillRef idx="0">
            <a:schemeClr val="accent2"/>
          </a:fillRef>
          <a:effectRef idx="0">
            <a:schemeClr val="accent2"/>
          </a:effectRef>
          <a:fontRef idx="minor">
            <a:schemeClr val="tx1"/>
          </a:fontRef>
        </p:style>
      </p:cxnSp>
      <p:sp>
        <p:nvSpPr>
          <p:cNvPr id="6" name="Rubrik 1">
            <a:extLst>
              <a:ext uri="{FF2B5EF4-FFF2-40B4-BE49-F238E27FC236}">
                <a16:creationId xmlns:a16="http://schemas.microsoft.com/office/drawing/2014/main" id="{D192552D-975D-E48F-D820-00367E0E064A}"/>
              </a:ext>
            </a:extLst>
          </p:cNvPr>
          <p:cNvSpPr>
            <a:spLocks noGrp="1"/>
          </p:cNvSpPr>
          <p:nvPr>
            <p:ph type="title" hasCustomPrompt="1"/>
          </p:nvPr>
        </p:nvSpPr>
        <p:spPr>
          <a:xfrm>
            <a:off x="263525" y="765615"/>
            <a:ext cx="7228655" cy="715835"/>
          </a:xfrm>
        </p:spPr>
        <p:txBody>
          <a:bodyPr wrap="square" bIns="270000" anchor="t" anchorCtr="0">
            <a:noAutofit/>
          </a:bodyPr>
          <a:lstStyle>
            <a:lvl1pPr>
              <a:defRPr sz="3200" b="0">
                <a:solidFill>
                  <a:schemeClr val="bg2"/>
                </a:solidFill>
              </a:defRPr>
            </a:lvl1pPr>
          </a:lstStyle>
          <a:p>
            <a:r>
              <a:rPr lang="sv-SE"/>
              <a:t>Agenda or Table </a:t>
            </a:r>
            <a:r>
              <a:rPr lang="sv-SE" err="1"/>
              <a:t>of</a:t>
            </a:r>
            <a:r>
              <a:rPr lang="sv-SE"/>
              <a:t> </a:t>
            </a:r>
            <a:r>
              <a:rPr lang="sv-SE" err="1"/>
              <a:t>Contents</a:t>
            </a:r>
            <a:endParaRPr lang="sv-SE"/>
          </a:p>
        </p:txBody>
      </p:sp>
      <p:cxnSp>
        <p:nvCxnSpPr>
          <p:cNvPr id="2" name="Rak 1">
            <a:extLst>
              <a:ext uri="{FF2B5EF4-FFF2-40B4-BE49-F238E27FC236}">
                <a16:creationId xmlns:a16="http://schemas.microsoft.com/office/drawing/2014/main" id="{D3F1B588-FFBD-06EA-6194-73E3FF5C3F91}"/>
              </a:ext>
            </a:extLst>
          </p:cNvPr>
          <p:cNvCxnSpPr>
            <a:cxnSpLocks/>
          </p:cNvCxnSpPr>
          <p:nvPr userDrawn="1"/>
        </p:nvCxnSpPr>
        <p:spPr>
          <a:xfrm>
            <a:off x="263525" y="268261"/>
            <a:ext cx="1166495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BCC3E8EE-C083-8209-83D2-E224547596FD}"/>
              </a:ext>
            </a:extLst>
          </p:cNvPr>
          <p:cNvPicPr>
            <a:picLocks noChangeAspect="1"/>
          </p:cNvPicPr>
          <p:nvPr userDrawn="1"/>
        </p:nvPicPr>
        <p:blipFill>
          <a:blip r:embed="rId7"/>
          <a:srcRect/>
          <a:stretch/>
        </p:blipFill>
        <p:spPr>
          <a:xfrm>
            <a:off x="263524" y="6348668"/>
            <a:ext cx="1482425" cy="248982"/>
          </a:xfrm>
          <a:prstGeom prst="rect">
            <a:avLst/>
          </a:prstGeom>
        </p:spPr>
      </p:pic>
      <p:sp>
        <p:nvSpPr>
          <p:cNvPr id="3" name="Platshållare för bild 4">
            <a:extLst>
              <a:ext uri="{FF2B5EF4-FFF2-40B4-BE49-F238E27FC236}">
                <a16:creationId xmlns:a16="http://schemas.microsoft.com/office/drawing/2014/main" id="{0D38F0CE-59FB-3C20-C67F-9010FCC9D5F9}"/>
              </a:ext>
            </a:extLst>
          </p:cNvPr>
          <p:cNvSpPr>
            <a:spLocks noGrp="1"/>
          </p:cNvSpPr>
          <p:nvPr>
            <p:ph type="pic" sz="quarter" idx="13" hasCustomPrompt="1"/>
          </p:nvPr>
        </p:nvSpPr>
        <p:spPr>
          <a:xfrm>
            <a:off x="6096000" y="1732086"/>
            <a:ext cx="5832475" cy="4360739"/>
          </a:xfrm>
        </p:spPr>
        <p:txBody>
          <a:bodyPr tIns="0" bIns="720000" anchor="ctr" anchorCtr="0"/>
          <a:lstStyle>
            <a:lvl1pPr marL="0" indent="0" algn="ctr">
              <a:buNone/>
              <a:defRPr>
                <a:solidFill>
                  <a:schemeClr val="bg2"/>
                </a:solidFill>
              </a:defRPr>
            </a:lvl1pPr>
          </a:lstStyle>
          <a:p>
            <a:r>
              <a:rPr lang="en-GB"/>
              <a:t>Click icon to add picture</a:t>
            </a:r>
            <a:endParaRPr lang="sv-SE"/>
          </a:p>
        </p:txBody>
      </p:sp>
      <p:sp>
        <p:nvSpPr>
          <p:cNvPr id="4" name="Platshållare för text 14">
            <a:extLst>
              <a:ext uri="{FF2B5EF4-FFF2-40B4-BE49-F238E27FC236}">
                <a16:creationId xmlns:a16="http://schemas.microsoft.com/office/drawing/2014/main" id="{AA4213C7-F91B-B823-897D-162B82E6D51B}"/>
              </a:ext>
            </a:extLst>
          </p:cNvPr>
          <p:cNvSpPr>
            <a:spLocks noGrp="1"/>
          </p:cNvSpPr>
          <p:nvPr>
            <p:ph type="body" sz="quarter" idx="10" hasCustomPrompt="1"/>
          </p:nvPr>
        </p:nvSpPr>
        <p:spPr>
          <a:xfrm>
            <a:off x="8289998" y="765176"/>
            <a:ext cx="3638478" cy="715827"/>
          </a:xfrm>
        </p:spPr>
        <p:txBody>
          <a:bodyPr>
            <a:normAutofit/>
          </a:bodyPr>
          <a:lstStyle>
            <a:lvl1pPr marL="0" indent="0">
              <a:buNone/>
              <a:defRPr sz="1000">
                <a:solidFill>
                  <a:schemeClr val="bg1"/>
                </a:solidFill>
              </a:defRPr>
            </a:lvl1pPr>
          </a:lstStyle>
          <a:p>
            <a:pPr marL="0" marR="0" lvl="0" indent="0" algn="l" defTabSz="685800" rtl="0" eaLnBrk="1" fontAlgn="auto" latinLnBrk="0" hangingPunct="1">
              <a:lnSpc>
                <a:spcPct val="100000"/>
              </a:lnSpc>
              <a:spcBef>
                <a:spcPts val="750"/>
              </a:spcBef>
              <a:spcAft>
                <a:spcPts val="0"/>
              </a:spcAft>
              <a:buClr>
                <a:schemeClr val="accent2"/>
              </a:buClr>
              <a:buSzTx/>
              <a:buFont typeface="Wingdings" pitchFamily="2" charset="2"/>
              <a:buNone/>
              <a:tabLst/>
              <a:defRPr/>
            </a:pPr>
            <a:r>
              <a:rPr lang="sv-SE" err="1"/>
              <a:t>Choose</a:t>
            </a:r>
            <a:r>
              <a:rPr lang="sv-SE"/>
              <a:t> a </a:t>
            </a:r>
            <a:r>
              <a:rPr lang="sv-SE" err="1"/>
              <a:t>fitting</a:t>
            </a:r>
            <a:r>
              <a:rPr lang="sv-SE"/>
              <a:t> tabledesign from the </a:t>
            </a:r>
            <a:r>
              <a:rPr lang="sv-SE" err="1"/>
              <a:t>next</a:t>
            </a:r>
            <a:r>
              <a:rPr lang="sv-SE"/>
              <a:t> page and copy it </a:t>
            </a:r>
            <a:r>
              <a:rPr lang="sv-SE" err="1"/>
              <a:t>into</a:t>
            </a:r>
            <a:r>
              <a:rPr lang="sv-SE"/>
              <a:t> the page. For </a:t>
            </a:r>
            <a:r>
              <a:rPr lang="sv-SE" err="1"/>
              <a:t>slideview</a:t>
            </a:r>
            <a:r>
              <a:rPr lang="sv-SE"/>
              <a:t>, press </a:t>
            </a:r>
            <a:r>
              <a:rPr lang="sv-SE" err="1"/>
              <a:t>Insert</a:t>
            </a:r>
            <a:r>
              <a:rPr lang="sv-SE"/>
              <a:t> &gt; Zoom &gt; </a:t>
            </a:r>
            <a:r>
              <a:rPr lang="sv-SE" err="1"/>
              <a:t>Slide</a:t>
            </a:r>
            <a:r>
              <a:rPr lang="sv-SE"/>
              <a:t> Zoom &gt; </a:t>
            </a:r>
            <a:r>
              <a:rPr lang="sv-SE" err="1"/>
              <a:t>Select</a:t>
            </a:r>
            <a:r>
              <a:rPr lang="sv-SE"/>
              <a:t> </a:t>
            </a:r>
            <a:r>
              <a:rPr lang="sv-SE" err="1"/>
              <a:t>slides</a:t>
            </a:r>
            <a:r>
              <a:rPr lang="sv-SE"/>
              <a:t> </a:t>
            </a:r>
            <a:r>
              <a:rPr lang="sv-SE" err="1"/>
              <a:t>you</a:t>
            </a:r>
            <a:r>
              <a:rPr lang="sv-SE"/>
              <a:t> </a:t>
            </a:r>
            <a:r>
              <a:rPr lang="sv-SE" err="1"/>
              <a:t>want</a:t>
            </a:r>
            <a:r>
              <a:rPr lang="sv-SE"/>
              <a:t> to </a:t>
            </a:r>
            <a:r>
              <a:rPr lang="sv-SE" err="1"/>
              <a:t>include</a:t>
            </a:r>
            <a:r>
              <a:rPr lang="sv-SE"/>
              <a:t> &gt; </a:t>
            </a:r>
            <a:r>
              <a:rPr lang="sv-SE" err="1"/>
              <a:t>Click</a:t>
            </a:r>
            <a:r>
              <a:rPr lang="sv-SE"/>
              <a:t> ”</a:t>
            </a:r>
            <a:r>
              <a:rPr lang="sv-SE" err="1"/>
              <a:t>insert</a:t>
            </a:r>
            <a:r>
              <a:rPr lang="sv-SE"/>
              <a:t>”. </a:t>
            </a:r>
            <a:r>
              <a:rPr lang="sv-SE" err="1"/>
              <a:t>This</a:t>
            </a:r>
            <a:r>
              <a:rPr lang="sv-SE"/>
              <a:t> text </a:t>
            </a:r>
            <a:r>
              <a:rPr lang="sv-SE" err="1"/>
              <a:t>won’t</a:t>
            </a:r>
            <a:r>
              <a:rPr lang="sv-SE"/>
              <a:t> show in Presentation </a:t>
            </a:r>
            <a:r>
              <a:rPr lang="sv-SE" err="1"/>
              <a:t>view</a:t>
            </a:r>
            <a:endParaRPr lang="sv-SE"/>
          </a:p>
        </p:txBody>
      </p:sp>
    </p:spTree>
    <p:extLst>
      <p:ext uri="{BB962C8B-B14F-4D97-AF65-F5344CB8AC3E}">
        <p14:creationId xmlns:p14="http://schemas.microsoft.com/office/powerpoint/2010/main" val="12408393"/>
      </p:ext>
    </p:extLst>
  </p:cSld>
  <p:clrMapOvr>
    <a:masterClrMapping/>
  </p:clrMapOvr>
  <p:extLst>
    <p:ext uri="{DCECCB84-F9BA-43D5-87BE-67443E8EF086}">
      <p15:sldGuideLst xmlns:p15="http://schemas.microsoft.com/office/powerpoint/2012/main">
        <p15:guide id="1" pos="3999">
          <p15:clr>
            <a:srgbClr val="FBAE40"/>
          </p15:clr>
        </p15:guide>
        <p15:guide id="2" pos="368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Table of Contents 2">
    <p:bg>
      <p:bgPr>
        <a:solidFill>
          <a:srgbClr val="F0F6F0"/>
        </a:solid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2E169F86-5478-8B0A-B87A-58F572546E59}"/>
              </a:ext>
            </a:extLst>
          </p:cNvPr>
          <p:cNvPicPr>
            <a:picLocks noChangeAspect="1"/>
          </p:cNvPicPr>
          <p:nvPr userDrawn="1"/>
        </p:nvPicPr>
        <p:blipFill>
          <a:blip r:embed="rId2">
            <a:extLst>
              <a:ext uri="{96DAC541-7B7A-43D3-8B79-37D633B846F1}">
                <asvg:svgBlip xmlns:asvg="http://schemas.microsoft.com/office/drawing/2016/SVG/main" r:embed="rId3"/>
              </a:ext>
            </a:extLst>
          </a:blip>
          <a:srcRect r="50381" b="59330"/>
          <a:stretch/>
        </p:blipFill>
        <p:spPr>
          <a:xfrm>
            <a:off x="8289997" y="3647871"/>
            <a:ext cx="3902004" cy="3210129"/>
          </a:xfrm>
          <a:prstGeom prst="rect">
            <a:avLst/>
          </a:prstGeom>
        </p:spPr>
      </p:pic>
      <p:pic>
        <p:nvPicPr>
          <p:cNvPr id="10" name="Bild 9">
            <a:extLst>
              <a:ext uri="{FF2B5EF4-FFF2-40B4-BE49-F238E27FC236}">
                <a16:creationId xmlns:a16="http://schemas.microsoft.com/office/drawing/2014/main" id="{5D73AAE1-3C54-3CBC-3B6D-38F6EE391A6C}"/>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46247"/>
          <a:stretch/>
        </p:blipFill>
        <p:spPr>
          <a:xfrm>
            <a:off x="4584710" y="6221214"/>
            <a:ext cx="7607290" cy="636778"/>
          </a:xfrm>
          <a:prstGeom prst="rect">
            <a:avLst/>
          </a:prstGeom>
        </p:spPr>
      </p:pic>
      <p:cxnSp>
        <p:nvCxnSpPr>
          <p:cNvPr id="19" name="Straight Connector 10">
            <a:extLst>
              <a:ext uri="{FF2B5EF4-FFF2-40B4-BE49-F238E27FC236}">
                <a16:creationId xmlns:a16="http://schemas.microsoft.com/office/drawing/2014/main" id="{9E40DE07-8480-10A9-F754-32D08F030713}"/>
              </a:ext>
            </a:extLst>
          </p:cNvPr>
          <p:cNvCxnSpPr>
            <a:cxnSpLocks/>
          </p:cNvCxnSpPr>
          <p:nvPr userDrawn="1"/>
        </p:nvCxnSpPr>
        <p:spPr>
          <a:xfrm flipH="1">
            <a:off x="263525" y="1481450"/>
            <a:ext cx="11664950" cy="0"/>
          </a:xfrm>
          <a:prstGeom prst="line">
            <a:avLst/>
          </a:prstGeom>
          <a:ln w="6350" cmpd="sng">
            <a:solidFill>
              <a:schemeClr val="tx2"/>
            </a:solidFill>
          </a:ln>
        </p:spPr>
        <p:style>
          <a:lnRef idx="1">
            <a:schemeClr val="accent2"/>
          </a:lnRef>
          <a:fillRef idx="0">
            <a:schemeClr val="accent2"/>
          </a:fillRef>
          <a:effectRef idx="0">
            <a:schemeClr val="accent2"/>
          </a:effectRef>
          <a:fontRef idx="minor">
            <a:schemeClr val="tx1"/>
          </a:fontRef>
        </p:style>
      </p:cxnSp>
      <p:sp>
        <p:nvSpPr>
          <p:cNvPr id="6" name="Rubrik 1">
            <a:extLst>
              <a:ext uri="{FF2B5EF4-FFF2-40B4-BE49-F238E27FC236}">
                <a16:creationId xmlns:a16="http://schemas.microsoft.com/office/drawing/2014/main" id="{D192552D-975D-E48F-D820-00367E0E064A}"/>
              </a:ext>
            </a:extLst>
          </p:cNvPr>
          <p:cNvSpPr>
            <a:spLocks noGrp="1"/>
          </p:cNvSpPr>
          <p:nvPr>
            <p:ph type="title" hasCustomPrompt="1"/>
          </p:nvPr>
        </p:nvSpPr>
        <p:spPr>
          <a:xfrm>
            <a:off x="263526" y="765615"/>
            <a:ext cx="7572784" cy="715835"/>
          </a:xfrm>
        </p:spPr>
        <p:txBody>
          <a:bodyPr wrap="square" bIns="270000" anchor="t" anchorCtr="0">
            <a:noAutofit/>
          </a:bodyPr>
          <a:lstStyle>
            <a:lvl1pPr>
              <a:defRPr sz="3200" b="0">
                <a:solidFill>
                  <a:schemeClr val="tx1"/>
                </a:solidFill>
              </a:defRPr>
            </a:lvl1pPr>
          </a:lstStyle>
          <a:p>
            <a:r>
              <a:rPr lang="sv-SE"/>
              <a:t>Agenda or Table </a:t>
            </a:r>
            <a:r>
              <a:rPr lang="sv-SE" err="1"/>
              <a:t>of</a:t>
            </a:r>
            <a:r>
              <a:rPr lang="sv-SE"/>
              <a:t> </a:t>
            </a:r>
            <a:r>
              <a:rPr lang="sv-SE" err="1"/>
              <a:t>Contents</a:t>
            </a:r>
            <a:endParaRPr lang="sv-SE"/>
          </a:p>
        </p:txBody>
      </p:sp>
      <p:cxnSp>
        <p:nvCxnSpPr>
          <p:cNvPr id="2" name="Rak 1">
            <a:extLst>
              <a:ext uri="{FF2B5EF4-FFF2-40B4-BE49-F238E27FC236}">
                <a16:creationId xmlns:a16="http://schemas.microsoft.com/office/drawing/2014/main" id="{D3F1B588-FFBD-06EA-6194-73E3FF5C3F91}"/>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3" name="Bildobjekt 2">
            <a:extLst>
              <a:ext uri="{FF2B5EF4-FFF2-40B4-BE49-F238E27FC236}">
                <a16:creationId xmlns:a16="http://schemas.microsoft.com/office/drawing/2014/main" id="{5D507978-6A5F-6446-A1C1-37DEA48813FB}"/>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4" name="Platshållare för bild 4">
            <a:extLst>
              <a:ext uri="{FF2B5EF4-FFF2-40B4-BE49-F238E27FC236}">
                <a16:creationId xmlns:a16="http://schemas.microsoft.com/office/drawing/2014/main" id="{17DD9436-1C2F-38F9-CA74-2C0446630359}"/>
              </a:ext>
            </a:extLst>
          </p:cNvPr>
          <p:cNvSpPr>
            <a:spLocks noGrp="1"/>
          </p:cNvSpPr>
          <p:nvPr>
            <p:ph type="pic" sz="quarter" idx="13" hasCustomPrompt="1"/>
          </p:nvPr>
        </p:nvSpPr>
        <p:spPr>
          <a:xfrm>
            <a:off x="6096000" y="1732086"/>
            <a:ext cx="5832475" cy="4360739"/>
          </a:xfrm>
        </p:spPr>
        <p:txBody>
          <a:bodyPr tIns="0" bIns="720000" anchor="ctr" anchorCtr="0"/>
          <a:lstStyle>
            <a:lvl1pPr marL="0" indent="0" algn="ctr">
              <a:buNone/>
              <a:defRPr>
                <a:solidFill>
                  <a:schemeClr val="tx1"/>
                </a:solidFill>
              </a:defRPr>
            </a:lvl1pPr>
          </a:lstStyle>
          <a:p>
            <a:r>
              <a:rPr lang="en-GB"/>
              <a:t>Click icon to add picture</a:t>
            </a:r>
            <a:endParaRPr lang="sv-SE"/>
          </a:p>
        </p:txBody>
      </p:sp>
      <p:sp>
        <p:nvSpPr>
          <p:cNvPr id="12" name="Platshållare för text 14">
            <a:extLst>
              <a:ext uri="{FF2B5EF4-FFF2-40B4-BE49-F238E27FC236}">
                <a16:creationId xmlns:a16="http://schemas.microsoft.com/office/drawing/2014/main" id="{36E47F18-E873-21DE-4CC1-CEF9C3178131}"/>
              </a:ext>
            </a:extLst>
          </p:cNvPr>
          <p:cNvSpPr>
            <a:spLocks noGrp="1"/>
          </p:cNvSpPr>
          <p:nvPr>
            <p:ph type="body" sz="quarter" idx="10" hasCustomPrompt="1"/>
          </p:nvPr>
        </p:nvSpPr>
        <p:spPr>
          <a:xfrm>
            <a:off x="8289998" y="765176"/>
            <a:ext cx="3638478" cy="715827"/>
          </a:xfrm>
        </p:spPr>
        <p:txBody>
          <a:bodyPr>
            <a:normAutofit/>
          </a:bodyPr>
          <a:lstStyle>
            <a:lvl1pPr marL="0" indent="0">
              <a:buNone/>
              <a:defRPr sz="1000">
                <a:solidFill>
                  <a:schemeClr val="tx1"/>
                </a:solidFill>
              </a:defRPr>
            </a:lvl1pPr>
          </a:lstStyle>
          <a:p>
            <a:pPr marL="0" marR="0" lvl="0" indent="0" algn="l" defTabSz="685800" rtl="0" eaLnBrk="1" fontAlgn="auto" latinLnBrk="0" hangingPunct="1">
              <a:lnSpc>
                <a:spcPct val="100000"/>
              </a:lnSpc>
              <a:spcBef>
                <a:spcPts val="750"/>
              </a:spcBef>
              <a:spcAft>
                <a:spcPts val="0"/>
              </a:spcAft>
              <a:buClr>
                <a:schemeClr val="accent2"/>
              </a:buClr>
              <a:buSzTx/>
              <a:buFont typeface="Wingdings" pitchFamily="2" charset="2"/>
              <a:buNone/>
              <a:tabLst/>
              <a:defRPr/>
            </a:pPr>
            <a:r>
              <a:rPr lang="sv-SE" err="1"/>
              <a:t>Choose</a:t>
            </a:r>
            <a:r>
              <a:rPr lang="sv-SE"/>
              <a:t> a </a:t>
            </a:r>
            <a:r>
              <a:rPr lang="sv-SE" err="1"/>
              <a:t>fitting</a:t>
            </a:r>
            <a:r>
              <a:rPr lang="sv-SE"/>
              <a:t> tabledesign from the </a:t>
            </a:r>
            <a:r>
              <a:rPr lang="sv-SE" err="1"/>
              <a:t>next</a:t>
            </a:r>
            <a:r>
              <a:rPr lang="sv-SE"/>
              <a:t> page and copy it </a:t>
            </a:r>
            <a:r>
              <a:rPr lang="sv-SE" err="1"/>
              <a:t>into</a:t>
            </a:r>
            <a:r>
              <a:rPr lang="sv-SE"/>
              <a:t> the page. For </a:t>
            </a:r>
            <a:r>
              <a:rPr lang="sv-SE" err="1"/>
              <a:t>slideview</a:t>
            </a:r>
            <a:r>
              <a:rPr lang="sv-SE"/>
              <a:t>, press </a:t>
            </a:r>
            <a:r>
              <a:rPr lang="sv-SE" err="1"/>
              <a:t>Insert</a:t>
            </a:r>
            <a:r>
              <a:rPr lang="sv-SE"/>
              <a:t> &gt; Zoom &gt; </a:t>
            </a:r>
            <a:r>
              <a:rPr lang="sv-SE" err="1"/>
              <a:t>Slide</a:t>
            </a:r>
            <a:r>
              <a:rPr lang="sv-SE"/>
              <a:t> Zoom &gt; </a:t>
            </a:r>
            <a:r>
              <a:rPr lang="sv-SE" err="1"/>
              <a:t>Select</a:t>
            </a:r>
            <a:r>
              <a:rPr lang="sv-SE"/>
              <a:t> </a:t>
            </a:r>
            <a:r>
              <a:rPr lang="sv-SE" err="1"/>
              <a:t>slides</a:t>
            </a:r>
            <a:r>
              <a:rPr lang="sv-SE"/>
              <a:t> </a:t>
            </a:r>
            <a:r>
              <a:rPr lang="sv-SE" err="1"/>
              <a:t>you</a:t>
            </a:r>
            <a:r>
              <a:rPr lang="sv-SE"/>
              <a:t> </a:t>
            </a:r>
            <a:r>
              <a:rPr lang="sv-SE" err="1"/>
              <a:t>want</a:t>
            </a:r>
            <a:r>
              <a:rPr lang="sv-SE"/>
              <a:t> to </a:t>
            </a:r>
            <a:r>
              <a:rPr lang="sv-SE" err="1"/>
              <a:t>include</a:t>
            </a:r>
            <a:r>
              <a:rPr lang="sv-SE"/>
              <a:t> &gt; </a:t>
            </a:r>
            <a:r>
              <a:rPr lang="sv-SE" err="1"/>
              <a:t>Click</a:t>
            </a:r>
            <a:r>
              <a:rPr lang="sv-SE"/>
              <a:t> ”</a:t>
            </a:r>
            <a:r>
              <a:rPr lang="sv-SE" err="1"/>
              <a:t>insert</a:t>
            </a:r>
            <a:r>
              <a:rPr lang="sv-SE"/>
              <a:t>”. </a:t>
            </a:r>
            <a:r>
              <a:rPr lang="sv-SE" err="1"/>
              <a:t>This</a:t>
            </a:r>
            <a:r>
              <a:rPr lang="sv-SE"/>
              <a:t> text </a:t>
            </a:r>
            <a:r>
              <a:rPr lang="sv-SE" err="1"/>
              <a:t>won’t</a:t>
            </a:r>
            <a:r>
              <a:rPr lang="sv-SE"/>
              <a:t> show in Presentation </a:t>
            </a:r>
            <a:r>
              <a:rPr lang="sv-SE" err="1"/>
              <a:t>view</a:t>
            </a:r>
            <a:endParaRPr lang="sv-SE"/>
          </a:p>
        </p:txBody>
      </p:sp>
    </p:spTree>
    <p:extLst>
      <p:ext uri="{BB962C8B-B14F-4D97-AF65-F5344CB8AC3E}">
        <p14:creationId xmlns:p14="http://schemas.microsoft.com/office/powerpoint/2010/main" val="61705041"/>
      </p:ext>
    </p:extLst>
  </p:cSld>
  <p:clrMapOvr>
    <a:masterClrMapping/>
  </p:clrMapOvr>
  <p:extLst>
    <p:ext uri="{DCECCB84-F9BA-43D5-87BE-67443E8EF086}">
      <p15:sldGuideLst xmlns:p15="http://schemas.microsoft.com/office/powerpoint/2012/main">
        <p15:guide id="1" pos="3999">
          <p15:clr>
            <a:srgbClr val="FBAE40"/>
          </p15:clr>
        </p15:guide>
        <p15:guide id="2" pos="368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bullets">
    <p:bg>
      <p:bgPr>
        <a:solidFill>
          <a:srgbClr val="F0F6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396078-9A03-B407-6D21-12C8EABE85FE}"/>
              </a:ext>
            </a:extLst>
          </p:cNvPr>
          <p:cNvSpPr>
            <a:spLocks noGrp="1"/>
          </p:cNvSpPr>
          <p:nvPr>
            <p:ph type="title" hasCustomPrompt="1"/>
          </p:nvPr>
        </p:nvSpPr>
        <p:spPr>
          <a:xfrm>
            <a:off x="263525" y="765175"/>
            <a:ext cx="5832476" cy="715835"/>
          </a:xfrm>
        </p:spPr>
        <p:txBody>
          <a:bodyPr wrap="square" bIns="270000" anchor="t" anchorCtr="0">
            <a:spAutoFit/>
          </a:bodyPr>
          <a:lstStyle>
            <a:lvl1pPr>
              <a:defRPr sz="3200" b="0"/>
            </a:lvl1pPr>
          </a:lstStyle>
          <a:p>
            <a:r>
              <a:rPr lang="sv-SE" err="1"/>
              <a:t>Heading</a:t>
            </a:r>
            <a:endParaRPr lang="sv-SE"/>
          </a:p>
        </p:txBody>
      </p:sp>
      <p:sp>
        <p:nvSpPr>
          <p:cNvPr id="4" name="Platshållare för text 3">
            <a:extLst>
              <a:ext uri="{FF2B5EF4-FFF2-40B4-BE49-F238E27FC236}">
                <a16:creationId xmlns:a16="http://schemas.microsoft.com/office/drawing/2014/main" id="{CC19B1E8-1FE4-0332-DC86-0817418A1CB5}"/>
              </a:ext>
            </a:extLst>
          </p:cNvPr>
          <p:cNvSpPr>
            <a:spLocks noGrp="1"/>
          </p:cNvSpPr>
          <p:nvPr>
            <p:ph type="body" sz="quarter" idx="10" hasCustomPrompt="1"/>
          </p:nvPr>
        </p:nvSpPr>
        <p:spPr>
          <a:xfrm>
            <a:off x="263647" y="1481010"/>
            <a:ext cx="5832354" cy="3085711"/>
          </a:xfrm>
        </p:spPr>
        <p:txBody>
          <a:bodyPr>
            <a:noAutofit/>
          </a:bodyPr>
          <a:lstStyle>
            <a:lvl1pPr>
              <a:spcBef>
                <a:spcPts val="1000"/>
              </a:spcBef>
              <a:defRPr/>
            </a:lvl1pPr>
          </a:lstStyle>
          <a:p>
            <a:pPr lvl="0"/>
            <a:r>
              <a:rPr lang="sv-SE" err="1"/>
              <a:t>Bulletlist</a:t>
            </a:r>
            <a:r>
              <a:rPr lang="sv-SE"/>
              <a:t> </a:t>
            </a:r>
            <a:r>
              <a:rPr lang="sv-SE" err="1"/>
              <a:t>level</a:t>
            </a:r>
            <a:r>
              <a:rPr lang="sv-SE"/>
              <a:t> 1</a:t>
            </a:r>
          </a:p>
          <a:p>
            <a:pPr lvl="0"/>
            <a:r>
              <a:rPr lang="sv-SE" err="1"/>
              <a:t>Bulletlist</a:t>
            </a:r>
            <a:r>
              <a:rPr lang="sv-SE"/>
              <a:t> </a:t>
            </a:r>
            <a:r>
              <a:rPr lang="sv-SE" err="1"/>
              <a:t>level</a:t>
            </a:r>
            <a:r>
              <a:rPr lang="sv-SE"/>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err="1"/>
              <a:t>Bulletlist</a:t>
            </a:r>
            <a:r>
              <a:rPr lang="sv-SE"/>
              <a:t> </a:t>
            </a:r>
            <a:r>
              <a:rPr lang="sv-SE" err="1"/>
              <a:t>level</a:t>
            </a:r>
            <a:r>
              <a:rPr lang="sv-SE"/>
              <a:t> 1</a:t>
            </a:r>
          </a:p>
        </p:txBody>
      </p:sp>
      <p:cxnSp>
        <p:nvCxnSpPr>
          <p:cNvPr id="3" name="Rak 2">
            <a:extLst>
              <a:ext uri="{FF2B5EF4-FFF2-40B4-BE49-F238E27FC236}">
                <a16:creationId xmlns:a16="http://schemas.microsoft.com/office/drawing/2014/main" id="{66890D57-2D11-9203-F568-84ABCB0C076F}"/>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 4">
            <a:extLst>
              <a:ext uri="{FF2B5EF4-FFF2-40B4-BE49-F238E27FC236}">
                <a16:creationId xmlns:a16="http://schemas.microsoft.com/office/drawing/2014/main" id="{F29B91A8-BD7A-BE50-256C-C044AE0639CB}"/>
              </a:ext>
            </a:extLst>
          </p:cNvPr>
          <p:cNvPicPr>
            <a:picLocks noChangeAspect="1"/>
          </p:cNvPicPr>
          <p:nvPr userDrawn="1"/>
        </p:nvPicPr>
        <p:blipFill>
          <a:blip r:embed="rId2">
            <a:extLst>
              <a:ext uri="{96DAC541-7B7A-43D3-8B79-37D633B846F1}">
                <asvg:svgBlip xmlns:asvg="http://schemas.microsoft.com/office/drawing/2016/SVG/main" r:embed="rId3"/>
              </a:ext>
            </a:extLst>
          </a:blip>
          <a:srcRect r="50381" b="59330"/>
          <a:stretch/>
        </p:blipFill>
        <p:spPr>
          <a:xfrm>
            <a:off x="8289997" y="3647872"/>
            <a:ext cx="3902004" cy="3210128"/>
          </a:xfrm>
          <a:prstGeom prst="rect">
            <a:avLst/>
          </a:prstGeom>
        </p:spPr>
      </p:pic>
      <p:pic>
        <p:nvPicPr>
          <p:cNvPr id="6" name="Bild 5">
            <a:extLst>
              <a:ext uri="{FF2B5EF4-FFF2-40B4-BE49-F238E27FC236}">
                <a16:creationId xmlns:a16="http://schemas.microsoft.com/office/drawing/2014/main" id="{24899AA0-883B-090D-46BA-8318718A7EDB}"/>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18408"/>
          <a:stretch/>
        </p:blipFill>
        <p:spPr>
          <a:xfrm>
            <a:off x="4584710" y="5891430"/>
            <a:ext cx="7607290" cy="966570"/>
          </a:xfrm>
          <a:prstGeom prst="rect">
            <a:avLst/>
          </a:prstGeom>
        </p:spPr>
      </p:pic>
      <p:pic>
        <p:nvPicPr>
          <p:cNvPr id="10" name="Bildobjekt 9">
            <a:extLst>
              <a:ext uri="{FF2B5EF4-FFF2-40B4-BE49-F238E27FC236}">
                <a16:creationId xmlns:a16="http://schemas.microsoft.com/office/drawing/2014/main" id="{FEA98F8B-1E80-3013-13D0-FBE6187FE409}"/>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7" name="TextBox 1">
            <a:extLst>
              <a:ext uri="{FF2B5EF4-FFF2-40B4-BE49-F238E27FC236}">
                <a16:creationId xmlns:a16="http://schemas.microsoft.com/office/drawing/2014/main" id="{8D685F1D-0824-0FD1-B9FD-22F08F8C6918}"/>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9300697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 text">
    <p:bg>
      <p:bgPr>
        <a:solidFill>
          <a:srgbClr val="F0F6F0"/>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FD5105-FB96-607F-AECC-CCAB46684868}"/>
              </a:ext>
            </a:extLst>
          </p:cNvPr>
          <p:cNvPicPr>
            <a:picLocks noChangeAspect="1"/>
          </p:cNvPicPr>
          <p:nvPr userDrawn="1"/>
        </p:nvPicPr>
        <p:blipFill>
          <a:blip r:embed="rId2">
            <a:extLst>
              <a:ext uri="{96DAC541-7B7A-43D3-8B79-37D633B846F1}">
                <asvg:svgBlip xmlns:asvg="http://schemas.microsoft.com/office/drawing/2016/SVG/main" r:embed="rId3"/>
              </a:ext>
            </a:extLst>
          </a:blip>
          <a:srcRect r="50381" b="59330"/>
          <a:stretch/>
        </p:blipFill>
        <p:spPr>
          <a:xfrm>
            <a:off x="8289997" y="3647872"/>
            <a:ext cx="3902004" cy="3210128"/>
          </a:xfrm>
          <a:prstGeom prst="rect">
            <a:avLst/>
          </a:prstGeom>
        </p:spPr>
      </p:pic>
      <p:pic>
        <p:nvPicPr>
          <p:cNvPr id="8" name="Bild 7">
            <a:extLst>
              <a:ext uri="{FF2B5EF4-FFF2-40B4-BE49-F238E27FC236}">
                <a16:creationId xmlns:a16="http://schemas.microsoft.com/office/drawing/2014/main" id="{91FB2648-7814-EC81-BCA7-51FAB4912420}"/>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18408"/>
          <a:stretch/>
        </p:blipFill>
        <p:spPr>
          <a:xfrm>
            <a:off x="4584710" y="5891430"/>
            <a:ext cx="7607290" cy="966570"/>
          </a:xfrm>
          <a:prstGeom prst="rect">
            <a:avLst/>
          </a:prstGeom>
        </p:spPr>
      </p:pic>
      <p:sp>
        <p:nvSpPr>
          <p:cNvPr id="2" name="Rubrik 1">
            <a:extLst>
              <a:ext uri="{FF2B5EF4-FFF2-40B4-BE49-F238E27FC236}">
                <a16:creationId xmlns:a16="http://schemas.microsoft.com/office/drawing/2014/main" id="{85396078-9A03-B407-6D21-12C8EABE85FE}"/>
              </a:ext>
            </a:extLst>
          </p:cNvPr>
          <p:cNvSpPr>
            <a:spLocks noGrp="1"/>
          </p:cNvSpPr>
          <p:nvPr>
            <p:ph type="title" hasCustomPrompt="1"/>
          </p:nvPr>
        </p:nvSpPr>
        <p:spPr>
          <a:xfrm>
            <a:off x="263524" y="757266"/>
            <a:ext cx="5832451" cy="715835"/>
          </a:xfrm>
        </p:spPr>
        <p:txBody>
          <a:bodyPr wrap="square" bIns="270000" anchor="t" anchorCtr="0">
            <a:spAutoFit/>
          </a:bodyPr>
          <a:lstStyle>
            <a:lvl1pPr>
              <a:defRPr sz="3200" b="0"/>
            </a:lvl1pPr>
          </a:lstStyle>
          <a:p>
            <a:r>
              <a:rPr lang="sv-SE" err="1"/>
              <a:t>Heading</a:t>
            </a:r>
            <a:endParaRPr lang="sv-SE"/>
          </a:p>
        </p:txBody>
      </p:sp>
      <p:sp>
        <p:nvSpPr>
          <p:cNvPr id="4" name="Platshållare för text 3">
            <a:extLst>
              <a:ext uri="{FF2B5EF4-FFF2-40B4-BE49-F238E27FC236}">
                <a16:creationId xmlns:a16="http://schemas.microsoft.com/office/drawing/2014/main" id="{CC19B1E8-1FE4-0332-DC86-0817418A1CB5}"/>
              </a:ext>
            </a:extLst>
          </p:cNvPr>
          <p:cNvSpPr>
            <a:spLocks noGrp="1"/>
          </p:cNvSpPr>
          <p:nvPr>
            <p:ph type="body" sz="quarter" idx="10" hasCustomPrompt="1"/>
          </p:nvPr>
        </p:nvSpPr>
        <p:spPr>
          <a:xfrm>
            <a:off x="263647" y="1473101"/>
            <a:ext cx="5832354" cy="3093620"/>
          </a:xfrm>
        </p:spPr>
        <p:txBody>
          <a:bodyPr>
            <a:noAutofit/>
          </a:bodyPr>
          <a:lstStyle>
            <a:lvl1pPr marL="0" indent="0">
              <a:spcBef>
                <a:spcPts val="1000"/>
              </a:spcBef>
              <a:buNone/>
              <a:defRPr/>
            </a:lvl1pPr>
          </a:lstStyle>
          <a:p>
            <a:pPr lvl="0"/>
            <a:r>
              <a:rPr lang="sv-SE"/>
              <a:t>Body text</a:t>
            </a:r>
          </a:p>
        </p:txBody>
      </p:sp>
      <p:cxnSp>
        <p:nvCxnSpPr>
          <p:cNvPr id="5" name="Rak 4">
            <a:extLst>
              <a:ext uri="{FF2B5EF4-FFF2-40B4-BE49-F238E27FC236}">
                <a16:creationId xmlns:a16="http://schemas.microsoft.com/office/drawing/2014/main" id="{827A7E44-AF15-02A5-1CEB-534B68B0EB31}"/>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Bildobjekt 6">
            <a:extLst>
              <a:ext uri="{FF2B5EF4-FFF2-40B4-BE49-F238E27FC236}">
                <a16:creationId xmlns:a16="http://schemas.microsoft.com/office/drawing/2014/main" id="{4F038AFA-2FCE-9824-A9C0-64DEFEBB8146}"/>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3" name="TextBox 1">
            <a:extLst>
              <a:ext uri="{FF2B5EF4-FFF2-40B4-BE49-F238E27FC236}">
                <a16:creationId xmlns:a16="http://schemas.microsoft.com/office/drawing/2014/main" id="{4A5A5B69-BEDE-13A5-0DF0-84F6149209B1}"/>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138406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3 boxes">
    <p:bg>
      <p:bgPr>
        <a:solidFill>
          <a:srgbClr val="F0F6F0"/>
        </a:solidFill>
        <a:effectLst/>
      </p:bgPr>
    </p:bg>
    <p:spTree>
      <p:nvGrpSpPr>
        <p:cNvPr id="1" name=""/>
        <p:cNvGrpSpPr/>
        <p:nvPr/>
      </p:nvGrpSpPr>
      <p:grpSpPr>
        <a:xfrm>
          <a:off x="0" y="0"/>
          <a:ext cx="0" cy="0"/>
          <a:chOff x="0" y="0"/>
          <a:chExt cx="0" cy="0"/>
        </a:xfrm>
      </p:grpSpPr>
      <p:pic>
        <p:nvPicPr>
          <p:cNvPr id="2" name="Bild 1">
            <a:extLst>
              <a:ext uri="{FF2B5EF4-FFF2-40B4-BE49-F238E27FC236}">
                <a16:creationId xmlns:a16="http://schemas.microsoft.com/office/drawing/2014/main" id="{57176474-B259-A41B-307E-9A97928197FC}"/>
              </a:ext>
            </a:extLst>
          </p:cNvPr>
          <p:cNvPicPr>
            <a:picLocks noChangeAspect="1"/>
          </p:cNvPicPr>
          <p:nvPr userDrawn="1"/>
        </p:nvPicPr>
        <p:blipFill>
          <a:blip r:embed="rId2">
            <a:extLst>
              <a:ext uri="{96DAC541-7B7A-43D3-8B79-37D633B846F1}">
                <asvg:svgBlip xmlns:asvg="http://schemas.microsoft.com/office/drawing/2016/SVG/main" r:embed="rId3"/>
              </a:ext>
            </a:extLst>
          </a:blip>
          <a:srcRect r="50381" b="59330"/>
          <a:stretch/>
        </p:blipFill>
        <p:spPr>
          <a:xfrm>
            <a:off x="8289997" y="3647872"/>
            <a:ext cx="3902004" cy="3210128"/>
          </a:xfrm>
          <a:prstGeom prst="rect">
            <a:avLst/>
          </a:prstGeom>
        </p:spPr>
      </p:pic>
      <p:pic>
        <p:nvPicPr>
          <p:cNvPr id="3" name="Bild 2">
            <a:extLst>
              <a:ext uri="{FF2B5EF4-FFF2-40B4-BE49-F238E27FC236}">
                <a16:creationId xmlns:a16="http://schemas.microsoft.com/office/drawing/2014/main" id="{4C471F04-C1B4-1C75-C566-892554821E05}"/>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18408"/>
          <a:stretch/>
        </p:blipFill>
        <p:spPr>
          <a:xfrm>
            <a:off x="4584710" y="5891430"/>
            <a:ext cx="7607290" cy="966570"/>
          </a:xfrm>
          <a:prstGeom prst="rect">
            <a:avLst/>
          </a:prstGeom>
        </p:spPr>
      </p:pic>
      <p:sp>
        <p:nvSpPr>
          <p:cNvPr id="15" name="Rubrik 1">
            <a:extLst>
              <a:ext uri="{FF2B5EF4-FFF2-40B4-BE49-F238E27FC236}">
                <a16:creationId xmlns:a16="http://schemas.microsoft.com/office/drawing/2014/main" id="{C5C6C566-0198-A70D-66CD-2864F6C0D534}"/>
              </a:ext>
            </a:extLst>
          </p:cNvPr>
          <p:cNvSpPr>
            <a:spLocks noGrp="1"/>
          </p:cNvSpPr>
          <p:nvPr>
            <p:ph type="title" hasCustomPrompt="1"/>
          </p:nvPr>
        </p:nvSpPr>
        <p:spPr>
          <a:xfrm>
            <a:off x="263525" y="765175"/>
            <a:ext cx="5832476" cy="715835"/>
          </a:xfrm>
        </p:spPr>
        <p:txBody>
          <a:bodyPr wrap="square" bIns="270000" anchor="t" anchorCtr="0">
            <a:spAutoFit/>
          </a:bodyPr>
          <a:lstStyle>
            <a:lvl1pPr>
              <a:defRPr sz="3200" b="0"/>
            </a:lvl1pPr>
          </a:lstStyle>
          <a:p>
            <a:r>
              <a:rPr lang="sv-SE" err="1"/>
              <a:t>Heading</a:t>
            </a:r>
            <a:endParaRPr lang="sv-SE"/>
          </a:p>
        </p:txBody>
      </p:sp>
      <p:sp>
        <p:nvSpPr>
          <p:cNvPr id="16" name="Platshållare för text 3">
            <a:extLst>
              <a:ext uri="{FF2B5EF4-FFF2-40B4-BE49-F238E27FC236}">
                <a16:creationId xmlns:a16="http://schemas.microsoft.com/office/drawing/2014/main" id="{1737C98C-56E8-189D-B9EF-6F4839490F11}"/>
              </a:ext>
            </a:extLst>
          </p:cNvPr>
          <p:cNvSpPr>
            <a:spLocks noGrp="1"/>
          </p:cNvSpPr>
          <p:nvPr>
            <p:ph type="body" sz="quarter" idx="10" hasCustomPrompt="1"/>
          </p:nvPr>
        </p:nvSpPr>
        <p:spPr>
          <a:xfrm>
            <a:off x="263647" y="1898241"/>
            <a:ext cx="3612523" cy="4087638"/>
          </a:xfrm>
        </p:spPr>
        <p:txBody>
          <a:bodyPr>
            <a:noAutofit/>
          </a:bodyPr>
          <a:lstStyle>
            <a:lvl1pPr>
              <a:spcBef>
                <a:spcPts val="1000"/>
              </a:spcBef>
              <a:defRPr/>
            </a:lvl1pPr>
          </a:lstStyle>
          <a:p>
            <a:pPr lvl="0"/>
            <a:r>
              <a:rPr lang="sv-SE" err="1"/>
              <a:t>Bulletlist</a:t>
            </a:r>
            <a:r>
              <a:rPr lang="sv-SE"/>
              <a:t> </a:t>
            </a:r>
            <a:r>
              <a:rPr lang="sv-SE" err="1"/>
              <a:t>level</a:t>
            </a:r>
            <a:r>
              <a:rPr lang="sv-SE"/>
              <a:t> 1</a:t>
            </a:r>
          </a:p>
          <a:p>
            <a:pPr lvl="0"/>
            <a:r>
              <a:rPr lang="sv-SE" err="1"/>
              <a:t>Bulletlist</a:t>
            </a:r>
            <a:r>
              <a:rPr lang="sv-SE"/>
              <a:t> </a:t>
            </a:r>
            <a:r>
              <a:rPr lang="sv-SE" err="1"/>
              <a:t>level</a:t>
            </a:r>
            <a:r>
              <a:rPr lang="sv-SE"/>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err="1"/>
              <a:t>Bulletlist</a:t>
            </a:r>
            <a:r>
              <a:rPr lang="sv-SE"/>
              <a:t> </a:t>
            </a:r>
            <a:r>
              <a:rPr lang="sv-SE" err="1"/>
              <a:t>level</a:t>
            </a:r>
            <a:r>
              <a:rPr lang="sv-SE"/>
              <a:t> 1</a:t>
            </a:r>
          </a:p>
          <a:p>
            <a:pPr lvl="0"/>
            <a:endParaRPr lang="sv-SE"/>
          </a:p>
        </p:txBody>
      </p:sp>
      <p:sp>
        <p:nvSpPr>
          <p:cNvPr id="17" name="Platshållare för text 3">
            <a:extLst>
              <a:ext uri="{FF2B5EF4-FFF2-40B4-BE49-F238E27FC236}">
                <a16:creationId xmlns:a16="http://schemas.microsoft.com/office/drawing/2014/main" id="{0F9036E5-E019-AA3B-543E-AB9C9B824EEF}"/>
              </a:ext>
            </a:extLst>
          </p:cNvPr>
          <p:cNvSpPr>
            <a:spLocks noGrp="1"/>
          </p:cNvSpPr>
          <p:nvPr>
            <p:ph type="body" sz="quarter" idx="11" hasCustomPrompt="1"/>
          </p:nvPr>
        </p:nvSpPr>
        <p:spPr>
          <a:xfrm>
            <a:off x="263647" y="1509221"/>
            <a:ext cx="3612523" cy="386054"/>
          </a:xfrm>
        </p:spPr>
        <p:txBody>
          <a:bodyPr bIns="108000">
            <a:spAutoFit/>
          </a:bodyPr>
          <a:lstStyle>
            <a:lvl1pPr marL="0" indent="0">
              <a:buNone/>
              <a:defRPr sz="1800">
                <a:solidFill>
                  <a:schemeClr val="tx2"/>
                </a:solidFill>
              </a:defRPr>
            </a:lvl1pPr>
          </a:lstStyle>
          <a:p>
            <a:pPr lvl="0"/>
            <a:r>
              <a:rPr lang="sv-SE"/>
              <a:t>Second </a:t>
            </a:r>
            <a:r>
              <a:rPr lang="sv-SE" err="1"/>
              <a:t>heading</a:t>
            </a:r>
            <a:endParaRPr lang="sv-SE"/>
          </a:p>
        </p:txBody>
      </p:sp>
      <p:sp>
        <p:nvSpPr>
          <p:cNvPr id="18" name="Platshållare för text 3">
            <a:extLst>
              <a:ext uri="{FF2B5EF4-FFF2-40B4-BE49-F238E27FC236}">
                <a16:creationId xmlns:a16="http://schemas.microsoft.com/office/drawing/2014/main" id="{0558EA69-89DF-B567-E499-CC83BC3047C7}"/>
              </a:ext>
            </a:extLst>
          </p:cNvPr>
          <p:cNvSpPr>
            <a:spLocks noGrp="1"/>
          </p:cNvSpPr>
          <p:nvPr>
            <p:ph type="body" sz="quarter" idx="12" hasCustomPrompt="1"/>
          </p:nvPr>
        </p:nvSpPr>
        <p:spPr>
          <a:xfrm>
            <a:off x="4289738" y="1898241"/>
            <a:ext cx="3612523" cy="4087638"/>
          </a:xfrm>
        </p:spPr>
        <p:txBody>
          <a:bodyPr>
            <a:noAutofit/>
          </a:bodyPr>
          <a:lstStyle>
            <a:lvl1pPr>
              <a:spcBef>
                <a:spcPts val="1000"/>
              </a:spcBef>
              <a:defRPr/>
            </a:lvl1pPr>
          </a:lstStyle>
          <a:p>
            <a:pPr lvl="0"/>
            <a:r>
              <a:rPr lang="sv-SE" err="1"/>
              <a:t>Bulletlist</a:t>
            </a:r>
            <a:r>
              <a:rPr lang="sv-SE"/>
              <a:t> </a:t>
            </a:r>
            <a:r>
              <a:rPr lang="sv-SE" err="1"/>
              <a:t>level</a:t>
            </a:r>
            <a:r>
              <a:rPr lang="sv-SE"/>
              <a:t> 1</a:t>
            </a:r>
          </a:p>
          <a:p>
            <a:pPr lvl="0"/>
            <a:r>
              <a:rPr lang="sv-SE" err="1"/>
              <a:t>Bulletlist</a:t>
            </a:r>
            <a:r>
              <a:rPr lang="sv-SE"/>
              <a:t> </a:t>
            </a:r>
            <a:r>
              <a:rPr lang="sv-SE" err="1"/>
              <a:t>level</a:t>
            </a:r>
            <a:r>
              <a:rPr lang="sv-SE"/>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err="1"/>
              <a:t>Bulletlist</a:t>
            </a:r>
            <a:r>
              <a:rPr lang="sv-SE"/>
              <a:t> </a:t>
            </a:r>
            <a:r>
              <a:rPr lang="sv-SE" err="1"/>
              <a:t>level</a:t>
            </a:r>
            <a:r>
              <a:rPr lang="sv-SE"/>
              <a:t> 1</a:t>
            </a:r>
          </a:p>
        </p:txBody>
      </p:sp>
      <p:sp>
        <p:nvSpPr>
          <p:cNvPr id="19" name="Platshållare för text 3">
            <a:extLst>
              <a:ext uri="{FF2B5EF4-FFF2-40B4-BE49-F238E27FC236}">
                <a16:creationId xmlns:a16="http://schemas.microsoft.com/office/drawing/2014/main" id="{4AB189F4-05A7-E4FD-C0F5-13FF1AD62FAD}"/>
              </a:ext>
            </a:extLst>
          </p:cNvPr>
          <p:cNvSpPr>
            <a:spLocks noGrp="1"/>
          </p:cNvSpPr>
          <p:nvPr>
            <p:ph type="body" sz="quarter" idx="13" hasCustomPrompt="1"/>
          </p:nvPr>
        </p:nvSpPr>
        <p:spPr>
          <a:xfrm>
            <a:off x="4289738" y="1509221"/>
            <a:ext cx="3612523" cy="386054"/>
          </a:xfrm>
        </p:spPr>
        <p:txBody>
          <a:bodyPr bIns="108000">
            <a:spAutoFit/>
          </a:bodyPr>
          <a:lstStyle>
            <a:lvl1pPr marL="0" indent="0">
              <a:buNone/>
              <a:defRPr sz="1800">
                <a:solidFill>
                  <a:schemeClr val="tx2"/>
                </a:solidFill>
              </a:defRPr>
            </a:lvl1pPr>
          </a:lstStyle>
          <a:p>
            <a:pPr lvl="0"/>
            <a:r>
              <a:rPr lang="sv-SE"/>
              <a:t>Second </a:t>
            </a:r>
            <a:r>
              <a:rPr lang="sv-SE" err="1"/>
              <a:t>heading</a:t>
            </a:r>
            <a:endParaRPr lang="sv-SE"/>
          </a:p>
        </p:txBody>
      </p:sp>
      <p:sp>
        <p:nvSpPr>
          <p:cNvPr id="20" name="Platshållare för text 3">
            <a:extLst>
              <a:ext uri="{FF2B5EF4-FFF2-40B4-BE49-F238E27FC236}">
                <a16:creationId xmlns:a16="http://schemas.microsoft.com/office/drawing/2014/main" id="{8F173D76-74AB-47D3-9F98-D4AA992E295D}"/>
              </a:ext>
            </a:extLst>
          </p:cNvPr>
          <p:cNvSpPr>
            <a:spLocks noGrp="1"/>
          </p:cNvSpPr>
          <p:nvPr>
            <p:ph type="body" sz="quarter" idx="14" hasCustomPrompt="1"/>
          </p:nvPr>
        </p:nvSpPr>
        <p:spPr>
          <a:xfrm>
            <a:off x="8315952" y="1909090"/>
            <a:ext cx="3612523" cy="4087638"/>
          </a:xfrm>
        </p:spPr>
        <p:txBody>
          <a:bodyPr>
            <a:noAutofit/>
          </a:bodyPr>
          <a:lstStyle>
            <a:lvl1pPr>
              <a:spcBef>
                <a:spcPts val="1000"/>
              </a:spcBef>
              <a:defRPr/>
            </a:lvl1pPr>
          </a:lstStyle>
          <a:p>
            <a:pPr lvl="0"/>
            <a:r>
              <a:rPr lang="sv-SE" err="1"/>
              <a:t>Bulletlist</a:t>
            </a:r>
            <a:r>
              <a:rPr lang="sv-SE"/>
              <a:t> </a:t>
            </a:r>
            <a:r>
              <a:rPr lang="sv-SE" err="1"/>
              <a:t>level</a:t>
            </a:r>
            <a:r>
              <a:rPr lang="sv-SE"/>
              <a:t> 1</a:t>
            </a:r>
          </a:p>
          <a:p>
            <a:pPr lvl="0"/>
            <a:r>
              <a:rPr lang="sv-SE" err="1"/>
              <a:t>Bulletlist</a:t>
            </a:r>
            <a:r>
              <a:rPr lang="sv-SE"/>
              <a:t> </a:t>
            </a:r>
            <a:r>
              <a:rPr lang="sv-SE" err="1"/>
              <a:t>level</a:t>
            </a:r>
            <a:r>
              <a:rPr lang="sv-SE"/>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err="1"/>
              <a:t>Bulletlist</a:t>
            </a:r>
            <a:r>
              <a:rPr lang="sv-SE"/>
              <a:t> </a:t>
            </a:r>
            <a:r>
              <a:rPr lang="sv-SE" err="1"/>
              <a:t>level</a:t>
            </a:r>
            <a:r>
              <a:rPr lang="sv-SE"/>
              <a:t> 1</a:t>
            </a:r>
          </a:p>
        </p:txBody>
      </p:sp>
      <p:sp>
        <p:nvSpPr>
          <p:cNvPr id="21" name="Platshållare för text 3">
            <a:extLst>
              <a:ext uri="{FF2B5EF4-FFF2-40B4-BE49-F238E27FC236}">
                <a16:creationId xmlns:a16="http://schemas.microsoft.com/office/drawing/2014/main" id="{F59D13FA-8507-2ECC-7712-FF68A29F843F}"/>
              </a:ext>
            </a:extLst>
          </p:cNvPr>
          <p:cNvSpPr>
            <a:spLocks noGrp="1"/>
          </p:cNvSpPr>
          <p:nvPr>
            <p:ph type="body" sz="quarter" idx="15" hasCustomPrompt="1"/>
          </p:nvPr>
        </p:nvSpPr>
        <p:spPr>
          <a:xfrm>
            <a:off x="8315952" y="1509221"/>
            <a:ext cx="3612523" cy="386054"/>
          </a:xfrm>
        </p:spPr>
        <p:txBody>
          <a:bodyPr bIns="108000">
            <a:spAutoFit/>
          </a:bodyPr>
          <a:lstStyle>
            <a:lvl1pPr marL="0" indent="0">
              <a:buNone/>
              <a:defRPr sz="1800">
                <a:solidFill>
                  <a:schemeClr val="tx2"/>
                </a:solidFill>
              </a:defRPr>
            </a:lvl1pPr>
          </a:lstStyle>
          <a:p>
            <a:pPr lvl="0"/>
            <a:r>
              <a:rPr lang="sv-SE"/>
              <a:t>Second </a:t>
            </a:r>
            <a:r>
              <a:rPr lang="sv-SE" err="1"/>
              <a:t>heading</a:t>
            </a:r>
            <a:endParaRPr lang="sv-SE"/>
          </a:p>
        </p:txBody>
      </p:sp>
      <p:cxnSp>
        <p:nvCxnSpPr>
          <p:cNvPr id="5" name="Rak 4">
            <a:extLst>
              <a:ext uri="{FF2B5EF4-FFF2-40B4-BE49-F238E27FC236}">
                <a16:creationId xmlns:a16="http://schemas.microsoft.com/office/drawing/2014/main" id="{A92A1FEC-0841-E6F7-AAA0-21FA3F438655}"/>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7A8E00B4-E4C2-996F-62F0-A3BFD2ED5C7E}"/>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6" name="TextBox 1">
            <a:extLst>
              <a:ext uri="{FF2B5EF4-FFF2-40B4-BE49-F238E27FC236}">
                <a16:creationId xmlns:a16="http://schemas.microsoft.com/office/drawing/2014/main" id="{54697D11-1551-D045-6478-DB07FD57891B}"/>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2696429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er, bullets, picture">
    <p:bg>
      <p:bgPr>
        <a:solidFill>
          <a:srgbClr val="F0F6F0"/>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820C25B4-ABD2-87BE-459B-DF032AD7761A}"/>
              </a:ext>
            </a:extLst>
          </p:cNvPr>
          <p:cNvSpPr>
            <a:spLocks noGrp="1"/>
          </p:cNvSpPr>
          <p:nvPr>
            <p:ph type="pic" sz="quarter" idx="11" hasCustomPrompt="1"/>
          </p:nvPr>
        </p:nvSpPr>
        <p:spPr>
          <a:xfrm>
            <a:off x="6096000" y="765175"/>
            <a:ext cx="6096000" cy="5583493"/>
          </a:xfrm>
        </p:spPr>
        <p:txBody>
          <a:bodyPr tIns="0" bIns="720000" anchor="ctr" anchorCtr="0"/>
          <a:lstStyle>
            <a:lvl1pPr marL="0" indent="0" algn="ctr">
              <a:buNone/>
              <a:defRPr/>
            </a:lvl1pPr>
          </a:lstStyle>
          <a:p>
            <a:r>
              <a:rPr lang="en-GB"/>
              <a:t>Click icon to add picture</a:t>
            </a:r>
            <a:endParaRPr lang="sv-SE"/>
          </a:p>
        </p:txBody>
      </p:sp>
      <p:sp>
        <p:nvSpPr>
          <p:cNvPr id="10" name="Rubrik 1">
            <a:extLst>
              <a:ext uri="{FF2B5EF4-FFF2-40B4-BE49-F238E27FC236}">
                <a16:creationId xmlns:a16="http://schemas.microsoft.com/office/drawing/2014/main" id="{EE3C8EDD-BDD3-60E4-29E4-B3BE738461B9}"/>
              </a:ext>
            </a:extLst>
          </p:cNvPr>
          <p:cNvSpPr>
            <a:spLocks noGrp="1"/>
          </p:cNvSpPr>
          <p:nvPr>
            <p:ph type="title" hasCustomPrompt="1"/>
          </p:nvPr>
        </p:nvSpPr>
        <p:spPr>
          <a:xfrm>
            <a:off x="263525" y="757266"/>
            <a:ext cx="5580035" cy="715835"/>
          </a:xfrm>
        </p:spPr>
        <p:txBody>
          <a:bodyPr wrap="square" bIns="270000" anchor="t" anchorCtr="0">
            <a:spAutoFit/>
          </a:bodyPr>
          <a:lstStyle>
            <a:lvl1pPr>
              <a:defRPr sz="3200" b="0"/>
            </a:lvl1pPr>
          </a:lstStyle>
          <a:p>
            <a:r>
              <a:rPr lang="sv-SE" err="1"/>
              <a:t>Heading</a:t>
            </a:r>
            <a:endParaRPr lang="sv-SE"/>
          </a:p>
        </p:txBody>
      </p:sp>
      <p:sp>
        <p:nvSpPr>
          <p:cNvPr id="11" name="Platshållare för text 3">
            <a:extLst>
              <a:ext uri="{FF2B5EF4-FFF2-40B4-BE49-F238E27FC236}">
                <a16:creationId xmlns:a16="http://schemas.microsoft.com/office/drawing/2014/main" id="{0FC7735E-69ED-0570-503E-B59DFA1F15A4}"/>
              </a:ext>
            </a:extLst>
          </p:cNvPr>
          <p:cNvSpPr>
            <a:spLocks noGrp="1"/>
          </p:cNvSpPr>
          <p:nvPr>
            <p:ph type="body" sz="quarter" idx="10" hasCustomPrompt="1"/>
          </p:nvPr>
        </p:nvSpPr>
        <p:spPr>
          <a:xfrm>
            <a:off x="263647" y="1473101"/>
            <a:ext cx="5579942" cy="3093620"/>
          </a:xfrm>
        </p:spPr>
        <p:txBody>
          <a:bodyPr>
            <a:noAutofit/>
          </a:bodyPr>
          <a:lstStyle>
            <a:lvl1pPr>
              <a:spcBef>
                <a:spcPts val="1000"/>
              </a:spcBef>
              <a:defRPr/>
            </a:lvl1pPr>
          </a:lstStyle>
          <a:p>
            <a:pPr lvl="0"/>
            <a:r>
              <a:rPr lang="sv-SE" err="1"/>
              <a:t>Bulletlist</a:t>
            </a:r>
            <a:r>
              <a:rPr lang="sv-SE"/>
              <a:t> </a:t>
            </a:r>
            <a:r>
              <a:rPr lang="sv-SE" err="1"/>
              <a:t>level</a:t>
            </a:r>
            <a:r>
              <a:rPr lang="sv-SE"/>
              <a:t> 1</a:t>
            </a:r>
          </a:p>
          <a:p>
            <a:pPr lvl="0"/>
            <a:r>
              <a:rPr lang="sv-SE" err="1"/>
              <a:t>Bulletlist</a:t>
            </a:r>
            <a:r>
              <a:rPr lang="sv-SE"/>
              <a:t> </a:t>
            </a:r>
            <a:r>
              <a:rPr lang="sv-SE" err="1"/>
              <a:t>level</a:t>
            </a:r>
            <a:r>
              <a:rPr lang="sv-SE"/>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err="1"/>
              <a:t>Bulletlist</a:t>
            </a:r>
            <a:r>
              <a:rPr lang="sv-SE"/>
              <a:t> </a:t>
            </a:r>
            <a:r>
              <a:rPr lang="sv-SE" err="1"/>
              <a:t>level</a:t>
            </a:r>
            <a:r>
              <a:rPr lang="sv-SE"/>
              <a:t> 1</a:t>
            </a:r>
          </a:p>
        </p:txBody>
      </p:sp>
      <p:sp>
        <p:nvSpPr>
          <p:cNvPr id="15" name="Platshållare för text 2">
            <a:extLst>
              <a:ext uri="{FF2B5EF4-FFF2-40B4-BE49-F238E27FC236}">
                <a16:creationId xmlns:a16="http://schemas.microsoft.com/office/drawing/2014/main" id="{0912F9BE-EC69-B705-00EC-A8CA18FAC010}"/>
              </a:ext>
            </a:extLst>
          </p:cNvPr>
          <p:cNvSpPr>
            <a:spLocks noGrp="1"/>
          </p:cNvSpPr>
          <p:nvPr>
            <p:ph idx="12" hasCustomPrompt="1"/>
          </p:nvPr>
        </p:nvSpPr>
        <p:spPr>
          <a:xfrm>
            <a:off x="6096000" y="6499925"/>
            <a:ext cx="580287"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a:t>Information:</a:t>
            </a:r>
          </a:p>
        </p:txBody>
      </p:sp>
      <p:cxnSp>
        <p:nvCxnSpPr>
          <p:cNvPr id="2" name="Rak 1">
            <a:extLst>
              <a:ext uri="{FF2B5EF4-FFF2-40B4-BE49-F238E27FC236}">
                <a16:creationId xmlns:a16="http://schemas.microsoft.com/office/drawing/2014/main" id="{4749117A-2E18-CCE4-2D4D-F62680A5FC9E}"/>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Bildobjekt 5">
            <a:extLst>
              <a:ext uri="{FF2B5EF4-FFF2-40B4-BE49-F238E27FC236}">
                <a16:creationId xmlns:a16="http://schemas.microsoft.com/office/drawing/2014/main" id="{08F7C987-5974-74CC-D3F2-7601CB529789}"/>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3" name="TextBox 1">
            <a:extLst>
              <a:ext uri="{FF2B5EF4-FFF2-40B4-BE49-F238E27FC236}">
                <a16:creationId xmlns:a16="http://schemas.microsoft.com/office/drawing/2014/main" id="{5091CE9C-1D85-9E86-DB12-6E2CEC13BCDA}"/>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267925856"/>
      </p:ext>
    </p:extLst>
  </p:cSld>
  <p:clrMapOvr>
    <a:masterClrMapping/>
  </p:clrMapOvr>
  <p:extLst>
    <p:ext uri="{DCECCB84-F9BA-43D5-87BE-67443E8EF086}">
      <p15:sldGuideLst xmlns:p15="http://schemas.microsoft.com/office/powerpoint/2012/main">
        <p15:guide id="1" pos="4226" userDrawn="1">
          <p15:clr>
            <a:srgbClr val="FBAE40"/>
          </p15:clr>
        </p15:guide>
        <p15:guide id="2" pos="3681" userDrawn="1">
          <p15:clr>
            <a:srgbClr val="FBAE40"/>
          </p15:clr>
        </p15:guide>
        <p15:guide id="3" orient="horz" pos="48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 text, picture">
    <p:bg>
      <p:bgPr>
        <a:solidFill>
          <a:srgbClr val="F0F6F0"/>
        </a:solidFill>
        <a:effectLst/>
      </p:bgPr>
    </p:bg>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EE3C8EDD-BDD3-60E4-29E4-B3BE738461B9}"/>
              </a:ext>
            </a:extLst>
          </p:cNvPr>
          <p:cNvSpPr>
            <a:spLocks noGrp="1"/>
          </p:cNvSpPr>
          <p:nvPr>
            <p:ph type="title" hasCustomPrompt="1"/>
          </p:nvPr>
        </p:nvSpPr>
        <p:spPr>
          <a:xfrm>
            <a:off x="263525" y="765616"/>
            <a:ext cx="5580035" cy="715835"/>
          </a:xfrm>
        </p:spPr>
        <p:txBody>
          <a:bodyPr wrap="square" bIns="270000" anchor="t" anchorCtr="0">
            <a:spAutoFit/>
          </a:bodyPr>
          <a:lstStyle>
            <a:lvl1pPr>
              <a:defRPr sz="3200" b="0"/>
            </a:lvl1pPr>
          </a:lstStyle>
          <a:p>
            <a:r>
              <a:rPr lang="sv-SE" err="1"/>
              <a:t>Heading</a:t>
            </a:r>
            <a:endParaRPr lang="sv-SE"/>
          </a:p>
        </p:txBody>
      </p:sp>
      <p:sp>
        <p:nvSpPr>
          <p:cNvPr id="11" name="Platshållare för text 3">
            <a:extLst>
              <a:ext uri="{FF2B5EF4-FFF2-40B4-BE49-F238E27FC236}">
                <a16:creationId xmlns:a16="http://schemas.microsoft.com/office/drawing/2014/main" id="{0FC7735E-69ED-0570-503E-B59DFA1F15A4}"/>
              </a:ext>
            </a:extLst>
          </p:cNvPr>
          <p:cNvSpPr>
            <a:spLocks noGrp="1"/>
          </p:cNvSpPr>
          <p:nvPr>
            <p:ph type="body" sz="quarter" idx="10" hasCustomPrompt="1"/>
          </p:nvPr>
        </p:nvSpPr>
        <p:spPr>
          <a:xfrm>
            <a:off x="263647" y="1481451"/>
            <a:ext cx="5579942" cy="3085271"/>
          </a:xfrm>
        </p:spPr>
        <p:txBody>
          <a:bodyPr>
            <a:noAutofit/>
          </a:bodyPr>
          <a:lstStyle>
            <a:lvl1pPr marL="0" indent="0">
              <a:spcBef>
                <a:spcPts val="1000"/>
              </a:spcBef>
              <a:buNone/>
              <a:defRPr/>
            </a:lvl1pPr>
          </a:lstStyle>
          <a:p>
            <a:pPr lvl="0"/>
            <a:r>
              <a:rPr lang="sv-SE"/>
              <a:t>Body text</a:t>
            </a:r>
          </a:p>
        </p:txBody>
      </p:sp>
      <p:sp>
        <p:nvSpPr>
          <p:cNvPr id="6" name="Platshållare för text 2">
            <a:extLst>
              <a:ext uri="{FF2B5EF4-FFF2-40B4-BE49-F238E27FC236}">
                <a16:creationId xmlns:a16="http://schemas.microsoft.com/office/drawing/2014/main" id="{A7F6E89F-C682-AF9D-C39F-13D2307AFEDC}"/>
              </a:ext>
            </a:extLst>
          </p:cNvPr>
          <p:cNvSpPr>
            <a:spLocks noGrp="1"/>
          </p:cNvSpPr>
          <p:nvPr>
            <p:ph idx="12" hasCustomPrompt="1"/>
          </p:nvPr>
        </p:nvSpPr>
        <p:spPr>
          <a:xfrm>
            <a:off x="6096000" y="6499925"/>
            <a:ext cx="580287"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a:t>Information:</a:t>
            </a:r>
          </a:p>
        </p:txBody>
      </p:sp>
      <p:cxnSp>
        <p:nvCxnSpPr>
          <p:cNvPr id="2" name="Rak 1">
            <a:extLst>
              <a:ext uri="{FF2B5EF4-FFF2-40B4-BE49-F238E27FC236}">
                <a16:creationId xmlns:a16="http://schemas.microsoft.com/office/drawing/2014/main" id="{C08B6603-4B4D-8B09-F769-C2E88A7A38B2}"/>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Platshållare för bild 4">
            <a:extLst>
              <a:ext uri="{FF2B5EF4-FFF2-40B4-BE49-F238E27FC236}">
                <a16:creationId xmlns:a16="http://schemas.microsoft.com/office/drawing/2014/main" id="{ACF7FB05-730E-CE25-5173-4CFFF6E6F12F}"/>
              </a:ext>
            </a:extLst>
          </p:cNvPr>
          <p:cNvSpPr>
            <a:spLocks noGrp="1"/>
          </p:cNvSpPr>
          <p:nvPr>
            <p:ph type="pic" sz="quarter" idx="11" hasCustomPrompt="1"/>
          </p:nvPr>
        </p:nvSpPr>
        <p:spPr>
          <a:xfrm>
            <a:off x="6096000" y="765175"/>
            <a:ext cx="6096000" cy="5583493"/>
          </a:xfrm>
        </p:spPr>
        <p:txBody>
          <a:bodyPr tIns="0" bIns="720000" anchor="ctr" anchorCtr="0"/>
          <a:lstStyle>
            <a:lvl1pPr marL="0" indent="0" algn="ctr">
              <a:buNone/>
              <a:defRPr/>
            </a:lvl1pPr>
          </a:lstStyle>
          <a:p>
            <a:r>
              <a:rPr lang="en-GB"/>
              <a:t>Click icon to add picture</a:t>
            </a:r>
            <a:endParaRPr lang="sv-SE"/>
          </a:p>
        </p:txBody>
      </p:sp>
      <p:pic>
        <p:nvPicPr>
          <p:cNvPr id="5" name="Bildobjekt 4">
            <a:extLst>
              <a:ext uri="{FF2B5EF4-FFF2-40B4-BE49-F238E27FC236}">
                <a16:creationId xmlns:a16="http://schemas.microsoft.com/office/drawing/2014/main" id="{7B2CB759-DAD3-6FEF-46EE-91105B6BF5C4}"/>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3" name="TextBox 1">
            <a:extLst>
              <a:ext uri="{FF2B5EF4-FFF2-40B4-BE49-F238E27FC236}">
                <a16:creationId xmlns:a16="http://schemas.microsoft.com/office/drawing/2014/main" id="{48A760E9-54BA-2B2F-24C5-2C30DEEAF026}"/>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883734266"/>
      </p:ext>
    </p:extLst>
  </p:cSld>
  <p:clrMapOvr>
    <a:masterClrMapping/>
  </p:clrMapOvr>
  <p:extLst>
    <p:ext uri="{DCECCB84-F9BA-43D5-87BE-67443E8EF086}">
      <p15:sldGuideLst xmlns:p15="http://schemas.microsoft.com/office/powerpoint/2012/main">
        <p15:guide id="1" pos="4226" userDrawn="1">
          <p15:clr>
            <a:srgbClr val="FBAE40"/>
          </p15:clr>
        </p15:guide>
        <p15:guide id="2" pos="3681" userDrawn="1">
          <p15:clr>
            <a:srgbClr val="FBAE40"/>
          </p15:clr>
        </p15:guide>
        <p15:guide id="3" orient="horz" pos="48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bullets, pictures">
    <p:bg>
      <p:bgPr>
        <a:solidFill>
          <a:srgbClr val="F0F6F0"/>
        </a:solidFill>
        <a:effectLst/>
      </p:bgPr>
    </p:bg>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EE3C8EDD-BDD3-60E4-29E4-B3BE738461B9}"/>
              </a:ext>
            </a:extLst>
          </p:cNvPr>
          <p:cNvSpPr>
            <a:spLocks noGrp="1"/>
          </p:cNvSpPr>
          <p:nvPr>
            <p:ph type="title" hasCustomPrompt="1"/>
          </p:nvPr>
        </p:nvSpPr>
        <p:spPr>
          <a:xfrm>
            <a:off x="263525" y="765177"/>
            <a:ext cx="5580063" cy="715835"/>
          </a:xfrm>
        </p:spPr>
        <p:txBody>
          <a:bodyPr wrap="square" bIns="270000" anchor="t" anchorCtr="0">
            <a:spAutoFit/>
          </a:bodyPr>
          <a:lstStyle>
            <a:lvl1pPr>
              <a:defRPr sz="3200" b="0"/>
            </a:lvl1pPr>
          </a:lstStyle>
          <a:p>
            <a:r>
              <a:rPr lang="sv-SE" err="1"/>
              <a:t>Heading</a:t>
            </a:r>
            <a:endParaRPr lang="sv-SE"/>
          </a:p>
        </p:txBody>
      </p:sp>
      <p:sp>
        <p:nvSpPr>
          <p:cNvPr id="11" name="Platshållare för text 3">
            <a:extLst>
              <a:ext uri="{FF2B5EF4-FFF2-40B4-BE49-F238E27FC236}">
                <a16:creationId xmlns:a16="http://schemas.microsoft.com/office/drawing/2014/main" id="{0FC7735E-69ED-0570-503E-B59DFA1F15A4}"/>
              </a:ext>
            </a:extLst>
          </p:cNvPr>
          <p:cNvSpPr>
            <a:spLocks noGrp="1"/>
          </p:cNvSpPr>
          <p:nvPr>
            <p:ph type="body" sz="quarter" idx="10" hasCustomPrompt="1"/>
          </p:nvPr>
        </p:nvSpPr>
        <p:spPr>
          <a:xfrm>
            <a:off x="263647" y="1481012"/>
            <a:ext cx="5579942" cy="3085710"/>
          </a:xfrm>
        </p:spPr>
        <p:txBody>
          <a:bodyPr>
            <a:noAutofit/>
          </a:bodyPr>
          <a:lstStyle>
            <a:lvl1pPr marL="0" indent="0">
              <a:spcBef>
                <a:spcPts val="1000"/>
              </a:spcBef>
              <a:buNone/>
              <a:defRPr/>
            </a:lvl1pPr>
          </a:lstStyle>
          <a:p>
            <a:pPr lvl="0"/>
            <a:r>
              <a:rPr lang="sv-SE"/>
              <a:t>Body text</a:t>
            </a:r>
          </a:p>
        </p:txBody>
      </p:sp>
      <p:sp>
        <p:nvSpPr>
          <p:cNvPr id="12" name="Platshållare för bild 4">
            <a:extLst>
              <a:ext uri="{FF2B5EF4-FFF2-40B4-BE49-F238E27FC236}">
                <a16:creationId xmlns:a16="http://schemas.microsoft.com/office/drawing/2014/main" id="{CE2C4001-377A-E408-C94C-4061C3843CA0}"/>
              </a:ext>
            </a:extLst>
          </p:cNvPr>
          <p:cNvSpPr>
            <a:spLocks noGrp="1"/>
          </p:cNvSpPr>
          <p:nvPr>
            <p:ph type="pic" sz="quarter" idx="14" hasCustomPrompt="1"/>
          </p:nvPr>
        </p:nvSpPr>
        <p:spPr>
          <a:xfrm>
            <a:off x="6096122" y="765174"/>
            <a:ext cx="5832353" cy="2786535"/>
          </a:xfrm>
        </p:spPr>
        <p:txBody>
          <a:bodyPr tIns="0" bIns="720000" anchor="ctr" anchorCtr="0"/>
          <a:lstStyle>
            <a:lvl1pPr marL="0" indent="0" algn="ctr">
              <a:buNone/>
              <a:defRPr/>
            </a:lvl1pPr>
          </a:lstStyle>
          <a:p>
            <a:r>
              <a:rPr lang="en-GB"/>
              <a:t>Click icon to add picture</a:t>
            </a:r>
            <a:endParaRPr lang="sv-SE"/>
          </a:p>
        </p:txBody>
      </p:sp>
      <p:sp>
        <p:nvSpPr>
          <p:cNvPr id="14" name="Platshållare för bild 4">
            <a:extLst>
              <a:ext uri="{FF2B5EF4-FFF2-40B4-BE49-F238E27FC236}">
                <a16:creationId xmlns:a16="http://schemas.microsoft.com/office/drawing/2014/main" id="{922CB3BF-6098-0551-C65A-92378FCF9FB7}"/>
              </a:ext>
            </a:extLst>
          </p:cNvPr>
          <p:cNvSpPr>
            <a:spLocks noGrp="1"/>
          </p:cNvSpPr>
          <p:nvPr>
            <p:ph type="pic" sz="quarter" idx="16" hasCustomPrompt="1"/>
          </p:nvPr>
        </p:nvSpPr>
        <p:spPr>
          <a:xfrm>
            <a:off x="6096122" y="3824083"/>
            <a:ext cx="5832353" cy="2521154"/>
          </a:xfrm>
        </p:spPr>
        <p:txBody>
          <a:bodyPr tIns="0" bIns="720000" anchor="ctr" anchorCtr="0"/>
          <a:lstStyle>
            <a:lvl1pPr marL="0" indent="0" algn="ctr">
              <a:buNone/>
              <a:defRPr/>
            </a:lvl1pPr>
          </a:lstStyle>
          <a:p>
            <a:r>
              <a:rPr lang="en-GB"/>
              <a:t>Click icon to add picture</a:t>
            </a:r>
            <a:endParaRPr lang="sv-SE"/>
          </a:p>
        </p:txBody>
      </p:sp>
      <p:sp>
        <p:nvSpPr>
          <p:cNvPr id="17" name="Platshållare för text 2">
            <a:extLst>
              <a:ext uri="{FF2B5EF4-FFF2-40B4-BE49-F238E27FC236}">
                <a16:creationId xmlns:a16="http://schemas.microsoft.com/office/drawing/2014/main" id="{447E1B22-62C4-5C8C-6251-6FE75F1771B8}"/>
              </a:ext>
            </a:extLst>
          </p:cNvPr>
          <p:cNvSpPr>
            <a:spLocks noGrp="1"/>
          </p:cNvSpPr>
          <p:nvPr>
            <p:ph idx="12" hasCustomPrompt="1"/>
          </p:nvPr>
        </p:nvSpPr>
        <p:spPr>
          <a:xfrm>
            <a:off x="6096000" y="6499925"/>
            <a:ext cx="580287"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a:t>Information:</a:t>
            </a:r>
          </a:p>
        </p:txBody>
      </p:sp>
      <p:cxnSp>
        <p:nvCxnSpPr>
          <p:cNvPr id="2" name="Rak 1">
            <a:extLst>
              <a:ext uri="{FF2B5EF4-FFF2-40B4-BE49-F238E27FC236}">
                <a16:creationId xmlns:a16="http://schemas.microsoft.com/office/drawing/2014/main" id="{57750377-4969-491C-9B70-B13BCF8B6170}"/>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D5B09C1C-4999-7844-AE78-B2BDFE103E80}"/>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3" name="TextBox 1">
            <a:extLst>
              <a:ext uri="{FF2B5EF4-FFF2-40B4-BE49-F238E27FC236}">
                <a16:creationId xmlns:a16="http://schemas.microsoft.com/office/drawing/2014/main" id="{79B03D99-FD75-4557-E50A-D843AAE96D6A}"/>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3951899135"/>
      </p:ext>
    </p:extLst>
  </p:cSld>
  <p:clrMapOvr>
    <a:masterClrMapping/>
  </p:clrMapOvr>
  <p:extLst>
    <p:ext uri="{DCECCB84-F9BA-43D5-87BE-67443E8EF086}">
      <p15:sldGuideLst xmlns:p15="http://schemas.microsoft.com/office/powerpoint/2012/main">
        <p15:guide id="1" pos="4226" userDrawn="1">
          <p15:clr>
            <a:srgbClr val="FBAE40"/>
          </p15:clr>
        </p15:guide>
        <p15:guide id="2" pos="3681" userDrawn="1">
          <p15:clr>
            <a:srgbClr val="FBAE40"/>
          </p15:clr>
        </p15:guide>
        <p15:guide id="3" orient="horz" pos="48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agram 1">
    <p:bg>
      <p:bgPr>
        <a:solidFill>
          <a:srgbClr val="F0F6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FE1EBF-7F72-4258-6759-8C30091CD9CD}"/>
              </a:ext>
            </a:extLst>
          </p:cNvPr>
          <p:cNvSpPr>
            <a:spLocks noGrp="1"/>
          </p:cNvSpPr>
          <p:nvPr>
            <p:ph type="title" hasCustomPrompt="1"/>
          </p:nvPr>
        </p:nvSpPr>
        <p:spPr>
          <a:xfrm>
            <a:off x="263525" y="765175"/>
            <a:ext cx="5580035" cy="715835"/>
          </a:xfrm>
        </p:spPr>
        <p:txBody>
          <a:bodyPr wrap="square" bIns="270000" anchor="t" anchorCtr="0">
            <a:spAutoFit/>
          </a:bodyPr>
          <a:lstStyle>
            <a:lvl1pPr>
              <a:defRPr sz="3200" b="0"/>
            </a:lvl1pPr>
          </a:lstStyle>
          <a:p>
            <a:r>
              <a:rPr lang="sv-SE" err="1"/>
              <a:t>Heading</a:t>
            </a:r>
            <a:endParaRPr lang="sv-SE"/>
          </a:p>
        </p:txBody>
      </p:sp>
      <p:sp>
        <p:nvSpPr>
          <p:cNvPr id="3" name="Platshållare för text 3">
            <a:extLst>
              <a:ext uri="{FF2B5EF4-FFF2-40B4-BE49-F238E27FC236}">
                <a16:creationId xmlns:a16="http://schemas.microsoft.com/office/drawing/2014/main" id="{0615F8E5-386A-534B-7899-928D250F39F6}"/>
              </a:ext>
            </a:extLst>
          </p:cNvPr>
          <p:cNvSpPr>
            <a:spLocks noGrp="1"/>
          </p:cNvSpPr>
          <p:nvPr>
            <p:ph type="body" sz="quarter" idx="10" hasCustomPrompt="1"/>
          </p:nvPr>
        </p:nvSpPr>
        <p:spPr>
          <a:xfrm>
            <a:off x="263647" y="1481009"/>
            <a:ext cx="5579942" cy="1947985"/>
          </a:xfrm>
        </p:spPr>
        <p:txBody>
          <a:bodyPr>
            <a:noAutofit/>
          </a:bodyPr>
          <a:lstStyle>
            <a:lvl1pPr marL="0" indent="0">
              <a:spcBef>
                <a:spcPts val="1000"/>
              </a:spcBef>
              <a:buNone/>
              <a:defRPr/>
            </a:lvl1pPr>
          </a:lstStyle>
          <a:p>
            <a:pPr lvl="0"/>
            <a:r>
              <a:rPr lang="sv-SE"/>
              <a:t>Body text</a:t>
            </a:r>
          </a:p>
        </p:txBody>
      </p:sp>
      <p:sp>
        <p:nvSpPr>
          <p:cNvPr id="4" name="Platshållare för diagram 3">
            <a:extLst>
              <a:ext uri="{FF2B5EF4-FFF2-40B4-BE49-F238E27FC236}">
                <a16:creationId xmlns:a16="http://schemas.microsoft.com/office/drawing/2014/main" id="{CF9ADEAC-4F15-CD23-6A3A-0CD13B0CB6D2}"/>
              </a:ext>
            </a:extLst>
          </p:cNvPr>
          <p:cNvSpPr>
            <a:spLocks noGrp="1"/>
          </p:cNvSpPr>
          <p:nvPr>
            <p:ph type="chart" sz="quarter" idx="15" hasCustomPrompt="1"/>
          </p:nvPr>
        </p:nvSpPr>
        <p:spPr>
          <a:xfrm>
            <a:off x="6094800" y="750716"/>
            <a:ext cx="5832475" cy="2663822"/>
          </a:xfrm>
        </p:spPr>
        <p:txBody>
          <a:bodyPr bIns="720000" anchor="ctr" anchorCtr="0"/>
          <a:lstStyle>
            <a:lvl1pPr marL="0" indent="0" algn="ctr">
              <a:buNone/>
              <a:defRPr/>
            </a:lvl1pPr>
          </a:lstStyle>
          <a:p>
            <a:r>
              <a:rPr lang="sv-SE" err="1"/>
              <a:t>Click</a:t>
            </a:r>
            <a:r>
              <a:rPr lang="sv-SE"/>
              <a:t> </a:t>
            </a:r>
            <a:r>
              <a:rPr lang="sv-SE" err="1"/>
              <a:t>icon</a:t>
            </a:r>
            <a:r>
              <a:rPr lang="sv-SE"/>
              <a:t> to </a:t>
            </a:r>
            <a:r>
              <a:rPr lang="sv-SE" err="1"/>
              <a:t>add</a:t>
            </a:r>
            <a:r>
              <a:rPr lang="sv-SE"/>
              <a:t> diagram</a:t>
            </a:r>
          </a:p>
        </p:txBody>
      </p:sp>
      <p:sp>
        <p:nvSpPr>
          <p:cNvPr id="13" name="Platshållare för diagram 3">
            <a:extLst>
              <a:ext uri="{FF2B5EF4-FFF2-40B4-BE49-F238E27FC236}">
                <a16:creationId xmlns:a16="http://schemas.microsoft.com/office/drawing/2014/main" id="{DB5C3751-2712-DA97-0040-30B1BECAA655}"/>
              </a:ext>
            </a:extLst>
          </p:cNvPr>
          <p:cNvSpPr>
            <a:spLocks noGrp="1"/>
          </p:cNvSpPr>
          <p:nvPr>
            <p:ph type="chart" sz="quarter" idx="17" hasCustomPrompt="1"/>
          </p:nvPr>
        </p:nvSpPr>
        <p:spPr>
          <a:xfrm>
            <a:off x="6095999" y="3681410"/>
            <a:ext cx="5831275" cy="2663821"/>
          </a:xfrm>
        </p:spPr>
        <p:txBody>
          <a:bodyPr bIns="720000" anchor="ctr" anchorCtr="0"/>
          <a:lstStyle>
            <a:lvl1pPr marL="0" indent="0" algn="ctr">
              <a:buNone/>
              <a:defRPr/>
            </a:lvl1pPr>
          </a:lstStyle>
          <a:p>
            <a:r>
              <a:rPr lang="sv-SE" err="1"/>
              <a:t>Click</a:t>
            </a:r>
            <a:r>
              <a:rPr lang="sv-SE"/>
              <a:t> </a:t>
            </a:r>
            <a:r>
              <a:rPr lang="sv-SE" err="1"/>
              <a:t>icon</a:t>
            </a:r>
            <a:r>
              <a:rPr lang="sv-SE"/>
              <a:t> to </a:t>
            </a:r>
            <a:r>
              <a:rPr lang="sv-SE" err="1"/>
              <a:t>add</a:t>
            </a:r>
            <a:r>
              <a:rPr lang="sv-SE"/>
              <a:t> diagram</a:t>
            </a:r>
          </a:p>
        </p:txBody>
      </p:sp>
      <p:sp>
        <p:nvSpPr>
          <p:cNvPr id="15" name="Platshållare för text 2">
            <a:extLst>
              <a:ext uri="{FF2B5EF4-FFF2-40B4-BE49-F238E27FC236}">
                <a16:creationId xmlns:a16="http://schemas.microsoft.com/office/drawing/2014/main" id="{02AFDE00-F337-EE02-D95E-1702A27FF31E}"/>
              </a:ext>
            </a:extLst>
          </p:cNvPr>
          <p:cNvSpPr>
            <a:spLocks noGrp="1"/>
          </p:cNvSpPr>
          <p:nvPr>
            <p:ph idx="12" hasCustomPrompt="1"/>
          </p:nvPr>
        </p:nvSpPr>
        <p:spPr>
          <a:xfrm>
            <a:off x="3179763" y="6499925"/>
            <a:ext cx="370294"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a:t>Source:</a:t>
            </a:r>
          </a:p>
        </p:txBody>
      </p:sp>
      <p:sp>
        <p:nvSpPr>
          <p:cNvPr id="16" name="Platshållare för text 3">
            <a:extLst>
              <a:ext uri="{FF2B5EF4-FFF2-40B4-BE49-F238E27FC236}">
                <a16:creationId xmlns:a16="http://schemas.microsoft.com/office/drawing/2014/main" id="{0ECFF6BA-2EFC-6BD4-F66A-D80D6D8D4508}"/>
              </a:ext>
            </a:extLst>
          </p:cNvPr>
          <p:cNvSpPr>
            <a:spLocks noGrp="1"/>
          </p:cNvSpPr>
          <p:nvPr>
            <p:ph type="body" sz="quarter" idx="18" hasCustomPrompt="1"/>
          </p:nvPr>
        </p:nvSpPr>
        <p:spPr>
          <a:xfrm>
            <a:off x="263647" y="4716992"/>
            <a:ext cx="5579942" cy="830997"/>
          </a:xfrm>
        </p:spPr>
        <p:txBody>
          <a:bodyPr anchor="b" anchorCtr="0">
            <a:spAutoFit/>
          </a:bodyPr>
          <a:lstStyle>
            <a:lvl1pPr marL="0" indent="0">
              <a:buNone/>
              <a:defRPr sz="5400">
                <a:solidFill>
                  <a:schemeClr val="tx2"/>
                </a:solidFill>
              </a:defRPr>
            </a:lvl1pPr>
          </a:lstStyle>
          <a:p>
            <a:pPr lvl="0"/>
            <a:r>
              <a:rPr lang="sv-SE"/>
              <a:t>XX </a:t>
            </a:r>
            <a:r>
              <a:rPr lang="sv-SE" err="1"/>
              <a:t>unit</a:t>
            </a:r>
            <a:endParaRPr lang="sv-SE"/>
          </a:p>
        </p:txBody>
      </p:sp>
      <p:cxnSp>
        <p:nvCxnSpPr>
          <p:cNvPr id="5" name="Rak 4">
            <a:extLst>
              <a:ext uri="{FF2B5EF4-FFF2-40B4-BE49-F238E27FC236}">
                <a16:creationId xmlns:a16="http://schemas.microsoft.com/office/drawing/2014/main" id="{1D119EFB-8086-26EC-E0CD-2AA7B3313EA0}"/>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Bildobjekt 5">
            <a:extLst>
              <a:ext uri="{FF2B5EF4-FFF2-40B4-BE49-F238E27FC236}">
                <a16:creationId xmlns:a16="http://schemas.microsoft.com/office/drawing/2014/main" id="{534491D9-9B5B-9201-7A0F-4F07E2C4E077}"/>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7" name="TextBox 1">
            <a:extLst>
              <a:ext uri="{FF2B5EF4-FFF2-40B4-BE49-F238E27FC236}">
                <a16:creationId xmlns:a16="http://schemas.microsoft.com/office/drawing/2014/main" id="{1DD8368D-17AA-5A18-D102-296E6D7CB16C}"/>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3584288521"/>
      </p:ext>
    </p:extLst>
  </p:cSld>
  <p:clrMapOvr>
    <a:masterClrMapping/>
  </p:clrMapOvr>
  <p:extLst>
    <p:ext uri="{DCECCB84-F9BA-43D5-87BE-67443E8EF086}">
      <p15:sldGuideLst xmlns:p15="http://schemas.microsoft.com/office/powerpoint/2012/main">
        <p15:guide id="1" pos="4226">
          <p15:clr>
            <a:srgbClr val="FBAE40"/>
          </p15:clr>
        </p15:guide>
        <p15:guide id="2" pos="368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gram 2">
    <p:bg>
      <p:bgPr>
        <a:solidFill>
          <a:srgbClr val="F0F6F0"/>
        </a:solidFill>
        <a:effectLst/>
      </p:bgPr>
    </p:bg>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EE3C8EDD-BDD3-60E4-29E4-B3BE738461B9}"/>
              </a:ext>
            </a:extLst>
          </p:cNvPr>
          <p:cNvSpPr>
            <a:spLocks noGrp="1"/>
          </p:cNvSpPr>
          <p:nvPr>
            <p:ph type="title" hasCustomPrompt="1"/>
          </p:nvPr>
        </p:nvSpPr>
        <p:spPr>
          <a:xfrm>
            <a:off x="263525" y="765175"/>
            <a:ext cx="5580035" cy="715835"/>
          </a:xfrm>
        </p:spPr>
        <p:txBody>
          <a:bodyPr wrap="square" bIns="270000" anchor="t" anchorCtr="0">
            <a:spAutoFit/>
          </a:bodyPr>
          <a:lstStyle>
            <a:lvl1pPr>
              <a:defRPr sz="3200" b="0"/>
            </a:lvl1pPr>
          </a:lstStyle>
          <a:p>
            <a:r>
              <a:rPr lang="sv-SE" err="1"/>
              <a:t>Heading</a:t>
            </a:r>
            <a:endParaRPr lang="sv-SE"/>
          </a:p>
        </p:txBody>
      </p:sp>
      <p:sp>
        <p:nvSpPr>
          <p:cNvPr id="11" name="Platshållare för text 3">
            <a:extLst>
              <a:ext uri="{FF2B5EF4-FFF2-40B4-BE49-F238E27FC236}">
                <a16:creationId xmlns:a16="http://schemas.microsoft.com/office/drawing/2014/main" id="{0FC7735E-69ED-0570-503E-B59DFA1F15A4}"/>
              </a:ext>
            </a:extLst>
          </p:cNvPr>
          <p:cNvSpPr>
            <a:spLocks noGrp="1"/>
          </p:cNvSpPr>
          <p:nvPr>
            <p:ph type="body" sz="quarter" idx="10" hasCustomPrompt="1"/>
          </p:nvPr>
        </p:nvSpPr>
        <p:spPr>
          <a:xfrm>
            <a:off x="263647" y="1481010"/>
            <a:ext cx="5579942" cy="3085709"/>
          </a:xfrm>
        </p:spPr>
        <p:txBody>
          <a:bodyPr>
            <a:noAutofit/>
          </a:bodyPr>
          <a:lstStyle>
            <a:lvl1pPr marL="0" indent="0">
              <a:spcBef>
                <a:spcPts val="1000"/>
              </a:spcBef>
              <a:buNone/>
              <a:defRPr/>
            </a:lvl1pPr>
          </a:lstStyle>
          <a:p>
            <a:pPr lvl="0"/>
            <a:r>
              <a:rPr lang="sv-SE"/>
              <a:t>Body text</a:t>
            </a:r>
          </a:p>
        </p:txBody>
      </p:sp>
      <p:sp>
        <p:nvSpPr>
          <p:cNvPr id="6" name="Platshållare för diagram 3">
            <a:extLst>
              <a:ext uri="{FF2B5EF4-FFF2-40B4-BE49-F238E27FC236}">
                <a16:creationId xmlns:a16="http://schemas.microsoft.com/office/drawing/2014/main" id="{0B0D31D5-3252-2FF2-8FCC-50CC16BD4F46}"/>
              </a:ext>
            </a:extLst>
          </p:cNvPr>
          <p:cNvSpPr>
            <a:spLocks noGrp="1"/>
          </p:cNvSpPr>
          <p:nvPr>
            <p:ph type="chart" sz="quarter" idx="16" hasCustomPrompt="1"/>
          </p:nvPr>
        </p:nvSpPr>
        <p:spPr>
          <a:xfrm>
            <a:off x="6094800" y="765175"/>
            <a:ext cx="5832475" cy="5839467"/>
          </a:xfrm>
        </p:spPr>
        <p:txBody>
          <a:bodyPr bIns="720000" anchor="ctr" anchorCtr="0"/>
          <a:lstStyle>
            <a:lvl1pPr marL="0" indent="0" algn="ctr">
              <a:buNone/>
              <a:defRPr/>
            </a:lvl1pPr>
          </a:lstStyle>
          <a:p>
            <a:r>
              <a:rPr lang="sv-SE" err="1"/>
              <a:t>Click</a:t>
            </a:r>
            <a:r>
              <a:rPr lang="sv-SE"/>
              <a:t> </a:t>
            </a:r>
            <a:r>
              <a:rPr lang="sv-SE" err="1"/>
              <a:t>icon</a:t>
            </a:r>
            <a:r>
              <a:rPr lang="sv-SE"/>
              <a:t> to </a:t>
            </a:r>
            <a:r>
              <a:rPr lang="sv-SE" err="1"/>
              <a:t>add</a:t>
            </a:r>
            <a:r>
              <a:rPr lang="sv-SE"/>
              <a:t> diagram</a:t>
            </a:r>
          </a:p>
        </p:txBody>
      </p:sp>
      <p:sp>
        <p:nvSpPr>
          <p:cNvPr id="4" name="Platshållare för text 3">
            <a:extLst>
              <a:ext uri="{FF2B5EF4-FFF2-40B4-BE49-F238E27FC236}">
                <a16:creationId xmlns:a16="http://schemas.microsoft.com/office/drawing/2014/main" id="{9066D239-5D75-9631-6F20-88CFC0CD9299}"/>
              </a:ext>
            </a:extLst>
          </p:cNvPr>
          <p:cNvSpPr>
            <a:spLocks noGrp="1"/>
          </p:cNvSpPr>
          <p:nvPr>
            <p:ph type="body" sz="quarter" idx="18" hasCustomPrompt="1"/>
          </p:nvPr>
        </p:nvSpPr>
        <p:spPr>
          <a:xfrm>
            <a:off x="263647" y="4716992"/>
            <a:ext cx="5579942" cy="830997"/>
          </a:xfrm>
        </p:spPr>
        <p:txBody>
          <a:bodyPr anchor="b" anchorCtr="0">
            <a:spAutoFit/>
          </a:bodyPr>
          <a:lstStyle>
            <a:lvl1pPr marL="0" indent="0">
              <a:buNone/>
              <a:defRPr sz="5400"/>
            </a:lvl1pPr>
          </a:lstStyle>
          <a:p>
            <a:pPr lvl="0"/>
            <a:r>
              <a:rPr lang="sv-SE"/>
              <a:t>XX </a:t>
            </a:r>
            <a:r>
              <a:rPr lang="sv-SE" err="1"/>
              <a:t>unit</a:t>
            </a:r>
            <a:endParaRPr lang="sv-SE"/>
          </a:p>
        </p:txBody>
      </p:sp>
      <p:cxnSp>
        <p:nvCxnSpPr>
          <p:cNvPr id="2" name="Rak 1">
            <a:extLst>
              <a:ext uri="{FF2B5EF4-FFF2-40B4-BE49-F238E27FC236}">
                <a16:creationId xmlns:a16="http://schemas.microsoft.com/office/drawing/2014/main" id="{4FC9C015-AFE5-0C4F-3FE5-08AE106B148B}"/>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Platshållare för text 2">
            <a:extLst>
              <a:ext uri="{FF2B5EF4-FFF2-40B4-BE49-F238E27FC236}">
                <a16:creationId xmlns:a16="http://schemas.microsoft.com/office/drawing/2014/main" id="{3DAFFC8D-CB5E-96F1-B502-B71EE03D962F}"/>
              </a:ext>
            </a:extLst>
          </p:cNvPr>
          <p:cNvSpPr>
            <a:spLocks noGrp="1"/>
          </p:cNvSpPr>
          <p:nvPr>
            <p:ph idx="12" hasCustomPrompt="1"/>
          </p:nvPr>
        </p:nvSpPr>
        <p:spPr>
          <a:xfrm>
            <a:off x="3179763" y="6499925"/>
            <a:ext cx="370294"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a:t>Source:</a:t>
            </a:r>
          </a:p>
        </p:txBody>
      </p:sp>
      <p:pic>
        <p:nvPicPr>
          <p:cNvPr id="7" name="Bildobjekt 6">
            <a:extLst>
              <a:ext uri="{FF2B5EF4-FFF2-40B4-BE49-F238E27FC236}">
                <a16:creationId xmlns:a16="http://schemas.microsoft.com/office/drawing/2014/main" id="{1A9CE042-E2D7-6AB8-D003-E424F04D80E1}"/>
              </a:ext>
            </a:extLst>
          </p:cNvPr>
          <p:cNvPicPr>
            <a:picLocks noChangeAspect="1"/>
          </p:cNvPicPr>
          <p:nvPr userDrawn="1"/>
        </p:nvPicPr>
        <p:blipFill>
          <a:blip r:embed="rId2"/>
          <a:stretch>
            <a:fillRect/>
          </a:stretch>
        </p:blipFill>
        <p:spPr>
          <a:xfrm>
            <a:off x="263524" y="6348668"/>
            <a:ext cx="1482426" cy="248982"/>
          </a:xfrm>
          <a:prstGeom prst="rect">
            <a:avLst/>
          </a:prstGeom>
        </p:spPr>
      </p:pic>
    </p:spTree>
    <p:extLst>
      <p:ext uri="{BB962C8B-B14F-4D97-AF65-F5344CB8AC3E}">
        <p14:creationId xmlns:p14="http://schemas.microsoft.com/office/powerpoint/2010/main" val="1943323190"/>
      </p:ext>
    </p:extLst>
  </p:cSld>
  <p:clrMapOvr>
    <a:masterClrMapping/>
  </p:clrMapOvr>
  <p:extLst>
    <p:ext uri="{DCECCB84-F9BA-43D5-87BE-67443E8EF086}">
      <p15:sldGuideLst xmlns:p15="http://schemas.microsoft.com/office/powerpoint/2012/main">
        <p15:guide id="1" pos="4226" userDrawn="1">
          <p15:clr>
            <a:srgbClr val="FBAE40"/>
          </p15:clr>
        </p15:guide>
        <p15:guide id="2" pos="3681"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eople 1">
    <p:bg>
      <p:bgPr>
        <a:solidFill>
          <a:srgbClr val="F0F6F0"/>
        </a:solidFill>
        <a:effectLst/>
      </p:bgPr>
    </p:bg>
    <p:spTree>
      <p:nvGrpSpPr>
        <p:cNvPr id="1" name=""/>
        <p:cNvGrpSpPr/>
        <p:nvPr/>
      </p:nvGrpSpPr>
      <p:grpSpPr>
        <a:xfrm>
          <a:off x="0" y="0"/>
          <a:ext cx="0" cy="0"/>
          <a:chOff x="0" y="0"/>
          <a:chExt cx="0" cy="0"/>
        </a:xfrm>
      </p:grpSpPr>
      <p:pic>
        <p:nvPicPr>
          <p:cNvPr id="16" name="Bild 15">
            <a:extLst>
              <a:ext uri="{FF2B5EF4-FFF2-40B4-BE49-F238E27FC236}">
                <a16:creationId xmlns:a16="http://schemas.microsoft.com/office/drawing/2014/main" id="{2F7C9E2E-4273-B14E-61AD-6AC1153D3E87}"/>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785" b="40306"/>
          <a:stretch/>
        </p:blipFill>
        <p:spPr>
          <a:xfrm>
            <a:off x="7456741" y="2146225"/>
            <a:ext cx="4735259" cy="4711775"/>
          </a:xfrm>
          <a:prstGeom prst="rect">
            <a:avLst/>
          </a:prstGeom>
        </p:spPr>
      </p:pic>
      <p:sp>
        <p:nvSpPr>
          <p:cNvPr id="5" name="Text Placeholder 4">
            <a:extLst>
              <a:ext uri="{FF2B5EF4-FFF2-40B4-BE49-F238E27FC236}">
                <a16:creationId xmlns:a16="http://schemas.microsoft.com/office/drawing/2014/main" id="{4EA1061D-09CD-6F6F-104C-74BB131C4B84}"/>
              </a:ext>
            </a:extLst>
          </p:cNvPr>
          <p:cNvSpPr>
            <a:spLocks noGrp="1"/>
          </p:cNvSpPr>
          <p:nvPr>
            <p:ph type="body" sz="quarter" idx="14" hasCustomPrompt="1"/>
          </p:nvPr>
        </p:nvSpPr>
        <p:spPr>
          <a:xfrm>
            <a:off x="3575050" y="2423379"/>
            <a:ext cx="4765675" cy="458757"/>
          </a:xfrm>
          <a:prstGeom prst="rect">
            <a:avLst/>
          </a:prstGeom>
        </p:spPr>
        <p:txBody>
          <a:bodyPr wrap="square" lIns="0" tIns="0" rIns="0" bIns="180000">
            <a:spAutoFit/>
          </a:bodyPr>
          <a:lstStyle>
            <a:lvl1pPr marL="0" indent="0">
              <a:buNone/>
              <a:defRPr sz="18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 and </a:t>
            </a:r>
            <a:r>
              <a:rPr lang="sv-SE" err="1"/>
              <a:t>organization</a:t>
            </a:r>
            <a:endParaRPr lang="sv-SE"/>
          </a:p>
        </p:txBody>
      </p:sp>
      <p:sp>
        <p:nvSpPr>
          <p:cNvPr id="3" name="Picture Placeholder 9">
            <a:extLst>
              <a:ext uri="{FF2B5EF4-FFF2-40B4-BE49-F238E27FC236}">
                <a16:creationId xmlns:a16="http://schemas.microsoft.com/office/drawing/2014/main" id="{D849F0E8-AAFB-A144-204D-533DF03EB713}"/>
              </a:ext>
            </a:extLst>
          </p:cNvPr>
          <p:cNvSpPr>
            <a:spLocks noGrp="1"/>
          </p:cNvSpPr>
          <p:nvPr>
            <p:ph type="pic" sz="quarter" idx="12"/>
          </p:nvPr>
        </p:nvSpPr>
        <p:spPr>
          <a:xfrm>
            <a:off x="263525" y="1481012"/>
            <a:ext cx="3024188" cy="3890579"/>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sv-SE"/>
              <a:t>Klicka på ikonen för att lägga till en bild</a:t>
            </a:r>
          </a:p>
        </p:txBody>
      </p:sp>
      <p:sp>
        <p:nvSpPr>
          <p:cNvPr id="8" name="Text Placeholder 4">
            <a:extLst>
              <a:ext uri="{FF2B5EF4-FFF2-40B4-BE49-F238E27FC236}">
                <a16:creationId xmlns:a16="http://schemas.microsoft.com/office/drawing/2014/main" id="{A071A572-7CFE-D8D6-E907-64AE81D74673}"/>
              </a:ext>
            </a:extLst>
          </p:cNvPr>
          <p:cNvSpPr>
            <a:spLocks noGrp="1"/>
          </p:cNvSpPr>
          <p:nvPr>
            <p:ph type="body" sz="quarter" idx="15" hasCustomPrompt="1"/>
          </p:nvPr>
        </p:nvSpPr>
        <p:spPr>
          <a:xfrm>
            <a:off x="3575051" y="4012013"/>
            <a:ext cx="1801775" cy="215444"/>
          </a:xfrm>
          <a:prstGeom prst="rect">
            <a:avLst/>
          </a:prstGeom>
        </p:spPr>
        <p:txBody>
          <a:bodyPr wrap="none" lIns="0" tIns="0" rIns="0" bIns="0">
            <a:spAutoFit/>
          </a:bodyPr>
          <a:lstStyle>
            <a:lvl1pPr marL="0" indent="0">
              <a:buNone/>
              <a:defRPr sz="14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a:t>E-mail and </a:t>
            </a:r>
            <a:r>
              <a:rPr lang="sv-SE" err="1"/>
              <a:t>telephone</a:t>
            </a:r>
            <a:endParaRPr lang="sv-SE"/>
          </a:p>
        </p:txBody>
      </p:sp>
      <p:cxnSp>
        <p:nvCxnSpPr>
          <p:cNvPr id="10" name="Rak 9">
            <a:extLst>
              <a:ext uri="{FF2B5EF4-FFF2-40B4-BE49-F238E27FC236}">
                <a16:creationId xmlns:a16="http://schemas.microsoft.com/office/drawing/2014/main" id="{6F6F768F-3511-2E4A-DBFE-45581FC3B7C3}"/>
              </a:ext>
            </a:extLst>
          </p:cNvPr>
          <p:cNvCxnSpPr>
            <a:cxnSpLocks/>
          </p:cNvCxnSpPr>
          <p:nvPr userDrawn="1"/>
        </p:nvCxnSpPr>
        <p:spPr>
          <a:xfrm>
            <a:off x="3575050" y="3877000"/>
            <a:ext cx="2520950"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Rubrik 1">
            <a:extLst>
              <a:ext uri="{FF2B5EF4-FFF2-40B4-BE49-F238E27FC236}">
                <a16:creationId xmlns:a16="http://schemas.microsoft.com/office/drawing/2014/main" id="{72F57703-3295-2C09-0F60-00F346E9F1AD}"/>
              </a:ext>
            </a:extLst>
          </p:cNvPr>
          <p:cNvSpPr>
            <a:spLocks noGrp="1"/>
          </p:cNvSpPr>
          <p:nvPr>
            <p:ph type="title" hasCustomPrompt="1"/>
          </p:nvPr>
        </p:nvSpPr>
        <p:spPr>
          <a:xfrm>
            <a:off x="263525" y="765175"/>
            <a:ext cx="5832475" cy="715835"/>
          </a:xfrm>
        </p:spPr>
        <p:txBody>
          <a:bodyPr wrap="square" bIns="270000" anchor="t" anchorCtr="0">
            <a:spAutoFit/>
          </a:bodyPr>
          <a:lstStyle>
            <a:lvl1pPr>
              <a:defRPr sz="3200" b="0"/>
            </a:lvl1pPr>
          </a:lstStyle>
          <a:p>
            <a:r>
              <a:rPr lang="sv-SE" err="1"/>
              <a:t>Heading</a:t>
            </a:r>
            <a:endParaRPr lang="sv-SE"/>
          </a:p>
        </p:txBody>
      </p:sp>
      <p:sp>
        <p:nvSpPr>
          <p:cNvPr id="20" name="Text Placeholder 4">
            <a:extLst>
              <a:ext uri="{FF2B5EF4-FFF2-40B4-BE49-F238E27FC236}">
                <a16:creationId xmlns:a16="http://schemas.microsoft.com/office/drawing/2014/main" id="{6E7FE2B1-3173-3473-1098-7477728150AA}"/>
              </a:ext>
            </a:extLst>
          </p:cNvPr>
          <p:cNvSpPr>
            <a:spLocks noGrp="1"/>
          </p:cNvSpPr>
          <p:nvPr>
            <p:ph type="body" sz="quarter" idx="16" hasCustomPrompt="1"/>
          </p:nvPr>
        </p:nvSpPr>
        <p:spPr>
          <a:xfrm>
            <a:off x="3575050" y="1927982"/>
            <a:ext cx="4765675" cy="492443"/>
          </a:xfrm>
          <a:prstGeom prst="rect">
            <a:avLst/>
          </a:prstGeom>
        </p:spPr>
        <p:txBody>
          <a:bodyPr wrap="square" lIns="0" tIns="0" rIns="0" bIns="0" anchor="b" anchorCtr="0">
            <a:spAutoFit/>
          </a:bodyPr>
          <a:lstStyle>
            <a:lvl1pPr marL="0" indent="0">
              <a:buNone/>
              <a:defRPr sz="3200">
                <a:solidFill>
                  <a:schemeClr val="tx1"/>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 and </a:t>
            </a:r>
            <a:r>
              <a:rPr lang="sv-SE" err="1"/>
              <a:t>organization</a:t>
            </a:r>
            <a:endParaRPr lang="sv-SE"/>
          </a:p>
        </p:txBody>
      </p:sp>
      <p:cxnSp>
        <p:nvCxnSpPr>
          <p:cNvPr id="2" name="Rak 1">
            <a:extLst>
              <a:ext uri="{FF2B5EF4-FFF2-40B4-BE49-F238E27FC236}">
                <a16:creationId xmlns:a16="http://schemas.microsoft.com/office/drawing/2014/main" id="{7EC83692-EED0-4DB6-6EAE-3F7B3E08CCDE}"/>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8439BF95-C6ED-75CE-A9E2-E301C195B514}"/>
              </a:ext>
            </a:extLst>
          </p:cNvPr>
          <p:cNvPicPr>
            <a:picLocks noChangeAspect="1"/>
          </p:cNvPicPr>
          <p:nvPr userDrawn="1"/>
        </p:nvPicPr>
        <p:blipFill>
          <a:blip r:embed="rId4"/>
          <a:stretch>
            <a:fillRect/>
          </a:stretch>
        </p:blipFill>
        <p:spPr>
          <a:xfrm>
            <a:off x="263524" y="6348668"/>
            <a:ext cx="1482426" cy="248982"/>
          </a:xfrm>
          <a:prstGeom prst="rect">
            <a:avLst/>
          </a:prstGeom>
        </p:spPr>
      </p:pic>
      <p:sp>
        <p:nvSpPr>
          <p:cNvPr id="6" name="TextBox 1">
            <a:extLst>
              <a:ext uri="{FF2B5EF4-FFF2-40B4-BE49-F238E27FC236}">
                <a16:creationId xmlns:a16="http://schemas.microsoft.com/office/drawing/2014/main" id="{E292029F-E6EF-03D2-F8B9-4A3422909D79}"/>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2180588266"/>
      </p:ext>
    </p:extLst>
  </p:cSld>
  <p:clrMapOvr>
    <a:masterClrMapping/>
  </p:clrMapOvr>
  <p:extLst>
    <p:ext uri="{DCECCB84-F9BA-43D5-87BE-67443E8EF086}">
      <p15:sldGuideLst xmlns:p15="http://schemas.microsoft.com/office/powerpoint/2012/main">
        <p15:guide id="1" pos="225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eople 2">
    <p:bg>
      <p:bgPr>
        <a:solidFill>
          <a:srgbClr val="F0F6F0"/>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58F6F404-AF30-1F1D-C457-200C6A67125F}"/>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785" b="40306"/>
          <a:stretch/>
        </p:blipFill>
        <p:spPr>
          <a:xfrm>
            <a:off x="7456741" y="2146226"/>
            <a:ext cx="4735259" cy="4711774"/>
          </a:xfrm>
          <a:prstGeom prst="rect">
            <a:avLst/>
          </a:prstGeom>
        </p:spPr>
      </p:pic>
      <p:sp>
        <p:nvSpPr>
          <p:cNvPr id="5" name="Text Placeholder 4">
            <a:extLst>
              <a:ext uri="{FF2B5EF4-FFF2-40B4-BE49-F238E27FC236}">
                <a16:creationId xmlns:a16="http://schemas.microsoft.com/office/drawing/2014/main" id="{4EA1061D-09CD-6F6F-104C-74BB131C4B84}"/>
              </a:ext>
            </a:extLst>
          </p:cNvPr>
          <p:cNvSpPr>
            <a:spLocks noGrp="1"/>
          </p:cNvSpPr>
          <p:nvPr>
            <p:ph type="body" sz="quarter" idx="14" hasCustomPrompt="1"/>
          </p:nvPr>
        </p:nvSpPr>
        <p:spPr>
          <a:xfrm>
            <a:off x="263525" y="4728824"/>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3" name="Picture Placeholder 9">
            <a:extLst>
              <a:ext uri="{FF2B5EF4-FFF2-40B4-BE49-F238E27FC236}">
                <a16:creationId xmlns:a16="http://schemas.microsoft.com/office/drawing/2014/main" id="{D849F0E8-AAFB-A144-204D-533DF03EB713}"/>
              </a:ext>
            </a:extLst>
          </p:cNvPr>
          <p:cNvSpPr>
            <a:spLocks noGrp="1"/>
          </p:cNvSpPr>
          <p:nvPr>
            <p:ph type="pic" sz="quarter" idx="12"/>
          </p:nvPr>
        </p:nvSpPr>
        <p:spPr>
          <a:xfrm>
            <a:off x="263525" y="1481012"/>
            <a:ext cx="2200469" cy="2867623"/>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sv-SE"/>
              <a:t>Klicka på ikonen för att lägga till en bild</a:t>
            </a:r>
          </a:p>
        </p:txBody>
      </p:sp>
      <p:sp>
        <p:nvSpPr>
          <p:cNvPr id="12" name="Picture Placeholder 9">
            <a:extLst>
              <a:ext uri="{FF2B5EF4-FFF2-40B4-BE49-F238E27FC236}">
                <a16:creationId xmlns:a16="http://schemas.microsoft.com/office/drawing/2014/main" id="{DD8566A4-476B-2865-FC51-2C3ED6F3A635}"/>
              </a:ext>
            </a:extLst>
          </p:cNvPr>
          <p:cNvSpPr>
            <a:spLocks noGrp="1"/>
          </p:cNvSpPr>
          <p:nvPr>
            <p:ph type="pic" sz="quarter" idx="16"/>
          </p:nvPr>
        </p:nvSpPr>
        <p:spPr>
          <a:xfrm>
            <a:off x="2727520" y="1481012"/>
            <a:ext cx="2200469" cy="2867623"/>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sv-SE"/>
              <a:t>Klicka på ikonen för att lägga till en bild</a:t>
            </a:r>
          </a:p>
        </p:txBody>
      </p:sp>
      <p:sp>
        <p:nvSpPr>
          <p:cNvPr id="16" name="Text Placeholder 4">
            <a:extLst>
              <a:ext uri="{FF2B5EF4-FFF2-40B4-BE49-F238E27FC236}">
                <a16:creationId xmlns:a16="http://schemas.microsoft.com/office/drawing/2014/main" id="{4394C3B6-56F8-114D-7A54-24AE6B1ACF10}"/>
              </a:ext>
            </a:extLst>
          </p:cNvPr>
          <p:cNvSpPr>
            <a:spLocks noGrp="1"/>
          </p:cNvSpPr>
          <p:nvPr>
            <p:ph type="body" sz="quarter" idx="18" hasCustomPrompt="1"/>
          </p:nvPr>
        </p:nvSpPr>
        <p:spPr>
          <a:xfrm>
            <a:off x="263525" y="4451825"/>
            <a:ext cx="2200469" cy="276999"/>
          </a:xfrm>
          <a:prstGeom prst="rect">
            <a:avLst/>
          </a:prstGeom>
        </p:spPr>
        <p:txBody>
          <a:bodyPr wrap="square" lIns="0" tIns="0" rIns="0" bIns="0" anchor="t" anchorCtr="0">
            <a:spAutoFit/>
          </a:bodyPr>
          <a:lstStyle>
            <a:lvl1pPr marL="0" indent="0">
              <a:buNone/>
              <a:defRPr sz="18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endParaRPr lang="sv-SE"/>
          </a:p>
        </p:txBody>
      </p:sp>
      <p:sp>
        <p:nvSpPr>
          <p:cNvPr id="17" name="Text Placeholder 4">
            <a:extLst>
              <a:ext uri="{FF2B5EF4-FFF2-40B4-BE49-F238E27FC236}">
                <a16:creationId xmlns:a16="http://schemas.microsoft.com/office/drawing/2014/main" id="{46749AAA-CF80-38B1-5A7A-00D489888469}"/>
              </a:ext>
            </a:extLst>
          </p:cNvPr>
          <p:cNvSpPr>
            <a:spLocks noGrp="1"/>
          </p:cNvSpPr>
          <p:nvPr>
            <p:ph type="body" sz="quarter" idx="19" hasCustomPrompt="1"/>
          </p:nvPr>
        </p:nvSpPr>
        <p:spPr>
          <a:xfrm>
            <a:off x="2727519" y="4728824"/>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8" name="Text Placeholder 4">
            <a:extLst>
              <a:ext uri="{FF2B5EF4-FFF2-40B4-BE49-F238E27FC236}">
                <a16:creationId xmlns:a16="http://schemas.microsoft.com/office/drawing/2014/main" id="{DBE4FBC6-1A3A-77B5-FB99-316F7C64CB7E}"/>
              </a:ext>
            </a:extLst>
          </p:cNvPr>
          <p:cNvSpPr>
            <a:spLocks noGrp="1"/>
          </p:cNvSpPr>
          <p:nvPr>
            <p:ph type="body" sz="quarter" idx="20" hasCustomPrompt="1"/>
          </p:nvPr>
        </p:nvSpPr>
        <p:spPr>
          <a:xfrm>
            <a:off x="2727519" y="4451825"/>
            <a:ext cx="2200469" cy="276999"/>
          </a:xfrm>
          <a:prstGeom prst="rect">
            <a:avLst/>
          </a:prstGeom>
        </p:spPr>
        <p:txBody>
          <a:bodyPr wrap="square" lIns="0" tIns="0" rIns="0" bIns="0" anchor="t" anchorCtr="0">
            <a:spAutoFit/>
          </a:bodyPr>
          <a:lstStyle>
            <a:lvl1pPr marL="0" indent="0">
              <a:buNone/>
              <a:defRPr sz="18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endParaRPr lang="sv-SE"/>
          </a:p>
        </p:txBody>
      </p:sp>
      <p:sp>
        <p:nvSpPr>
          <p:cNvPr id="19" name="Picture Placeholder 9">
            <a:extLst>
              <a:ext uri="{FF2B5EF4-FFF2-40B4-BE49-F238E27FC236}">
                <a16:creationId xmlns:a16="http://schemas.microsoft.com/office/drawing/2014/main" id="{30B533AA-B541-D839-F584-3F7041866E4C}"/>
              </a:ext>
            </a:extLst>
          </p:cNvPr>
          <p:cNvSpPr>
            <a:spLocks noGrp="1"/>
          </p:cNvSpPr>
          <p:nvPr>
            <p:ph type="pic" sz="quarter" idx="21"/>
          </p:nvPr>
        </p:nvSpPr>
        <p:spPr>
          <a:xfrm>
            <a:off x="5187764" y="1481012"/>
            <a:ext cx="2200469" cy="2867623"/>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sv-SE"/>
              <a:t>Klicka på ikonen för att lägga till en bild</a:t>
            </a:r>
          </a:p>
        </p:txBody>
      </p:sp>
      <p:sp>
        <p:nvSpPr>
          <p:cNvPr id="20" name="Text Placeholder 4">
            <a:extLst>
              <a:ext uri="{FF2B5EF4-FFF2-40B4-BE49-F238E27FC236}">
                <a16:creationId xmlns:a16="http://schemas.microsoft.com/office/drawing/2014/main" id="{664CE660-C4CB-41DE-81F7-8242ACFA8FEF}"/>
              </a:ext>
            </a:extLst>
          </p:cNvPr>
          <p:cNvSpPr>
            <a:spLocks noGrp="1"/>
          </p:cNvSpPr>
          <p:nvPr>
            <p:ph type="body" sz="quarter" idx="22" hasCustomPrompt="1"/>
          </p:nvPr>
        </p:nvSpPr>
        <p:spPr>
          <a:xfrm>
            <a:off x="5187763" y="4728824"/>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21" name="Text Placeholder 4">
            <a:extLst>
              <a:ext uri="{FF2B5EF4-FFF2-40B4-BE49-F238E27FC236}">
                <a16:creationId xmlns:a16="http://schemas.microsoft.com/office/drawing/2014/main" id="{3CA4FEE8-6264-F5FD-494F-DDF75FD72BB0}"/>
              </a:ext>
            </a:extLst>
          </p:cNvPr>
          <p:cNvSpPr>
            <a:spLocks noGrp="1"/>
          </p:cNvSpPr>
          <p:nvPr>
            <p:ph type="body" sz="quarter" idx="23" hasCustomPrompt="1"/>
          </p:nvPr>
        </p:nvSpPr>
        <p:spPr>
          <a:xfrm>
            <a:off x="5187763" y="4451825"/>
            <a:ext cx="2200469" cy="276999"/>
          </a:xfrm>
          <a:prstGeom prst="rect">
            <a:avLst/>
          </a:prstGeom>
        </p:spPr>
        <p:txBody>
          <a:bodyPr wrap="square" lIns="0" tIns="0" rIns="0" bIns="0" anchor="t" anchorCtr="0">
            <a:spAutoFit/>
          </a:bodyPr>
          <a:lstStyle>
            <a:lvl1pPr marL="0" indent="0">
              <a:buNone/>
              <a:defRPr sz="18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endParaRPr lang="sv-SE"/>
          </a:p>
        </p:txBody>
      </p:sp>
      <p:sp>
        <p:nvSpPr>
          <p:cNvPr id="22" name="Picture Placeholder 9">
            <a:extLst>
              <a:ext uri="{FF2B5EF4-FFF2-40B4-BE49-F238E27FC236}">
                <a16:creationId xmlns:a16="http://schemas.microsoft.com/office/drawing/2014/main" id="{5E1BF7E1-5AC0-E53A-624B-7FE538980F5F}"/>
              </a:ext>
            </a:extLst>
          </p:cNvPr>
          <p:cNvSpPr>
            <a:spLocks noGrp="1"/>
          </p:cNvSpPr>
          <p:nvPr>
            <p:ph type="pic" sz="quarter" idx="24"/>
          </p:nvPr>
        </p:nvSpPr>
        <p:spPr>
          <a:xfrm>
            <a:off x="7648008" y="1481012"/>
            <a:ext cx="2200469" cy="2867623"/>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sv-SE"/>
              <a:t>Klicka på ikonen för att lägga till en bild</a:t>
            </a:r>
          </a:p>
        </p:txBody>
      </p:sp>
      <p:sp>
        <p:nvSpPr>
          <p:cNvPr id="23" name="Text Placeholder 4">
            <a:extLst>
              <a:ext uri="{FF2B5EF4-FFF2-40B4-BE49-F238E27FC236}">
                <a16:creationId xmlns:a16="http://schemas.microsoft.com/office/drawing/2014/main" id="{CEF1A0A5-3759-DB3B-597D-76D452B7D1F7}"/>
              </a:ext>
            </a:extLst>
          </p:cNvPr>
          <p:cNvSpPr>
            <a:spLocks noGrp="1"/>
          </p:cNvSpPr>
          <p:nvPr>
            <p:ph type="body" sz="quarter" idx="25" hasCustomPrompt="1"/>
          </p:nvPr>
        </p:nvSpPr>
        <p:spPr>
          <a:xfrm>
            <a:off x="7648007" y="4728824"/>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24" name="Text Placeholder 4">
            <a:extLst>
              <a:ext uri="{FF2B5EF4-FFF2-40B4-BE49-F238E27FC236}">
                <a16:creationId xmlns:a16="http://schemas.microsoft.com/office/drawing/2014/main" id="{0C50A41B-0922-8CF0-6D0D-71BE0164F407}"/>
              </a:ext>
            </a:extLst>
          </p:cNvPr>
          <p:cNvSpPr>
            <a:spLocks noGrp="1"/>
          </p:cNvSpPr>
          <p:nvPr>
            <p:ph type="body" sz="quarter" idx="26" hasCustomPrompt="1"/>
          </p:nvPr>
        </p:nvSpPr>
        <p:spPr>
          <a:xfrm>
            <a:off x="7648007" y="4451825"/>
            <a:ext cx="2200469" cy="276999"/>
          </a:xfrm>
          <a:prstGeom prst="rect">
            <a:avLst/>
          </a:prstGeom>
        </p:spPr>
        <p:txBody>
          <a:bodyPr wrap="square" lIns="0" tIns="0" rIns="0" bIns="0" anchor="t" anchorCtr="0">
            <a:spAutoFit/>
          </a:bodyPr>
          <a:lstStyle>
            <a:lvl1pPr marL="0" indent="0">
              <a:buNone/>
              <a:defRPr sz="18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endParaRPr lang="sv-SE"/>
          </a:p>
        </p:txBody>
      </p:sp>
      <p:sp>
        <p:nvSpPr>
          <p:cNvPr id="28" name="Rubrik 1">
            <a:extLst>
              <a:ext uri="{FF2B5EF4-FFF2-40B4-BE49-F238E27FC236}">
                <a16:creationId xmlns:a16="http://schemas.microsoft.com/office/drawing/2014/main" id="{64821271-4FE0-7912-7D16-4188143ED447}"/>
              </a:ext>
            </a:extLst>
          </p:cNvPr>
          <p:cNvSpPr>
            <a:spLocks noGrp="1"/>
          </p:cNvSpPr>
          <p:nvPr>
            <p:ph type="title" hasCustomPrompt="1"/>
          </p:nvPr>
        </p:nvSpPr>
        <p:spPr>
          <a:xfrm>
            <a:off x="263525" y="765175"/>
            <a:ext cx="5832475" cy="715835"/>
          </a:xfrm>
        </p:spPr>
        <p:txBody>
          <a:bodyPr wrap="square" bIns="270000" anchor="t" anchorCtr="0">
            <a:spAutoFit/>
          </a:bodyPr>
          <a:lstStyle>
            <a:lvl1pPr>
              <a:defRPr sz="3200" b="0"/>
            </a:lvl1pPr>
          </a:lstStyle>
          <a:p>
            <a:r>
              <a:rPr lang="sv-SE" err="1"/>
              <a:t>Heading</a:t>
            </a:r>
            <a:endParaRPr lang="sv-SE"/>
          </a:p>
        </p:txBody>
      </p:sp>
      <p:sp>
        <p:nvSpPr>
          <p:cNvPr id="31" name="Text Placeholder 4">
            <a:extLst>
              <a:ext uri="{FF2B5EF4-FFF2-40B4-BE49-F238E27FC236}">
                <a16:creationId xmlns:a16="http://schemas.microsoft.com/office/drawing/2014/main" id="{FFF36297-0962-EA1A-69AF-71B457331F2B}"/>
              </a:ext>
            </a:extLst>
          </p:cNvPr>
          <p:cNvSpPr>
            <a:spLocks noGrp="1"/>
          </p:cNvSpPr>
          <p:nvPr>
            <p:ph type="body" sz="quarter" idx="27" hasCustomPrompt="1"/>
          </p:nvPr>
        </p:nvSpPr>
        <p:spPr>
          <a:xfrm>
            <a:off x="263525" y="5064469"/>
            <a:ext cx="2200469" cy="1028355"/>
          </a:xfrm>
          <a:prstGeom prst="rect">
            <a:avLst/>
          </a:prstGeom>
        </p:spPr>
        <p:txBody>
          <a:bodyPr wrap="square" lIns="0" tIns="0" rIns="0" bIns="180000">
            <a:no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Insert</a:t>
            </a:r>
            <a:r>
              <a:rPr lang="sv-SE"/>
              <a:t> text</a:t>
            </a:r>
          </a:p>
        </p:txBody>
      </p:sp>
      <p:sp>
        <p:nvSpPr>
          <p:cNvPr id="35" name="Text Placeholder 4">
            <a:extLst>
              <a:ext uri="{FF2B5EF4-FFF2-40B4-BE49-F238E27FC236}">
                <a16:creationId xmlns:a16="http://schemas.microsoft.com/office/drawing/2014/main" id="{F0871A71-E62E-D118-13C9-1B1306230A2B}"/>
              </a:ext>
            </a:extLst>
          </p:cNvPr>
          <p:cNvSpPr>
            <a:spLocks noGrp="1"/>
          </p:cNvSpPr>
          <p:nvPr>
            <p:ph type="body" sz="quarter" idx="28" hasCustomPrompt="1"/>
          </p:nvPr>
        </p:nvSpPr>
        <p:spPr>
          <a:xfrm>
            <a:off x="2721912" y="5064469"/>
            <a:ext cx="2200469" cy="1028355"/>
          </a:xfrm>
          <a:prstGeom prst="rect">
            <a:avLst/>
          </a:prstGeom>
        </p:spPr>
        <p:txBody>
          <a:bodyPr wrap="square" lIns="0" tIns="0" rIns="0" bIns="180000">
            <a:no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Insert</a:t>
            </a:r>
            <a:r>
              <a:rPr lang="sv-SE"/>
              <a:t> text</a:t>
            </a:r>
          </a:p>
        </p:txBody>
      </p:sp>
      <p:sp>
        <p:nvSpPr>
          <p:cNvPr id="36" name="Text Placeholder 4">
            <a:extLst>
              <a:ext uri="{FF2B5EF4-FFF2-40B4-BE49-F238E27FC236}">
                <a16:creationId xmlns:a16="http://schemas.microsoft.com/office/drawing/2014/main" id="{F2908216-56E8-8B76-C3EA-00ABAE694E5A}"/>
              </a:ext>
            </a:extLst>
          </p:cNvPr>
          <p:cNvSpPr>
            <a:spLocks noGrp="1"/>
          </p:cNvSpPr>
          <p:nvPr>
            <p:ph type="body" sz="quarter" idx="29" hasCustomPrompt="1"/>
          </p:nvPr>
        </p:nvSpPr>
        <p:spPr>
          <a:xfrm>
            <a:off x="5187794" y="5064469"/>
            <a:ext cx="2200469" cy="1028355"/>
          </a:xfrm>
          <a:prstGeom prst="rect">
            <a:avLst/>
          </a:prstGeom>
        </p:spPr>
        <p:txBody>
          <a:bodyPr wrap="square" lIns="0" tIns="0" rIns="0" bIns="180000">
            <a:no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Insert</a:t>
            </a:r>
            <a:r>
              <a:rPr lang="sv-SE"/>
              <a:t> text</a:t>
            </a:r>
          </a:p>
        </p:txBody>
      </p:sp>
      <p:sp>
        <p:nvSpPr>
          <p:cNvPr id="37" name="Text Placeholder 4">
            <a:extLst>
              <a:ext uri="{FF2B5EF4-FFF2-40B4-BE49-F238E27FC236}">
                <a16:creationId xmlns:a16="http://schemas.microsoft.com/office/drawing/2014/main" id="{712140DF-F480-DCFB-DF7F-EB9E8311D2AF}"/>
              </a:ext>
            </a:extLst>
          </p:cNvPr>
          <p:cNvSpPr>
            <a:spLocks noGrp="1"/>
          </p:cNvSpPr>
          <p:nvPr>
            <p:ph type="body" sz="quarter" idx="30" hasCustomPrompt="1"/>
          </p:nvPr>
        </p:nvSpPr>
        <p:spPr>
          <a:xfrm>
            <a:off x="7653676" y="5064469"/>
            <a:ext cx="2200469" cy="1028355"/>
          </a:xfrm>
          <a:prstGeom prst="rect">
            <a:avLst/>
          </a:prstGeom>
        </p:spPr>
        <p:txBody>
          <a:bodyPr wrap="square" lIns="0" tIns="0" rIns="0" bIns="180000">
            <a:no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Insert</a:t>
            </a:r>
            <a:r>
              <a:rPr lang="sv-SE"/>
              <a:t> text</a:t>
            </a:r>
          </a:p>
        </p:txBody>
      </p:sp>
      <p:cxnSp>
        <p:nvCxnSpPr>
          <p:cNvPr id="2" name="Rak 1">
            <a:extLst>
              <a:ext uri="{FF2B5EF4-FFF2-40B4-BE49-F238E27FC236}">
                <a16:creationId xmlns:a16="http://schemas.microsoft.com/office/drawing/2014/main" id="{34B139C1-3B09-EEEE-7C85-A43832DE0B96}"/>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1238F38D-A223-73D0-3EAE-44F80F132027}"/>
              </a:ext>
            </a:extLst>
          </p:cNvPr>
          <p:cNvPicPr>
            <a:picLocks noChangeAspect="1"/>
          </p:cNvPicPr>
          <p:nvPr userDrawn="1"/>
        </p:nvPicPr>
        <p:blipFill>
          <a:blip r:embed="rId4"/>
          <a:stretch>
            <a:fillRect/>
          </a:stretch>
        </p:blipFill>
        <p:spPr>
          <a:xfrm>
            <a:off x="263524" y="6348668"/>
            <a:ext cx="1482426" cy="248982"/>
          </a:xfrm>
          <a:prstGeom prst="rect">
            <a:avLst/>
          </a:prstGeom>
        </p:spPr>
      </p:pic>
      <p:sp>
        <p:nvSpPr>
          <p:cNvPr id="6" name="TextBox 1">
            <a:extLst>
              <a:ext uri="{FF2B5EF4-FFF2-40B4-BE49-F238E27FC236}">
                <a16:creationId xmlns:a16="http://schemas.microsoft.com/office/drawing/2014/main" id="{9150E63A-1371-ECD6-6E3C-58F88D2044C2}"/>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98417635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eople 3">
    <p:bg>
      <p:bgPr>
        <a:solidFill>
          <a:srgbClr val="F0F6F0"/>
        </a:solidFill>
        <a:effectLst/>
      </p:bgPr>
    </p:bg>
    <p:spTree>
      <p:nvGrpSpPr>
        <p:cNvPr id="1" name=""/>
        <p:cNvGrpSpPr/>
        <p:nvPr/>
      </p:nvGrpSpPr>
      <p:grpSpPr>
        <a:xfrm>
          <a:off x="0" y="0"/>
          <a:ext cx="0" cy="0"/>
          <a:chOff x="0" y="0"/>
          <a:chExt cx="0" cy="0"/>
        </a:xfrm>
      </p:grpSpPr>
      <p:pic>
        <p:nvPicPr>
          <p:cNvPr id="2" name="Bild 1">
            <a:extLst>
              <a:ext uri="{FF2B5EF4-FFF2-40B4-BE49-F238E27FC236}">
                <a16:creationId xmlns:a16="http://schemas.microsoft.com/office/drawing/2014/main" id="{E45D9916-E07B-FD8C-2229-EB3CB9F3307D}"/>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785" b="40306"/>
          <a:stretch/>
        </p:blipFill>
        <p:spPr>
          <a:xfrm>
            <a:off x="7456741" y="2146226"/>
            <a:ext cx="4735259" cy="4711774"/>
          </a:xfrm>
          <a:prstGeom prst="rect">
            <a:avLst/>
          </a:prstGeom>
        </p:spPr>
      </p:pic>
      <p:sp>
        <p:nvSpPr>
          <p:cNvPr id="3" name="Picture Placeholder 9">
            <a:extLst>
              <a:ext uri="{FF2B5EF4-FFF2-40B4-BE49-F238E27FC236}">
                <a16:creationId xmlns:a16="http://schemas.microsoft.com/office/drawing/2014/main" id="{D849F0E8-AAFB-A144-204D-533DF03EB713}"/>
              </a:ext>
            </a:extLst>
          </p:cNvPr>
          <p:cNvSpPr>
            <a:spLocks noGrp="1"/>
          </p:cNvSpPr>
          <p:nvPr>
            <p:ph type="pic" sz="quarter" idx="12" hasCustomPrompt="1"/>
          </p:nvPr>
        </p:nvSpPr>
        <p:spPr>
          <a:xfrm>
            <a:off x="263525" y="1481011"/>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6" name="Text Placeholder 4">
            <a:extLst>
              <a:ext uri="{FF2B5EF4-FFF2-40B4-BE49-F238E27FC236}">
                <a16:creationId xmlns:a16="http://schemas.microsoft.com/office/drawing/2014/main" id="{4394C3B6-56F8-114D-7A54-24AE6B1ACF10}"/>
              </a:ext>
            </a:extLst>
          </p:cNvPr>
          <p:cNvSpPr>
            <a:spLocks noGrp="1"/>
          </p:cNvSpPr>
          <p:nvPr>
            <p:ph type="body" sz="quarter" idx="18" hasCustomPrompt="1"/>
          </p:nvPr>
        </p:nvSpPr>
        <p:spPr>
          <a:xfrm>
            <a:off x="263525" y="3025589"/>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8" name="Rubrik 1">
            <a:extLst>
              <a:ext uri="{FF2B5EF4-FFF2-40B4-BE49-F238E27FC236}">
                <a16:creationId xmlns:a16="http://schemas.microsoft.com/office/drawing/2014/main" id="{64821271-4FE0-7912-7D16-4188143ED447}"/>
              </a:ext>
            </a:extLst>
          </p:cNvPr>
          <p:cNvSpPr>
            <a:spLocks noGrp="1"/>
          </p:cNvSpPr>
          <p:nvPr>
            <p:ph type="title" hasCustomPrompt="1"/>
          </p:nvPr>
        </p:nvSpPr>
        <p:spPr>
          <a:xfrm>
            <a:off x="263525" y="765175"/>
            <a:ext cx="5832475" cy="715835"/>
          </a:xfrm>
        </p:spPr>
        <p:txBody>
          <a:bodyPr wrap="square" bIns="270000" anchor="t" anchorCtr="0">
            <a:spAutoFit/>
          </a:bodyPr>
          <a:lstStyle>
            <a:lvl1pPr>
              <a:defRPr sz="3200" b="0"/>
            </a:lvl1pPr>
          </a:lstStyle>
          <a:p>
            <a:r>
              <a:rPr lang="sv-SE" err="1"/>
              <a:t>Heading</a:t>
            </a:r>
            <a:endParaRPr lang="sv-SE"/>
          </a:p>
        </p:txBody>
      </p:sp>
      <p:sp>
        <p:nvSpPr>
          <p:cNvPr id="25" name="Picture Placeholder 9">
            <a:extLst>
              <a:ext uri="{FF2B5EF4-FFF2-40B4-BE49-F238E27FC236}">
                <a16:creationId xmlns:a16="http://schemas.microsoft.com/office/drawing/2014/main" id="{F32D2CDC-7761-6B22-E55C-871F0C134E09}"/>
              </a:ext>
            </a:extLst>
          </p:cNvPr>
          <p:cNvSpPr>
            <a:spLocks noGrp="1"/>
          </p:cNvSpPr>
          <p:nvPr>
            <p:ph type="pic" sz="quarter" idx="19" hasCustomPrompt="1"/>
          </p:nvPr>
        </p:nvSpPr>
        <p:spPr>
          <a:xfrm>
            <a:off x="263525" y="3659435"/>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26" name="Text Placeholder 4">
            <a:extLst>
              <a:ext uri="{FF2B5EF4-FFF2-40B4-BE49-F238E27FC236}">
                <a16:creationId xmlns:a16="http://schemas.microsoft.com/office/drawing/2014/main" id="{CCBD1558-C8DE-3770-9F77-8512FE547F2A}"/>
              </a:ext>
            </a:extLst>
          </p:cNvPr>
          <p:cNvSpPr>
            <a:spLocks noGrp="1"/>
          </p:cNvSpPr>
          <p:nvPr>
            <p:ph type="body" sz="quarter" idx="20" hasCustomPrompt="1"/>
          </p:nvPr>
        </p:nvSpPr>
        <p:spPr>
          <a:xfrm>
            <a:off x="263525" y="5204013"/>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7" name="Picture Placeholder 9">
            <a:extLst>
              <a:ext uri="{FF2B5EF4-FFF2-40B4-BE49-F238E27FC236}">
                <a16:creationId xmlns:a16="http://schemas.microsoft.com/office/drawing/2014/main" id="{E3669412-6903-A8F8-DEE0-083974EEB129}"/>
              </a:ext>
            </a:extLst>
          </p:cNvPr>
          <p:cNvSpPr>
            <a:spLocks noGrp="1"/>
          </p:cNvSpPr>
          <p:nvPr>
            <p:ph type="pic" sz="quarter" idx="21" hasCustomPrompt="1"/>
          </p:nvPr>
        </p:nvSpPr>
        <p:spPr>
          <a:xfrm>
            <a:off x="2724337" y="1481011"/>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0" name="Text Placeholder 4">
            <a:extLst>
              <a:ext uri="{FF2B5EF4-FFF2-40B4-BE49-F238E27FC236}">
                <a16:creationId xmlns:a16="http://schemas.microsoft.com/office/drawing/2014/main" id="{040866B1-CAFF-58E4-8723-22201055A2D8}"/>
              </a:ext>
            </a:extLst>
          </p:cNvPr>
          <p:cNvSpPr>
            <a:spLocks noGrp="1"/>
          </p:cNvSpPr>
          <p:nvPr>
            <p:ph type="body" sz="quarter" idx="22" hasCustomPrompt="1"/>
          </p:nvPr>
        </p:nvSpPr>
        <p:spPr>
          <a:xfrm>
            <a:off x="2724337" y="3025589"/>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32" name="Picture Placeholder 9">
            <a:extLst>
              <a:ext uri="{FF2B5EF4-FFF2-40B4-BE49-F238E27FC236}">
                <a16:creationId xmlns:a16="http://schemas.microsoft.com/office/drawing/2014/main" id="{D14C2E65-BEBB-4FDA-D9B3-1A59CDB79889}"/>
              </a:ext>
            </a:extLst>
          </p:cNvPr>
          <p:cNvSpPr>
            <a:spLocks noGrp="1"/>
          </p:cNvSpPr>
          <p:nvPr>
            <p:ph type="pic" sz="quarter" idx="23" hasCustomPrompt="1"/>
          </p:nvPr>
        </p:nvSpPr>
        <p:spPr>
          <a:xfrm>
            <a:off x="2724337" y="3659435"/>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3" name="Text Placeholder 4">
            <a:extLst>
              <a:ext uri="{FF2B5EF4-FFF2-40B4-BE49-F238E27FC236}">
                <a16:creationId xmlns:a16="http://schemas.microsoft.com/office/drawing/2014/main" id="{F43AC7F1-2047-FB95-2F7D-3E1D119915A3}"/>
              </a:ext>
            </a:extLst>
          </p:cNvPr>
          <p:cNvSpPr>
            <a:spLocks noGrp="1"/>
          </p:cNvSpPr>
          <p:nvPr>
            <p:ph type="body" sz="quarter" idx="24" hasCustomPrompt="1"/>
          </p:nvPr>
        </p:nvSpPr>
        <p:spPr>
          <a:xfrm>
            <a:off x="2724337" y="5204013"/>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38" name="Picture Placeholder 9">
            <a:extLst>
              <a:ext uri="{FF2B5EF4-FFF2-40B4-BE49-F238E27FC236}">
                <a16:creationId xmlns:a16="http://schemas.microsoft.com/office/drawing/2014/main" id="{64DAE3D6-F40B-7942-045F-BF871EB81835}"/>
              </a:ext>
            </a:extLst>
          </p:cNvPr>
          <p:cNvSpPr>
            <a:spLocks noGrp="1"/>
          </p:cNvSpPr>
          <p:nvPr>
            <p:ph type="pic" sz="quarter" idx="25" hasCustomPrompt="1"/>
          </p:nvPr>
        </p:nvSpPr>
        <p:spPr>
          <a:xfrm>
            <a:off x="5185149" y="1481011"/>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9" name="Text Placeholder 4">
            <a:extLst>
              <a:ext uri="{FF2B5EF4-FFF2-40B4-BE49-F238E27FC236}">
                <a16:creationId xmlns:a16="http://schemas.microsoft.com/office/drawing/2014/main" id="{721FB454-E538-A506-3370-B84A8DC3B2D1}"/>
              </a:ext>
            </a:extLst>
          </p:cNvPr>
          <p:cNvSpPr>
            <a:spLocks noGrp="1"/>
          </p:cNvSpPr>
          <p:nvPr>
            <p:ph type="body" sz="quarter" idx="26" hasCustomPrompt="1"/>
          </p:nvPr>
        </p:nvSpPr>
        <p:spPr>
          <a:xfrm>
            <a:off x="5185149" y="3025589"/>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0" name="Picture Placeholder 9">
            <a:extLst>
              <a:ext uri="{FF2B5EF4-FFF2-40B4-BE49-F238E27FC236}">
                <a16:creationId xmlns:a16="http://schemas.microsoft.com/office/drawing/2014/main" id="{29E87F51-0117-7F48-0F83-619C74D248A2}"/>
              </a:ext>
            </a:extLst>
          </p:cNvPr>
          <p:cNvSpPr>
            <a:spLocks noGrp="1"/>
          </p:cNvSpPr>
          <p:nvPr>
            <p:ph type="pic" sz="quarter" idx="27" hasCustomPrompt="1"/>
          </p:nvPr>
        </p:nvSpPr>
        <p:spPr>
          <a:xfrm>
            <a:off x="5185149" y="3659435"/>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1" name="Text Placeholder 4">
            <a:extLst>
              <a:ext uri="{FF2B5EF4-FFF2-40B4-BE49-F238E27FC236}">
                <a16:creationId xmlns:a16="http://schemas.microsoft.com/office/drawing/2014/main" id="{B5A43CC4-4E9A-3D48-B16F-44E405E6F065}"/>
              </a:ext>
            </a:extLst>
          </p:cNvPr>
          <p:cNvSpPr>
            <a:spLocks noGrp="1"/>
          </p:cNvSpPr>
          <p:nvPr>
            <p:ph type="body" sz="quarter" idx="28" hasCustomPrompt="1"/>
          </p:nvPr>
        </p:nvSpPr>
        <p:spPr>
          <a:xfrm>
            <a:off x="5185149" y="5204013"/>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2" name="Picture Placeholder 9">
            <a:extLst>
              <a:ext uri="{FF2B5EF4-FFF2-40B4-BE49-F238E27FC236}">
                <a16:creationId xmlns:a16="http://schemas.microsoft.com/office/drawing/2014/main" id="{3B9F1DC5-A5C9-097A-D549-0E409E33D491}"/>
              </a:ext>
            </a:extLst>
          </p:cNvPr>
          <p:cNvSpPr>
            <a:spLocks noGrp="1"/>
          </p:cNvSpPr>
          <p:nvPr>
            <p:ph type="pic" sz="quarter" idx="29" hasCustomPrompt="1"/>
          </p:nvPr>
        </p:nvSpPr>
        <p:spPr>
          <a:xfrm>
            <a:off x="7645961" y="1481011"/>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3" name="Text Placeholder 4">
            <a:extLst>
              <a:ext uri="{FF2B5EF4-FFF2-40B4-BE49-F238E27FC236}">
                <a16:creationId xmlns:a16="http://schemas.microsoft.com/office/drawing/2014/main" id="{D0C3C5C5-C3F8-223B-7ACF-34758B6F4BFF}"/>
              </a:ext>
            </a:extLst>
          </p:cNvPr>
          <p:cNvSpPr>
            <a:spLocks noGrp="1"/>
          </p:cNvSpPr>
          <p:nvPr>
            <p:ph type="body" sz="quarter" idx="30" hasCustomPrompt="1"/>
          </p:nvPr>
        </p:nvSpPr>
        <p:spPr>
          <a:xfrm>
            <a:off x="7645961" y="3025589"/>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4" name="Picture Placeholder 9">
            <a:extLst>
              <a:ext uri="{FF2B5EF4-FFF2-40B4-BE49-F238E27FC236}">
                <a16:creationId xmlns:a16="http://schemas.microsoft.com/office/drawing/2014/main" id="{9EB2FF21-A9A2-30BC-44F1-8076EF8F283D}"/>
              </a:ext>
            </a:extLst>
          </p:cNvPr>
          <p:cNvSpPr>
            <a:spLocks noGrp="1"/>
          </p:cNvSpPr>
          <p:nvPr>
            <p:ph type="pic" sz="quarter" idx="31" hasCustomPrompt="1"/>
          </p:nvPr>
        </p:nvSpPr>
        <p:spPr>
          <a:xfrm>
            <a:off x="7645961" y="3659435"/>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5" name="Text Placeholder 4">
            <a:extLst>
              <a:ext uri="{FF2B5EF4-FFF2-40B4-BE49-F238E27FC236}">
                <a16:creationId xmlns:a16="http://schemas.microsoft.com/office/drawing/2014/main" id="{02C97CA5-1319-48D0-4826-93CA65FD4A2C}"/>
              </a:ext>
            </a:extLst>
          </p:cNvPr>
          <p:cNvSpPr>
            <a:spLocks noGrp="1"/>
          </p:cNvSpPr>
          <p:nvPr>
            <p:ph type="body" sz="quarter" idx="32" hasCustomPrompt="1"/>
          </p:nvPr>
        </p:nvSpPr>
        <p:spPr>
          <a:xfrm>
            <a:off x="7645961" y="5204013"/>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cxnSp>
        <p:nvCxnSpPr>
          <p:cNvPr id="4" name="Rak 3">
            <a:extLst>
              <a:ext uri="{FF2B5EF4-FFF2-40B4-BE49-F238E27FC236}">
                <a16:creationId xmlns:a16="http://schemas.microsoft.com/office/drawing/2014/main" id="{F6ED484D-443B-1B6B-583E-B546FD1743A5}"/>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FF9141DB-F861-9064-F211-A51A1DB2EB5B}"/>
              </a:ext>
            </a:extLst>
          </p:cNvPr>
          <p:cNvPicPr>
            <a:picLocks noChangeAspect="1"/>
          </p:cNvPicPr>
          <p:nvPr userDrawn="1"/>
        </p:nvPicPr>
        <p:blipFill>
          <a:blip r:embed="rId4"/>
          <a:stretch>
            <a:fillRect/>
          </a:stretch>
        </p:blipFill>
        <p:spPr>
          <a:xfrm>
            <a:off x="263524" y="6348668"/>
            <a:ext cx="1482426" cy="248982"/>
          </a:xfrm>
          <a:prstGeom prst="rect">
            <a:avLst/>
          </a:prstGeom>
        </p:spPr>
      </p:pic>
      <p:sp>
        <p:nvSpPr>
          <p:cNvPr id="6" name="TextBox 1">
            <a:extLst>
              <a:ext uri="{FF2B5EF4-FFF2-40B4-BE49-F238E27FC236}">
                <a16:creationId xmlns:a16="http://schemas.microsoft.com/office/drawing/2014/main" id="{E3FC7756-C839-D7EF-8561-4DBB86A78F92}"/>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
        <p:nvSpPr>
          <p:cNvPr id="8" name="Text Placeholder 4">
            <a:extLst>
              <a:ext uri="{FF2B5EF4-FFF2-40B4-BE49-F238E27FC236}">
                <a16:creationId xmlns:a16="http://schemas.microsoft.com/office/drawing/2014/main" id="{3DDEDAAA-92BF-D866-9DEC-FFC48220299B}"/>
              </a:ext>
            </a:extLst>
          </p:cNvPr>
          <p:cNvSpPr>
            <a:spLocks noGrp="1"/>
          </p:cNvSpPr>
          <p:nvPr>
            <p:ph type="body" sz="quarter" idx="14" hasCustomPrompt="1"/>
          </p:nvPr>
        </p:nvSpPr>
        <p:spPr>
          <a:xfrm>
            <a:off x="263525" y="3270001"/>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9" name="Text Placeholder 4">
            <a:extLst>
              <a:ext uri="{FF2B5EF4-FFF2-40B4-BE49-F238E27FC236}">
                <a16:creationId xmlns:a16="http://schemas.microsoft.com/office/drawing/2014/main" id="{DA64FD01-1DD9-B601-1AED-C6DEDC835AB1}"/>
              </a:ext>
            </a:extLst>
          </p:cNvPr>
          <p:cNvSpPr>
            <a:spLocks noGrp="1"/>
          </p:cNvSpPr>
          <p:nvPr>
            <p:ph type="body" sz="quarter" idx="33" hasCustomPrompt="1"/>
          </p:nvPr>
        </p:nvSpPr>
        <p:spPr>
          <a:xfrm>
            <a:off x="2721589" y="3270001"/>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0" name="Text Placeholder 4">
            <a:extLst>
              <a:ext uri="{FF2B5EF4-FFF2-40B4-BE49-F238E27FC236}">
                <a16:creationId xmlns:a16="http://schemas.microsoft.com/office/drawing/2014/main" id="{0F4421D5-3560-85C2-8408-90AA06247D02}"/>
              </a:ext>
            </a:extLst>
          </p:cNvPr>
          <p:cNvSpPr>
            <a:spLocks noGrp="1"/>
          </p:cNvSpPr>
          <p:nvPr>
            <p:ph type="body" sz="quarter" idx="34" hasCustomPrompt="1"/>
          </p:nvPr>
        </p:nvSpPr>
        <p:spPr>
          <a:xfrm>
            <a:off x="5179653" y="3270001"/>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1" name="Text Placeholder 4">
            <a:extLst>
              <a:ext uri="{FF2B5EF4-FFF2-40B4-BE49-F238E27FC236}">
                <a16:creationId xmlns:a16="http://schemas.microsoft.com/office/drawing/2014/main" id="{6C53AD84-4A9E-9160-1523-0F8F65F6F381}"/>
              </a:ext>
            </a:extLst>
          </p:cNvPr>
          <p:cNvSpPr>
            <a:spLocks noGrp="1"/>
          </p:cNvSpPr>
          <p:nvPr>
            <p:ph type="body" sz="quarter" idx="35" hasCustomPrompt="1"/>
          </p:nvPr>
        </p:nvSpPr>
        <p:spPr>
          <a:xfrm>
            <a:off x="7647550" y="3270001"/>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2" name="Text Placeholder 4">
            <a:extLst>
              <a:ext uri="{FF2B5EF4-FFF2-40B4-BE49-F238E27FC236}">
                <a16:creationId xmlns:a16="http://schemas.microsoft.com/office/drawing/2014/main" id="{8C71D778-C006-D6B0-8519-47EBAABFC7AA}"/>
              </a:ext>
            </a:extLst>
          </p:cNvPr>
          <p:cNvSpPr>
            <a:spLocks noGrp="1"/>
          </p:cNvSpPr>
          <p:nvPr>
            <p:ph type="body" sz="quarter" idx="36" hasCustomPrompt="1"/>
          </p:nvPr>
        </p:nvSpPr>
        <p:spPr>
          <a:xfrm>
            <a:off x="263525" y="5442930"/>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3" name="Text Placeholder 4">
            <a:extLst>
              <a:ext uri="{FF2B5EF4-FFF2-40B4-BE49-F238E27FC236}">
                <a16:creationId xmlns:a16="http://schemas.microsoft.com/office/drawing/2014/main" id="{5D12919F-FF81-A898-8627-194730A48DAF}"/>
              </a:ext>
            </a:extLst>
          </p:cNvPr>
          <p:cNvSpPr>
            <a:spLocks noGrp="1"/>
          </p:cNvSpPr>
          <p:nvPr>
            <p:ph type="body" sz="quarter" idx="37" hasCustomPrompt="1"/>
          </p:nvPr>
        </p:nvSpPr>
        <p:spPr>
          <a:xfrm>
            <a:off x="2721589" y="5442930"/>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4" name="Text Placeholder 4">
            <a:extLst>
              <a:ext uri="{FF2B5EF4-FFF2-40B4-BE49-F238E27FC236}">
                <a16:creationId xmlns:a16="http://schemas.microsoft.com/office/drawing/2014/main" id="{7F5450DB-42DB-64C4-60DC-D9FD39806A03}"/>
              </a:ext>
            </a:extLst>
          </p:cNvPr>
          <p:cNvSpPr>
            <a:spLocks noGrp="1"/>
          </p:cNvSpPr>
          <p:nvPr>
            <p:ph type="body" sz="quarter" idx="38" hasCustomPrompt="1"/>
          </p:nvPr>
        </p:nvSpPr>
        <p:spPr>
          <a:xfrm>
            <a:off x="5179653" y="5442930"/>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5" name="Text Placeholder 4">
            <a:extLst>
              <a:ext uri="{FF2B5EF4-FFF2-40B4-BE49-F238E27FC236}">
                <a16:creationId xmlns:a16="http://schemas.microsoft.com/office/drawing/2014/main" id="{D1BB8F08-EA11-B232-45C4-1D2A4C7CF852}"/>
              </a:ext>
            </a:extLst>
          </p:cNvPr>
          <p:cNvSpPr>
            <a:spLocks noGrp="1"/>
          </p:cNvSpPr>
          <p:nvPr>
            <p:ph type="body" sz="quarter" idx="39" hasCustomPrompt="1"/>
          </p:nvPr>
        </p:nvSpPr>
        <p:spPr>
          <a:xfrm>
            <a:off x="7647550" y="5442930"/>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Tree>
    <p:extLst>
      <p:ext uri="{BB962C8B-B14F-4D97-AF65-F5344CB8AC3E}">
        <p14:creationId xmlns:p14="http://schemas.microsoft.com/office/powerpoint/2010/main" val="317690930"/>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eople 4">
    <p:bg>
      <p:bgPr>
        <a:solidFill>
          <a:srgbClr val="F0F6F0"/>
        </a:solidFill>
        <a:effectLst/>
      </p:bgPr>
    </p:bg>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878A3FAB-856B-CDC9-F697-AF1974A7120A}"/>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785" b="40306"/>
          <a:stretch/>
        </p:blipFill>
        <p:spPr>
          <a:xfrm>
            <a:off x="7456741" y="2146226"/>
            <a:ext cx="4735259" cy="4711774"/>
          </a:xfrm>
          <a:prstGeom prst="rect">
            <a:avLst/>
          </a:prstGeom>
        </p:spPr>
      </p:pic>
      <p:sp>
        <p:nvSpPr>
          <p:cNvPr id="28" name="Rubrik 1">
            <a:extLst>
              <a:ext uri="{FF2B5EF4-FFF2-40B4-BE49-F238E27FC236}">
                <a16:creationId xmlns:a16="http://schemas.microsoft.com/office/drawing/2014/main" id="{64821271-4FE0-7912-7D16-4188143ED447}"/>
              </a:ext>
            </a:extLst>
          </p:cNvPr>
          <p:cNvSpPr>
            <a:spLocks noGrp="1"/>
          </p:cNvSpPr>
          <p:nvPr>
            <p:ph type="title" hasCustomPrompt="1"/>
          </p:nvPr>
        </p:nvSpPr>
        <p:spPr>
          <a:xfrm>
            <a:off x="263525" y="765175"/>
            <a:ext cx="5832475" cy="715835"/>
          </a:xfrm>
        </p:spPr>
        <p:txBody>
          <a:bodyPr wrap="square" bIns="270000" anchor="t" anchorCtr="0">
            <a:spAutoFit/>
          </a:bodyPr>
          <a:lstStyle>
            <a:lvl1pPr>
              <a:defRPr sz="3200" b="0"/>
            </a:lvl1pPr>
          </a:lstStyle>
          <a:p>
            <a:r>
              <a:rPr lang="sv-SE" err="1"/>
              <a:t>Insert</a:t>
            </a:r>
            <a:r>
              <a:rPr lang="sv-SE"/>
              <a:t> </a:t>
            </a:r>
            <a:r>
              <a:rPr lang="sv-SE" err="1"/>
              <a:t>heading</a:t>
            </a:r>
            <a:endParaRPr lang="sv-SE"/>
          </a:p>
        </p:txBody>
      </p:sp>
      <p:sp>
        <p:nvSpPr>
          <p:cNvPr id="2" name="Picture Placeholder 9">
            <a:extLst>
              <a:ext uri="{FF2B5EF4-FFF2-40B4-BE49-F238E27FC236}">
                <a16:creationId xmlns:a16="http://schemas.microsoft.com/office/drawing/2014/main" id="{5CF2A3DE-D287-80B8-B71D-7D933BFD5719}"/>
              </a:ext>
            </a:extLst>
          </p:cNvPr>
          <p:cNvSpPr>
            <a:spLocks noGrp="1"/>
          </p:cNvSpPr>
          <p:nvPr>
            <p:ph type="pic" sz="quarter" idx="12" hasCustomPrompt="1"/>
          </p:nvPr>
        </p:nvSpPr>
        <p:spPr>
          <a:xfrm>
            <a:off x="263526"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 name="Text Placeholder 4">
            <a:extLst>
              <a:ext uri="{FF2B5EF4-FFF2-40B4-BE49-F238E27FC236}">
                <a16:creationId xmlns:a16="http://schemas.microsoft.com/office/drawing/2014/main" id="{A57717D1-9A00-241F-F146-CEDDF9FE2144}"/>
              </a:ext>
            </a:extLst>
          </p:cNvPr>
          <p:cNvSpPr>
            <a:spLocks noGrp="1"/>
          </p:cNvSpPr>
          <p:nvPr>
            <p:ph type="body" sz="quarter" idx="18" hasCustomPrompt="1"/>
          </p:nvPr>
        </p:nvSpPr>
        <p:spPr>
          <a:xfrm>
            <a:off x="263526"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5" name="Picture Placeholder 9">
            <a:extLst>
              <a:ext uri="{FF2B5EF4-FFF2-40B4-BE49-F238E27FC236}">
                <a16:creationId xmlns:a16="http://schemas.microsoft.com/office/drawing/2014/main" id="{1505439D-8639-1E13-9706-84E025A1EC36}"/>
              </a:ext>
            </a:extLst>
          </p:cNvPr>
          <p:cNvSpPr>
            <a:spLocks noGrp="1"/>
          </p:cNvSpPr>
          <p:nvPr>
            <p:ph type="pic" sz="quarter" idx="33" hasCustomPrompt="1"/>
          </p:nvPr>
        </p:nvSpPr>
        <p:spPr>
          <a:xfrm>
            <a:off x="1695063"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6" name="Text Placeholder 4">
            <a:extLst>
              <a:ext uri="{FF2B5EF4-FFF2-40B4-BE49-F238E27FC236}">
                <a16:creationId xmlns:a16="http://schemas.microsoft.com/office/drawing/2014/main" id="{07908D08-F590-C86E-DDC4-932C95632C6F}"/>
              </a:ext>
            </a:extLst>
          </p:cNvPr>
          <p:cNvSpPr>
            <a:spLocks noGrp="1"/>
          </p:cNvSpPr>
          <p:nvPr>
            <p:ph type="body" sz="quarter" idx="34" hasCustomPrompt="1"/>
          </p:nvPr>
        </p:nvSpPr>
        <p:spPr>
          <a:xfrm>
            <a:off x="1695063"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7" name="Picture Placeholder 9">
            <a:extLst>
              <a:ext uri="{FF2B5EF4-FFF2-40B4-BE49-F238E27FC236}">
                <a16:creationId xmlns:a16="http://schemas.microsoft.com/office/drawing/2014/main" id="{974318F8-4B84-BEBB-8F40-A7C4CD80B49D}"/>
              </a:ext>
            </a:extLst>
          </p:cNvPr>
          <p:cNvSpPr>
            <a:spLocks noGrp="1"/>
          </p:cNvSpPr>
          <p:nvPr>
            <p:ph type="pic" sz="quarter" idx="35" hasCustomPrompt="1"/>
          </p:nvPr>
        </p:nvSpPr>
        <p:spPr>
          <a:xfrm>
            <a:off x="3120451"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8" name="Text Placeholder 4">
            <a:extLst>
              <a:ext uri="{FF2B5EF4-FFF2-40B4-BE49-F238E27FC236}">
                <a16:creationId xmlns:a16="http://schemas.microsoft.com/office/drawing/2014/main" id="{A80E9DA7-6411-254C-9D2F-7F6810893AAA}"/>
              </a:ext>
            </a:extLst>
          </p:cNvPr>
          <p:cNvSpPr>
            <a:spLocks noGrp="1"/>
          </p:cNvSpPr>
          <p:nvPr>
            <p:ph type="body" sz="quarter" idx="36" hasCustomPrompt="1"/>
          </p:nvPr>
        </p:nvSpPr>
        <p:spPr>
          <a:xfrm>
            <a:off x="3120451"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9" name="Picture Placeholder 9">
            <a:extLst>
              <a:ext uri="{FF2B5EF4-FFF2-40B4-BE49-F238E27FC236}">
                <a16:creationId xmlns:a16="http://schemas.microsoft.com/office/drawing/2014/main" id="{4CEF66A5-ABC6-911B-D73D-22A34976D092}"/>
              </a:ext>
            </a:extLst>
          </p:cNvPr>
          <p:cNvSpPr>
            <a:spLocks noGrp="1"/>
          </p:cNvSpPr>
          <p:nvPr>
            <p:ph type="pic" sz="quarter" idx="37" hasCustomPrompt="1"/>
          </p:nvPr>
        </p:nvSpPr>
        <p:spPr>
          <a:xfrm>
            <a:off x="4545840"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0" name="Text Placeholder 4">
            <a:extLst>
              <a:ext uri="{FF2B5EF4-FFF2-40B4-BE49-F238E27FC236}">
                <a16:creationId xmlns:a16="http://schemas.microsoft.com/office/drawing/2014/main" id="{1DE2F810-3A55-7D32-3D7A-0A1B8F31D87D}"/>
              </a:ext>
            </a:extLst>
          </p:cNvPr>
          <p:cNvSpPr>
            <a:spLocks noGrp="1"/>
          </p:cNvSpPr>
          <p:nvPr>
            <p:ph type="body" sz="quarter" idx="38" hasCustomPrompt="1"/>
          </p:nvPr>
        </p:nvSpPr>
        <p:spPr>
          <a:xfrm>
            <a:off x="4545840"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11" name="Picture Placeholder 9">
            <a:extLst>
              <a:ext uri="{FF2B5EF4-FFF2-40B4-BE49-F238E27FC236}">
                <a16:creationId xmlns:a16="http://schemas.microsoft.com/office/drawing/2014/main" id="{9144DAB8-2F53-2E7E-ED9B-5704304BF2BB}"/>
              </a:ext>
            </a:extLst>
          </p:cNvPr>
          <p:cNvSpPr>
            <a:spLocks noGrp="1"/>
          </p:cNvSpPr>
          <p:nvPr>
            <p:ph type="pic" sz="quarter" idx="39" hasCustomPrompt="1"/>
          </p:nvPr>
        </p:nvSpPr>
        <p:spPr>
          <a:xfrm>
            <a:off x="5978526"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2" name="Text Placeholder 4">
            <a:extLst>
              <a:ext uri="{FF2B5EF4-FFF2-40B4-BE49-F238E27FC236}">
                <a16:creationId xmlns:a16="http://schemas.microsoft.com/office/drawing/2014/main" id="{926A96FC-5136-EA9A-0FAF-2A40E6DB64BF}"/>
              </a:ext>
            </a:extLst>
          </p:cNvPr>
          <p:cNvSpPr>
            <a:spLocks noGrp="1"/>
          </p:cNvSpPr>
          <p:nvPr>
            <p:ph type="body" sz="quarter" idx="40" hasCustomPrompt="1"/>
          </p:nvPr>
        </p:nvSpPr>
        <p:spPr>
          <a:xfrm>
            <a:off x="5978526"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13" name="Picture Placeholder 9">
            <a:extLst>
              <a:ext uri="{FF2B5EF4-FFF2-40B4-BE49-F238E27FC236}">
                <a16:creationId xmlns:a16="http://schemas.microsoft.com/office/drawing/2014/main" id="{1516389E-54BD-00A2-EBA9-64968D4E7970}"/>
              </a:ext>
            </a:extLst>
          </p:cNvPr>
          <p:cNvSpPr>
            <a:spLocks noGrp="1"/>
          </p:cNvSpPr>
          <p:nvPr>
            <p:ph type="pic" sz="quarter" idx="41" hasCustomPrompt="1"/>
          </p:nvPr>
        </p:nvSpPr>
        <p:spPr>
          <a:xfrm>
            <a:off x="7410063"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7" name="Text Placeholder 4">
            <a:extLst>
              <a:ext uri="{FF2B5EF4-FFF2-40B4-BE49-F238E27FC236}">
                <a16:creationId xmlns:a16="http://schemas.microsoft.com/office/drawing/2014/main" id="{165CA82F-E0A1-1033-B508-93853D804616}"/>
              </a:ext>
            </a:extLst>
          </p:cNvPr>
          <p:cNvSpPr>
            <a:spLocks noGrp="1"/>
          </p:cNvSpPr>
          <p:nvPr>
            <p:ph type="body" sz="quarter" idx="42" hasCustomPrompt="1"/>
          </p:nvPr>
        </p:nvSpPr>
        <p:spPr>
          <a:xfrm>
            <a:off x="7410063"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18" name="Picture Placeholder 9">
            <a:extLst>
              <a:ext uri="{FF2B5EF4-FFF2-40B4-BE49-F238E27FC236}">
                <a16:creationId xmlns:a16="http://schemas.microsoft.com/office/drawing/2014/main" id="{687D56DB-7519-B7D1-2940-7826EF04C785}"/>
              </a:ext>
            </a:extLst>
          </p:cNvPr>
          <p:cNvSpPr>
            <a:spLocks noGrp="1"/>
          </p:cNvSpPr>
          <p:nvPr>
            <p:ph type="pic" sz="quarter" idx="43" hasCustomPrompt="1"/>
          </p:nvPr>
        </p:nvSpPr>
        <p:spPr>
          <a:xfrm>
            <a:off x="8835451"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9" name="Text Placeholder 4">
            <a:extLst>
              <a:ext uri="{FF2B5EF4-FFF2-40B4-BE49-F238E27FC236}">
                <a16:creationId xmlns:a16="http://schemas.microsoft.com/office/drawing/2014/main" id="{09C9356F-E7D6-75A9-EBD0-0FC38B4C8259}"/>
              </a:ext>
            </a:extLst>
          </p:cNvPr>
          <p:cNvSpPr>
            <a:spLocks noGrp="1"/>
          </p:cNvSpPr>
          <p:nvPr>
            <p:ph type="body" sz="quarter" idx="44" hasCustomPrompt="1"/>
          </p:nvPr>
        </p:nvSpPr>
        <p:spPr>
          <a:xfrm>
            <a:off x="8835451"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0" name="Picture Placeholder 9">
            <a:extLst>
              <a:ext uri="{FF2B5EF4-FFF2-40B4-BE49-F238E27FC236}">
                <a16:creationId xmlns:a16="http://schemas.microsoft.com/office/drawing/2014/main" id="{0A10A47A-87EA-6CF5-FF61-E0F57304FCCD}"/>
              </a:ext>
            </a:extLst>
          </p:cNvPr>
          <p:cNvSpPr>
            <a:spLocks noGrp="1"/>
          </p:cNvSpPr>
          <p:nvPr>
            <p:ph type="pic" sz="quarter" idx="45" hasCustomPrompt="1"/>
          </p:nvPr>
        </p:nvSpPr>
        <p:spPr>
          <a:xfrm>
            <a:off x="10260840"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21" name="Text Placeholder 4">
            <a:extLst>
              <a:ext uri="{FF2B5EF4-FFF2-40B4-BE49-F238E27FC236}">
                <a16:creationId xmlns:a16="http://schemas.microsoft.com/office/drawing/2014/main" id="{C228EB47-FA0F-3091-3C0B-A0F2CE9D1898}"/>
              </a:ext>
            </a:extLst>
          </p:cNvPr>
          <p:cNvSpPr>
            <a:spLocks noGrp="1"/>
          </p:cNvSpPr>
          <p:nvPr>
            <p:ph type="body" sz="quarter" idx="46" hasCustomPrompt="1"/>
          </p:nvPr>
        </p:nvSpPr>
        <p:spPr>
          <a:xfrm>
            <a:off x="10260840"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2" name="Picture Placeholder 9">
            <a:extLst>
              <a:ext uri="{FF2B5EF4-FFF2-40B4-BE49-F238E27FC236}">
                <a16:creationId xmlns:a16="http://schemas.microsoft.com/office/drawing/2014/main" id="{F588C1CE-116E-F7F5-84F8-6C3DF1B02154}"/>
              </a:ext>
            </a:extLst>
          </p:cNvPr>
          <p:cNvSpPr>
            <a:spLocks noGrp="1"/>
          </p:cNvSpPr>
          <p:nvPr>
            <p:ph type="pic" sz="quarter" idx="47" hasCustomPrompt="1"/>
          </p:nvPr>
        </p:nvSpPr>
        <p:spPr>
          <a:xfrm>
            <a:off x="263526"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23" name="Text Placeholder 4">
            <a:extLst>
              <a:ext uri="{FF2B5EF4-FFF2-40B4-BE49-F238E27FC236}">
                <a16:creationId xmlns:a16="http://schemas.microsoft.com/office/drawing/2014/main" id="{C85EDDE3-0931-36A1-F1E3-F500154A4096}"/>
              </a:ext>
            </a:extLst>
          </p:cNvPr>
          <p:cNvSpPr>
            <a:spLocks noGrp="1"/>
          </p:cNvSpPr>
          <p:nvPr>
            <p:ph type="body" sz="quarter" idx="48" hasCustomPrompt="1"/>
          </p:nvPr>
        </p:nvSpPr>
        <p:spPr>
          <a:xfrm>
            <a:off x="263526"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4" name="Picture Placeholder 9">
            <a:extLst>
              <a:ext uri="{FF2B5EF4-FFF2-40B4-BE49-F238E27FC236}">
                <a16:creationId xmlns:a16="http://schemas.microsoft.com/office/drawing/2014/main" id="{B1E2C47E-1FCA-59B4-9998-71A867016C24}"/>
              </a:ext>
            </a:extLst>
          </p:cNvPr>
          <p:cNvSpPr>
            <a:spLocks noGrp="1"/>
          </p:cNvSpPr>
          <p:nvPr>
            <p:ph type="pic" sz="quarter" idx="49" hasCustomPrompt="1"/>
          </p:nvPr>
        </p:nvSpPr>
        <p:spPr>
          <a:xfrm>
            <a:off x="1695063"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1" name="Text Placeholder 4">
            <a:extLst>
              <a:ext uri="{FF2B5EF4-FFF2-40B4-BE49-F238E27FC236}">
                <a16:creationId xmlns:a16="http://schemas.microsoft.com/office/drawing/2014/main" id="{0DC05B09-1E22-24DE-A713-D7283FA81268}"/>
              </a:ext>
            </a:extLst>
          </p:cNvPr>
          <p:cNvSpPr>
            <a:spLocks noGrp="1"/>
          </p:cNvSpPr>
          <p:nvPr>
            <p:ph type="body" sz="quarter" idx="50" hasCustomPrompt="1"/>
          </p:nvPr>
        </p:nvSpPr>
        <p:spPr>
          <a:xfrm>
            <a:off x="1695063"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34" name="Picture Placeholder 9">
            <a:extLst>
              <a:ext uri="{FF2B5EF4-FFF2-40B4-BE49-F238E27FC236}">
                <a16:creationId xmlns:a16="http://schemas.microsoft.com/office/drawing/2014/main" id="{176179DA-E480-449A-FBF3-EC6AB836DA9A}"/>
              </a:ext>
            </a:extLst>
          </p:cNvPr>
          <p:cNvSpPr>
            <a:spLocks noGrp="1"/>
          </p:cNvSpPr>
          <p:nvPr>
            <p:ph type="pic" sz="quarter" idx="51" hasCustomPrompt="1"/>
          </p:nvPr>
        </p:nvSpPr>
        <p:spPr>
          <a:xfrm>
            <a:off x="3120451"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5" name="Text Placeholder 4">
            <a:extLst>
              <a:ext uri="{FF2B5EF4-FFF2-40B4-BE49-F238E27FC236}">
                <a16:creationId xmlns:a16="http://schemas.microsoft.com/office/drawing/2014/main" id="{798199A6-C64F-448D-47AB-E6B546BD6BD9}"/>
              </a:ext>
            </a:extLst>
          </p:cNvPr>
          <p:cNvSpPr>
            <a:spLocks noGrp="1"/>
          </p:cNvSpPr>
          <p:nvPr>
            <p:ph type="body" sz="quarter" idx="52" hasCustomPrompt="1"/>
          </p:nvPr>
        </p:nvSpPr>
        <p:spPr>
          <a:xfrm>
            <a:off x="3120451"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36" name="Picture Placeholder 9">
            <a:extLst>
              <a:ext uri="{FF2B5EF4-FFF2-40B4-BE49-F238E27FC236}">
                <a16:creationId xmlns:a16="http://schemas.microsoft.com/office/drawing/2014/main" id="{74CAE783-6A14-093A-2511-FBF0298D1E86}"/>
              </a:ext>
            </a:extLst>
          </p:cNvPr>
          <p:cNvSpPr>
            <a:spLocks noGrp="1"/>
          </p:cNvSpPr>
          <p:nvPr>
            <p:ph type="pic" sz="quarter" idx="53" hasCustomPrompt="1"/>
          </p:nvPr>
        </p:nvSpPr>
        <p:spPr>
          <a:xfrm>
            <a:off x="4545840"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7" name="Text Placeholder 4">
            <a:extLst>
              <a:ext uri="{FF2B5EF4-FFF2-40B4-BE49-F238E27FC236}">
                <a16:creationId xmlns:a16="http://schemas.microsoft.com/office/drawing/2014/main" id="{2C0E7E7D-FFC4-2D50-A4FB-9E98B117E530}"/>
              </a:ext>
            </a:extLst>
          </p:cNvPr>
          <p:cNvSpPr>
            <a:spLocks noGrp="1"/>
          </p:cNvSpPr>
          <p:nvPr>
            <p:ph type="body" sz="quarter" idx="54" hasCustomPrompt="1"/>
          </p:nvPr>
        </p:nvSpPr>
        <p:spPr>
          <a:xfrm>
            <a:off x="4545840"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6" name="Picture Placeholder 9">
            <a:extLst>
              <a:ext uri="{FF2B5EF4-FFF2-40B4-BE49-F238E27FC236}">
                <a16:creationId xmlns:a16="http://schemas.microsoft.com/office/drawing/2014/main" id="{579E15A1-3C6B-0816-18DC-5F5573826BC0}"/>
              </a:ext>
            </a:extLst>
          </p:cNvPr>
          <p:cNvSpPr>
            <a:spLocks noGrp="1"/>
          </p:cNvSpPr>
          <p:nvPr>
            <p:ph type="pic" sz="quarter" idx="55" hasCustomPrompt="1"/>
          </p:nvPr>
        </p:nvSpPr>
        <p:spPr>
          <a:xfrm>
            <a:off x="5978526"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7" name="Text Placeholder 4">
            <a:extLst>
              <a:ext uri="{FF2B5EF4-FFF2-40B4-BE49-F238E27FC236}">
                <a16:creationId xmlns:a16="http://schemas.microsoft.com/office/drawing/2014/main" id="{93294991-0A51-E290-6354-B08AC6B0C5A2}"/>
              </a:ext>
            </a:extLst>
          </p:cNvPr>
          <p:cNvSpPr>
            <a:spLocks noGrp="1"/>
          </p:cNvSpPr>
          <p:nvPr>
            <p:ph type="body" sz="quarter" idx="56" hasCustomPrompt="1"/>
          </p:nvPr>
        </p:nvSpPr>
        <p:spPr>
          <a:xfrm>
            <a:off x="5978526"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8" name="Picture Placeholder 9">
            <a:extLst>
              <a:ext uri="{FF2B5EF4-FFF2-40B4-BE49-F238E27FC236}">
                <a16:creationId xmlns:a16="http://schemas.microsoft.com/office/drawing/2014/main" id="{FE6596E6-4322-2DE7-155E-C7900F8D02A1}"/>
              </a:ext>
            </a:extLst>
          </p:cNvPr>
          <p:cNvSpPr>
            <a:spLocks noGrp="1"/>
          </p:cNvSpPr>
          <p:nvPr>
            <p:ph type="pic" sz="quarter" idx="57" hasCustomPrompt="1"/>
          </p:nvPr>
        </p:nvSpPr>
        <p:spPr>
          <a:xfrm>
            <a:off x="7410063"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9" name="Text Placeholder 4">
            <a:extLst>
              <a:ext uri="{FF2B5EF4-FFF2-40B4-BE49-F238E27FC236}">
                <a16:creationId xmlns:a16="http://schemas.microsoft.com/office/drawing/2014/main" id="{32F03A9F-21AD-B726-16AF-94751C265FE2}"/>
              </a:ext>
            </a:extLst>
          </p:cNvPr>
          <p:cNvSpPr>
            <a:spLocks noGrp="1"/>
          </p:cNvSpPr>
          <p:nvPr>
            <p:ph type="body" sz="quarter" idx="58" hasCustomPrompt="1"/>
          </p:nvPr>
        </p:nvSpPr>
        <p:spPr>
          <a:xfrm>
            <a:off x="7410063"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50" name="Picture Placeholder 9">
            <a:extLst>
              <a:ext uri="{FF2B5EF4-FFF2-40B4-BE49-F238E27FC236}">
                <a16:creationId xmlns:a16="http://schemas.microsoft.com/office/drawing/2014/main" id="{807540D6-4E3F-002C-7EC0-06D45E8FB254}"/>
              </a:ext>
            </a:extLst>
          </p:cNvPr>
          <p:cNvSpPr>
            <a:spLocks noGrp="1"/>
          </p:cNvSpPr>
          <p:nvPr>
            <p:ph type="pic" sz="quarter" idx="59" hasCustomPrompt="1"/>
          </p:nvPr>
        </p:nvSpPr>
        <p:spPr>
          <a:xfrm>
            <a:off x="8835451"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51" name="Text Placeholder 4">
            <a:extLst>
              <a:ext uri="{FF2B5EF4-FFF2-40B4-BE49-F238E27FC236}">
                <a16:creationId xmlns:a16="http://schemas.microsoft.com/office/drawing/2014/main" id="{B4108F0E-B0E1-8639-1B70-CADE2FC55BFF}"/>
              </a:ext>
            </a:extLst>
          </p:cNvPr>
          <p:cNvSpPr>
            <a:spLocks noGrp="1"/>
          </p:cNvSpPr>
          <p:nvPr>
            <p:ph type="body" sz="quarter" idx="60" hasCustomPrompt="1"/>
          </p:nvPr>
        </p:nvSpPr>
        <p:spPr>
          <a:xfrm>
            <a:off x="8835451"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52" name="Picture Placeholder 9">
            <a:extLst>
              <a:ext uri="{FF2B5EF4-FFF2-40B4-BE49-F238E27FC236}">
                <a16:creationId xmlns:a16="http://schemas.microsoft.com/office/drawing/2014/main" id="{9EFCC9FE-E70B-6EC9-0431-C153D9116133}"/>
              </a:ext>
            </a:extLst>
          </p:cNvPr>
          <p:cNvSpPr>
            <a:spLocks noGrp="1"/>
          </p:cNvSpPr>
          <p:nvPr>
            <p:ph type="pic" sz="quarter" idx="61" hasCustomPrompt="1"/>
          </p:nvPr>
        </p:nvSpPr>
        <p:spPr>
          <a:xfrm>
            <a:off x="10260840"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53" name="Text Placeholder 4">
            <a:extLst>
              <a:ext uri="{FF2B5EF4-FFF2-40B4-BE49-F238E27FC236}">
                <a16:creationId xmlns:a16="http://schemas.microsoft.com/office/drawing/2014/main" id="{7F524EED-B80E-9037-294A-39FFEE1AEE34}"/>
              </a:ext>
            </a:extLst>
          </p:cNvPr>
          <p:cNvSpPr>
            <a:spLocks noGrp="1"/>
          </p:cNvSpPr>
          <p:nvPr>
            <p:ph type="body" sz="quarter" idx="62" hasCustomPrompt="1"/>
          </p:nvPr>
        </p:nvSpPr>
        <p:spPr>
          <a:xfrm>
            <a:off x="10260840"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cxnSp>
        <p:nvCxnSpPr>
          <p:cNvPr id="14" name="Rak 13">
            <a:extLst>
              <a:ext uri="{FF2B5EF4-FFF2-40B4-BE49-F238E27FC236}">
                <a16:creationId xmlns:a16="http://schemas.microsoft.com/office/drawing/2014/main" id="{7A7EB034-0D3E-1093-CCD3-6B517FEC7709}"/>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15" name="Bildobjekt 14">
            <a:extLst>
              <a:ext uri="{FF2B5EF4-FFF2-40B4-BE49-F238E27FC236}">
                <a16:creationId xmlns:a16="http://schemas.microsoft.com/office/drawing/2014/main" id="{73392746-2B9D-4E85-7233-E29116A67540}"/>
              </a:ext>
            </a:extLst>
          </p:cNvPr>
          <p:cNvPicPr>
            <a:picLocks noChangeAspect="1"/>
          </p:cNvPicPr>
          <p:nvPr userDrawn="1"/>
        </p:nvPicPr>
        <p:blipFill>
          <a:blip r:embed="rId4"/>
          <a:stretch>
            <a:fillRect/>
          </a:stretch>
        </p:blipFill>
        <p:spPr>
          <a:xfrm>
            <a:off x="263524" y="6348668"/>
            <a:ext cx="1482426" cy="248982"/>
          </a:xfrm>
          <a:prstGeom prst="rect">
            <a:avLst/>
          </a:prstGeom>
        </p:spPr>
      </p:pic>
      <p:sp>
        <p:nvSpPr>
          <p:cNvPr id="16" name="TextBox 1">
            <a:extLst>
              <a:ext uri="{FF2B5EF4-FFF2-40B4-BE49-F238E27FC236}">
                <a16:creationId xmlns:a16="http://schemas.microsoft.com/office/drawing/2014/main" id="{72140143-BBCC-0FCE-399F-36F40C4BBA1B}"/>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344078571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tegories, numbers 1">
    <p:bg>
      <p:bgPr>
        <a:solidFill>
          <a:srgbClr val="F0F6F0"/>
        </a:solidFill>
        <a:effectLst/>
      </p:bgPr>
    </p:bg>
    <p:spTree>
      <p:nvGrpSpPr>
        <p:cNvPr id="1" name=""/>
        <p:cNvGrpSpPr/>
        <p:nvPr/>
      </p:nvGrpSpPr>
      <p:grpSpPr>
        <a:xfrm>
          <a:off x="0" y="0"/>
          <a:ext cx="0" cy="0"/>
          <a:chOff x="0" y="0"/>
          <a:chExt cx="0" cy="0"/>
        </a:xfrm>
      </p:grpSpPr>
      <p:pic>
        <p:nvPicPr>
          <p:cNvPr id="47" name="Bild 46">
            <a:extLst>
              <a:ext uri="{FF2B5EF4-FFF2-40B4-BE49-F238E27FC236}">
                <a16:creationId xmlns:a16="http://schemas.microsoft.com/office/drawing/2014/main" id="{925A4D65-D4F0-160A-249F-502A8D54F549}"/>
              </a:ext>
            </a:extLst>
          </p:cNvPr>
          <p:cNvPicPr>
            <a:picLocks noChangeAspect="1"/>
          </p:cNvPicPr>
          <p:nvPr userDrawn="1"/>
        </p:nvPicPr>
        <p:blipFill>
          <a:blip r:embed="rId2">
            <a:extLst>
              <a:ext uri="{96DAC541-7B7A-43D3-8B79-37D633B846F1}">
                <asvg:svgBlip xmlns:asvg="http://schemas.microsoft.com/office/drawing/2016/SVG/main" r:embed="rId3"/>
              </a:ext>
            </a:extLst>
          </a:blip>
          <a:srcRect r="33878" b="50000"/>
          <a:stretch/>
        </p:blipFill>
        <p:spPr>
          <a:xfrm>
            <a:off x="6992205" y="2911401"/>
            <a:ext cx="5199795" cy="3946600"/>
          </a:xfrm>
          <a:prstGeom prst="rect">
            <a:avLst/>
          </a:prstGeom>
        </p:spPr>
      </p:pic>
      <p:pic>
        <p:nvPicPr>
          <p:cNvPr id="48" name="Bild 47">
            <a:extLst>
              <a:ext uri="{FF2B5EF4-FFF2-40B4-BE49-F238E27FC236}">
                <a16:creationId xmlns:a16="http://schemas.microsoft.com/office/drawing/2014/main" id="{8ACBAED6-3569-1311-2C8C-477AE1F32400}"/>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67369"/>
          <a:stretch/>
        </p:blipFill>
        <p:spPr>
          <a:xfrm>
            <a:off x="4584710" y="6471444"/>
            <a:ext cx="7607290" cy="386556"/>
          </a:xfrm>
          <a:prstGeom prst="rect">
            <a:avLst/>
          </a:prstGeom>
        </p:spPr>
      </p:pic>
      <p:sp>
        <p:nvSpPr>
          <p:cNvPr id="18" name="Rubrik 17">
            <a:extLst>
              <a:ext uri="{FF2B5EF4-FFF2-40B4-BE49-F238E27FC236}">
                <a16:creationId xmlns:a16="http://schemas.microsoft.com/office/drawing/2014/main" id="{F34DE062-FFB0-767B-BD4F-D18FD7031D19}"/>
              </a:ext>
            </a:extLst>
          </p:cNvPr>
          <p:cNvSpPr>
            <a:spLocks noGrp="1"/>
          </p:cNvSpPr>
          <p:nvPr>
            <p:ph type="title" hasCustomPrompt="1"/>
          </p:nvPr>
        </p:nvSpPr>
        <p:spPr>
          <a:xfrm>
            <a:off x="263525" y="781133"/>
            <a:ext cx="10515600" cy="443198"/>
          </a:xfrm>
        </p:spPr>
        <p:txBody>
          <a:bodyPr/>
          <a:lstStyle/>
          <a:p>
            <a:r>
              <a:rPr lang="sv-SE" err="1"/>
              <a:t>Heading</a:t>
            </a:r>
            <a:endParaRPr lang="sv-SE"/>
          </a:p>
        </p:txBody>
      </p:sp>
      <p:cxnSp>
        <p:nvCxnSpPr>
          <p:cNvPr id="3" name="Rak 2">
            <a:extLst>
              <a:ext uri="{FF2B5EF4-FFF2-40B4-BE49-F238E27FC236}">
                <a16:creationId xmlns:a16="http://schemas.microsoft.com/office/drawing/2014/main" id="{B512C291-8899-55ED-99E6-4EE4E54249EB}"/>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latshållare för text 3">
            <a:extLst>
              <a:ext uri="{FF2B5EF4-FFF2-40B4-BE49-F238E27FC236}">
                <a16:creationId xmlns:a16="http://schemas.microsoft.com/office/drawing/2014/main" id="{901ADB65-C918-DE50-BC4A-BA7376387965}"/>
              </a:ext>
            </a:extLst>
          </p:cNvPr>
          <p:cNvSpPr>
            <a:spLocks noGrp="1"/>
          </p:cNvSpPr>
          <p:nvPr>
            <p:ph type="body" sz="quarter" idx="24" hasCustomPrompt="1"/>
          </p:nvPr>
        </p:nvSpPr>
        <p:spPr>
          <a:xfrm>
            <a:off x="379978" y="1504456"/>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a:t>X</a:t>
            </a:r>
          </a:p>
        </p:txBody>
      </p:sp>
      <p:sp>
        <p:nvSpPr>
          <p:cNvPr id="21" name="Platshållare för text 3">
            <a:extLst>
              <a:ext uri="{FF2B5EF4-FFF2-40B4-BE49-F238E27FC236}">
                <a16:creationId xmlns:a16="http://schemas.microsoft.com/office/drawing/2014/main" id="{5DE47BC6-BE73-85DD-2A71-3CC89BAAB14D}"/>
              </a:ext>
            </a:extLst>
          </p:cNvPr>
          <p:cNvSpPr>
            <a:spLocks noGrp="1"/>
          </p:cNvSpPr>
          <p:nvPr>
            <p:ph type="body" sz="quarter" idx="10" hasCustomPrompt="1"/>
          </p:nvPr>
        </p:nvSpPr>
        <p:spPr>
          <a:xfrm>
            <a:off x="269631" y="2206787"/>
            <a:ext cx="3452563" cy="1333582"/>
          </a:xfrm>
        </p:spPr>
        <p:txBody>
          <a:bodyPr>
            <a:normAutofit/>
          </a:bodyPr>
          <a:lstStyle>
            <a:lvl1pPr marL="0" indent="0">
              <a:spcBef>
                <a:spcPts val="1000"/>
              </a:spcBef>
              <a:buNone/>
              <a:defRPr/>
            </a:lvl1pPr>
          </a:lstStyle>
          <a:p>
            <a:pPr lvl="0"/>
            <a:r>
              <a:rPr lang="sv-SE"/>
              <a:t>Body text</a:t>
            </a:r>
          </a:p>
        </p:txBody>
      </p:sp>
      <p:cxnSp>
        <p:nvCxnSpPr>
          <p:cNvPr id="22" name="Rak 21">
            <a:extLst>
              <a:ext uri="{FF2B5EF4-FFF2-40B4-BE49-F238E27FC236}">
                <a16:creationId xmlns:a16="http://schemas.microsoft.com/office/drawing/2014/main" id="{32D2ACA4-E14E-6195-82D0-9693D35AE7DA}"/>
              </a:ext>
            </a:extLst>
          </p:cNvPr>
          <p:cNvCxnSpPr>
            <a:cxnSpLocks/>
          </p:cNvCxnSpPr>
          <p:nvPr userDrawn="1"/>
        </p:nvCxnSpPr>
        <p:spPr>
          <a:xfrm flipV="1">
            <a:off x="290391" y="1528396"/>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Platshållare för text 3">
            <a:extLst>
              <a:ext uri="{FF2B5EF4-FFF2-40B4-BE49-F238E27FC236}">
                <a16:creationId xmlns:a16="http://schemas.microsoft.com/office/drawing/2014/main" id="{443EBD36-0949-7395-803F-83622A6DA45E}"/>
              </a:ext>
            </a:extLst>
          </p:cNvPr>
          <p:cNvSpPr>
            <a:spLocks noGrp="1"/>
          </p:cNvSpPr>
          <p:nvPr>
            <p:ph type="body" sz="quarter" idx="25" hasCustomPrompt="1"/>
          </p:nvPr>
        </p:nvSpPr>
        <p:spPr>
          <a:xfrm>
            <a:off x="4107917" y="1504456"/>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a:t>X</a:t>
            </a:r>
          </a:p>
        </p:txBody>
      </p:sp>
      <p:sp>
        <p:nvSpPr>
          <p:cNvPr id="24" name="Platshållare för text 3">
            <a:extLst>
              <a:ext uri="{FF2B5EF4-FFF2-40B4-BE49-F238E27FC236}">
                <a16:creationId xmlns:a16="http://schemas.microsoft.com/office/drawing/2014/main" id="{094D26EB-30AE-0A59-4F50-F8BB24348E7A}"/>
              </a:ext>
            </a:extLst>
          </p:cNvPr>
          <p:cNvSpPr>
            <a:spLocks noGrp="1"/>
          </p:cNvSpPr>
          <p:nvPr>
            <p:ph type="body" sz="quarter" idx="26" hasCustomPrompt="1"/>
          </p:nvPr>
        </p:nvSpPr>
        <p:spPr>
          <a:xfrm>
            <a:off x="3997570" y="2206787"/>
            <a:ext cx="3452563" cy="1333582"/>
          </a:xfrm>
        </p:spPr>
        <p:txBody>
          <a:bodyPr>
            <a:normAutofit/>
          </a:bodyPr>
          <a:lstStyle>
            <a:lvl1pPr marL="0" indent="0">
              <a:spcBef>
                <a:spcPts val="1000"/>
              </a:spcBef>
              <a:buNone/>
              <a:defRPr/>
            </a:lvl1pPr>
          </a:lstStyle>
          <a:p>
            <a:pPr lvl="0"/>
            <a:r>
              <a:rPr lang="sv-SE"/>
              <a:t>Body text</a:t>
            </a:r>
          </a:p>
        </p:txBody>
      </p:sp>
      <p:cxnSp>
        <p:nvCxnSpPr>
          <p:cNvPr id="25" name="Rak 24">
            <a:extLst>
              <a:ext uri="{FF2B5EF4-FFF2-40B4-BE49-F238E27FC236}">
                <a16:creationId xmlns:a16="http://schemas.microsoft.com/office/drawing/2014/main" id="{58688421-4B99-39DD-BA0A-1FBFFA76F3BF}"/>
              </a:ext>
            </a:extLst>
          </p:cNvPr>
          <p:cNvCxnSpPr>
            <a:cxnSpLocks/>
          </p:cNvCxnSpPr>
          <p:nvPr userDrawn="1"/>
        </p:nvCxnSpPr>
        <p:spPr>
          <a:xfrm flipV="1">
            <a:off x="4018330" y="1528396"/>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Platshållare för text 3">
            <a:extLst>
              <a:ext uri="{FF2B5EF4-FFF2-40B4-BE49-F238E27FC236}">
                <a16:creationId xmlns:a16="http://schemas.microsoft.com/office/drawing/2014/main" id="{DD3A9BB6-993A-D6CF-538D-84281CC61B85}"/>
              </a:ext>
            </a:extLst>
          </p:cNvPr>
          <p:cNvSpPr>
            <a:spLocks noGrp="1"/>
          </p:cNvSpPr>
          <p:nvPr>
            <p:ph type="body" sz="quarter" idx="27" hasCustomPrompt="1"/>
          </p:nvPr>
        </p:nvSpPr>
        <p:spPr>
          <a:xfrm>
            <a:off x="7835855" y="1504456"/>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a:t>X</a:t>
            </a:r>
          </a:p>
        </p:txBody>
      </p:sp>
      <p:sp>
        <p:nvSpPr>
          <p:cNvPr id="27" name="Platshållare för text 3">
            <a:extLst>
              <a:ext uri="{FF2B5EF4-FFF2-40B4-BE49-F238E27FC236}">
                <a16:creationId xmlns:a16="http://schemas.microsoft.com/office/drawing/2014/main" id="{1A68E049-69A7-CCAE-62F5-8E53C90E3939}"/>
              </a:ext>
            </a:extLst>
          </p:cNvPr>
          <p:cNvSpPr>
            <a:spLocks noGrp="1"/>
          </p:cNvSpPr>
          <p:nvPr>
            <p:ph type="body" sz="quarter" idx="28" hasCustomPrompt="1"/>
          </p:nvPr>
        </p:nvSpPr>
        <p:spPr>
          <a:xfrm>
            <a:off x="7725508" y="2206787"/>
            <a:ext cx="3452563" cy="1333582"/>
          </a:xfrm>
        </p:spPr>
        <p:txBody>
          <a:bodyPr>
            <a:normAutofit/>
          </a:bodyPr>
          <a:lstStyle>
            <a:lvl1pPr marL="0" indent="0">
              <a:spcBef>
                <a:spcPts val="1000"/>
              </a:spcBef>
              <a:buNone/>
              <a:defRPr/>
            </a:lvl1pPr>
          </a:lstStyle>
          <a:p>
            <a:pPr lvl="0"/>
            <a:r>
              <a:rPr lang="sv-SE"/>
              <a:t>Body text</a:t>
            </a:r>
          </a:p>
        </p:txBody>
      </p:sp>
      <p:cxnSp>
        <p:nvCxnSpPr>
          <p:cNvPr id="28" name="Rak 27">
            <a:extLst>
              <a:ext uri="{FF2B5EF4-FFF2-40B4-BE49-F238E27FC236}">
                <a16:creationId xmlns:a16="http://schemas.microsoft.com/office/drawing/2014/main" id="{6A1DAF47-F348-C52D-0CED-1082DCD39B91}"/>
              </a:ext>
            </a:extLst>
          </p:cNvPr>
          <p:cNvCxnSpPr>
            <a:cxnSpLocks/>
          </p:cNvCxnSpPr>
          <p:nvPr userDrawn="1"/>
        </p:nvCxnSpPr>
        <p:spPr>
          <a:xfrm flipV="1">
            <a:off x="7746268" y="1528396"/>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Platshållare för text 3">
            <a:extLst>
              <a:ext uri="{FF2B5EF4-FFF2-40B4-BE49-F238E27FC236}">
                <a16:creationId xmlns:a16="http://schemas.microsoft.com/office/drawing/2014/main" id="{EC4251D0-87A4-7C6E-BCCE-AE145B70E2CD}"/>
              </a:ext>
            </a:extLst>
          </p:cNvPr>
          <p:cNvSpPr>
            <a:spLocks noGrp="1"/>
          </p:cNvSpPr>
          <p:nvPr>
            <p:ph type="body" sz="quarter" idx="29" hasCustomPrompt="1"/>
          </p:nvPr>
        </p:nvSpPr>
        <p:spPr>
          <a:xfrm>
            <a:off x="379978" y="3767011"/>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a:t>X</a:t>
            </a:r>
          </a:p>
        </p:txBody>
      </p:sp>
      <p:sp>
        <p:nvSpPr>
          <p:cNvPr id="30" name="Platshållare för text 3">
            <a:extLst>
              <a:ext uri="{FF2B5EF4-FFF2-40B4-BE49-F238E27FC236}">
                <a16:creationId xmlns:a16="http://schemas.microsoft.com/office/drawing/2014/main" id="{85CA9E5F-633B-6DDB-321F-9E202F532888}"/>
              </a:ext>
            </a:extLst>
          </p:cNvPr>
          <p:cNvSpPr>
            <a:spLocks noGrp="1"/>
          </p:cNvSpPr>
          <p:nvPr>
            <p:ph type="body" sz="quarter" idx="30" hasCustomPrompt="1"/>
          </p:nvPr>
        </p:nvSpPr>
        <p:spPr>
          <a:xfrm>
            <a:off x="269631" y="4469342"/>
            <a:ext cx="3452563" cy="1333582"/>
          </a:xfrm>
        </p:spPr>
        <p:txBody>
          <a:bodyPr>
            <a:normAutofit/>
          </a:bodyPr>
          <a:lstStyle>
            <a:lvl1pPr marL="0" indent="0">
              <a:spcBef>
                <a:spcPts val="1000"/>
              </a:spcBef>
              <a:buNone/>
              <a:defRPr/>
            </a:lvl1pPr>
          </a:lstStyle>
          <a:p>
            <a:pPr lvl="0"/>
            <a:r>
              <a:rPr lang="sv-SE"/>
              <a:t>Body text</a:t>
            </a:r>
          </a:p>
        </p:txBody>
      </p:sp>
      <p:cxnSp>
        <p:nvCxnSpPr>
          <p:cNvPr id="31" name="Rak 30">
            <a:extLst>
              <a:ext uri="{FF2B5EF4-FFF2-40B4-BE49-F238E27FC236}">
                <a16:creationId xmlns:a16="http://schemas.microsoft.com/office/drawing/2014/main" id="{DD4BAAC1-F9F6-66A5-8F0E-4519EF7874F8}"/>
              </a:ext>
            </a:extLst>
          </p:cNvPr>
          <p:cNvCxnSpPr>
            <a:cxnSpLocks/>
          </p:cNvCxnSpPr>
          <p:nvPr userDrawn="1"/>
        </p:nvCxnSpPr>
        <p:spPr>
          <a:xfrm flipV="1">
            <a:off x="290391" y="3790951"/>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Platshållare för text 3">
            <a:extLst>
              <a:ext uri="{FF2B5EF4-FFF2-40B4-BE49-F238E27FC236}">
                <a16:creationId xmlns:a16="http://schemas.microsoft.com/office/drawing/2014/main" id="{A4E14372-B31B-964A-B973-EC5743790C3A}"/>
              </a:ext>
            </a:extLst>
          </p:cNvPr>
          <p:cNvSpPr>
            <a:spLocks noGrp="1"/>
          </p:cNvSpPr>
          <p:nvPr>
            <p:ph type="body" sz="quarter" idx="31" hasCustomPrompt="1"/>
          </p:nvPr>
        </p:nvSpPr>
        <p:spPr>
          <a:xfrm>
            <a:off x="4107917" y="3767011"/>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a:t>X</a:t>
            </a:r>
          </a:p>
        </p:txBody>
      </p:sp>
      <p:sp>
        <p:nvSpPr>
          <p:cNvPr id="33" name="Platshållare för text 3">
            <a:extLst>
              <a:ext uri="{FF2B5EF4-FFF2-40B4-BE49-F238E27FC236}">
                <a16:creationId xmlns:a16="http://schemas.microsoft.com/office/drawing/2014/main" id="{158FD2A7-6423-2E0E-9992-2A128BD78A21}"/>
              </a:ext>
            </a:extLst>
          </p:cNvPr>
          <p:cNvSpPr>
            <a:spLocks noGrp="1"/>
          </p:cNvSpPr>
          <p:nvPr>
            <p:ph type="body" sz="quarter" idx="32" hasCustomPrompt="1"/>
          </p:nvPr>
        </p:nvSpPr>
        <p:spPr>
          <a:xfrm>
            <a:off x="3997570" y="4469342"/>
            <a:ext cx="3452563" cy="1333582"/>
          </a:xfrm>
        </p:spPr>
        <p:txBody>
          <a:bodyPr>
            <a:normAutofit/>
          </a:bodyPr>
          <a:lstStyle>
            <a:lvl1pPr marL="0" indent="0">
              <a:spcBef>
                <a:spcPts val="1000"/>
              </a:spcBef>
              <a:buNone/>
              <a:defRPr/>
            </a:lvl1pPr>
          </a:lstStyle>
          <a:p>
            <a:pPr lvl="0"/>
            <a:r>
              <a:rPr lang="sv-SE"/>
              <a:t>Body text</a:t>
            </a:r>
          </a:p>
        </p:txBody>
      </p:sp>
      <p:cxnSp>
        <p:nvCxnSpPr>
          <p:cNvPr id="34" name="Rak 33">
            <a:extLst>
              <a:ext uri="{FF2B5EF4-FFF2-40B4-BE49-F238E27FC236}">
                <a16:creationId xmlns:a16="http://schemas.microsoft.com/office/drawing/2014/main" id="{C188CC60-6390-11AE-D526-C82AF7168E1E}"/>
              </a:ext>
            </a:extLst>
          </p:cNvPr>
          <p:cNvCxnSpPr>
            <a:cxnSpLocks/>
          </p:cNvCxnSpPr>
          <p:nvPr userDrawn="1"/>
        </p:nvCxnSpPr>
        <p:spPr>
          <a:xfrm flipV="1">
            <a:off x="4018330" y="3790951"/>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Platshållare för text 3">
            <a:extLst>
              <a:ext uri="{FF2B5EF4-FFF2-40B4-BE49-F238E27FC236}">
                <a16:creationId xmlns:a16="http://schemas.microsoft.com/office/drawing/2014/main" id="{F54AF494-9263-E307-5B81-359BEC17FB4F}"/>
              </a:ext>
            </a:extLst>
          </p:cNvPr>
          <p:cNvSpPr>
            <a:spLocks noGrp="1"/>
          </p:cNvSpPr>
          <p:nvPr>
            <p:ph type="body" sz="quarter" idx="33" hasCustomPrompt="1"/>
          </p:nvPr>
        </p:nvSpPr>
        <p:spPr>
          <a:xfrm>
            <a:off x="7835855" y="3767011"/>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a:t>X</a:t>
            </a:r>
          </a:p>
        </p:txBody>
      </p:sp>
      <p:sp>
        <p:nvSpPr>
          <p:cNvPr id="36" name="Platshållare för text 3">
            <a:extLst>
              <a:ext uri="{FF2B5EF4-FFF2-40B4-BE49-F238E27FC236}">
                <a16:creationId xmlns:a16="http://schemas.microsoft.com/office/drawing/2014/main" id="{769B2EB0-B031-F8C4-11FC-39DB000B96B2}"/>
              </a:ext>
            </a:extLst>
          </p:cNvPr>
          <p:cNvSpPr>
            <a:spLocks noGrp="1"/>
          </p:cNvSpPr>
          <p:nvPr>
            <p:ph type="body" sz="quarter" idx="34" hasCustomPrompt="1"/>
          </p:nvPr>
        </p:nvSpPr>
        <p:spPr>
          <a:xfrm>
            <a:off x="7725508" y="4469342"/>
            <a:ext cx="3452563" cy="1333582"/>
          </a:xfrm>
        </p:spPr>
        <p:txBody>
          <a:bodyPr>
            <a:normAutofit/>
          </a:bodyPr>
          <a:lstStyle>
            <a:lvl1pPr marL="0" indent="0">
              <a:spcBef>
                <a:spcPts val="1000"/>
              </a:spcBef>
              <a:buNone/>
              <a:defRPr/>
            </a:lvl1pPr>
          </a:lstStyle>
          <a:p>
            <a:pPr lvl="0"/>
            <a:r>
              <a:rPr lang="sv-SE"/>
              <a:t>Body text</a:t>
            </a:r>
          </a:p>
        </p:txBody>
      </p:sp>
      <p:cxnSp>
        <p:nvCxnSpPr>
          <p:cNvPr id="37" name="Rak 36">
            <a:extLst>
              <a:ext uri="{FF2B5EF4-FFF2-40B4-BE49-F238E27FC236}">
                <a16:creationId xmlns:a16="http://schemas.microsoft.com/office/drawing/2014/main" id="{A4F737D4-7BB2-534D-3810-B958293EDF3D}"/>
              </a:ext>
            </a:extLst>
          </p:cNvPr>
          <p:cNvCxnSpPr>
            <a:cxnSpLocks/>
          </p:cNvCxnSpPr>
          <p:nvPr userDrawn="1"/>
        </p:nvCxnSpPr>
        <p:spPr>
          <a:xfrm flipV="1">
            <a:off x="7746268" y="3790951"/>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49531D9A-E3A8-CF3B-F812-D91ED86EB23F}"/>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2" name="TextBox 1">
            <a:extLst>
              <a:ext uri="{FF2B5EF4-FFF2-40B4-BE49-F238E27FC236}">
                <a16:creationId xmlns:a16="http://schemas.microsoft.com/office/drawing/2014/main" id="{5718717E-F3A7-3647-6B46-7CC4ADC64559}"/>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380540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tegories, numbers 2">
    <p:bg>
      <p:bgPr>
        <a:solidFill>
          <a:srgbClr val="F0F6F0"/>
        </a:solidFill>
        <a:effectLst/>
      </p:bgPr>
    </p:bg>
    <p:spTree>
      <p:nvGrpSpPr>
        <p:cNvPr id="1" name=""/>
        <p:cNvGrpSpPr/>
        <p:nvPr/>
      </p:nvGrpSpPr>
      <p:grpSpPr>
        <a:xfrm>
          <a:off x="0" y="0"/>
          <a:ext cx="0" cy="0"/>
          <a:chOff x="0" y="0"/>
          <a:chExt cx="0" cy="0"/>
        </a:xfrm>
      </p:grpSpPr>
      <p:pic>
        <p:nvPicPr>
          <p:cNvPr id="2" name="Bild 1">
            <a:extLst>
              <a:ext uri="{FF2B5EF4-FFF2-40B4-BE49-F238E27FC236}">
                <a16:creationId xmlns:a16="http://schemas.microsoft.com/office/drawing/2014/main" id="{D5BC73C7-C19D-EEA4-18FC-29C38F293501}"/>
              </a:ext>
            </a:extLst>
          </p:cNvPr>
          <p:cNvPicPr>
            <a:picLocks noChangeAspect="1"/>
          </p:cNvPicPr>
          <p:nvPr userDrawn="1"/>
        </p:nvPicPr>
        <p:blipFill>
          <a:blip r:embed="rId2">
            <a:extLst>
              <a:ext uri="{96DAC541-7B7A-43D3-8B79-37D633B846F1}">
                <asvg:svgBlip xmlns:asvg="http://schemas.microsoft.com/office/drawing/2016/SVG/main" r:embed="rId3"/>
              </a:ext>
            </a:extLst>
          </a:blip>
          <a:srcRect r="33878" b="50000"/>
          <a:stretch/>
        </p:blipFill>
        <p:spPr>
          <a:xfrm>
            <a:off x="6992205" y="2911401"/>
            <a:ext cx="5199795" cy="3946600"/>
          </a:xfrm>
          <a:prstGeom prst="rect">
            <a:avLst/>
          </a:prstGeom>
        </p:spPr>
      </p:pic>
      <p:pic>
        <p:nvPicPr>
          <p:cNvPr id="16" name="Bild 15">
            <a:extLst>
              <a:ext uri="{FF2B5EF4-FFF2-40B4-BE49-F238E27FC236}">
                <a16:creationId xmlns:a16="http://schemas.microsoft.com/office/drawing/2014/main" id="{87E6CC59-621D-6B90-8EE6-FE2ADF0BCB6A}"/>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67369"/>
          <a:stretch/>
        </p:blipFill>
        <p:spPr>
          <a:xfrm>
            <a:off x="4584710" y="6471444"/>
            <a:ext cx="7607290" cy="386556"/>
          </a:xfrm>
          <a:prstGeom prst="rect">
            <a:avLst/>
          </a:prstGeom>
        </p:spPr>
      </p:pic>
      <p:sp>
        <p:nvSpPr>
          <p:cNvPr id="14" name="Platshållare för text 3">
            <a:extLst>
              <a:ext uri="{FF2B5EF4-FFF2-40B4-BE49-F238E27FC236}">
                <a16:creationId xmlns:a16="http://schemas.microsoft.com/office/drawing/2014/main" id="{9CDADF22-5BF3-AE7B-7BD8-3328A5802781}"/>
              </a:ext>
            </a:extLst>
          </p:cNvPr>
          <p:cNvSpPr>
            <a:spLocks noGrp="1"/>
          </p:cNvSpPr>
          <p:nvPr>
            <p:ph type="body" sz="quarter" idx="24" hasCustomPrompt="1"/>
          </p:nvPr>
        </p:nvSpPr>
        <p:spPr>
          <a:xfrm>
            <a:off x="263523" y="1728171"/>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a:t>Second </a:t>
            </a:r>
            <a:r>
              <a:rPr lang="sv-SE" err="1"/>
              <a:t>heading</a:t>
            </a:r>
            <a:endParaRPr lang="sv-SE"/>
          </a:p>
        </p:txBody>
      </p:sp>
      <p:sp>
        <p:nvSpPr>
          <p:cNvPr id="18" name="Rubrik 17">
            <a:extLst>
              <a:ext uri="{FF2B5EF4-FFF2-40B4-BE49-F238E27FC236}">
                <a16:creationId xmlns:a16="http://schemas.microsoft.com/office/drawing/2014/main" id="{F34DE062-FFB0-767B-BD4F-D18FD7031D19}"/>
              </a:ext>
            </a:extLst>
          </p:cNvPr>
          <p:cNvSpPr>
            <a:spLocks noGrp="1"/>
          </p:cNvSpPr>
          <p:nvPr>
            <p:ph type="title" hasCustomPrompt="1"/>
          </p:nvPr>
        </p:nvSpPr>
        <p:spPr>
          <a:xfrm>
            <a:off x="263525" y="781133"/>
            <a:ext cx="10515600" cy="443198"/>
          </a:xfrm>
        </p:spPr>
        <p:txBody>
          <a:bodyPr/>
          <a:lstStyle/>
          <a:p>
            <a:r>
              <a:rPr lang="sv-SE" err="1"/>
              <a:t>Heading</a:t>
            </a:r>
            <a:endParaRPr lang="sv-SE"/>
          </a:p>
        </p:txBody>
      </p:sp>
      <p:sp>
        <p:nvSpPr>
          <p:cNvPr id="19" name="Platshållare för text 3">
            <a:extLst>
              <a:ext uri="{FF2B5EF4-FFF2-40B4-BE49-F238E27FC236}">
                <a16:creationId xmlns:a16="http://schemas.microsoft.com/office/drawing/2014/main" id="{963BAE06-EA2F-FD42-D825-1292E248CDF8}"/>
              </a:ext>
            </a:extLst>
          </p:cNvPr>
          <p:cNvSpPr>
            <a:spLocks noGrp="1"/>
          </p:cNvSpPr>
          <p:nvPr>
            <p:ph type="body" sz="quarter" idx="10" hasCustomPrompt="1"/>
          </p:nvPr>
        </p:nvSpPr>
        <p:spPr>
          <a:xfrm>
            <a:off x="269631" y="2130561"/>
            <a:ext cx="3452563" cy="1333582"/>
          </a:xfrm>
        </p:spPr>
        <p:txBody>
          <a:bodyPr>
            <a:normAutofit/>
          </a:bodyPr>
          <a:lstStyle>
            <a:lvl1pPr marL="0" indent="0">
              <a:spcBef>
                <a:spcPts val="1000"/>
              </a:spcBef>
              <a:buNone/>
              <a:defRPr/>
            </a:lvl1pPr>
          </a:lstStyle>
          <a:p>
            <a:pPr lvl="0"/>
            <a:r>
              <a:rPr lang="sv-SE"/>
              <a:t>Body text</a:t>
            </a:r>
          </a:p>
        </p:txBody>
      </p:sp>
      <p:sp>
        <p:nvSpPr>
          <p:cNvPr id="3" name="Platshållare för text 3">
            <a:extLst>
              <a:ext uri="{FF2B5EF4-FFF2-40B4-BE49-F238E27FC236}">
                <a16:creationId xmlns:a16="http://schemas.microsoft.com/office/drawing/2014/main" id="{78C0CF3D-ECA1-8A39-D7E3-7D7F3A74A24C}"/>
              </a:ext>
            </a:extLst>
          </p:cNvPr>
          <p:cNvSpPr>
            <a:spLocks noGrp="1"/>
          </p:cNvSpPr>
          <p:nvPr>
            <p:ph type="body" sz="quarter" idx="35" hasCustomPrompt="1"/>
          </p:nvPr>
        </p:nvSpPr>
        <p:spPr>
          <a:xfrm>
            <a:off x="3995551" y="1728171"/>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a:t>Second </a:t>
            </a:r>
            <a:r>
              <a:rPr lang="sv-SE" err="1"/>
              <a:t>heading</a:t>
            </a:r>
            <a:endParaRPr lang="sv-SE"/>
          </a:p>
        </p:txBody>
      </p:sp>
      <p:sp>
        <p:nvSpPr>
          <p:cNvPr id="4" name="Platshållare för text 3">
            <a:extLst>
              <a:ext uri="{FF2B5EF4-FFF2-40B4-BE49-F238E27FC236}">
                <a16:creationId xmlns:a16="http://schemas.microsoft.com/office/drawing/2014/main" id="{4E7E4A80-96E9-9233-BF16-F45E8FBEA89E}"/>
              </a:ext>
            </a:extLst>
          </p:cNvPr>
          <p:cNvSpPr>
            <a:spLocks noGrp="1"/>
          </p:cNvSpPr>
          <p:nvPr>
            <p:ph type="body" sz="quarter" idx="36" hasCustomPrompt="1"/>
          </p:nvPr>
        </p:nvSpPr>
        <p:spPr>
          <a:xfrm>
            <a:off x="4001659" y="2130561"/>
            <a:ext cx="3452563" cy="1333582"/>
          </a:xfrm>
        </p:spPr>
        <p:txBody>
          <a:bodyPr>
            <a:normAutofit/>
          </a:bodyPr>
          <a:lstStyle>
            <a:lvl1pPr marL="0" indent="0">
              <a:spcBef>
                <a:spcPts val="1000"/>
              </a:spcBef>
              <a:buNone/>
              <a:defRPr/>
            </a:lvl1pPr>
          </a:lstStyle>
          <a:p>
            <a:pPr lvl="0"/>
            <a:r>
              <a:rPr lang="sv-SE"/>
              <a:t>Body text</a:t>
            </a:r>
          </a:p>
        </p:txBody>
      </p:sp>
      <p:sp>
        <p:nvSpPr>
          <p:cNvPr id="5" name="Platshållare för text 3">
            <a:extLst>
              <a:ext uri="{FF2B5EF4-FFF2-40B4-BE49-F238E27FC236}">
                <a16:creationId xmlns:a16="http://schemas.microsoft.com/office/drawing/2014/main" id="{BE518B3D-C11A-0608-532F-2E4A7AFE54D9}"/>
              </a:ext>
            </a:extLst>
          </p:cNvPr>
          <p:cNvSpPr>
            <a:spLocks noGrp="1"/>
          </p:cNvSpPr>
          <p:nvPr>
            <p:ph type="body" sz="quarter" idx="37" hasCustomPrompt="1"/>
          </p:nvPr>
        </p:nvSpPr>
        <p:spPr>
          <a:xfrm>
            <a:off x="7727579" y="1728171"/>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a:t>Second </a:t>
            </a:r>
            <a:r>
              <a:rPr lang="sv-SE" err="1"/>
              <a:t>heading</a:t>
            </a:r>
            <a:endParaRPr lang="sv-SE"/>
          </a:p>
        </p:txBody>
      </p:sp>
      <p:sp>
        <p:nvSpPr>
          <p:cNvPr id="6" name="Platshållare för text 3">
            <a:extLst>
              <a:ext uri="{FF2B5EF4-FFF2-40B4-BE49-F238E27FC236}">
                <a16:creationId xmlns:a16="http://schemas.microsoft.com/office/drawing/2014/main" id="{C854D153-B7E6-8490-02C5-64FD6E116928}"/>
              </a:ext>
            </a:extLst>
          </p:cNvPr>
          <p:cNvSpPr>
            <a:spLocks noGrp="1"/>
          </p:cNvSpPr>
          <p:nvPr>
            <p:ph type="body" sz="quarter" idx="38" hasCustomPrompt="1"/>
          </p:nvPr>
        </p:nvSpPr>
        <p:spPr>
          <a:xfrm>
            <a:off x="7733687" y="2130561"/>
            <a:ext cx="3452563" cy="1333582"/>
          </a:xfrm>
        </p:spPr>
        <p:txBody>
          <a:bodyPr>
            <a:normAutofit/>
          </a:bodyPr>
          <a:lstStyle>
            <a:lvl1pPr marL="0" indent="0">
              <a:spcBef>
                <a:spcPts val="1000"/>
              </a:spcBef>
              <a:buNone/>
              <a:defRPr/>
            </a:lvl1pPr>
          </a:lstStyle>
          <a:p>
            <a:pPr lvl="0"/>
            <a:r>
              <a:rPr lang="sv-SE"/>
              <a:t>Body text</a:t>
            </a:r>
          </a:p>
        </p:txBody>
      </p:sp>
      <p:sp>
        <p:nvSpPr>
          <p:cNvPr id="7" name="Platshållare för text 3">
            <a:extLst>
              <a:ext uri="{FF2B5EF4-FFF2-40B4-BE49-F238E27FC236}">
                <a16:creationId xmlns:a16="http://schemas.microsoft.com/office/drawing/2014/main" id="{E4E46A75-6215-F38F-FBC9-FE1F567DE267}"/>
              </a:ext>
            </a:extLst>
          </p:cNvPr>
          <p:cNvSpPr>
            <a:spLocks noGrp="1"/>
          </p:cNvSpPr>
          <p:nvPr>
            <p:ph type="body" sz="quarter" idx="39" hasCustomPrompt="1"/>
          </p:nvPr>
        </p:nvSpPr>
        <p:spPr>
          <a:xfrm>
            <a:off x="263523" y="3822808"/>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a:t>Second </a:t>
            </a:r>
            <a:r>
              <a:rPr lang="sv-SE" err="1"/>
              <a:t>heading</a:t>
            </a:r>
            <a:endParaRPr lang="sv-SE"/>
          </a:p>
        </p:txBody>
      </p:sp>
      <p:sp>
        <p:nvSpPr>
          <p:cNvPr id="8" name="Platshållare för text 3">
            <a:extLst>
              <a:ext uri="{FF2B5EF4-FFF2-40B4-BE49-F238E27FC236}">
                <a16:creationId xmlns:a16="http://schemas.microsoft.com/office/drawing/2014/main" id="{E43F4747-024A-7F84-3331-E0DCB6B18EE9}"/>
              </a:ext>
            </a:extLst>
          </p:cNvPr>
          <p:cNvSpPr>
            <a:spLocks noGrp="1"/>
          </p:cNvSpPr>
          <p:nvPr>
            <p:ph type="body" sz="quarter" idx="40" hasCustomPrompt="1"/>
          </p:nvPr>
        </p:nvSpPr>
        <p:spPr>
          <a:xfrm>
            <a:off x="269631" y="4225198"/>
            <a:ext cx="3452563" cy="1333582"/>
          </a:xfrm>
        </p:spPr>
        <p:txBody>
          <a:bodyPr>
            <a:normAutofit/>
          </a:bodyPr>
          <a:lstStyle>
            <a:lvl1pPr marL="0" indent="0">
              <a:spcBef>
                <a:spcPts val="1000"/>
              </a:spcBef>
              <a:buNone/>
              <a:defRPr/>
            </a:lvl1pPr>
          </a:lstStyle>
          <a:p>
            <a:pPr lvl="0"/>
            <a:r>
              <a:rPr lang="sv-SE"/>
              <a:t>Body text</a:t>
            </a:r>
          </a:p>
        </p:txBody>
      </p:sp>
      <p:sp>
        <p:nvSpPr>
          <p:cNvPr id="9" name="Platshållare för text 3">
            <a:extLst>
              <a:ext uri="{FF2B5EF4-FFF2-40B4-BE49-F238E27FC236}">
                <a16:creationId xmlns:a16="http://schemas.microsoft.com/office/drawing/2014/main" id="{42CDF9CC-C13D-60B5-73B4-ED91C492AE50}"/>
              </a:ext>
            </a:extLst>
          </p:cNvPr>
          <p:cNvSpPr>
            <a:spLocks noGrp="1"/>
          </p:cNvSpPr>
          <p:nvPr>
            <p:ph type="body" sz="quarter" idx="41" hasCustomPrompt="1"/>
          </p:nvPr>
        </p:nvSpPr>
        <p:spPr>
          <a:xfrm>
            <a:off x="3995551" y="3822808"/>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a:t>Second </a:t>
            </a:r>
            <a:r>
              <a:rPr lang="sv-SE" err="1"/>
              <a:t>heading</a:t>
            </a:r>
            <a:endParaRPr lang="sv-SE"/>
          </a:p>
        </p:txBody>
      </p:sp>
      <p:sp>
        <p:nvSpPr>
          <p:cNvPr id="10" name="Platshållare för text 3">
            <a:extLst>
              <a:ext uri="{FF2B5EF4-FFF2-40B4-BE49-F238E27FC236}">
                <a16:creationId xmlns:a16="http://schemas.microsoft.com/office/drawing/2014/main" id="{D218E462-DD3D-A75B-4194-EC43AD91A4A3}"/>
              </a:ext>
            </a:extLst>
          </p:cNvPr>
          <p:cNvSpPr>
            <a:spLocks noGrp="1"/>
          </p:cNvSpPr>
          <p:nvPr>
            <p:ph type="body" sz="quarter" idx="42" hasCustomPrompt="1"/>
          </p:nvPr>
        </p:nvSpPr>
        <p:spPr>
          <a:xfrm>
            <a:off x="4001659" y="4225198"/>
            <a:ext cx="3452563" cy="1333582"/>
          </a:xfrm>
        </p:spPr>
        <p:txBody>
          <a:bodyPr>
            <a:normAutofit/>
          </a:bodyPr>
          <a:lstStyle>
            <a:lvl1pPr marL="0" indent="0">
              <a:spcBef>
                <a:spcPts val="1000"/>
              </a:spcBef>
              <a:buNone/>
              <a:defRPr/>
            </a:lvl1pPr>
          </a:lstStyle>
          <a:p>
            <a:pPr lvl="0"/>
            <a:r>
              <a:rPr lang="sv-SE"/>
              <a:t>Body text</a:t>
            </a:r>
          </a:p>
        </p:txBody>
      </p:sp>
      <p:sp>
        <p:nvSpPr>
          <p:cNvPr id="11" name="Platshållare för text 3">
            <a:extLst>
              <a:ext uri="{FF2B5EF4-FFF2-40B4-BE49-F238E27FC236}">
                <a16:creationId xmlns:a16="http://schemas.microsoft.com/office/drawing/2014/main" id="{11429062-3147-4821-D9E6-A14677AC9D86}"/>
              </a:ext>
            </a:extLst>
          </p:cNvPr>
          <p:cNvSpPr>
            <a:spLocks noGrp="1"/>
          </p:cNvSpPr>
          <p:nvPr>
            <p:ph type="body" sz="quarter" idx="43" hasCustomPrompt="1"/>
          </p:nvPr>
        </p:nvSpPr>
        <p:spPr>
          <a:xfrm>
            <a:off x="7727579" y="3822808"/>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a:t>Second </a:t>
            </a:r>
            <a:r>
              <a:rPr lang="sv-SE" err="1"/>
              <a:t>heading</a:t>
            </a:r>
            <a:endParaRPr lang="sv-SE"/>
          </a:p>
        </p:txBody>
      </p:sp>
      <p:sp>
        <p:nvSpPr>
          <p:cNvPr id="12" name="Platshållare för text 3">
            <a:extLst>
              <a:ext uri="{FF2B5EF4-FFF2-40B4-BE49-F238E27FC236}">
                <a16:creationId xmlns:a16="http://schemas.microsoft.com/office/drawing/2014/main" id="{4F259CB0-56EC-9178-BB98-B1B5800780E1}"/>
              </a:ext>
            </a:extLst>
          </p:cNvPr>
          <p:cNvSpPr>
            <a:spLocks noGrp="1"/>
          </p:cNvSpPr>
          <p:nvPr>
            <p:ph type="body" sz="quarter" idx="44" hasCustomPrompt="1"/>
          </p:nvPr>
        </p:nvSpPr>
        <p:spPr>
          <a:xfrm>
            <a:off x="7733687" y="4225198"/>
            <a:ext cx="3452563" cy="1333582"/>
          </a:xfrm>
        </p:spPr>
        <p:txBody>
          <a:bodyPr>
            <a:normAutofit/>
          </a:bodyPr>
          <a:lstStyle>
            <a:lvl1pPr marL="0" indent="0">
              <a:spcBef>
                <a:spcPts val="1000"/>
              </a:spcBef>
              <a:buNone/>
              <a:defRPr/>
            </a:lvl1pPr>
          </a:lstStyle>
          <a:p>
            <a:pPr lvl="0"/>
            <a:r>
              <a:rPr lang="sv-SE"/>
              <a:t>Body text</a:t>
            </a:r>
          </a:p>
        </p:txBody>
      </p:sp>
      <p:cxnSp>
        <p:nvCxnSpPr>
          <p:cNvPr id="15" name="Rak 14">
            <a:extLst>
              <a:ext uri="{FF2B5EF4-FFF2-40B4-BE49-F238E27FC236}">
                <a16:creationId xmlns:a16="http://schemas.microsoft.com/office/drawing/2014/main" id="{BE6A4A0D-3154-18F1-1164-6619DAA8AB35}"/>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Bildobjekt 12">
            <a:extLst>
              <a:ext uri="{FF2B5EF4-FFF2-40B4-BE49-F238E27FC236}">
                <a16:creationId xmlns:a16="http://schemas.microsoft.com/office/drawing/2014/main" id="{7EB0BDCA-3044-2EF6-287D-CCFA531B8632}"/>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17" name="TextBox 1">
            <a:extLst>
              <a:ext uri="{FF2B5EF4-FFF2-40B4-BE49-F238E27FC236}">
                <a16:creationId xmlns:a16="http://schemas.microsoft.com/office/drawing/2014/main" id="{C48343CB-93EA-BE70-7282-616DD82D1EE9}"/>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3929210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ategories, numbers 3">
    <p:bg>
      <p:bgPr>
        <a:solidFill>
          <a:srgbClr val="F0F6F0"/>
        </a:solidFill>
        <a:effectLst/>
      </p:bgPr>
    </p:bg>
    <p:spTree>
      <p:nvGrpSpPr>
        <p:cNvPr id="1" name=""/>
        <p:cNvGrpSpPr/>
        <p:nvPr/>
      </p:nvGrpSpPr>
      <p:grpSpPr>
        <a:xfrm>
          <a:off x="0" y="0"/>
          <a:ext cx="0" cy="0"/>
          <a:chOff x="0" y="0"/>
          <a:chExt cx="0" cy="0"/>
        </a:xfrm>
      </p:grpSpPr>
      <p:pic>
        <p:nvPicPr>
          <p:cNvPr id="47" name="Bild 46">
            <a:extLst>
              <a:ext uri="{FF2B5EF4-FFF2-40B4-BE49-F238E27FC236}">
                <a16:creationId xmlns:a16="http://schemas.microsoft.com/office/drawing/2014/main" id="{925A4D65-D4F0-160A-249F-502A8D54F549}"/>
              </a:ext>
            </a:extLst>
          </p:cNvPr>
          <p:cNvPicPr>
            <a:picLocks noChangeAspect="1"/>
          </p:cNvPicPr>
          <p:nvPr userDrawn="1"/>
        </p:nvPicPr>
        <p:blipFill>
          <a:blip r:embed="rId2">
            <a:extLst>
              <a:ext uri="{96DAC541-7B7A-43D3-8B79-37D633B846F1}">
                <asvg:svgBlip xmlns:asvg="http://schemas.microsoft.com/office/drawing/2016/SVG/main" r:embed="rId3"/>
              </a:ext>
            </a:extLst>
          </a:blip>
          <a:srcRect r="45288"/>
          <a:stretch/>
        </p:blipFill>
        <p:spPr>
          <a:xfrm>
            <a:off x="9295806" y="1167221"/>
            <a:ext cx="2903689" cy="5326950"/>
          </a:xfrm>
          <a:prstGeom prst="rect">
            <a:avLst/>
          </a:prstGeom>
        </p:spPr>
      </p:pic>
      <p:pic>
        <p:nvPicPr>
          <p:cNvPr id="48" name="Bild 47">
            <a:extLst>
              <a:ext uri="{FF2B5EF4-FFF2-40B4-BE49-F238E27FC236}">
                <a16:creationId xmlns:a16="http://schemas.microsoft.com/office/drawing/2014/main" id="{8ACBAED6-3569-1311-2C8C-477AE1F32400}"/>
              </a:ext>
            </a:extLst>
          </p:cNvPr>
          <p:cNvPicPr>
            <a:picLocks noChangeAspect="1"/>
          </p:cNvPicPr>
          <p:nvPr userDrawn="1"/>
        </p:nvPicPr>
        <p:blipFill>
          <a:blip r:embed="rId4">
            <a:extLst>
              <a:ext uri="{96DAC541-7B7A-43D3-8B79-37D633B846F1}">
                <asvg:svgBlip xmlns:asvg="http://schemas.microsoft.com/office/drawing/2016/SVG/main" r:embed="rId5"/>
              </a:ext>
            </a:extLst>
          </a:blip>
          <a:srcRect l="20818" t="44318"/>
          <a:stretch/>
        </p:blipFill>
        <p:spPr>
          <a:xfrm rot="5400000">
            <a:off x="8785025" y="2747344"/>
            <a:ext cx="6154318" cy="659633"/>
          </a:xfrm>
          <a:prstGeom prst="rect">
            <a:avLst/>
          </a:prstGeom>
        </p:spPr>
      </p:pic>
      <p:sp>
        <p:nvSpPr>
          <p:cNvPr id="18" name="Rubrik 17">
            <a:extLst>
              <a:ext uri="{FF2B5EF4-FFF2-40B4-BE49-F238E27FC236}">
                <a16:creationId xmlns:a16="http://schemas.microsoft.com/office/drawing/2014/main" id="{F34DE062-FFB0-767B-BD4F-D18FD7031D19}"/>
              </a:ext>
            </a:extLst>
          </p:cNvPr>
          <p:cNvSpPr>
            <a:spLocks noGrp="1"/>
          </p:cNvSpPr>
          <p:nvPr>
            <p:ph type="title" hasCustomPrompt="1"/>
          </p:nvPr>
        </p:nvSpPr>
        <p:spPr>
          <a:xfrm>
            <a:off x="263525" y="781133"/>
            <a:ext cx="10515600" cy="443198"/>
          </a:xfrm>
        </p:spPr>
        <p:txBody>
          <a:bodyPr/>
          <a:lstStyle/>
          <a:p>
            <a:r>
              <a:rPr lang="sv-SE" err="1"/>
              <a:t>Heading</a:t>
            </a:r>
            <a:endParaRPr lang="sv-SE"/>
          </a:p>
        </p:txBody>
      </p:sp>
      <p:sp>
        <p:nvSpPr>
          <p:cNvPr id="19" name="Platshållare för text 3">
            <a:extLst>
              <a:ext uri="{FF2B5EF4-FFF2-40B4-BE49-F238E27FC236}">
                <a16:creationId xmlns:a16="http://schemas.microsoft.com/office/drawing/2014/main" id="{963BAE06-EA2F-FD42-D825-1292E248CDF8}"/>
              </a:ext>
            </a:extLst>
          </p:cNvPr>
          <p:cNvSpPr>
            <a:spLocks noGrp="1"/>
          </p:cNvSpPr>
          <p:nvPr>
            <p:ph type="body" sz="quarter" idx="10" hasCustomPrompt="1"/>
          </p:nvPr>
        </p:nvSpPr>
        <p:spPr>
          <a:xfrm>
            <a:off x="263524" y="2864227"/>
            <a:ext cx="3024192" cy="672350"/>
          </a:xfrm>
        </p:spPr>
        <p:txBody>
          <a:bodyPr>
            <a:normAutofit/>
          </a:bodyPr>
          <a:lstStyle>
            <a:lvl1pPr marL="0" indent="0">
              <a:spcBef>
                <a:spcPts val="1000"/>
              </a:spcBef>
              <a:buNone/>
              <a:defRPr sz="1400"/>
            </a:lvl1pPr>
          </a:lstStyle>
          <a:p>
            <a:pPr lvl="0"/>
            <a:r>
              <a:rPr lang="sv-SE"/>
              <a:t>Body text</a:t>
            </a:r>
          </a:p>
        </p:txBody>
      </p:sp>
      <p:sp>
        <p:nvSpPr>
          <p:cNvPr id="8" name="Platshållare för bild 4">
            <a:extLst>
              <a:ext uri="{FF2B5EF4-FFF2-40B4-BE49-F238E27FC236}">
                <a16:creationId xmlns:a16="http://schemas.microsoft.com/office/drawing/2014/main" id="{D9B93BAA-CCE4-5F7F-9EF4-366A9D44F9ED}"/>
              </a:ext>
            </a:extLst>
          </p:cNvPr>
          <p:cNvSpPr>
            <a:spLocks noGrp="1"/>
          </p:cNvSpPr>
          <p:nvPr>
            <p:ph type="pic" sz="quarter" idx="11" hasCustomPrompt="1"/>
          </p:nvPr>
        </p:nvSpPr>
        <p:spPr>
          <a:xfrm>
            <a:off x="263523" y="1471740"/>
            <a:ext cx="3024190" cy="1270623"/>
          </a:xfrm>
        </p:spPr>
        <p:txBody>
          <a:bodyPr tIns="0" bIns="720000" anchor="ctr" anchorCtr="0">
            <a:normAutofit/>
          </a:bodyPr>
          <a:lstStyle>
            <a:lvl1pPr marL="0" indent="0" algn="l">
              <a:buNone/>
              <a:defRPr sz="1400"/>
            </a:lvl1pPr>
          </a:lstStyle>
          <a:p>
            <a:r>
              <a:rPr lang="en-GB"/>
              <a:t>Click icon to add picture</a:t>
            </a:r>
            <a:endParaRPr lang="sv-SE"/>
          </a:p>
        </p:txBody>
      </p:sp>
      <p:sp>
        <p:nvSpPr>
          <p:cNvPr id="40" name="Platshållare för text 3">
            <a:extLst>
              <a:ext uri="{FF2B5EF4-FFF2-40B4-BE49-F238E27FC236}">
                <a16:creationId xmlns:a16="http://schemas.microsoft.com/office/drawing/2014/main" id="{5D59F170-FD21-9C61-7302-BED53EB80BAE}"/>
              </a:ext>
            </a:extLst>
          </p:cNvPr>
          <p:cNvSpPr>
            <a:spLocks noGrp="1"/>
          </p:cNvSpPr>
          <p:nvPr>
            <p:ph type="body" sz="quarter" idx="12" hasCustomPrompt="1"/>
          </p:nvPr>
        </p:nvSpPr>
        <p:spPr>
          <a:xfrm>
            <a:off x="263524" y="5177121"/>
            <a:ext cx="3024192" cy="672350"/>
          </a:xfrm>
        </p:spPr>
        <p:txBody>
          <a:bodyPr>
            <a:normAutofit/>
          </a:bodyPr>
          <a:lstStyle>
            <a:lvl1pPr marL="0" indent="0">
              <a:spcBef>
                <a:spcPts val="1000"/>
              </a:spcBef>
              <a:buNone/>
              <a:defRPr sz="1400"/>
            </a:lvl1pPr>
          </a:lstStyle>
          <a:p>
            <a:pPr lvl="0"/>
            <a:r>
              <a:rPr lang="sv-SE"/>
              <a:t>Body text</a:t>
            </a:r>
          </a:p>
        </p:txBody>
      </p:sp>
      <p:sp>
        <p:nvSpPr>
          <p:cNvPr id="41" name="Platshållare för bild 4">
            <a:extLst>
              <a:ext uri="{FF2B5EF4-FFF2-40B4-BE49-F238E27FC236}">
                <a16:creationId xmlns:a16="http://schemas.microsoft.com/office/drawing/2014/main" id="{E8CA74DE-0FF1-1EBD-8229-D1E3CA9DEDF9}"/>
              </a:ext>
            </a:extLst>
          </p:cNvPr>
          <p:cNvSpPr>
            <a:spLocks noGrp="1"/>
          </p:cNvSpPr>
          <p:nvPr>
            <p:ph type="pic" sz="quarter" idx="13" hasCustomPrompt="1"/>
          </p:nvPr>
        </p:nvSpPr>
        <p:spPr>
          <a:xfrm>
            <a:off x="263523" y="3784634"/>
            <a:ext cx="3024190" cy="1270623"/>
          </a:xfrm>
        </p:spPr>
        <p:txBody>
          <a:bodyPr tIns="0" bIns="720000" anchor="ctr" anchorCtr="0">
            <a:normAutofit/>
          </a:bodyPr>
          <a:lstStyle>
            <a:lvl1pPr marL="0" indent="0" algn="l">
              <a:buNone/>
              <a:defRPr sz="1400"/>
            </a:lvl1pPr>
          </a:lstStyle>
          <a:p>
            <a:r>
              <a:rPr lang="en-GB"/>
              <a:t>Click icon to add picture</a:t>
            </a:r>
            <a:endParaRPr lang="sv-SE"/>
          </a:p>
        </p:txBody>
      </p:sp>
      <p:sp>
        <p:nvSpPr>
          <p:cNvPr id="42" name="Platshållare för text 3">
            <a:extLst>
              <a:ext uri="{FF2B5EF4-FFF2-40B4-BE49-F238E27FC236}">
                <a16:creationId xmlns:a16="http://schemas.microsoft.com/office/drawing/2014/main" id="{BAAFBCC6-120E-1A4B-E464-D416931A4ED1}"/>
              </a:ext>
            </a:extLst>
          </p:cNvPr>
          <p:cNvSpPr>
            <a:spLocks noGrp="1"/>
          </p:cNvSpPr>
          <p:nvPr>
            <p:ph type="body" sz="quarter" idx="14" hasCustomPrompt="1"/>
          </p:nvPr>
        </p:nvSpPr>
        <p:spPr>
          <a:xfrm>
            <a:off x="3544606" y="2864227"/>
            <a:ext cx="3024192" cy="672350"/>
          </a:xfrm>
        </p:spPr>
        <p:txBody>
          <a:bodyPr>
            <a:normAutofit/>
          </a:bodyPr>
          <a:lstStyle>
            <a:lvl1pPr marL="0" indent="0">
              <a:spcBef>
                <a:spcPts val="1000"/>
              </a:spcBef>
              <a:buNone/>
              <a:defRPr sz="1400"/>
            </a:lvl1pPr>
          </a:lstStyle>
          <a:p>
            <a:pPr lvl="0"/>
            <a:r>
              <a:rPr lang="sv-SE"/>
              <a:t>Body text</a:t>
            </a:r>
          </a:p>
        </p:txBody>
      </p:sp>
      <p:sp>
        <p:nvSpPr>
          <p:cNvPr id="43" name="Platshållare för bild 4">
            <a:extLst>
              <a:ext uri="{FF2B5EF4-FFF2-40B4-BE49-F238E27FC236}">
                <a16:creationId xmlns:a16="http://schemas.microsoft.com/office/drawing/2014/main" id="{F751B900-3554-D83F-149E-C8568111BFD4}"/>
              </a:ext>
            </a:extLst>
          </p:cNvPr>
          <p:cNvSpPr>
            <a:spLocks noGrp="1"/>
          </p:cNvSpPr>
          <p:nvPr>
            <p:ph type="pic" sz="quarter" idx="15" hasCustomPrompt="1"/>
          </p:nvPr>
        </p:nvSpPr>
        <p:spPr>
          <a:xfrm>
            <a:off x="3544605" y="1471740"/>
            <a:ext cx="3024190" cy="1270623"/>
          </a:xfrm>
        </p:spPr>
        <p:txBody>
          <a:bodyPr tIns="0" bIns="720000" anchor="ctr" anchorCtr="0">
            <a:normAutofit/>
          </a:bodyPr>
          <a:lstStyle>
            <a:lvl1pPr marL="0" indent="0" algn="l">
              <a:buNone/>
              <a:defRPr sz="1400"/>
            </a:lvl1pPr>
          </a:lstStyle>
          <a:p>
            <a:r>
              <a:rPr lang="en-GB"/>
              <a:t>Click icon to add picture</a:t>
            </a:r>
            <a:endParaRPr lang="sv-SE"/>
          </a:p>
        </p:txBody>
      </p:sp>
      <p:sp>
        <p:nvSpPr>
          <p:cNvPr id="44" name="Platshållare för text 3">
            <a:extLst>
              <a:ext uri="{FF2B5EF4-FFF2-40B4-BE49-F238E27FC236}">
                <a16:creationId xmlns:a16="http://schemas.microsoft.com/office/drawing/2014/main" id="{CF3185EB-46C3-1EA5-6092-0E159FDEAB03}"/>
              </a:ext>
            </a:extLst>
          </p:cNvPr>
          <p:cNvSpPr>
            <a:spLocks noGrp="1"/>
          </p:cNvSpPr>
          <p:nvPr>
            <p:ph type="body" sz="quarter" idx="16" hasCustomPrompt="1"/>
          </p:nvPr>
        </p:nvSpPr>
        <p:spPr>
          <a:xfrm>
            <a:off x="3544606" y="5177121"/>
            <a:ext cx="3024192" cy="672350"/>
          </a:xfrm>
        </p:spPr>
        <p:txBody>
          <a:bodyPr>
            <a:normAutofit/>
          </a:bodyPr>
          <a:lstStyle>
            <a:lvl1pPr marL="0" indent="0">
              <a:spcBef>
                <a:spcPts val="1000"/>
              </a:spcBef>
              <a:buNone/>
              <a:defRPr sz="1400"/>
            </a:lvl1pPr>
          </a:lstStyle>
          <a:p>
            <a:pPr lvl="0"/>
            <a:r>
              <a:rPr lang="sv-SE"/>
              <a:t>Body text</a:t>
            </a:r>
          </a:p>
        </p:txBody>
      </p:sp>
      <p:sp>
        <p:nvSpPr>
          <p:cNvPr id="45" name="Platshållare för bild 4">
            <a:extLst>
              <a:ext uri="{FF2B5EF4-FFF2-40B4-BE49-F238E27FC236}">
                <a16:creationId xmlns:a16="http://schemas.microsoft.com/office/drawing/2014/main" id="{CFB9B217-2D57-4401-4A88-D96B076E87D7}"/>
              </a:ext>
            </a:extLst>
          </p:cNvPr>
          <p:cNvSpPr>
            <a:spLocks noGrp="1"/>
          </p:cNvSpPr>
          <p:nvPr>
            <p:ph type="pic" sz="quarter" idx="17" hasCustomPrompt="1"/>
          </p:nvPr>
        </p:nvSpPr>
        <p:spPr>
          <a:xfrm>
            <a:off x="3544605" y="3784634"/>
            <a:ext cx="3024190" cy="1270623"/>
          </a:xfrm>
        </p:spPr>
        <p:txBody>
          <a:bodyPr tIns="0" bIns="720000" anchor="ctr" anchorCtr="0">
            <a:normAutofit/>
          </a:bodyPr>
          <a:lstStyle>
            <a:lvl1pPr marL="0" indent="0" algn="l">
              <a:buNone/>
              <a:defRPr sz="1400"/>
            </a:lvl1pPr>
          </a:lstStyle>
          <a:p>
            <a:r>
              <a:rPr lang="en-GB"/>
              <a:t>Click icon to add picture</a:t>
            </a:r>
            <a:endParaRPr lang="sv-SE"/>
          </a:p>
        </p:txBody>
      </p:sp>
      <p:sp>
        <p:nvSpPr>
          <p:cNvPr id="46" name="Platshållare för text 3">
            <a:extLst>
              <a:ext uri="{FF2B5EF4-FFF2-40B4-BE49-F238E27FC236}">
                <a16:creationId xmlns:a16="http://schemas.microsoft.com/office/drawing/2014/main" id="{491A081C-A06B-0043-550F-65AA90D46BDB}"/>
              </a:ext>
            </a:extLst>
          </p:cNvPr>
          <p:cNvSpPr>
            <a:spLocks noGrp="1"/>
          </p:cNvSpPr>
          <p:nvPr>
            <p:ph type="body" sz="quarter" idx="18" hasCustomPrompt="1"/>
          </p:nvPr>
        </p:nvSpPr>
        <p:spPr>
          <a:xfrm>
            <a:off x="6825689" y="2864227"/>
            <a:ext cx="3024192" cy="672350"/>
          </a:xfrm>
        </p:spPr>
        <p:txBody>
          <a:bodyPr>
            <a:normAutofit/>
          </a:bodyPr>
          <a:lstStyle>
            <a:lvl1pPr marL="0" indent="0">
              <a:spcBef>
                <a:spcPts val="1000"/>
              </a:spcBef>
              <a:buNone/>
              <a:defRPr sz="1400"/>
            </a:lvl1pPr>
          </a:lstStyle>
          <a:p>
            <a:pPr lvl="0"/>
            <a:r>
              <a:rPr lang="sv-SE"/>
              <a:t>Body text</a:t>
            </a:r>
          </a:p>
        </p:txBody>
      </p:sp>
      <p:sp>
        <p:nvSpPr>
          <p:cNvPr id="49" name="Platshållare för bild 4">
            <a:extLst>
              <a:ext uri="{FF2B5EF4-FFF2-40B4-BE49-F238E27FC236}">
                <a16:creationId xmlns:a16="http://schemas.microsoft.com/office/drawing/2014/main" id="{A1481D9B-5871-1E3A-2B70-00C01D8F4F07}"/>
              </a:ext>
            </a:extLst>
          </p:cNvPr>
          <p:cNvSpPr>
            <a:spLocks noGrp="1"/>
          </p:cNvSpPr>
          <p:nvPr>
            <p:ph type="pic" sz="quarter" idx="19" hasCustomPrompt="1"/>
          </p:nvPr>
        </p:nvSpPr>
        <p:spPr>
          <a:xfrm>
            <a:off x="6825688" y="1471740"/>
            <a:ext cx="3024190" cy="1270623"/>
          </a:xfrm>
        </p:spPr>
        <p:txBody>
          <a:bodyPr tIns="0" bIns="720000" anchor="ctr" anchorCtr="0">
            <a:normAutofit/>
          </a:bodyPr>
          <a:lstStyle>
            <a:lvl1pPr marL="0" indent="0" algn="l">
              <a:buNone/>
              <a:defRPr sz="1400"/>
            </a:lvl1pPr>
          </a:lstStyle>
          <a:p>
            <a:r>
              <a:rPr lang="en-GB"/>
              <a:t>Click icon to add picture</a:t>
            </a:r>
            <a:endParaRPr lang="sv-SE"/>
          </a:p>
        </p:txBody>
      </p:sp>
      <p:sp>
        <p:nvSpPr>
          <p:cNvPr id="50" name="Platshållare för text 3">
            <a:extLst>
              <a:ext uri="{FF2B5EF4-FFF2-40B4-BE49-F238E27FC236}">
                <a16:creationId xmlns:a16="http://schemas.microsoft.com/office/drawing/2014/main" id="{3C846AA2-0B2D-580B-AA0B-F34F76BB3916}"/>
              </a:ext>
            </a:extLst>
          </p:cNvPr>
          <p:cNvSpPr>
            <a:spLocks noGrp="1"/>
          </p:cNvSpPr>
          <p:nvPr>
            <p:ph type="body" sz="quarter" idx="20" hasCustomPrompt="1"/>
          </p:nvPr>
        </p:nvSpPr>
        <p:spPr>
          <a:xfrm>
            <a:off x="6825689" y="5177121"/>
            <a:ext cx="3024192" cy="672350"/>
          </a:xfrm>
        </p:spPr>
        <p:txBody>
          <a:bodyPr>
            <a:normAutofit/>
          </a:bodyPr>
          <a:lstStyle>
            <a:lvl1pPr marL="0" indent="0">
              <a:spcBef>
                <a:spcPts val="1000"/>
              </a:spcBef>
              <a:buNone/>
              <a:defRPr sz="1400"/>
            </a:lvl1pPr>
          </a:lstStyle>
          <a:p>
            <a:pPr lvl="0"/>
            <a:r>
              <a:rPr lang="sv-SE"/>
              <a:t>Body text</a:t>
            </a:r>
          </a:p>
        </p:txBody>
      </p:sp>
      <p:sp>
        <p:nvSpPr>
          <p:cNvPr id="51" name="Platshållare för bild 4">
            <a:extLst>
              <a:ext uri="{FF2B5EF4-FFF2-40B4-BE49-F238E27FC236}">
                <a16:creationId xmlns:a16="http://schemas.microsoft.com/office/drawing/2014/main" id="{50A96017-301F-EA8A-ECB2-0CB54E1AC4EF}"/>
              </a:ext>
            </a:extLst>
          </p:cNvPr>
          <p:cNvSpPr>
            <a:spLocks noGrp="1"/>
          </p:cNvSpPr>
          <p:nvPr>
            <p:ph type="pic" sz="quarter" idx="21" hasCustomPrompt="1"/>
          </p:nvPr>
        </p:nvSpPr>
        <p:spPr>
          <a:xfrm>
            <a:off x="6825688" y="3784634"/>
            <a:ext cx="3024190" cy="1270623"/>
          </a:xfrm>
        </p:spPr>
        <p:txBody>
          <a:bodyPr tIns="0" bIns="720000" anchor="ctr" anchorCtr="0">
            <a:normAutofit/>
          </a:bodyPr>
          <a:lstStyle>
            <a:lvl1pPr marL="0" indent="0" algn="l">
              <a:buNone/>
              <a:defRPr sz="1400"/>
            </a:lvl1pPr>
          </a:lstStyle>
          <a:p>
            <a:r>
              <a:rPr lang="en-GB"/>
              <a:t>Click icon to add picture</a:t>
            </a:r>
            <a:endParaRPr lang="sv-SE"/>
          </a:p>
        </p:txBody>
      </p:sp>
      <p:cxnSp>
        <p:nvCxnSpPr>
          <p:cNvPr id="3" name="Rak 2">
            <a:extLst>
              <a:ext uri="{FF2B5EF4-FFF2-40B4-BE49-F238E27FC236}">
                <a16:creationId xmlns:a16="http://schemas.microsoft.com/office/drawing/2014/main" id="{7C2898C3-477B-7B11-4916-7C0A263265F0}"/>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9F15E987-3048-ADFF-5145-96D7B7CDD167}"/>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2" name="TextBox 1">
            <a:extLst>
              <a:ext uri="{FF2B5EF4-FFF2-40B4-BE49-F238E27FC236}">
                <a16:creationId xmlns:a16="http://schemas.microsoft.com/office/drawing/2014/main" id="{9AB7A38A-A5B0-96F7-6F04-3CC07E02B616}"/>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32847469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m">
    <p:bg>
      <p:bgPr>
        <a:solidFill>
          <a:srgbClr val="F0F6F0"/>
        </a:solidFill>
        <a:effectLst/>
      </p:bgPr>
    </p:bg>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DD481CB-7E2A-6CC4-B58C-FB7D22E0D309}"/>
              </a:ext>
            </a:extLst>
          </p:cNvPr>
          <p:cNvSpPr>
            <a:spLocks noGrp="1"/>
          </p:cNvSpPr>
          <p:nvPr>
            <p:ph type="title" hasCustomPrompt="1"/>
          </p:nvPr>
        </p:nvSpPr>
        <p:spPr>
          <a:xfrm>
            <a:off x="263524" y="512763"/>
            <a:ext cx="10515600" cy="443198"/>
          </a:xfrm>
        </p:spPr>
        <p:txBody>
          <a:bodyPr/>
          <a:lstStyle/>
          <a:p>
            <a:r>
              <a:rPr lang="sv-SE" err="1"/>
              <a:t>Heading</a:t>
            </a:r>
            <a:endParaRPr lang="sv-SE"/>
          </a:p>
        </p:txBody>
      </p:sp>
      <p:cxnSp>
        <p:nvCxnSpPr>
          <p:cNvPr id="4" name="Rak 3">
            <a:extLst>
              <a:ext uri="{FF2B5EF4-FFF2-40B4-BE49-F238E27FC236}">
                <a16:creationId xmlns:a16="http://schemas.microsoft.com/office/drawing/2014/main" id="{95B7E394-47C1-D6A4-DF80-92FD1817DFE7}"/>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61AD3DD4-35F8-FD92-F9B8-822D6438F0AD}"/>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2" name="TextBox 1">
            <a:extLst>
              <a:ext uri="{FF2B5EF4-FFF2-40B4-BE49-F238E27FC236}">
                <a16:creationId xmlns:a16="http://schemas.microsoft.com/office/drawing/2014/main" id="{48F248B5-CEDE-8ACB-05C8-514965828510}"/>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
        <p:nvSpPr>
          <p:cNvPr id="7" name="Platshållare för text 3">
            <a:extLst>
              <a:ext uri="{FF2B5EF4-FFF2-40B4-BE49-F238E27FC236}">
                <a16:creationId xmlns:a16="http://schemas.microsoft.com/office/drawing/2014/main" id="{7160C3F7-3B75-3506-060A-323209B03F72}"/>
              </a:ext>
            </a:extLst>
          </p:cNvPr>
          <p:cNvSpPr>
            <a:spLocks noGrp="1"/>
          </p:cNvSpPr>
          <p:nvPr>
            <p:ph type="body" sz="quarter" idx="10" hasCustomPrompt="1"/>
          </p:nvPr>
        </p:nvSpPr>
        <p:spPr>
          <a:xfrm>
            <a:off x="263647" y="955961"/>
            <a:ext cx="5832354" cy="3093620"/>
          </a:xfrm>
        </p:spPr>
        <p:txBody>
          <a:bodyPr>
            <a:noAutofit/>
          </a:bodyPr>
          <a:lstStyle>
            <a:lvl1pPr marL="0" indent="0">
              <a:spcBef>
                <a:spcPts val="1000"/>
              </a:spcBef>
              <a:buNone/>
              <a:defRPr/>
            </a:lvl1pPr>
          </a:lstStyle>
          <a:p>
            <a:pPr lvl="0"/>
            <a:r>
              <a:rPr lang="sv-SE"/>
              <a:t>Body text</a:t>
            </a:r>
          </a:p>
        </p:txBody>
      </p:sp>
    </p:spTree>
    <p:extLst>
      <p:ext uri="{BB962C8B-B14F-4D97-AF65-F5344CB8AC3E}">
        <p14:creationId xmlns:p14="http://schemas.microsoft.com/office/powerpoint/2010/main" val="8731781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3_Introslide 1">
    <p:bg>
      <p:bgPr>
        <a:solidFill>
          <a:srgbClr val="F0F6F0"/>
        </a:solid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8A96EF49-C67B-F302-21CD-4D9BD895D279}"/>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102" b="31222"/>
          <a:stretch/>
        </p:blipFill>
        <p:spPr>
          <a:xfrm>
            <a:off x="7402953" y="1429254"/>
            <a:ext cx="4789047" cy="5428746"/>
          </a:xfrm>
          <a:prstGeom prst="rect">
            <a:avLst/>
          </a:prstGeom>
        </p:spPr>
      </p:pic>
      <p:pic>
        <p:nvPicPr>
          <p:cNvPr id="5" name="Bild 4">
            <a:extLst>
              <a:ext uri="{FF2B5EF4-FFF2-40B4-BE49-F238E27FC236}">
                <a16:creationId xmlns:a16="http://schemas.microsoft.com/office/drawing/2014/main" id="{4CF2B5A7-F003-5243-B388-A34BFB668C9D}"/>
              </a:ext>
            </a:extLst>
          </p:cNvPr>
          <p:cNvPicPr>
            <a:picLocks noChangeAspect="1"/>
          </p:cNvPicPr>
          <p:nvPr userDrawn="1"/>
        </p:nvPicPr>
        <p:blipFill>
          <a:blip r:embed="rId4">
            <a:extLst>
              <a:ext uri="{96DAC541-7B7A-43D3-8B79-37D633B846F1}">
                <asvg:svgBlip xmlns:asvg="http://schemas.microsoft.com/office/drawing/2016/SVG/main" r:embed="rId5"/>
              </a:ext>
            </a:extLst>
          </a:blip>
          <a:srcRect t="28023" r="29239"/>
          <a:stretch/>
        </p:blipFill>
        <p:spPr>
          <a:xfrm>
            <a:off x="6692152" y="-1"/>
            <a:ext cx="5499848" cy="852669"/>
          </a:xfrm>
          <a:prstGeom prst="rect">
            <a:avLst/>
          </a:prstGeom>
        </p:spPr>
      </p:pic>
      <p:sp>
        <p:nvSpPr>
          <p:cNvPr id="4" name="Text Placeholder 3">
            <a:extLst>
              <a:ext uri="{FF2B5EF4-FFF2-40B4-BE49-F238E27FC236}">
                <a16:creationId xmlns:a16="http://schemas.microsoft.com/office/drawing/2014/main" id="{D7397D8C-A153-AC7F-0B2D-D382422AE659}"/>
              </a:ext>
            </a:extLst>
          </p:cNvPr>
          <p:cNvSpPr>
            <a:spLocks noGrp="1"/>
          </p:cNvSpPr>
          <p:nvPr>
            <p:ph type="body" sz="quarter" idx="10" hasCustomPrompt="1"/>
          </p:nvPr>
        </p:nvSpPr>
        <p:spPr>
          <a:xfrm>
            <a:off x="803276" y="1367227"/>
            <a:ext cx="5292724" cy="929655"/>
          </a:xfrm>
          <a:prstGeom prst="rect">
            <a:avLst/>
          </a:prstGeom>
        </p:spPr>
        <p:txBody>
          <a:bodyPr wrap="square" lIns="0" tIns="0" rIns="0" bIns="180000" anchor="b" anchorCtr="0">
            <a:spAutoFit/>
          </a:bodyPr>
          <a:lstStyle>
            <a:lvl1pPr marL="0" indent="0">
              <a:lnSpc>
                <a:spcPct val="90000"/>
              </a:lnSpc>
              <a:buNone/>
              <a:tabLst>
                <a:tab pos="4484688" algn="l"/>
              </a:tabLst>
              <a:defRPr sz="5400" b="0">
                <a:solidFill>
                  <a:schemeClr val="tx2"/>
                </a:solidFill>
              </a:defRPr>
            </a:lvl1pPr>
          </a:lstStyle>
          <a:p>
            <a:pPr lvl="0"/>
            <a:r>
              <a:rPr lang="en-US"/>
              <a:t>Thank you!</a:t>
            </a:r>
            <a:endParaRPr lang="sv-SE"/>
          </a:p>
        </p:txBody>
      </p:sp>
      <p:cxnSp>
        <p:nvCxnSpPr>
          <p:cNvPr id="14" name="Straight Connector 13">
            <a:extLst>
              <a:ext uri="{FF2B5EF4-FFF2-40B4-BE49-F238E27FC236}">
                <a16:creationId xmlns:a16="http://schemas.microsoft.com/office/drawing/2014/main" id="{1FED03D6-B98F-1977-5B71-B228B6EA7D9E}"/>
              </a:ext>
            </a:extLst>
          </p:cNvPr>
          <p:cNvCxnSpPr>
            <a:cxnSpLocks/>
          </p:cNvCxnSpPr>
          <p:nvPr userDrawn="1"/>
        </p:nvCxnSpPr>
        <p:spPr>
          <a:xfrm>
            <a:off x="263525" y="6597650"/>
            <a:ext cx="11664950" cy="0"/>
          </a:xfrm>
          <a:prstGeom prst="line">
            <a:avLst/>
          </a:prstGeom>
          <a:ln w="6350" cmpd="sng">
            <a:solidFill>
              <a:schemeClr val="tx2"/>
            </a:solidFill>
          </a:ln>
        </p:spPr>
        <p:style>
          <a:lnRef idx="1">
            <a:schemeClr val="accent2"/>
          </a:lnRef>
          <a:fillRef idx="0">
            <a:schemeClr val="accent2"/>
          </a:fillRef>
          <a:effectRef idx="0">
            <a:schemeClr val="accent2"/>
          </a:effectRef>
          <a:fontRef idx="minor">
            <a:schemeClr val="tx1"/>
          </a:fontRef>
        </p:style>
      </p:cxnSp>
      <p:sp>
        <p:nvSpPr>
          <p:cNvPr id="3" name="Platshållare för text 3">
            <a:extLst>
              <a:ext uri="{FF2B5EF4-FFF2-40B4-BE49-F238E27FC236}">
                <a16:creationId xmlns:a16="http://schemas.microsoft.com/office/drawing/2014/main" id="{D726A0DC-5631-4280-8BF7-413ED236C327}"/>
              </a:ext>
            </a:extLst>
          </p:cNvPr>
          <p:cNvSpPr>
            <a:spLocks noGrp="1"/>
          </p:cNvSpPr>
          <p:nvPr>
            <p:ph type="body" sz="quarter" idx="14" hasCustomPrompt="1"/>
          </p:nvPr>
        </p:nvSpPr>
        <p:spPr>
          <a:xfrm>
            <a:off x="803274" y="2296882"/>
            <a:ext cx="5292725" cy="1205457"/>
          </a:xfrm>
        </p:spPr>
        <p:txBody>
          <a:bodyPr wrap="square" numCol="2">
            <a:noAutofit/>
          </a:bodyPr>
          <a:lstStyle>
            <a:lvl1pPr marL="0" indent="0">
              <a:spcBef>
                <a:spcPts val="1000"/>
              </a:spcBef>
              <a:buNone/>
              <a:defRPr sz="1800">
                <a:solidFill>
                  <a:schemeClr val="tx1"/>
                </a:solidFill>
                <a:latin typeface="+mn-lt"/>
              </a:defRPr>
            </a:lvl1pPr>
          </a:lstStyle>
          <a:p>
            <a:pPr lvl="0"/>
            <a:r>
              <a:rPr lang="sv-SE"/>
              <a:t>Body text</a:t>
            </a:r>
          </a:p>
        </p:txBody>
      </p:sp>
      <p:sp>
        <p:nvSpPr>
          <p:cNvPr id="18" name="Platshållare för text 2">
            <a:extLst>
              <a:ext uri="{FF2B5EF4-FFF2-40B4-BE49-F238E27FC236}">
                <a16:creationId xmlns:a16="http://schemas.microsoft.com/office/drawing/2014/main" id="{382E04CD-0692-5539-4F2F-35E052F28F5D}"/>
              </a:ext>
            </a:extLst>
          </p:cNvPr>
          <p:cNvSpPr>
            <a:spLocks noGrp="1"/>
          </p:cNvSpPr>
          <p:nvPr>
            <p:ph idx="11" hasCustomPrompt="1"/>
          </p:nvPr>
        </p:nvSpPr>
        <p:spPr>
          <a:xfrm>
            <a:off x="263525" y="6230609"/>
            <a:ext cx="286938" cy="153888"/>
          </a:xfrm>
          <a:prstGeom prst="rect">
            <a:avLst/>
          </a:prstGeom>
        </p:spPr>
        <p:txBody>
          <a:bodyPr vert="horz" wrap="none" lIns="0" tIns="0" rIns="0" bIns="0" rtlCol="0">
            <a:spAutoFit/>
          </a:bodyPr>
          <a:lstStyle>
            <a:lvl1pPr marL="0" indent="0">
              <a:buFont typeface="Arial" panose="020B0604020202020204" pitchFamily="34" charset="0"/>
              <a:buNone/>
              <a:defRPr sz="1000">
                <a:solidFill>
                  <a:schemeClr val="tx2"/>
                </a:solidFill>
              </a:defRPr>
            </a:lvl1pPr>
          </a:lstStyle>
          <a:p>
            <a:pPr lvl="0"/>
            <a:r>
              <a:rPr lang="sv-SE"/>
              <a:t>Date</a:t>
            </a:r>
          </a:p>
        </p:txBody>
      </p:sp>
      <p:sp>
        <p:nvSpPr>
          <p:cNvPr id="19" name="Platshållare för text 2">
            <a:extLst>
              <a:ext uri="{FF2B5EF4-FFF2-40B4-BE49-F238E27FC236}">
                <a16:creationId xmlns:a16="http://schemas.microsoft.com/office/drawing/2014/main" id="{F1C7CE85-C914-2BB6-25FD-FF78EAA01D12}"/>
              </a:ext>
            </a:extLst>
          </p:cNvPr>
          <p:cNvSpPr>
            <a:spLocks noGrp="1"/>
          </p:cNvSpPr>
          <p:nvPr>
            <p:ph idx="12" hasCustomPrompt="1"/>
          </p:nvPr>
        </p:nvSpPr>
        <p:spPr>
          <a:xfrm>
            <a:off x="3179763" y="6230609"/>
            <a:ext cx="407163" cy="153888"/>
          </a:xfrm>
          <a:prstGeom prst="rect">
            <a:avLst/>
          </a:prstGeom>
        </p:spPr>
        <p:txBody>
          <a:bodyPr vert="horz" wrap="none" lIns="0" tIns="0" rIns="0" bIns="0" rtlCol="0">
            <a:spAutoFit/>
          </a:bodyPr>
          <a:lstStyle>
            <a:lvl1pPr marL="0" indent="0">
              <a:buFont typeface="Arial" panose="020B0604020202020204" pitchFamily="34" charset="0"/>
              <a:buNone/>
              <a:defRPr sz="1000">
                <a:solidFill>
                  <a:schemeClr val="tx2"/>
                </a:solidFill>
              </a:defRPr>
            </a:lvl1pPr>
          </a:lstStyle>
          <a:p>
            <a:pPr lvl="0"/>
            <a:r>
              <a:rPr lang="sv-SE" err="1"/>
              <a:t>Author</a:t>
            </a:r>
            <a:endParaRPr lang="sv-SE"/>
          </a:p>
        </p:txBody>
      </p:sp>
      <p:sp>
        <p:nvSpPr>
          <p:cNvPr id="20" name="Platshållare för text 2">
            <a:extLst>
              <a:ext uri="{FF2B5EF4-FFF2-40B4-BE49-F238E27FC236}">
                <a16:creationId xmlns:a16="http://schemas.microsoft.com/office/drawing/2014/main" id="{F26F0FF4-D420-E91D-186F-1C99EC899327}"/>
              </a:ext>
            </a:extLst>
          </p:cNvPr>
          <p:cNvSpPr>
            <a:spLocks noGrp="1"/>
          </p:cNvSpPr>
          <p:nvPr>
            <p:ph idx="13" hasCustomPrompt="1"/>
          </p:nvPr>
        </p:nvSpPr>
        <p:spPr>
          <a:xfrm>
            <a:off x="11234374" y="6230609"/>
            <a:ext cx="694101" cy="153888"/>
          </a:xfrm>
          <a:prstGeom prst="rect">
            <a:avLst/>
          </a:prstGeom>
        </p:spPr>
        <p:txBody>
          <a:bodyPr vert="horz" wrap="none" lIns="0" tIns="0" rIns="0" bIns="0" rtlCol="0">
            <a:spAutoFit/>
          </a:bodyPr>
          <a:lstStyle>
            <a:lvl1pPr marL="0" indent="0" algn="r">
              <a:buFont typeface="Arial" panose="020B0604020202020204" pitchFamily="34" charset="0"/>
              <a:buNone/>
              <a:defRPr sz="1000">
                <a:solidFill>
                  <a:schemeClr val="tx2"/>
                </a:solidFill>
              </a:defRPr>
            </a:lvl1pPr>
          </a:lstStyle>
          <a:p>
            <a:pPr lvl="0"/>
            <a:r>
              <a:rPr lang="sv-SE"/>
              <a:t>Information</a:t>
            </a:r>
          </a:p>
        </p:txBody>
      </p:sp>
      <p:pic>
        <p:nvPicPr>
          <p:cNvPr id="6" name="Bildobjekt 5">
            <a:extLst>
              <a:ext uri="{FF2B5EF4-FFF2-40B4-BE49-F238E27FC236}">
                <a16:creationId xmlns:a16="http://schemas.microsoft.com/office/drawing/2014/main" id="{185D12C5-91D9-B10A-07C8-242254BE99D7}"/>
              </a:ext>
            </a:extLst>
          </p:cNvPr>
          <p:cNvPicPr>
            <a:picLocks noChangeAspect="1"/>
          </p:cNvPicPr>
          <p:nvPr userDrawn="1"/>
        </p:nvPicPr>
        <p:blipFill>
          <a:blip r:embed="rId6"/>
          <a:stretch>
            <a:fillRect/>
          </a:stretch>
        </p:blipFill>
        <p:spPr>
          <a:xfrm>
            <a:off x="803275" y="4448604"/>
            <a:ext cx="2300400" cy="640553"/>
          </a:xfrm>
          <a:prstGeom prst="rect">
            <a:avLst/>
          </a:prstGeom>
        </p:spPr>
      </p:pic>
    </p:spTree>
    <p:extLst>
      <p:ext uri="{BB962C8B-B14F-4D97-AF65-F5344CB8AC3E}">
        <p14:creationId xmlns:p14="http://schemas.microsoft.com/office/powerpoint/2010/main" val="3136927864"/>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4_Introslide 1">
    <p:bg>
      <p:bgPr>
        <a:solidFill>
          <a:srgbClr val="F0F6F0"/>
        </a:solidFill>
        <a:effectLst/>
      </p:bgPr>
    </p:bg>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A167EF5A-2EBC-BE60-1312-C137D8101A75}"/>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102" b="31222"/>
          <a:stretch/>
        </p:blipFill>
        <p:spPr>
          <a:xfrm>
            <a:off x="7402953" y="1429254"/>
            <a:ext cx="4789047" cy="5428746"/>
          </a:xfrm>
          <a:prstGeom prst="rect">
            <a:avLst/>
          </a:prstGeom>
        </p:spPr>
      </p:pic>
      <p:pic>
        <p:nvPicPr>
          <p:cNvPr id="6" name="Bild 5">
            <a:extLst>
              <a:ext uri="{FF2B5EF4-FFF2-40B4-BE49-F238E27FC236}">
                <a16:creationId xmlns:a16="http://schemas.microsoft.com/office/drawing/2014/main" id="{E29BDE92-811E-3801-9605-EA4C51A1D294}"/>
              </a:ext>
            </a:extLst>
          </p:cNvPr>
          <p:cNvPicPr>
            <a:picLocks noChangeAspect="1"/>
          </p:cNvPicPr>
          <p:nvPr userDrawn="1"/>
        </p:nvPicPr>
        <p:blipFill>
          <a:blip r:embed="rId4">
            <a:extLst>
              <a:ext uri="{96DAC541-7B7A-43D3-8B79-37D633B846F1}">
                <asvg:svgBlip xmlns:asvg="http://schemas.microsoft.com/office/drawing/2016/SVG/main" r:embed="rId5"/>
              </a:ext>
            </a:extLst>
          </a:blip>
          <a:srcRect t="28023" r="29239"/>
          <a:stretch/>
        </p:blipFill>
        <p:spPr>
          <a:xfrm>
            <a:off x="6692152" y="-1"/>
            <a:ext cx="5499848" cy="852669"/>
          </a:xfrm>
          <a:prstGeom prst="rect">
            <a:avLst/>
          </a:prstGeom>
        </p:spPr>
      </p:pic>
      <p:sp>
        <p:nvSpPr>
          <p:cNvPr id="2" name="textruta 1">
            <a:extLst>
              <a:ext uri="{FF2B5EF4-FFF2-40B4-BE49-F238E27FC236}">
                <a16:creationId xmlns:a16="http://schemas.microsoft.com/office/drawing/2014/main" id="{AF190C5A-EC9E-424D-4CD7-D3ECE95B849F}"/>
              </a:ext>
            </a:extLst>
          </p:cNvPr>
          <p:cNvSpPr txBox="1"/>
          <p:nvPr userDrawn="1"/>
        </p:nvSpPr>
        <p:spPr>
          <a:xfrm>
            <a:off x="803275" y="1105080"/>
            <a:ext cx="5292724"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5400">
                <a:solidFill>
                  <a:schemeClr val="tx2"/>
                </a:solidFill>
              </a:rPr>
              <a:t>Thank you!</a:t>
            </a:r>
            <a:endParaRPr lang="sv-SE" sz="5400">
              <a:solidFill>
                <a:schemeClr val="tx2"/>
              </a:solidFill>
            </a:endParaRPr>
          </a:p>
        </p:txBody>
      </p:sp>
      <p:cxnSp>
        <p:nvCxnSpPr>
          <p:cNvPr id="14" name="Straight Connector 13">
            <a:extLst>
              <a:ext uri="{FF2B5EF4-FFF2-40B4-BE49-F238E27FC236}">
                <a16:creationId xmlns:a16="http://schemas.microsoft.com/office/drawing/2014/main" id="{1FED03D6-B98F-1977-5B71-B228B6EA7D9E}"/>
              </a:ext>
            </a:extLst>
          </p:cNvPr>
          <p:cNvCxnSpPr>
            <a:cxnSpLocks/>
          </p:cNvCxnSpPr>
          <p:nvPr userDrawn="1"/>
        </p:nvCxnSpPr>
        <p:spPr>
          <a:xfrm>
            <a:off x="263525" y="6597650"/>
            <a:ext cx="11664950" cy="0"/>
          </a:xfrm>
          <a:prstGeom prst="line">
            <a:avLst/>
          </a:prstGeom>
          <a:ln w="6350" cmpd="sng">
            <a:solidFill>
              <a:schemeClr val="tx2"/>
            </a:solidFill>
          </a:ln>
        </p:spPr>
        <p:style>
          <a:lnRef idx="1">
            <a:schemeClr val="accent2"/>
          </a:lnRef>
          <a:fillRef idx="0">
            <a:schemeClr val="accent2"/>
          </a:fillRef>
          <a:effectRef idx="0">
            <a:schemeClr val="accent2"/>
          </a:effectRef>
          <a:fontRef idx="minor">
            <a:schemeClr val="tx1"/>
          </a:fontRef>
        </p:style>
      </p:cxnSp>
      <p:sp>
        <p:nvSpPr>
          <p:cNvPr id="7" name="textruta 6">
            <a:extLst>
              <a:ext uri="{FF2B5EF4-FFF2-40B4-BE49-F238E27FC236}">
                <a16:creationId xmlns:a16="http://schemas.microsoft.com/office/drawing/2014/main" id="{5C11FF16-7252-8EF2-F506-3FA24D48F2CE}"/>
              </a:ext>
            </a:extLst>
          </p:cNvPr>
          <p:cNvSpPr txBox="1"/>
          <p:nvPr userDrawn="1"/>
        </p:nvSpPr>
        <p:spPr>
          <a:xfrm>
            <a:off x="815073" y="2241192"/>
            <a:ext cx="2411873" cy="1312815"/>
          </a:xfrm>
          <a:prstGeom prst="rect">
            <a:avLst/>
          </a:prstGeom>
          <a:noFill/>
        </p:spPr>
        <p:txBody>
          <a:bodyPr wrap="square" lIns="0" tIns="0" rIns="0" bIns="0" numCol="1" rtlCol="0">
            <a:noAutofit/>
          </a:bodyPr>
          <a:lstStyle/>
          <a:p>
            <a:pPr lvl="0" algn="l">
              <a:spcBef>
                <a:spcPts val="400"/>
              </a:spcBef>
            </a:pPr>
            <a:r>
              <a:rPr lang="vi-VN" sz="1000"/>
              <a:t>Tack så mycket för er uppmärksamhet.</a:t>
            </a:r>
          </a:p>
          <a:p>
            <a:pPr lvl="0" algn="l">
              <a:spcBef>
                <a:spcPts val="400"/>
              </a:spcBef>
            </a:pPr>
            <a:r>
              <a:rPr lang="vi-VN" sz="1000"/>
              <a:t>Tusen takk for oppmerksomheten.</a:t>
            </a:r>
          </a:p>
          <a:p>
            <a:pPr lvl="0" algn="l">
              <a:spcBef>
                <a:spcPts val="400"/>
              </a:spcBef>
            </a:pPr>
            <a:r>
              <a:rPr lang="vi-VN" sz="1000"/>
              <a:t>Mange tak for jeres opmærksomhed</a:t>
            </a:r>
          </a:p>
          <a:p>
            <a:pPr lvl="0" algn="l">
              <a:spcBef>
                <a:spcPts val="400"/>
              </a:spcBef>
            </a:pPr>
            <a:r>
              <a:rPr lang="vi-VN" sz="1000"/>
              <a:t>Paljon kiitoksia huomiostanne.</a:t>
            </a:r>
          </a:p>
          <a:p>
            <a:pPr lvl="0" algn="l">
              <a:spcBef>
                <a:spcPts val="400"/>
              </a:spcBef>
            </a:pPr>
            <a:r>
              <a:rPr lang="vi-VN" sz="1000"/>
              <a:t>Kærar þakkir fyrir athyglina.</a:t>
            </a:r>
          </a:p>
          <a:p>
            <a:pPr lvl="0" algn="l">
              <a:spcBef>
                <a:spcPts val="400"/>
              </a:spcBef>
            </a:pPr>
            <a:r>
              <a:rPr lang="vi-VN" sz="1000"/>
              <a:t>Merci beaucoup pour votre attention.</a:t>
            </a:r>
          </a:p>
        </p:txBody>
      </p:sp>
      <p:sp>
        <p:nvSpPr>
          <p:cNvPr id="8" name="textruta 7">
            <a:extLst>
              <a:ext uri="{FF2B5EF4-FFF2-40B4-BE49-F238E27FC236}">
                <a16:creationId xmlns:a16="http://schemas.microsoft.com/office/drawing/2014/main" id="{163FF8DE-B109-BBD2-FB0A-84F59A2863E5}"/>
              </a:ext>
            </a:extLst>
          </p:cNvPr>
          <p:cNvSpPr txBox="1"/>
          <p:nvPr userDrawn="1"/>
        </p:nvSpPr>
        <p:spPr>
          <a:xfrm>
            <a:off x="263526" y="6229303"/>
            <a:ext cx="1856220" cy="115935"/>
          </a:xfrm>
          <a:prstGeom prst="rect">
            <a:avLst/>
          </a:prstGeom>
          <a:noFill/>
        </p:spPr>
        <p:txBody>
          <a:bodyPr wrap="square" lIns="0" tIns="0" rIns="0" bIns="0" numCol="1" rtlCol="0">
            <a:noAutofit/>
          </a:bodyPr>
          <a:lstStyle/>
          <a:p>
            <a:pPr lvl="0">
              <a:spcBef>
                <a:spcPts val="400"/>
              </a:spcBef>
            </a:pPr>
            <a:r>
              <a:rPr lang="sv-SE" sz="1000">
                <a:solidFill>
                  <a:schemeClr val="tx2"/>
                </a:solidFill>
              </a:rPr>
              <a:t>EPD INTERNATIONAL AB</a:t>
            </a:r>
          </a:p>
        </p:txBody>
      </p:sp>
      <p:sp>
        <p:nvSpPr>
          <p:cNvPr id="12" name="textruta 11">
            <a:extLst>
              <a:ext uri="{FF2B5EF4-FFF2-40B4-BE49-F238E27FC236}">
                <a16:creationId xmlns:a16="http://schemas.microsoft.com/office/drawing/2014/main" id="{75BD8A50-14CF-272F-E5C7-C198DD8835F8}"/>
              </a:ext>
            </a:extLst>
          </p:cNvPr>
          <p:cNvSpPr txBox="1"/>
          <p:nvPr userDrawn="1"/>
        </p:nvSpPr>
        <p:spPr>
          <a:xfrm>
            <a:off x="8548255" y="6229303"/>
            <a:ext cx="3380219" cy="368345"/>
          </a:xfrm>
          <a:prstGeom prst="rect">
            <a:avLst/>
          </a:prstGeom>
          <a:noFill/>
        </p:spPr>
        <p:txBody>
          <a:bodyPr wrap="square" lIns="0" tIns="0" rIns="0" bIns="0" numCol="1" rtlCol="0">
            <a:noAutofit/>
          </a:bodyPr>
          <a:lstStyle/>
          <a:p>
            <a:pPr lvl="0" algn="r">
              <a:spcBef>
                <a:spcPts val="400"/>
              </a:spcBef>
            </a:pPr>
            <a:r>
              <a:rPr lang="sv-SE" sz="1000">
                <a:solidFill>
                  <a:schemeClr val="tx2"/>
                </a:solidFill>
              </a:rPr>
              <a:t>Valhallavägen 81, 114 27 Stockholm, Sweden</a:t>
            </a:r>
          </a:p>
        </p:txBody>
      </p:sp>
      <p:sp>
        <p:nvSpPr>
          <p:cNvPr id="9" name="textruta 8">
            <a:extLst>
              <a:ext uri="{FF2B5EF4-FFF2-40B4-BE49-F238E27FC236}">
                <a16:creationId xmlns:a16="http://schemas.microsoft.com/office/drawing/2014/main" id="{E22A9DDE-5671-FBE6-199E-97105FA65A75}"/>
              </a:ext>
            </a:extLst>
          </p:cNvPr>
          <p:cNvSpPr txBox="1"/>
          <p:nvPr userDrawn="1"/>
        </p:nvSpPr>
        <p:spPr>
          <a:xfrm>
            <a:off x="3449637" y="2241192"/>
            <a:ext cx="2411873" cy="1312815"/>
          </a:xfrm>
          <a:prstGeom prst="rect">
            <a:avLst/>
          </a:prstGeom>
          <a:noFill/>
        </p:spPr>
        <p:txBody>
          <a:bodyPr wrap="square" lIns="0" tIns="0" rIns="0" bIns="0" numCol="1" rtlCol="0">
            <a:noAutofit/>
          </a:bodyPr>
          <a:lstStyle/>
          <a:p>
            <a:pPr lvl="0" algn="l">
              <a:spcBef>
                <a:spcPts val="400"/>
              </a:spcBef>
            </a:pPr>
            <a:r>
              <a:rPr lang="vi-VN" sz="1000"/>
              <a:t>Grazie mille per la vostra attenzione.</a:t>
            </a:r>
          </a:p>
          <a:p>
            <a:pPr lvl="0" algn="l">
              <a:spcBef>
                <a:spcPts val="400"/>
              </a:spcBef>
            </a:pPr>
            <a:r>
              <a:rPr lang="vi-VN" sz="1000"/>
              <a:t>Muchas gracias por su atención.</a:t>
            </a:r>
          </a:p>
          <a:p>
            <a:pPr lvl="0" algn="l">
              <a:spcBef>
                <a:spcPts val="400"/>
              </a:spcBef>
            </a:pPr>
            <a:r>
              <a:rPr lang="vi-VN" sz="1000"/>
              <a:t>Muito obrigado pela sua atenção. </a:t>
            </a:r>
          </a:p>
          <a:p>
            <a:pPr lvl="0" algn="l">
              <a:spcBef>
                <a:spcPts val="400"/>
              </a:spcBef>
            </a:pPr>
            <a:r>
              <a:rPr lang="vi-VN" sz="1000"/>
              <a:t>Vielen Dank für Ihre Aufmerksamkeit.</a:t>
            </a:r>
          </a:p>
          <a:p>
            <a:pPr lvl="0" algn="l">
              <a:spcBef>
                <a:spcPts val="400"/>
              </a:spcBef>
            </a:pPr>
            <a:r>
              <a:rPr lang="vi-VN" sz="1000"/>
              <a:t>Hartelijk dank voor uw aandacht.</a:t>
            </a:r>
          </a:p>
          <a:p>
            <a:pPr lvl="0" algn="l">
              <a:spcBef>
                <a:spcPts val="400"/>
              </a:spcBef>
            </a:pPr>
            <a:r>
              <a:rPr lang="ja-JP" altLang="sv-SE" sz="1000"/>
              <a:t>非常感谢您的聆听。</a:t>
            </a:r>
            <a:endParaRPr lang="vi-VN" sz="1000"/>
          </a:p>
        </p:txBody>
      </p:sp>
      <p:sp>
        <p:nvSpPr>
          <p:cNvPr id="10" name="textruta 9">
            <a:extLst>
              <a:ext uri="{FF2B5EF4-FFF2-40B4-BE49-F238E27FC236}">
                <a16:creationId xmlns:a16="http://schemas.microsoft.com/office/drawing/2014/main" id="{E2EE04A6-03C7-F19B-F0B3-2F536AFD2C06}"/>
              </a:ext>
            </a:extLst>
          </p:cNvPr>
          <p:cNvSpPr txBox="1"/>
          <p:nvPr userDrawn="1"/>
        </p:nvSpPr>
        <p:spPr>
          <a:xfrm>
            <a:off x="5921298" y="2241192"/>
            <a:ext cx="2600653" cy="1312815"/>
          </a:xfrm>
          <a:prstGeom prst="rect">
            <a:avLst/>
          </a:prstGeom>
          <a:noFill/>
        </p:spPr>
        <p:txBody>
          <a:bodyPr wrap="square" lIns="0" tIns="0" rIns="0" bIns="0" numCol="1" rtlCol="0">
            <a:noAutofit/>
          </a:bodyPr>
          <a:lstStyle/>
          <a:p>
            <a:pPr lvl="0" algn="l">
              <a:spcBef>
                <a:spcPts val="400"/>
              </a:spcBef>
            </a:pPr>
            <a:r>
              <a:rPr lang="ko-KR" altLang="sv-SE" sz="1000"/>
              <a:t>관심 가져 주셔서 대단히 감사합니다</a:t>
            </a:r>
            <a:r>
              <a:rPr lang="sv-SE" altLang="ko-KR" sz="1000"/>
              <a:t>.</a:t>
            </a:r>
          </a:p>
          <a:p>
            <a:pPr lvl="0" algn="l">
              <a:spcBef>
                <a:spcPts val="400"/>
              </a:spcBef>
            </a:pPr>
            <a:r>
              <a:rPr lang="ja-JP" altLang="sv-SE" sz="1000"/>
              <a:t>ご清聴ありがとうございました。</a:t>
            </a:r>
            <a:endParaRPr lang="sv-SE" altLang="ja-JP" sz="1000"/>
          </a:p>
          <a:p>
            <a:pPr lvl="0" algn="l">
              <a:spcBef>
                <a:spcPts val="400"/>
              </a:spcBef>
            </a:pPr>
            <a:r>
              <a:rPr lang="vi-VN" sz="1000"/>
              <a:t>Terima kasih banyak atas perhatian Anda.</a:t>
            </a:r>
          </a:p>
          <a:p>
            <a:pPr lvl="0" algn="l">
              <a:spcBef>
                <a:spcPts val="400"/>
              </a:spcBef>
            </a:pPr>
            <a:r>
              <a:rPr lang="th-TH" sz="1000">
                <a:latin typeface="Noto Sans Thai" panose="020B0502040504020204" pitchFamily="34" charset="-34"/>
                <a:cs typeface="Noto Sans Thai" panose="020B0502040504020204" pitchFamily="34" charset="-34"/>
              </a:rPr>
              <a:t>ขอบคุณมากสำหรับความสนใจของคุณ</a:t>
            </a:r>
            <a:endParaRPr lang="sv-SE" sz="1000">
              <a:latin typeface="Noto Sans Thai" panose="020B0502040504020204" pitchFamily="34" charset="-34"/>
              <a:cs typeface="Noto Sans Thai" panose="020B0502040504020204" pitchFamily="34" charset="-34"/>
            </a:endParaRPr>
          </a:p>
          <a:p>
            <a:pPr lvl="0" algn="l">
              <a:spcBef>
                <a:spcPts val="400"/>
              </a:spcBef>
            </a:pPr>
            <a:r>
              <a:rPr lang="vi-VN" sz="1000"/>
              <a:t>Terima kasih banyak atas perhatian anda.</a:t>
            </a:r>
          </a:p>
          <a:p>
            <a:pPr lvl="0" algn="l">
              <a:spcBef>
                <a:spcPts val="400"/>
              </a:spcBef>
            </a:pPr>
            <a:r>
              <a:rPr lang="vi-VN" sz="1000"/>
              <a:t>Cảm ơn rất nhiều vì sự chú ý của bạn.</a:t>
            </a:r>
          </a:p>
        </p:txBody>
      </p:sp>
      <p:sp>
        <p:nvSpPr>
          <p:cNvPr id="11" name="textruta 10">
            <a:extLst>
              <a:ext uri="{FF2B5EF4-FFF2-40B4-BE49-F238E27FC236}">
                <a16:creationId xmlns:a16="http://schemas.microsoft.com/office/drawing/2014/main" id="{1646D4AE-033B-8DA7-354F-DB4A870AC4C3}"/>
              </a:ext>
            </a:extLst>
          </p:cNvPr>
          <p:cNvSpPr txBox="1"/>
          <p:nvPr userDrawn="1"/>
        </p:nvSpPr>
        <p:spPr>
          <a:xfrm>
            <a:off x="8708406" y="2241192"/>
            <a:ext cx="2600653" cy="1312815"/>
          </a:xfrm>
          <a:prstGeom prst="rect">
            <a:avLst/>
          </a:prstGeom>
          <a:noFill/>
        </p:spPr>
        <p:txBody>
          <a:bodyPr wrap="square" lIns="0" tIns="0" rIns="0" bIns="0" numCol="1" rtlCol="0">
            <a:noAutofit/>
          </a:bodyPr>
          <a:lstStyle/>
          <a:p>
            <a:pPr lvl="0" algn="l">
              <a:spcBef>
                <a:spcPts val="400"/>
              </a:spcBef>
            </a:pPr>
            <a:r>
              <a:rPr lang="vi-VN" sz="1000"/>
              <a:t>Maraming salamat sa iyong atensyon.</a:t>
            </a:r>
          </a:p>
          <a:p>
            <a:pPr lvl="0" algn="l">
              <a:spcBef>
                <a:spcPts val="400"/>
              </a:spcBef>
            </a:pPr>
            <a:r>
              <a:rPr lang="hi-IN" sz="1000"/>
              <a:t>आपकी ध्यान देने के लिए बहुत धन्यवाद।</a:t>
            </a:r>
            <a:endParaRPr lang="sv-SE" sz="1000"/>
          </a:p>
          <a:p>
            <a:pPr lvl="0" algn="l">
              <a:spcBef>
                <a:spcPts val="400"/>
              </a:spcBef>
            </a:pPr>
            <a:r>
              <a:rPr lang="as-IN" sz="1000">
                <a:latin typeface="Noto Sans Bengali" pitchFamily="2" charset="0"/>
                <a:cs typeface="Noto Sans Bengali" pitchFamily="2" charset="0"/>
              </a:rPr>
              <a:t>আপনার মনোযোগের জন্য অনেক ধন্যবাদ।</a:t>
            </a:r>
            <a:endParaRPr lang="sv-SE" sz="1000">
              <a:latin typeface="Noto Sans Bengali" pitchFamily="2" charset="0"/>
              <a:cs typeface="Noto Sans Bengali" pitchFamily="2" charset="0"/>
            </a:endParaRPr>
          </a:p>
          <a:p>
            <a:pPr marL="0" marR="0" lvl="0" indent="0" algn="l" defTabSz="914400" rtl="0" eaLnBrk="1" fontAlgn="auto" latinLnBrk="0" hangingPunct="1">
              <a:lnSpc>
                <a:spcPct val="100000"/>
              </a:lnSpc>
              <a:spcBef>
                <a:spcPts val="400"/>
              </a:spcBef>
              <a:spcAft>
                <a:spcPts val="0"/>
              </a:spcAft>
              <a:buClrTx/>
              <a:buSzTx/>
              <a:buFontTx/>
              <a:buNone/>
              <a:tabLst/>
              <a:defRPr/>
            </a:pPr>
            <a:r>
              <a:rPr lang="ar-AE" sz="1000"/>
              <a:t>شكرًا جزيلاً على اهتمامك.</a:t>
            </a:r>
            <a:endParaRPr lang="vi-VN" sz="1000"/>
          </a:p>
          <a:p>
            <a:pPr lvl="0" algn="l">
              <a:spcBef>
                <a:spcPts val="400"/>
              </a:spcBef>
            </a:pPr>
            <a:r>
              <a:rPr lang="vi-VN" sz="1000"/>
              <a:t>İlginiz için çok teşekkür ederim.</a:t>
            </a:r>
          </a:p>
          <a:p>
            <a:pPr lvl="0" algn="l">
              <a:spcBef>
                <a:spcPts val="400"/>
              </a:spcBef>
            </a:pPr>
            <a:r>
              <a:rPr lang="he-IL" sz="1000"/>
              <a:t>תודה רבה על תשומת הלב</a:t>
            </a:r>
            <a:endParaRPr lang="sv-SE" sz="1000"/>
          </a:p>
        </p:txBody>
      </p:sp>
      <p:pic>
        <p:nvPicPr>
          <p:cNvPr id="5" name="Bildobjekt 4">
            <a:extLst>
              <a:ext uri="{FF2B5EF4-FFF2-40B4-BE49-F238E27FC236}">
                <a16:creationId xmlns:a16="http://schemas.microsoft.com/office/drawing/2014/main" id="{F435E78C-6951-F8F4-7367-147C5D05454F}"/>
              </a:ext>
            </a:extLst>
          </p:cNvPr>
          <p:cNvPicPr>
            <a:picLocks noChangeAspect="1"/>
          </p:cNvPicPr>
          <p:nvPr userDrawn="1"/>
        </p:nvPicPr>
        <p:blipFill>
          <a:blip r:embed="rId6"/>
          <a:stretch>
            <a:fillRect/>
          </a:stretch>
        </p:blipFill>
        <p:spPr>
          <a:xfrm>
            <a:off x="803275" y="4448604"/>
            <a:ext cx="2300400" cy="640553"/>
          </a:xfrm>
          <a:prstGeom prst="rect">
            <a:avLst/>
          </a:prstGeom>
        </p:spPr>
      </p:pic>
    </p:spTree>
    <p:extLst>
      <p:ext uri="{BB962C8B-B14F-4D97-AF65-F5344CB8AC3E}">
        <p14:creationId xmlns:p14="http://schemas.microsoft.com/office/powerpoint/2010/main" val="1755421150"/>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accent4"/>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45E54A-580D-3024-1B3C-D561B20B73C2}"/>
              </a:ext>
            </a:extLst>
          </p:cNvPr>
          <p:cNvSpPr txBox="1"/>
          <p:nvPr userDrawn="1"/>
        </p:nvSpPr>
        <p:spPr>
          <a:xfrm>
            <a:off x="563235" y="1351508"/>
            <a:ext cx="11065530" cy="4154984"/>
          </a:xfrm>
          <a:prstGeom prst="rect">
            <a:avLst/>
          </a:prstGeom>
          <a:noFill/>
        </p:spPr>
        <p:txBody>
          <a:bodyPr wrap="none" lIns="0" tIns="0" rIns="0" bIns="0" rtlCol="0">
            <a:spAutoFit/>
          </a:bodyPr>
          <a:lstStyle/>
          <a:p>
            <a:pPr algn="ctr"/>
            <a:r>
              <a:rPr lang="sv-SE" sz="9000">
                <a:solidFill>
                  <a:schemeClr val="bg1"/>
                </a:solidFill>
              </a:rPr>
              <a:t>Everything </a:t>
            </a:r>
            <a:r>
              <a:rPr lang="sv-SE" sz="9000" err="1">
                <a:solidFill>
                  <a:schemeClr val="bg1"/>
                </a:solidFill>
              </a:rPr>
              <a:t>after</a:t>
            </a:r>
            <a:r>
              <a:rPr lang="sv-SE" sz="9000">
                <a:solidFill>
                  <a:schemeClr val="bg1"/>
                </a:solidFill>
              </a:rPr>
              <a:t> </a:t>
            </a:r>
            <a:r>
              <a:rPr lang="sv-SE" sz="9000" err="1">
                <a:solidFill>
                  <a:schemeClr val="bg1"/>
                </a:solidFill>
              </a:rPr>
              <a:t>this</a:t>
            </a:r>
            <a:br>
              <a:rPr lang="sv-SE" sz="9000">
                <a:solidFill>
                  <a:schemeClr val="bg1"/>
                </a:solidFill>
              </a:rPr>
            </a:br>
            <a:r>
              <a:rPr lang="sv-SE" sz="9000">
                <a:solidFill>
                  <a:schemeClr val="bg1"/>
                </a:solidFill>
              </a:rPr>
              <a:t>layout is not part</a:t>
            </a:r>
            <a:br>
              <a:rPr lang="sv-SE" sz="9000">
                <a:solidFill>
                  <a:schemeClr val="bg1"/>
                </a:solidFill>
              </a:rPr>
            </a:br>
            <a:r>
              <a:rPr lang="sv-SE" sz="9000" err="1">
                <a:solidFill>
                  <a:schemeClr val="bg1"/>
                </a:solidFill>
              </a:rPr>
              <a:t>of</a:t>
            </a:r>
            <a:r>
              <a:rPr lang="sv-SE" sz="9000">
                <a:solidFill>
                  <a:schemeClr val="bg1"/>
                </a:solidFill>
              </a:rPr>
              <a:t> the template.</a:t>
            </a:r>
          </a:p>
        </p:txBody>
      </p:sp>
    </p:spTree>
    <p:extLst>
      <p:ext uri="{BB962C8B-B14F-4D97-AF65-F5344CB8AC3E}">
        <p14:creationId xmlns:p14="http://schemas.microsoft.com/office/powerpoint/2010/main" val="970724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om">
    <p:bg>
      <p:bgPr>
        <a:solidFill>
          <a:srgbClr val="F0F6F0"/>
        </a:solidFill>
        <a:effectLst/>
      </p:bgPr>
    </p:bg>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DD481CB-7E2A-6CC4-B58C-FB7D22E0D309}"/>
              </a:ext>
            </a:extLst>
          </p:cNvPr>
          <p:cNvSpPr>
            <a:spLocks noGrp="1"/>
          </p:cNvSpPr>
          <p:nvPr>
            <p:ph type="title" hasCustomPrompt="1"/>
          </p:nvPr>
        </p:nvSpPr>
        <p:spPr>
          <a:xfrm>
            <a:off x="263524" y="512763"/>
            <a:ext cx="10515600" cy="443198"/>
          </a:xfrm>
        </p:spPr>
        <p:txBody>
          <a:bodyPr/>
          <a:lstStyle/>
          <a:p>
            <a:r>
              <a:rPr lang="sv-SE" err="1"/>
              <a:t>Heading</a:t>
            </a:r>
            <a:endParaRPr lang="sv-SE"/>
          </a:p>
        </p:txBody>
      </p:sp>
      <p:cxnSp>
        <p:nvCxnSpPr>
          <p:cNvPr id="4" name="Rak 3">
            <a:extLst>
              <a:ext uri="{FF2B5EF4-FFF2-40B4-BE49-F238E27FC236}">
                <a16:creationId xmlns:a16="http://schemas.microsoft.com/office/drawing/2014/main" id="{95B7E394-47C1-D6A4-DF80-92FD1817DFE7}"/>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61AD3DD4-35F8-FD92-F9B8-822D6438F0AD}"/>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2" name="TextBox 1">
            <a:extLst>
              <a:ext uri="{FF2B5EF4-FFF2-40B4-BE49-F238E27FC236}">
                <a16:creationId xmlns:a16="http://schemas.microsoft.com/office/drawing/2014/main" id="{48F248B5-CEDE-8ACB-05C8-514965828510}"/>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1331298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2B068-B2E1-5246-0037-35AE5A6380D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3A8652-5C13-5772-6935-93637FE346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BF9287-138C-D757-FBDD-5A01E8204FE6}"/>
              </a:ext>
            </a:extLst>
          </p:cNvPr>
          <p:cNvSpPr>
            <a:spLocks noGrp="1"/>
          </p:cNvSpPr>
          <p:nvPr>
            <p:ph type="dt" sz="half" idx="10"/>
          </p:nvPr>
        </p:nvSpPr>
        <p:spPr/>
        <p:txBody>
          <a:bodyPr/>
          <a:lstStyle/>
          <a:p>
            <a:fld id="{92F9CBA2-CD42-484A-BE54-21C6C6AB8670}" type="datetimeFigureOut">
              <a:rPr lang="en-GB" smtClean="0"/>
              <a:t>21/10/2026</a:t>
            </a:fld>
            <a:endParaRPr lang="en-GB"/>
          </a:p>
        </p:txBody>
      </p:sp>
      <p:sp>
        <p:nvSpPr>
          <p:cNvPr id="5" name="Footer Placeholder 4">
            <a:extLst>
              <a:ext uri="{FF2B5EF4-FFF2-40B4-BE49-F238E27FC236}">
                <a16:creationId xmlns:a16="http://schemas.microsoft.com/office/drawing/2014/main" id="{940BB850-2D8A-2DF9-9B85-084B6408EE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8F646E-855E-5324-1EC2-F6906B89CB63}"/>
              </a:ext>
            </a:extLst>
          </p:cNvPr>
          <p:cNvSpPr>
            <a:spLocks noGrp="1"/>
          </p:cNvSpPr>
          <p:nvPr>
            <p:ph type="sldNum" sz="quarter" idx="12"/>
          </p:nvPr>
        </p:nvSpPr>
        <p:spPr/>
        <p:txBody>
          <a:bodyPr/>
          <a:lstStyle/>
          <a:p>
            <a:fld id="{CEC02EF7-A0FB-44F9-A966-D39CFFB1E83F}" type="slidenum">
              <a:rPr lang="en-GB" smtClean="0"/>
              <a:t>‹#›</a:t>
            </a:fld>
            <a:endParaRPr lang="en-GB"/>
          </a:p>
        </p:txBody>
      </p:sp>
    </p:spTree>
    <p:extLst>
      <p:ext uri="{BB962C8B-B14F-4D97-AF65-F5344CB8AC3E}">
        <p14:creationId xmlns:p14="http://schemas.microsoft.com/office/powerpoint/2010/main" val="1237873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01648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Introslide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942F8B2C-890C-76D2-0F7D-4D205D075F3E}"/>
              </a:ext>
            </a:extLst>
          </p:cNvPr>
          <p:cNvSpPr/>
          <p:nvPr userDrawn="1"/>
        </p:nvSpPr>
        <p:spPr>
          <a:xfrm>
            <a:off x="0" y="0"/>
            <a:ext cx="12191999" cy="6858000"/>
          </a:xfrm>
          <a:prstGeom prst="rect">
            <a:avLst/>
          </a:prstGeom>
          <a:gradFill>
            <a:gsLst>
              <a:gs pos="100000">
                <a:srgbClr val="231F20"/>
              </a:gs>
              <a:gs pos="71000">
                <a:schemeClr val="tx1">
                  <a:alpha val="50000"/>
                </a:schemeClr>
              </a:gs>
              <a:gs pos="16000">
                <a:schemeClr val="tx1">
                  <a:alpha val="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sv-SE">
              <a:solidFill>
                <a:srgbClr val="231F20"/>
              </a:solidFill>
            </a:endParaRPr>
          </a:p>
        </p:txBody>
      </p:sp>
      <p:pic>
        <p:nvPicPr>
          <p:cNvPr id="3" name="Bild 2">
            <a:extLst>
              <a:ext uri="{FF2B5EF4-FFF2-40B4-BE49-F238E27FC236}">
                <a16:creationId xmlns:a16="http://schemas.microsoft.com/office/drawing/2014/main" id="{54043EDA-B475-B0FE-38AA-B43E898503EC}"/>
              </a:ext>
            </a:extLst>
          </p:cNvPr>
          <p:cNvPicPr>
            <a:picLocks noChangeAspect="1"/>
          </p:cNvPicPr>
          <p:nvPr userDrawn="1"/>
        </p:nvPicPr>
        <p:blipFill>
          <a:blip r:embed="rId3">
            <a:extLst>
              <a:ext uri="{96DAC541-7B7A-43D3-8B79-37D633B846F1}">
                <asvg:svgBlip xmlns:asvg="http://schemas.microsoft.com/office/drawing/2016/SVG/main" r:embed="rId4"/>
              </a:ext>
            </a:extLst>
          </a:blip>
          <a:srcRect l="46647" b="24543"/>
          <a:stretch/>
        </p:blipFill>
        <p:spPr>
          <a:xfrm flipH="1">
            <a:off x="7996368" y="902044"/>
            <a:ext cx="4195631" cy="5955956"/>
          </a:xfrm>
          <a:prstGeom prst="rect">
            <a:avLst/>
          </a:prstGeom>
        </p:spPr>
      </p:pic>
      <p:sp>
        <p:nvSpPr>
          <p:cNvPr id="4" name="Text Placeholder 3">
            <a:extLst>
              <a:ext uri="{FF2B5EF4-FFF2-40B4-BE49-F238E27FC236}">
                <a16:creationId xmlns:a16="http://schemas.microsoft.com/office/drawing/2014/main" id="{D7397D8C-A153-AC7F-0B2D-D382422AE659}"/>
              </a:ext>
            </a:extLst>
          </p:cNvPr>
          <p:cNvSpPr>
            <a:spLocks noGrp="1"/>
          </p:cNvSpPr>
          <p:nvPr>
            <p:ph type="body" sz="quarter" idx="10" hasCustomPrompt="1"/>
          </p:nvPr>
        </p:nvSpPr>
        <p:spPr>
          <a:xfrm>
            <a:off x="263525" y="1765843"/>
            <a:ext cx="8640763" cy="929655"/>
          </a:xfrm>
          <a:prstGeom prst="rect">
            <a:avLst/>
          </a:prstGeom>
        </p:spPr>
        <p:txBody>
          <a:bodyPr wrap="square" lIns="0" tIns="0" rIns="0" bIns="180000" anchor="b" anchorCtr="0">
            <a:spAutoFit/>
          </a:bodyPr>
          <a:lstStyle>
            <a:lvl1pPr marL="0" indent="0">
              <a:lnSpc>
                <a:spcPct val="90000"/>
              </a:lnSpc>
              <a:buNone/>
              <a:tabLst>
                <a:tab pos="4484688" algn="l"/>
              </a:tabLst>
              <a:defRPr sz="5400" b="0">
                <a:solidFill>
                  <a:schemeClr val="bg1"/>
                </a:solidFill>
              </a:defRPr>
            </a:lvl1pPr>
          </a:lstStyle>
          <a:p>
            <a:pPr lvl="0"/>
            <a:r>
              <a:rPr lang="en-US"/>
              <a:t>Master heading</a:t>
            </a:r>
            <a:endParaRPr lang="sv-SE"/>
          </a:p>
        </p:txBody>
      </p:sp>
      <p:cxnSp>
        <p:nvCxnSpPr>
          <p:cNvPr id="14" name="Straight Connector 13">
            <a:extLst>
              <a:ext uri="{FF2B5EF4-FFF2-40B4-BE49-F238E27FC236}">
                <a16:creationId xmlns:a16="http://schemas.microsoft.com/office/drawing/2014/main" id="{1FED03D6-B98F-1977-5B71-B228B6EA7D9E}"/>
              </a:ext>
            </a:extLst>
          </p:cNvPr>
          <p:cNvCxnSpPr>
            <a:cxnSpLocks/>
          </p:cNvCxnSpPr>
          <p:nvPr userDrawn="1"/>
        </p:nvCxnSpPr>
        <p:spPr>
          <a:xfrm>
            <a:off x="263525" y="6597650"/>
            <a:ext cx="11664950" cy="0"/>
          </a:xfrm>
          <a:prstGeom prst="line">
            <a:avLst/>
          </a:prstGeom>
          <a:ln w="6350" cmpd="sng">
            <a:solidFill>
              <a:schemeClr val="bg1"/>
            </a:solidFill>
          </a:ln>
        </p:spPr>
        <p:style>
          <a:lnRef idx="1">
            <a:schemeClr val="accent2"/>
          </a:lnRef>
          <a:fillRef idx="0">
            <a:schemeClr val="accent2"/>
          </a:fillRef>
          <a:effectRef idx="0">
            <a:schemeClr val="accent2"/>
          </a:effectRef>
          <a:fontRef idx="minor">
            <a:schemeClr val="tx1"/>
          </a:fontRef>
        </p:style>
      </p:cxnSp>
      <p:sp>
        <p:nvSpPr>
          <p:cNvPr id="2" name="Platshållare för text 3">
            <a:extLst>
              <a:ext uri="{FF2B5EF4-FFF2-40B4-BE49-F238E27FC236}">
                <a16:creationId xmlns:a16="http://schemas.microsoft.com/office/drawing/2014/main" id="{33FF257B-E017-3512-3F18-A923880F3F47}"/>
              </a:ext>
            </a:extLst>
          </p:cNvPr>
          <p:cNvSpPr>
            <a:spLocks noGrp="1"/>
          </p:cNvSpPr>
          <p:nvPr>
            <p:ph type="body" sz="quarter" idx="14" hasCustomPrompt="1"/>
          </p:nvPr>
        </p:nvSpPr>
        <p:spPr>
          <a:xfrm>
            <a:off x="263647" y="2695498"/>
            <a:ext cx="5832354" cy="276999"/>
          </a:xfrm>
        </p:spPr>
        <p:txBody>
          <a:bodyPr>
            <a:spAutoFit/>
          </a:bodyPr>
          <a:lstStyle>
            <a:lvl1pPr marL="0" indent="0">
              <a:spcBef>
                <a:spcPts val="1000"/>
              </a:spcBef>
              <a:buNone/>
              <a:defRPr>
                <a:solidFill>
                  <a:schemeClr val="bg1"/>
                </a:solidFill>
              </a:defRPr>
            </a:lvl1pPr>
          </a:lstStyle>
          <a:p>
            <a:pPr lvl="0"/>
            <a:r>
              <a:rPr lang="sv-SE"/>
              <a:t>Second </a:t>
            </a:r>
            <a:r>
              <a:rPr lang="sv-SE" err="1"/>
              <a:t>heading</a:t>
            </a:r>
            <a:endParaRPr lang="sv-SE"/>
          </a:p>
        </p:txBody>
      </p:sp>
      <p:sp>
        <p:nvSpPr>
          <p:cNvPr id="7" name="Platshållare för text 2">
            <a:extLst>
              <a:ext uri="{FF2B5EF4-FFF2-40B4-BE49-F238E27FC236}">
                <a16:creationId xmlns:a16="http://schemas.microsoft.com/office/drawing/2014/main" id="{40B052B4-AB49-0CB8-AA23-1FF896FC59DD}"/>
              </a:ext>
            </a:extLst>
          </p:cNvPr>
          <p:cNvSpPr>
            <a:spLocks noGrp="1"/>
          </p:cNvSpPr>
          <p:nvPr>
            <p:ph idx="15" hasCustomPrompt="1"/>
          </p:nvPr>
        </p:nvSpPr>
        <p:spPr>
          <a:xfrm>
            <a:off x="3179763" y="6178533"/>
            <a:ext cx="399148" cy="215444"/>
          </a:xfrm>
          <a:prstGeom prst="rect">
            <a:avLst/>
          </a:prstGeom>
        </p:spPr>
        <p:txBody>
          <a:bodyPr vert="horz" wrap="none" lIns="0" tIns="0" rIns="0" bIns="0" rtlCol="0">
            <a:spAutoFit/>
          </a:bodyPr>
          <a:lstStyle>
            <a:lvl1pPr marL="0" indent="0">
              <a:buFont typeface="Arial" panose="020B0604020202020204" pitchFamily="34" charset="0"/>
              <a:buNone/>
              <a:defRPr sz="1400">
                <a:solidFill>
                  <a:schemeClr val="bg2"/>
                </a:solidFill>
              </a:defRPr>
            </a:lvl1pPr>
          </a:lstStyle>
          <a:p>
            <a:pPr lvl="0"/>
            <a:r>
              <a:rPr lang="sv-SE"/>
              <a:t>Date</a:t>
            </a:r>
          </a:p>
        </p:txBody>
      </p:sp>
      <p:sp>
        <p:nvSpPr>
          <p:cNvPr id="8" name="Platshållare för text 2">
            <a:extLst>
              <a:ext uri="{FF2B5EF4-FFF2-40B4-BE49-F238E27FC236}">
                <a16:creationId xmlns:a16="http://schemas.microsoft.com/office/drawing/2014/main" id="{1743AA75-A881-460B-37D4-56DEDF3E50D5}"/>
              </a:ext>
            </a:extLst>
          </p:cNvPr>
          <p:cNvSpPr>
            <a:spLocks noGrp="1"/>
          </p:cNvSpPr>
          <p:nvPr>
            <p:ph idx="16" hasCustomPrompt="1"/>
          </p:nvPr>
        </p:nvSpPr>
        <p:spPr>
          <a:xfrm>
            <a:off x="6088443" y="6178533"/>
            <a:ext cx="1955664" cy="215444"/>
          </a:xfrm>
          <a:prstGeom prst="rect">
            <a:avLst/>
          </a:prstGeom>
        </p:spPr>
        <p:txBody>
          <a:bodyPr vert="horz" wrap="none" lIns="0" tIns="0" rIns="0" bIns="0" rtlCol="0">
            <a:spAutoFit/>
          </a:bodyPr>
          <a:lstStyle>
            <a:lvl1pPr marL="0" indent="0">
              <a:buFont typeface="Arial" panose="020B0604020202020204" pitchFamily="34" charset="0"/>
              <a:buNone/>
              <a:defRPr sz="1400">
                <a:solidFill>
                  <a:schemeClr val="bg2"/>
                </a:solidFill>
              </a:defRPr>
            </a:lvl1pPr>
          </a:lstStyle>
          <a:p>
            <a:pPr lvl="0"/>
            <a:r>
              <a:rPr lang="sv-SE" err="1"/>
              <a:t>Author</a:t>
            </a:r>
            <a:r>
              <a:rPr lang="sv-SE"/>
              <a:t> and information</a:t>
            </a:r>
          </a:p>
        </p:txBody>
      </p:sp>
      <p:pic>
        <p:nvPicPr>
          <p:cNvPr id="9" name="Bildobjekt 8">
            <a:extLst>
              <a:ext uri="{FF2B5EF4-FFF2-40B4-BE49-F238E27FC236}">
                <a16:creationId xmlns:a16="http://schemas.microsoft.com/office/drawing/2014/main" id="{F9037C46-C5F7-2FC6-CF07-EE8AAB4D7510}"/>
              </a:ext>
            </a:extLst>
          </p:cNvPr>
          <p:cNvPicPr>
            <a:picLocks noChangeAspect="1"/>
          </p:cNvPicPr>
          <p:nvPr userDrawn="1"/>
        </p:nvPicPr>
        <p:blipFill>
          <a:blip r:embed="rId5"/>
          <a:stretch>
            <a:fillRect/>
          </a:stretch>
        </p:blipFill>
        <p:spPr>
          <a:xfrm>
            <a:off x="263525" y="5809161"/>
            <a:ext cx="1925197" cy="536077"/>
          </a:xfrm>
          <a:prstGeom prst="rect">
            <a:avLst/>
          </a:prstGeom>
        </p:spPr>
      </p:pic>
    </p:spTree>
    <p:extLst>
      <p:ext uri="{BB962C8B-B14F-4D97-AF65-F5344CB8AC3E}">
        <p14:creationId xmlns:p14="http://schemas.microsoft.com/office/powerpoint/2010/main" val="246267150"/>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Introslid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FD3423B-7062-F9AB-530D-D6C325B39538}"/>
              </a:ext>
            </a:extLst>
          </p:cNvPr>
          <p:cNvSpPr/>
          <p:nvPr userDrawn="1"/>
        </p:nvSpPr>
        <p:spPr>
          <a:xfrm>
            <a:off x="0" y="0"/>
            <a:ext cx="12191999" cy="6858000"/>
          </a:xfrm>
          <a:prstGeom prst="rect">
            <a:avLst/>
          </a:prstGeom>
          <a:gradFill>
            <a:gsLst>
              <a:gs pos="100000">
                <a:srgbClr val="231F20"/>
              </a:gs>
              <a:gs pos="71000">
                <a:schemeClr val="tx1">
                  <a:alpha val="50000"/>
                </a:schemeClr>
              </a:gs>
              <a:gs pos="16000">
                <a:schemeClr val="tx1">
                  <a:alpha val="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sv-SE">
              <a:solidFill>
                <a:srgbClr val="231F20"/>
              </a:solidFill>
            </a:endParaRPr>
          </a:p>
        </p:txBody>
      </p:sp>
      <p:pic>
        <p:nvPicPr>
          <p:cNvPr id="11" name="Bild 10">
            <a:extLst>
              <a:ext uri="{FF2B5EF4-FFF2-40B4-BE49-F238E27FC236}">
                <a16:creationId xmlns:a16="http://schemas.microsoft.com/office/drawing/2014/main" id="{20DF7D13-DC55-5C8A-D745-0FB6482391A3}"/>
              </a:ext>
            </a:extLst>
          </p:cNvPr>
          <p:cNvPicPr>
            <a:picLocks noChangeAspect="1"/>
          </p:cNvPicPr>
          <p:nvPr userDrawn="1"/>
        </p:nvPicPr>
        <p:blipFill>
          <a:blip r:embed="rId3">
            <a:extLst>
              <a:ext uri="{96DAC541-7B7A-43D3-8B79-37D633B846F1}">
                <asvg:svgBlip xmlns:asvg="http://schemas.microsoft.com/office/drawing/2016/SVG/main" r:embed="rId4"/>
              </a:ext>
            </a:extLst>
          </a:blip>
          <a:srcRect l="46647" b="24543"/>
          <a:stretch/>
        </p:blipFill>
        <p:spPr>
          <a:xfrm flipH="1">
            <a:off x="7996368" y="902044"/>
            <a:ext cx="4195631" cy="5955956"/>
          </a:xfrm>
          <a:prstGeom prst="rect">
            <a:avLst/>
          </a:prstGeom>
        </p:spPr>
      </p:pic>
      <p:cxnSp>
        <p:nvCxnSpPr>
          <p:cNvPr id="14" name="Straight Connector 13">
            <a:extLst>
              <a:ext uri="{FF2B5EF4-FFF2-40B4-BE49-F238E27FC236}">
                <a16:creationId xmlns:a16="http://schemas.microsoft.com/office/drawing/2014/main" id="{1FED03D6-B98F-1977-5B71-B228B6EA7D9E}"/>
              </a:ext>
            </a:extLst>
          </p:cNvPr>
          <p:cNvCxnSpPr>
            <a:cxnSpLocks/>
          </p:cNvCxnSpPr>
          <p:nvPr userDrawn="1"/>
        </p:nvCxnSpPr>
        <p:spPr>
          <a:xfrm>
            <a:off x="263525" y="6597650"/>
            <a:ext cx="11664950" cy="0"/>
          </a:xfrm>
          <a:prstGeom prst="line">
            <a:avLst/>
          </a:prstGeom>
          <a:ln w="6350" cmpd="sng">
            <a:solidFill>
              <a:schemeClr val="bg1"/>
            </a:solidFill>
          </a:ln>
        </p:spPr>
        <p:style>
          <a:lnRef idx="1">
            <a:schemeClr val="accent2"/>
          </a:lnRef>
          <a:fillRef idx="0">
            <a:schemeClr val="accent2"/>
          </a:fillRef>
          <a:effectRef idx="0">
            <a:schemeClr val="accent2"/>
          </a:effectRef>
          <a:fontRef idx="minor">
            <a:schemeClr val="tx1"/>
          </a:fontRef>
        </p:style>
      </p:cxnSp>
      <p:sp>
        <p:nvSpPr>
          <p:cNvPr id="6" name="Platshållare för text 2">
            <a:extLst>
              <a:ext uri="{FF2B5EF4-FFF2-40B4-BE49-F238E27FC236}">
                <a16:creationId xmlns:a16="http://schemas.microsoft.com/office/drawing/2014/main" id="{0AD71C1A-AF36-CD62-00F7-9629FAD30F11}"/>
              </a:ext>
            </a:extLst>
          </p:cNvPr>
          <p:cNvSpPr>
            <a:spLocks noGrp="1"/>
          </p:cNvSpPr>
          <p:nvPr>
            <p:ph idx="15" hasCustomPrompt="1"/>
          </p:nvPr>
        </p:nvSpPr>
        <p:spPr>
          <a:xfrm>
            <a:off x="3179763" y="6178533"/>
            <a:ext cx="399148" cy="215444"/>
          </a:xfrm>
          <a:prstGeom prst="rect">
            <a:avLst/>
          </a:prstGeom>
        </p:spPr>
        <p:txBody>
          <a:bodyPr vert="horz" wrap="none" lIns="0" tIns="0" rIns="0" bIns="0" rtlCol="0">
            <a:spAutoFit/>
          </a:bodyPr>
          <a:lstStyle>
            <a:lvl1pPr marL="0" indent="0">
              <a:buFont typeface="Arial" panose="020B0604020202020204" pitchFamily="34" charset="0"/>
              <a:buNone/>
              <a:defRPr sz="1400">
                <a:solidFill>
                  <a:schemeClr val="bg2"/>
                </a:solidFill>
              </a:defRPr>
            </a:lvl1pPr>
          </a:lstStyle>
          <a:p>
            <a:pPr lvl="0"/>
            <a:r>
              <a:rPr lang="sv-SE"/>
              <a:t>Date</a:t>
            </a:r>
          </a:p>
        </p:txBody>
      </p:sp>
      <p:sp>
        <p:nvSpPr>
          <p:cNvPr id="7" name="Platshållare för text 2">
            <a:extLst>
              <a:ext uri="{FF2B5EF4-FFF2-40B4-BE49-F238E27FC236}">
                <a16:creationId xmlns:a16="http://schemas.microsoft.com/office/drawing/2014/main" id="{68B23F82-73E0-B027-C821-095A58D9DA9E}"/>
              </a:ext>
            </a:extLst>
          </p:cNvPr>
          <p:cNvSpPr>
            <a:spLocks noGrp="1"/>
          </p:cNvSpPr>
          <p:nvPr>
            <p:ph idx="16" hasCustomPrompt="1"/>
          </p:nvPr>
        </p:nvSpPr>
        <p:spPr>
          <a:xfrm>
            <a:off x="6088443" y="6178533"/>
            <a:ext cx="1955664" cy="215444"/>
          </a:xfrm>
          <a:prstGeom prst="rect">
            <a:avLst/>
          </a:prstGeom>
        </p:spPr>
        <p:txBody>
          <a:bodyPr vert="horz" wrap="none" lIns="0" tIns="0" rIns="0" bIns="0" rtlCol="0">
            <a:spAutoFit/>
          </a:bodyPr>
          <a:lstStyle>
            <a:lvl1pPr marL="0" indent="0">
              <a:buFont typeface="Arial" panose="020B0604020202020204" pitchFamily="34" charset="0"/>
              <a:buNone/>
              <a:defRPr sz="1400">
                <a:solidFill>
                  <a:schemeClr val="bg2"/>
                </a:solidFill>
              </a:defRPr>
            </a:lvl1pPr>
          </a:lstStyle>
          <a:p>
            <a:pPr lvl="0"/>
            <a:r>
              <a:rPr lang="sv-SE" err="1"/>
              <a:t>Author</a:t>
            </a:r>
            <a:r>
              <a:rPr lang="sv-SE"/>
              <a:t> and information</a:t>
            </a:r>
          </a:p>
        </p:txBody>
      </p:sp>
      <p:sp>
        <p:nvSpPr>
          <p:cNvPr id="8" name="Text Placeholder 3">
            <a:extLst>
              <a:ext uri="{FF2B5EF4-FFF2-40B4-BE49-F238E27FC236}">
                <a16:creationId xmlns:a16="http://schemas.microsoft.com/office/drawing/2014/main" id="{DB4EA660-4F1C-A421-0F74-1ACC5FD9833A}"/>
              </a:ext>
            </a:extLst>
          </p:cNvPr>
          <p:cNvSpPr>
            <a:spLocks noGrp="1"/>
          </p:cNvSpPr>
          <p:nvPr>
            <p:ph type="body" sz="quarter" idx="10" hasCustomPrompt="1"/>
          </p:nvPr>
        </p:nvSpPr>
        <p:spPr>
          <a:xfrm>
            <a:off x="263525" y="1765843"/>
            <a:ext cx="8640763" cy="929655"/>
          </a:xfrm>
          <a:prstGeom prst="rect">
            <a:avLst/>
          </a:prstGeom>
        </p:spPr>
        <p:txBody>
          <a:bodyPr wrap="square" lIns="0" tIns="0" rIns="0" bIns="180000" anchor="b" anchorCtr="0">
            <a:spAutoFit/>
          </a:bodyPr>
          <a:lstStyle>
            <a:lvl1pPr marL="0" indent="0">
              <a:lnSpc>
                <a:spcPct val="90000"/>
              </a:lnSpc>
              <a:buNone/>
              <a:tabLst>
                <a:tab pos="4484688" algn="l"/>
              </a:tabLst>
              <a:defRPr sz="5400" b="0">
                <a:solidFill>
                  <a:schemeClr val="bg1"/>
                </a:solidFill>
              </a:defRPr>
            </a:lvl1pPr>
          </a:lstStyle>
          <a:p>
            <a:pPr lvl="0"/>
            <a:r>
              <a:rPr lang="en-US"/>
              <a:t>Master heading</a:t>
            </a:r>
            <a:endParaRPr lang="sv-SE"/>
          </a:p>
        </p:txBody>
      </p:sp>
      <p:sp>
        <p:nvSpPr>
          <p:cNvPr id="9" name="Platshållare för text 3">
            <a:extLst>
              <a:ext uri="{FF2B5EF4-FFF2-40B4-BE49-F238E27FC236}">
                <a16:creationId xmlns:a16="http://schemas.microsoft.com/office/drawing/2014/main" id="{D53EBD0F-4DB4-1A16-733E-7CF1D6F65936}"/>
              </a:ext>
            </a:extLst>
          </p:cNvPr>
          <p:cNvSpPr>
            <a:spLocks noGrp="1"/>
          </p:cNvSpPr>
          <p:nvPr>
            <p:ph type="body" sz="quarter" idx="14" hasCustomPrompt="1"/>
          </p:nvPr>
        </p:nvSpPr>
        <p:spPr>
          <a:xfrm>
            <a:off x="263647" y="2695498"/>
            <a:ext cx="5832354" cy="276999"/>
          </a:xfrm>
        </p:spPr>
        <p:txBody>
          <a:bodyPr>
            <a:spAutoFit/>
          </a:bodyPr>
          <a:lstStyle>
            <a:lvl1pPr marL="0" indent="0">
              <a:spcBef>
                <a:spcPts val="1000"/>
              </a:spcBef>
              <a:buNone/>
              <a:defRPr>
                <a:solidFill>
                  <a:schemeClr val="bg1"/>
                </a:solidFill>
              </a:defRPr>
            </a:lvl1pPr>
          </a:lstStyle>
          <a:p>
            <a:pPr lvl="0"/>
            <a:r>
              <a:rPr lang="sv-SE"/>
              <a:t>Second </a:t>
            </a:r>
            <a:r>
              <a:rPr lang="sv-SE" err="1"/>
              <a:t>heading</a:t>
            </a:r>
            <a:endParaRPr lang="sv-SE"/>
          </a:p>
        </p:txBody>
      </p:sp>
      <p:pic>
        <p:nvPicPr>
          <p:cNvPr id="3" name="Bildobjekt 2">
            <a:extLst>
              <a:ext uri="{FF2B5EF4-FFF2-40B4-BE49-F238E27FC236}">
                <a16:creationId xmlns:a16="http://schemas.microsoft.com/office/drawing/2014/main" id="{3EFEFAD7-3E9F-06C7-86B2-76ACCF1F5430}"/>
              </a:ext>
            </a:extLst>
          </p:cNvPr>
          <p:cNvPicPr>
            <a:picLocks noChangeAspect="1"/>
          </p:cNvPicPr>
          <p:nvPr userDrawn="1"/>
        </p:nvPicPr>
        <p:blipFill>
          <a:blip r:embed="rId5"/>
          <a:stretch>
            <a:fillRect/>
          </a:stretch>
        </p:blipFill>
        <p:spPr>
          <a:xfrm>
            <a:off x="263525" y="5809161"/>
            <a:ext cx="1925197" cy="536077"/>
          </a:xfrm>
          <a:prstGeom prst="rect">
            <a:avLst/>
          </a:prstGeom>
        </p:spPr>
      </p:pic>
    </p:spTree>
    <p:extLst>
      <p:ext uri="{BB962C8B-B14F-4D97-AF65-F5344CB8AC3E}">
        <p14:creationId xmlns:p14="http://schemas.microsoft.com/office/powerpoint/2010/main" val="2133102910"/>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ectionslide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93489DCF-2843-C0CD-2FD5-49D387C11BD7}"/>
              </a:ext>
            </a:extLst>
          </p:cNvPr>
          <p:cNvPicPr>
            <a:picLocks noChangeAspect="1"/>
          </p:cNvPicPr>
          <p:nvPr userDrawn="1"/>
        </p:nvPicPr>
        <p:blipFill>
          <a:blip r:embed="rId3">
            <a:extLst>
              <a:ext uri="{96DAC541-7B7A-43D3-8B79-37D633B846F1}">
                <asvg:svgBlip xmlns:asvg="http://schemas.microsoft.com/office/drawing/2016/SVG/main" r:embed="rId4"/>
              </a:ext>
            </a:extLst>
          </a:blip>
          <a:srcRect r="6494" b="27837"/>
          <a:stretch/>
        </p:blipFill>
        <p:spPr>
          <a:xfrm>
            <a:off x="4838699" y="1157360"/>
            <a:ext cx="7353301" cy="5695951"/>
          </a:xfrm>
          <a:prstGeom prst="rect">
            <a:avLst/>
          </a:prstGeom>
        </p:spPr>
      </p:pic>
      <p:pic>
        <p:nvPicPr>
          <p:cNvPr id="4" name="Bild 3">
            <a:extLst>
              <a:ext uri="{FF2B5EF4-FFF2-40B4-BE49-F238E27FC236}">
                <a16:creationId xmlns:a16="http://schemas.microsoft.com/office/drawing/2014/main" id="{227FEDAA-BD64-B4C7-B30E-F7FA86D527F8}"/>
              </a:ext>
            </a:extLst>
          </p:cNvPr>
          <p:cNvPicPr>
            <a:picLocks noChangeAspect="1"/>
          </p:cNvPicPr>
          <p:nvPr userDrawn="1"/>
        </p:nvPicPr>
        <p:blipFill>
          <a:blip r:embed="rId5">
            <a:extLst>
              <a:ext uri="{96DAC541-7B7A-43D3-8B79-37D633B846F1}">
                <asvg:svgBlip xmlns:asvg="http://schemas.microsoft.com/office/drawing/2016/SVG/main" r:embed="rId6"/>
              </a:ext>
            </a:extLst>
          </a:blip>
          <a:srcRect l="32434" t="20519"/>
          <a:stretch/>
        </p:blipFill>
        <p:spPr>
          <a:xfrm rot="5400000">
            <a:off x="9095489" y="2154940"/>
            <a:ext cx="5251451" cy="941570"/>
          </a:xfrm>
          <a:prstGeom prst="rect">
            <a:avLst/>
          </a:prstGeom>
        </p:spPr>
      </p:pic>
      <p:sp>
        <p:nvSpPr>
          <p:cNvPr id="7" name="Text Placeholder 3">
            <a:extLst>
              <a:ext uri="{FF2B5EF4-FFF2-40B4-BE49-F238E27FC236}">
                <a16:creationId xmlns:a16="http://schemas.microsoft.com/office/drawing/2014/main" id="{58DF7FCC-E3D5-6145-319E-FD7EABAB64AF}"/>
              </a:ext>
            </a:extLst>
          </p:cNvPr>
          <p:cNvSpPr>
            <a:spLocks noGrp="1"/>
          </p:cNvSpPr>
          <p:nvPr>
            <p:ph type="body" sz="quarter" idx="10" hasCustomPrompt="1"/>
          </p:nvPr>
        </p:nvSpPr>
        <p:spPr>
          <a:xfrm>
            <a:off x="263525" y="260350"/>
            <a:ext cx="8663460" cy="1791188"/>
          </a:xfrm>
          <a:prstGeom prst="rect">
            <a:avLst/>
          </a:prstGeom>
        </p:spPr>
        <p:txBody>
          <a:bodyPr wrap="square" lIns="0" tIns="0" rIns="0" bIns="0" anchor="t" anchorCtr="0">
            <a:noAutofit/>
          </a:bodyPr>
          <a:lstStyle>
            <a:lvl1pPr marL="0" indent="0">
              <a:lnSpc>
                <a:spcPct val="90000"/>
              </a:lnSpc>
              <a:buNone/>
              <a:tabLst>
                <a:tab pos="4484688" algn="l"/>
              </a:tabLst>
              <a:defRPr sz="3800" b="0">
                <a:solidFill>
                  <a:schemeClr val="bg1"/>
                </a:solidFill>
              </a:defRPr>
            </a:lvl1pPr>
          </a:lstStyle>
          <a:p>
            <a:pPr lvl="0"/>
            <a:r>
              <a:rPr lang="en-US" dirty="0"/>
              <a:t>Section slide title</a:t>
            </a:r>
            <a:endParaRPr lang="sv-SE" dirty="0"/>
          </a:p>
        </p:txBody>
      </p:sp>
      <p:pic>
        <p:nvPicPr>
          <p:cNvPr id="6" name="Bildobjekt 5">
            <a:extLst>
              <a:ext uri="{FF2B5EF4-FFF2-40B4-BE49-F238E27FC236}">
                <a16:creationId xmlns:a16="http://schemas.microsoft.com/office/drawing/2014/main" id="{F119955B-C02B-4421-FED1-A72EF5A1C7A6}"/>
              </a:ext>
            </a:extLst>
          </p:cNvPr>
          <p:cNvPicPr>
            <a:picLocks noChangeAspect="1"/>
          </p:cNvPicPr>
          <p:nvPr userDrawn="1"/>
        </p:nvPicPr>
        <p:blipFill>
          <a:blip r:embed="rId7"/>
          <a:stretch>
            <a:fillRect/>
          </a:stretch>
        </p:blipFill>
        <p:spPr>
          <a:xfrm>
            <a:off x="263525" y="6093051"/>
            <a:ext cx="1836000" cy="511240"/>
          </a:xfrm>
          <a:prstGeom prst="rect">
            <a:avLst/>
          </a:prstGeom>
        </p:spPr>
      </p:pic>
    </p:spTree>
    <p:extLst>
      <p:ext uri="{BB962C8B-B14F-4D97-AF65-F5344CB8AC3E}">
        <p14:creationId xmlns:p14="http://schemas.microsoft.com/office/powerpoint/2010/main" val="10393865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ectionslid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latshållare för bild 4">
            <a:extLst>
              <a:ext uri="{FF2B5EF4-FFF2-40B4-BE49-F238E27FC236}">
                <a16:creationId xmlns:a16="http://schemas.microsoft.com/office/drawing/2014/main" id="{671FD40B-0CF0-53E9-AAD5-655B3CEF379E}"/>
              </a:ext>
            </a:extLst>
          </p:cNvPr>
          <p:cNvSpPr>
            <a:spLocks noGrp="1"/>
          </p:cNvSpPr>
          <p:nvPr>
            <p:ph type="pic" sz="quarter" idx="11" hasCustomPrompt="1"/>
          </p:nvPr>
        </p:nvSpPr>
        <p:spPr>
          <a:xfrm>
            <a:off x="6096000" y="0"/>
            <a:ext cx="6096000" cy="6858000"/>
          </a:xfrm>
        </p:spPr>
        <p:txBody>
          <a:bodyPr tIns="0" bIns="720000" anchor="ctr" anchorCtr="0"/>
          <a:lstStyle>
            <a:lvl1pPr marL="0" indent="0" algn="ctr">
              <a:buNone/>
              <a:defRPr>
                <a:solidFill>
                  <a:schemeClr val="bg1"/>
                </a:solidFill>
              </a:defRPr>
            </a:lvl1pPr>
          </a:lstStyle>
          <a:p>
            <a:r>
              <a:rPr lang="en-GB" dirty="0"/>
              <a:t>Click icon to add picture</a:t>
            </a:r>
            <a:endParaRPr lang="sv-SE" dirty="0"/>
          </a:p>
        </p:txBody>
      </p:sp>
      <p:sp>
        <p:nvSpPr>
          <p:cNvPr id="2" name="Text Placeholder 3">
            <a:extLst>
              <a:ext uri="{FF2B5EF4-FFF2-40B4-BE49-F238E27FC236}">
                <a16:creationId xmlns:a16="http://schemas.microsoft.com/office/drawing/2014/main" id="{701D48A7-E33B-1EA4-0F7E-26FC141FA498}"/>
              </a:ext>
            </a:extLst>
          </p:cNvPr>
          <p:cNvSpPr>
            <a:spLocks noGrp="1"/>
          </p:cNvSpPr>
          <p:nvPr>
            <p:ph type="body" sz="quarter" idx="10" hasCustomPrompt="1"/>
          </p:nvPr>
        </p:nvSpPr>
        <p:spPr>
          <a:xfrm>
            <a:off x="263525" y="260350"/>
            <a:ext cx="5574567" cy="1791188"/>
          </a:xfrm>
          <a:prstGeom prst="rect">
            <a:avLst/>
          </a:prstGeom>
        </p:spPr>
        <p:txBody>
          <a:bodyPr wrap="square" lIns="0" tIns="0" rIns="0" bIns="0" anchor="t" anchorCtr="0">
            <a:noAutofit/>
          </a:bodyPr>
          <a:lstStyle>
            <a:lvl1pPr marL="0" indent="0">
              <a:lnSpc>
                <a:spcPct val="90000"/>
              </a:lnSpc>
              <a:buNone/>
              <a:tabLst>
                <a:tab pos="4484688" algn="l"/>
              </a:tabLst>
              <a:defRPr sz="3800" b="0">
                <a:solidFill>
                  <a:schemeClr val="bg1"/>
                </a:solidFill>
              </a:defRPr>
            </a:lvl1pPr>
          </a:lstStyle>
          <a:p>
            <a:pPr lvl="0"/>
            <a:r>
              <a:rPr lang="en-US" dirty="0"/>
              <a:t>Section slide title</a:t>
            </a:r>
            <a:endParaRPr lang="sv-SE" dirty="0"/>
          </a:p>
        </p:txBody>
      </p:sp>
      <p:pic>
        <p:nvPicPr>
          <p:cNvPr id="5" name="Bildobjekt 4">
            <a:extLst>
              <a:ext uri="{FF2B5EF4-FFF2-40B4-BE49-F238E27FC236}">
                <a16:creationId xmlns:a16="http://schemas.microsoft.com/office/drawing/2014/main" id="{B6A90B7B-6236-1D53-F6FC-E3BC9FF98039}"/>
              </a:ext>
            </a:extLst>
          </p:cNvPr>
          <p:cNvPicPr>
            <a:picLocks noChangeAspect="1"/>
          </p:cNvPicPr>
          <p:nvPr userDrawn="1"/>
        </p:nvPicPr>
        <p:blipFill>
          <a:blip r:embed="rId3"/>
          <a:stretch>
            <a:fillRect/>
          </a:stretch>
        </p:blipFill>
        <p:spPr>
          <a:xfrm>
            <a:off x="263525" y="6093051"/>
            <a:ext cx="1836000" cy="511240"/>
          </a:xfrm>
          <a:prstGeom prst="rect">
            <a:avLst/>
          </a:prstGeom>
        </p:spPr>
      </p:pic>
    </p:spTree>
    <p:extLst>
      <p:ext uri="{BB962C8B-B14F-4D97-AF65-F5344CB8AC3E}">
        <p14:creationId xmlns:p14="http://schemas.microsoft.com/office/powerpoint/2010/main" val="2561326680"/>
      </p:ext>
    </p:extLst>
  </p:cSld>
  <p:clrMapOvr>
    <a:masterClrMapping/>
  </p:clrMapOvr>
  <p:extLst>
    <p:ext uri="{DCECCB84-F9BA-43D5-87BE-67443E8EF086}">
      <p15:sldGuideLst xmlns:p15="http://schemas.microsoft.com/office/powerpoint/2012/main">
        <p15:guide id="1" pos="368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Breakslide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20337B-64D3-5CB9-ABC6-7F30F8648823}"/>
              </a:ext>
            </a:extLst>
          </p:cNvPr>
          <p:cNvSpPr>
            <a:spLocks noGrp="1"/>
          </p:cNvSpPr>
          <p:nvPr>
            <p:ph type="body" sz="quarter" idx="11" hasCustomPrompt="1"/>
          </p:nvPr>
        </p:nvSpPr>
        <p:spPr>
          <a:xfrm>
            <a:off x="803275" y="2512157"/>
            <a:ext cx="1974900" cy="1661993"/>
          </a:xfrm>
          <a:prstGeom prst="rect">
            <a:avLst/>
          </a:prstGeom>
        </p:spPr>
        <p:txBody>
          <a:bodyPr wrap="none" lIns="0" tIns="0" rIns="0" bIns="0" anchor="b" anchorCtr="0">
            <a:spAutoFit/>
          </a:bodyPr>
          <a:lstStyle>
            <a:lvl1pPr marL="0" indent="0" algn="l">
              <a:lnSpc>
                <a:spcPct val="90000"/>
              </a:lnSpc>
              <a:buNone/>
              <a:tabLst>
                <a:tab pos="4484688" algn="l"/>
              </a:tabLst>
              <a:defRPr sz="12000" b="0">
                <a:solidFill>
                  <a:schemeClr val="bg1"/>
                </a:solidFill>
              </a:defRPr>
            </a:lvl1pPr>
          </a:lstStyle>
          <a:p>
            <a:pPr lvl="0"/>
            <a:r>
              <a:rPr lang="en-US" dirty="0"/>
              <a:t>XX</a:t>
            </a:r>
            <a:endParaRPr lang="sv-SE" dirty="0"/>
          </a:p>
        </p:txBody>
      </p:sp>
      <p:sp>
        <p:nvSpPr>
          <p:cNvPr id="7" name="textruta 6">
            <a:extLst>
              <a:ext uri="{FF2B5EF4-FFF2-40B4-BE49-F238E27FC236}">
                <a16:creationId xmlns:a16="http://schemas.microsoft.com/office/drawing/2014/main" id="{3883D02F-1903-A6D7-1F77-DBB540904769}"/>
              </a:ext>
            </a:extLst>
          </p:cNvPr>
          <p:cNvSpPr txBox="1"/>
          <p:nvPr userDrawn="1"/>
        </p:nvSpPr>
        <p:spPr>
          <a:xfrm>
            <a:off x="803275" y="3957326"/>
            <a:ext cx="1386840" cy="276999"/>
          </a:xfrm>
          <a:prstGeom prst="rect">
            <a:avLst/>
          </a:prstGeom>
          <a:noFill/>
        </p:spPr>
        <p:txBody>
          <a:bodyPr wrap="square" lIns="0" tIns="0" rIns="0" bIns="0" rtlCol="0" anchor="b" anchorCtr="0">
            <a:spAutoFit/>
          </a:bodyPr>
          <a:lstStyle/>
          <a:p>
            <a:r>
              <a:rPr lang="sv-SE" sz="1800" dirty="0" err="1">
                <a:solidFill>
                  <a:schemeClr val="bg1"/>
                </a:solidFill>
              </a:rPr>
              <a:t>Minutes</a:t>
            </a:r>
            <a:endParaRPr lang="sv-SE" sz="1800" dirty="0">
              <a:solidFill>
                <a:schemeClr val="bg1"/>
              </a:solidFill>
            </a:endParaRPr>
          </a:p>
        </p:txBody>
      </p:sp>
      <p:cxnSp>
        <p:nvCxnSpPr>
          <p:cNvPr id="3" name="Rak 2">
            <a:extLst>
              <a:ext uri="{FF2B5EF4-FFF2-40B4-BE49-F238E27FC236}">
                <a16:creationId xmlns:a16="http://schemas.microsoft.com/office/drawing/2014/main" id="{164972A1-51C7-21EA-53A7-CF5A096664ED}"/>
              </a:ext>
            </a:extLst>
          </p:cNvPr>
          <p:cNvCxnSpPr>
            <a:cxnSpLocks/>
          </p:cNvCxnSpPr>
          <p:nvPr userDrawn="1"/>
        </p:nvCxnSpPr>
        <p:spPr>
          <a:xfrm>
            <a:off x="263525" y="268261"/>
            <a:ext cx="1166495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Bild 1">
            <a:extLst>
              <a:ext uri="{FF2B5EF4-FFF2-40B4-BE49-F238E27FC236}">
                <a16:creationId xmlns:a16="http://schemas.microsoft.com/office/drawing/2014/main" id="{7415B908-00E3-7AF4-0BA5-B7FC9DE0B13E}"/>
              </a:ext>
            </a:extLst>
          </p:cNvPr>
          <p:cNvPicPr>
            <a:picLocks noChangeAspect="1"/>
          </p:cNvPicPr>
          <p:nvPr userDrawn="1"/>
        </p:nvPicPr>
        <p:blipFill>
          <a:blip r:embed="rId3">
            <a:extLst>
              <a:ext uri="{96DAC541-7B7A-43D3-8B79-37D633B846F1}">
                <asvg:svgBlip xmlns:asvg="http://schemas.microsoft.com/office/drawing/2016/SVG/main" r:embed="rId4"/>
              </a:ext>
            </a:extLst>
          </a:blip>
          <a:srcRect r="27492" b="23783"/>
          <a:stretch/>
        </p:blipFill>
        <p:spPr>
          <a:xfrm>
            <a:off x="7678115" y="2095507"/>
            <a:ext cx="4513885" cy="4762493"/>
          </a:xfrm>
          <a:prstGeom prst="rect">
            <a:avLst/>
          </a:prstGeom>
        </p:spPr>
      </p:pic>
      <p:pic>
        <p:nvPicPr>
          <p:cNvPr id="13" name="Bild 12">
            <a:extLst>
              <a:ext uri="{FF2B5EF4-FFF2-40B4-BE49-F238E27FC236}">
                <a16:creationId xmlns:a16="http://schemas.microsoft.com/office/drawing/2014/main" id="{12E9DC23-9080-1627-5A5A-0DFAF9FC98D0}"/>
              </a:ext>
            </a:extLst>
          </p:cNvPr>
          <p:cNvPicPr>
            <a:picLocks noChangeAspect="1"/>
          </p:cNvPicPr>
          <p:nvPr userDrawn="1"/>
        </p:nvPicPr>
        <p:blipFill>
          <a:blip r:embed="rId5">
            <a:extLst>
              <a:ext uri="{96DAC541-7B7A-43D3-8B79-37D633B846F1}">
                <asvg:svgBlip xmlns:asvg="http://schemas.microsoft.com/office/drawing/2016/SVG/main" r:embed="rId6"/>
              </a:ext>
            </a:extLst>
          </a:blip>
          <a:srcRect r="3023" b="21476"/>
          <a:stretch/>
        </p:blipFill>
        <p:spPr>
          <a:xfrm>
            <a:off x="4654550" y="5927774"/>
            <a:ext cx="7537450" cy="930226"/>
          </a:xfrm>
          <a:prstGeom prst="rect">
            <a:avLst/>
          </a:prstGeom>
        </p:spPr>
      </p:pic>
      <p:pic>
        <p:nvPicPr>
          <p:cNvPr id="10" name="Bildobjekt 9">
            <a:extLst>
              <a:ext uri="{FF2B5EF4-FFF2-40B4-BE49-F238E27FC236}">
                <a16:creationId xmlns:a16="http://schemas.microsoft.com/office/drawing/2014/main" id="{5B8E5947-D382-8591-537D-B41FCB7B03CD}"/>
              </a:ext>
            </a:extLst>
          </p:cNvPr>
          <p:cNvPicPr>
            <a:picLocks noChangeAspect="1"/>
          </p:cNvPicPr>
          <p:nvPr userDrawn="1"/>
        </p:nvPicPr>
        <p:blipFill>
          <a:blip r:embed="rId7"/>
          <a:srcRect/>
          <a:stretch/>
        </p:blipFill>
        <p:spPr>
          <a:xfrm>
            <a:off x="263524" y="6348668"/>
            <a:ext cx="1482425" cy="248982"/>
          </a:xfrm>
          <a:prstGeom prst="rect">
            <a:avLst/>
          </a:prstGeom>
        </p:spPr>
      </p:pic>
      <p:sp>
        <p:nvSpPr>
          <p:cNvPr id="5" name="Text Placeholder 3">
            <a:extLst>
              <a:ext uri="{FF2B5EF4-FFF2-40B4-BE49-F238E27FC236}">
                <a16:creationId xmlns:a16="http://schemas.microsoft.com/office/drawing/2014/main" id="{6DA992FC-B34F-FACB-4475-B58E215194BC}"/>
              </a:ext>
            </a:extLst>
          </p:cNvPr>
          <p:cNvSpPr>
            <a:spLocks noGrp="1"/>
          </p:cNvSpPr>
          <p:nvPr>
            <p:ph type="body" sz="quarter" idx="10" hasCustomPrompt="1"/>
          </p:nvPr>
        </p:nvSpPr>
        <p:spPr>
          <a:xfrm>
            <a:off x="263525" y="765175"/>
            <a:ext cx="8640763" cy="948291"/>
          </a:xfrm>
          <a:prstGeom prst="rect">
            <a:avLst/>
          </a:prstGeom>
        </p:spPr>
        <p:txBody>
          <a:bodyPr wrap="square" lIns="0" tIns="0" rIns="0" bIns="360000" anchor="b" anchorCtr="0">
            <a:noAutofit/>
          </a:bodyPr>
          <a:lstStyle>
            <a:lvl1pPr marL="0" indent="0">
              <a:buNone/>
              <a:tabLst>
                <a:tab pos="4484688" algn="l"/>
              </a:tabLst>
              <a:defRPr sz="3800" b="0">
                <a:solidFill>
                  <a:schemeClr val="bg1"/>
                </a:solidFill>
              </a:defRPr>
            </a:lvl1pPr>
          </a:lstStyle>
          <a:p>
            <a:pPr lvl="0"/>
            <a:r>
              <a:rPr lang="en-US" dirty="0"/>
              <a:t>Break title</a:t>
            </a:r>
            <a:endParaRPr lang="sv-SE" dirty="0"/>
          </a:p>
        </p:txBody>
      </p:sp>
    </p:spTree>
    <p:extLst>
      <p:ext uri="{BB962C8B-B14F-4D97-AF65-F5344CB8AC3E}">
        <p14:creationId xmlns:p14="http://schemas.microsoft.com/office/powerpoint/2010/main" val="3486519008"/>
      </p:ext>
    </p:extLst>
  </p:cSld>
  <p:clrMapOvr>
    <a:masterClrMapping/>
  </p:clrMapOvr>
  <p:extLst>
    <p:ext uri="{DCECCB84-F9BA-43D5-87BE-67443E8EF086}">
      <p15:sldGuideLst xmlns:p15="http://schemas.microsoft.com/office/powerpoint/2012/main">
        <p15:guide id="1" pos="127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reak slide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DB5E8045-F550-D9F2-5C67-F00BF63BBCC1}"/>
              </a:ext>
            </a:extLst>
          </p:cNvPr>
          <p:cNvSpPr>
            <a:spLocks noGrp="1"/>
          </p:cNvSpPr>
          <p:nvPr>
            <p:ph type="pic" sz="quarter" idx="13" hasCustomPrompt="1"/>
          </p:nvPr>
        </p:nvSpPr>
        <p:spPr>
          <a:xfrm>
            <a:off x="6096000" y="1"/>
            <a:ext cx="6096000" cy="6857996"/>
          </a:xfrm>
        </p:spPr>
        <p:txBody>
          <a:bodyPr tIns="0" bIns="720000" anchor="ctr" anchorCtr="0"/>
          <a:lstStyle>
            <a:lvl1pPr marL="0" indent="0" algn="ctr">
              <a:buNone/>
              <a:defRPr>
                <a:solidFill>
                  <a:schemeClr val="bg2"/>
                </a:solidFill>
              </a:defRPr>
            </a:lvl1pPr>
          </a:lstStyle>
          <a:p>
            <a:r>
              <a:rPr lang="en-GB" dirty="0"/>
              <a:t>Click icon to add picture</a:t>
            </a:r>
            <a:endParaRPr lang="sv-SE" dirty="0"/>
          </a:p>
        </p:txBody>
      </p:sp>
      <p:sp>
        <p:nvSpPr>
          <p:cNvPr id="8" name="Text Placeholder 3">
            <a:extLst>
              <a:ext uri="{FF2B5EF4-FFF2-40B4-BE49-F238E27FC236}">
                <a16:creationId xmlns:a16="http://schemas.microsoft.com/office/drawing/2014/main" id="{26D0886A-571B-F36E-CD79-52080093F534}"/>
              </a:ext>
            </a:extLst>
          </p:cNvPr>
          <p:cNvSpPr>
            <a:spLocks noGrp="1"/>
          </p:cNvSpPr>
          <p:nvPr>
            <p:ph type="body" sz="quarter" idx="11" hasCustomPrompt="1"/>
          </p:nvPr>
        </p:nvSpPr>
        <p:spPr>
          <a:xfrm>
            <a:off x="803275" y="2512157"/>
            <a:ext cx="5040313" cy="1661993"/>
          </a:xfrm>
          <a:prstGeom prst="rect">
            <a:avLst/>
          </a:prstGeom>
        </p:spPr>
        <p:txBody>
          <a:bodyPr wrap="square" lIns="0" tIns="0" rIns="0" bIns="0" anchor="b" anchorCtr="0">
            <a:spAutoFit/>
          </a:bodyPr>
          <a:lstStyle>
            <a:lvl1pPr marL="0" indent="0" algn="l">
              <a:lnSpc>
                <a:spcPct val="90000"/>
              </a:lnSpc>
              <a:buNone/>
              <a:tabLst>
                <a:tab pos="4484688" algn="l"/>
              </a:tabLst>
              <a:defRPr sz="12000" b="0">
                <a:solidFill>
                  <a:schemeClr val="bg1"/>
                </a:solidFill>
              </a:defRPr>
            </a:lvl1pPr>
          </a:lstStyle>
          <a:p>
            <a:pPr lvl="0"/>
            <a:r>
              <a:rPr lang="en-US" dirty="0"/>
              <a:t>XX</a:t>
            </a:r>
            <a:endParaRPr lang="sv-SE" dirty="0"/>
          </a:p>
        </p:txBody>
      </p:sp>
      <p:sp>
        <p:nvSpPr>
          <p:cNvPr id="11" name="textruta 10">
            <a:extLst>
              <a:ext uri="{FF2B5EF4-FFF2-40B4-BE49-F238E27FC236}">
                <a16:creationId xmlns:a16="http://schemas.microsoft.com/office/drawing/2014/main" id="{6DE55680-EB64-CF27-D9BD-BDF8FC1A6A43}"/>
              </a:ext>
            </a:extLst>
          </p:cNvPr>
          <p:cNvSpPr txBox="1"/>
          <p:nvPr userDrawn="1"/>
        </p:nvSpPr>
        <p:spPr>
          <a:xfrm>
            <a:off x="803275" y="3954069"/>
            <a:ext cx="1386840" cy="276999"/>
          </a:xfrm>
          <a:prstGeom prst="rect">
            <a:avLst/>
          </a:prstGeom>
          <a:noFill/>
        </p:spPr>
        <p:txBody>
          <a:bodyPr wrap="square" lIns="0" tIns="0" rIns="0" bIns="0" rtlCol="0" anchor="b" anchorCtr="0">
            <a:spAutoFit/>
          </a:bodyPr>
          <a:lstStyle/>
          <a:p>
            <a:r>
              <a:rPr lang="sv-SE" sz="1800" dirty="0" err="1">
                <a:solidFill>
                  <a:schemeClr val="bg1"/>
                </a:solidFill>
              </a:rPr>
              <a:t>Minutes</a:t>
            </a:r>
            <a:endParaRPr lang="sv-SE" sz="1800" dirty="0">
              <a:solidFill>
                <a:schemeClr val="bg1"/>
              </a:solidFill>
            </a:endParaRPr>
          </a:p>
        </p:txBody>
      </p:sp>
      <p:sp>
        <p:nvSpPr>
          <p:cNvPr id="12" name="Text Placeholder 3">
            <a:extLst>
              <a:ext uri="{FF2B5EF4-FFF2-40B4-BE49-F238E27FC236}">
                <a16:creationId xmlns:a16="http://schemas.microsoft.com/office/drawing/2014/main" id="{F199DE7B-8133-F6E4-DF05-7F82B3EC13FF}"/>
              </a:ext>
            </a:extLst>
          </p:cNvPr>
          <p:cNvSpPr>
            <a:spLocks noGrp="1"/>
          </p:cNvSpPr>
          <p:nvPr>
            <p:ph type="body" sz="quarter" idx="10" hasCustomPrompt="1"/>
          </p:nvPr>
        </p:nvSpPr>
        <p:spPr>
          <a:xfrm>
            <a:off x="263525" y="765175"/>
            <a:ext cx="5580063" cy="948291"/>
          </a:xfrm>
          <a:prstGeom prst="rect">
            <a:avLst/>
          </a:prstGeom>
        </p:spPr>
        <p:txBody>
          <a:bodyPr wrap="square" lIns="0" tIns="0" rIns="0" bIns="360000" anchor="b" anchorCtr="0">
            <a:noAutofit/>
          </a:bodyPr>
          <a:lstStyle>
            <a:lvl1pPr marL="0" indent="0">
              <a:buNone/>
              <a:tabLst>
                <a:tab pos="4484688" algn="l"/>
              </a:tabLst>
              <a:defRPr sz="3800" b="0">
                <a:solidFill>
                  <a:schemeClr val="bg1"/>
                </a:solidFill>
              </a:defRPr>
            </a:lvl1pPr>
          </a:lstStyle>
          <a:p>
            <a:pPr lvl="0"/>
            <a:r>
              <a:rPr lang="en-US" dirty="0"/>
              <a:t>Break title</a:t>
            </a:r>
            <a:endParaRPr lang="sv-SE" dirty="0"/>
          </a:p>
        </p:txBody>
      </p:sp>
      <p:pic>
        <p:nvPicPr>
          <p:cNvPr id="6" name="Bildobjekt 5">
            <a:extLst>
              <a:ext uri="{FF2B5EF4-FFF2-40B4-BE49-F238E27FC236}">
                <a16:creationId xmlns:a16="http://schemas.microsoft.com/office/drawing/2014/main" id="{68054A4C-DA74-8BAC-96CD-74EF6B95AE46}"/>
              </a:ext>
            </a:extLst>
          </p:cNvPr>
          <p:cNvPicPr>
            <a:picLocks noChangeAspect="1"/>
          </p:cNvPicPr>
          <p:nvPr userDrawn="1"/>
        </p:nvPicPr>
        <p:blipFill>
          <a:blip r:embed="rId3"/>
          <a:srcRect/>
          <a:stretch/>
        </p:blipFill>
        <p:spPr>
          <a:xfrm>
            <a:off x="263524" y="6348668"/>
            <a:ext cx="1482425" cy="248982"/>
          </a:xfrm>
          <a:prstGeom prst="rect">
            <a:avLst/>
          </a:prstGeom>
        </p:spPr>
      </p:pic>
      <p:cxnSp>
        <p:nvCxnSpPr>
          <p:cNvPr id="4" name="Rak 3">
            <a:extLst>
              <a:ext uri="{FF2B5EF4-FFF2-40B4-BE49-F238E27FC236}">
                <a16:creationId xmlns:a16="http://schemas.microsoft.com/office/drawing/2014/main" id="{42520E66-0EC5-4C97-7063-4F7C65A6CD2B}"/>
              </a:ext>
            </a:extLst>
          </p:cNvPr>
          <p:cNvCxnSpPr>
            <a:cxnSpLocks/>
          </p:cNvCxnSpPr>
          <p:nvPr userDrawn="1"/>
        </p:nvCxnSpPr>
        <p:spPr>
          <a:xfrm>
            <a:off x="263525" y="268261"/>
            <a:ext cx="5580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094307"/>
      </p:ext>
    </p:extLst>
  </p:cSld>
  <p:clrMapOvr>
    <a:masterClrMapping/>
  </p:clrMapOvr>
  <p:extLst>
    <p:ext uri="{DCECCB84-F9BA-43D5-87BE-67443E8EF086}">
      <p15:sldGuideLst xmlns:p15="http://schemas.microsoft.com/office/powerpoint/2012/main">
        <p15:guide id="1" pos="368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Table of Contents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Bild 6">
            <a:extLst>
              <a:ext uri="{FF2B5EF4-FFF2-40B4-BE49-F238E27FC236}">
                <a16:creationId xmlns:a16="http://schemas.microsoft.com/office/drawing/2014/main" id="{D6386FCB-5E9C-F0E6-88E8-649375213319}"/>
              </a:ext>
            </a:extLst>
          </p:cNvPr>
          <p:cNvPicPr>
            <a:picLocks noChangeAspect="1"/>
          </p:cNvPicPr>
          <p:nvPr userDrawn="1"/>
        </p:nvPicPr>
        <p:blipFill>
          <a:blip r:embed="rId3">
            <a:extLst>
              <a:ext uri="{96DAC541-7B7A-43D3-8B79-37D633B846F1}">
                <asvg:svgBlip xmlns:asvg="http://schemas.microsoft.com/office/drawing/2016/SVG/main" r:embed="rId4"/>
              </a:ext>
            </a:extLst>
          </a:blip>
          <a:srcRect r="50381" b="59330"/>
          <a:stretch/>
        </p:blipFill>
        <p:spPr>
          <a:xfrm>
            <a:off x="8289997" y="3647871"/>
            <a:ext cx="3902004" cy="3210129"/>
          </a:xfrm>
          <a:prstGeom prst="rect">
            <a:avLst/>
          </a:prstGeom>
        </p:spPr>
      </p:pic>
      <p:pic>
        <p:nvPicPr>
          <p:cNvPr id="8" name="Bild 7">
            <a:extLst>
              <a:ext uri="{FF2B5EF4-FFF2-40B4-BE49-F238E27FC236}">
                <a16:creationId xmlns:a16="http://schemas.microsoft.com/office/drawing/2014/main" id="{150FD51D-84C0-E473-9914-9C48FEE02E2F}"/>
              </a:ext>
            </a:extLst>
          </p:cNvPr>
          <p:cNvPicPr>
            <a:picLocks noChangeAspect="1"/>
          </p:cNvPicPr>
          <p:nvPr userDrawn="1"/>
        </p:nvPicPr>
        <p:blipFill>
          <a:blip r:embed="rId5">
            <a:extLst>
              <a:ext uri="{96DAC541-7B7A-43D3-8B79-37D633B846F1}">
                <asvg:svgBlip xmlns:asvg="http://schemas.microsoft.com/office/drawing/2016/SVG/main" r:embed="rId6"/>
              </a:ext>
            </a:extLst>
          </a:blip>
          <a:srcRect r="2124" b="46247"/>
          <a:stretch/>
        </p:blipFill>
        <p:spPr>
          <a:xfrm>
            <a:off x="4584710" y="6221214"/>
            <a:ext cx="7607290" cy="636778"/>
          </a:xfrm>
          <a:prstGeom prst="rect">
            <a:avLst/>
          </a:prstGeom>
        </p:spPr>
      </p:pic>
      <p:cxnSp>
        <p:nvCxnSpPr>
          <p:cNvPr id="19" name="Straight Connector 10">
            <a:extLst>
              <a:ext uri="{FF2B5EF4-FFF2-40B4-BE49-F238E27FC236}">
                <a16:creationId xmlns:a16="http://schemas.microsoft.com/office/drawing/2014/main" id="{9E40DE07-8480-10A9-F754-32D08F030713}"/>
              </a:ext>
            </a:extLst>
          </p:cNvPr>
          <p:cNvCxnSpPr>
            <a:cxnSpLocks/>
          </p:cNvCxnSpPr>
          <p:nvPr userDrawn="1"/>
        </p:nvCxnSpPr>
        <p:spPr>
          <a:xfrm flipH="1">
            <a:off x="263525" y="1481450"/>
            <a:ext cx="11664950" cy="0"/>
          </a:xfrm>
          <a:prstGeom prst="line">
            <a:avLst/>
          </a:prstGeom>
          <a:ln w="6350" cmpd="sng">
            <a:solidFill>
              <a:schemeClr val="accent1"/>
            </a:solidFill>
          </a:ln>
        </p:spPr>
        <p:style>
          <a:lnRef idx="1">
            <a:schemeClr val="accent2"/>
          </a:lnRef>
          <a:fillRef idx="0">
            <a:schemeClr val="accent2"/>
          </a:fillRef>
          <a:effectRef idx="0">
            <a:schemeClr val="accent2"/>
          </a:effectRef>
          <a:fontRef idx="minor">
            <a:schemeClr val="tx1"/>
          </a:fontRef>
        </p:style>
      </p:cxnSp>
      <p:sp>
        <p:nvSpPr>
          <p:cNvPr id="6" name="Rubrik 1">
            <a:extLst>
              <a:ext uri="{FF2B5EF4-FFF2-40B4-BE49-F238E27FC236}">
                <a16:creationId xmlns:a16="http://schemas.microsoft.com/office/drawing/2014/main" id="{D192552D-975D-E48F-D820-00367E0E064A}"/>
              </a:ext>
            </a:extLst>
          </p:cNvPr>
          <p:cNvSpPr>
            <a:spLocks noGrp="1"/>
          </p:cNvSpPr>
          <p:nvPr>
            <p:ph type="title" hasCustomPrompt="1"/>
          </p:nvPr>
        </p:nvSpPr>
        <p:spPr>
          <a:xfrm>
            <a:off x="263525" y="765615"/>
            <a:ext cx="7228655" cy="715835"/>
          </a:xfrm>
        </p:spPr>
        <p:txBody>
          <a:bodyPr wrap="square" bIns="270000" anchor="t" anchorCtr="0">
            <a:noAutofit/>
          </a:bodyPr>
          <a:lstStyle>
            <a:lvl1pPr>
              <a:defRPr sz="3200" b="0">
                <a:solidFill>
                  <a:schemeClr val="bg2"/>
                </a:solidFill>
              </a:defRPr>
            </a:lvl1pPr>
          </a:lstStyle>
          <a:p>
            <a:r>
              <a:rPr lang="sv-SE" dirty="0"/>
              <a:t>Agenda or Table </a:t>
            </a:r>
            <a:r>
              <a:rPr lang="sv-SE" dirty="0" err="1"/>
              <a:t>of</a:t>
            </a:r>
            <a:r>
              <a:rPr lang="sv-SE" dirty="0"/>
              <a:t> </a:t>
            </a:r>
            <a:r>
              <a:rPr lang="sv-SE" dirty="0" err="1"/>
              <a:t>Contents</a:t>
            </a:r>
            <a:endParaRPr lang="sv-SE" dirty="0"/>
          </a:p>
        </p:txBody>
      </p:sp>
      <p:cxnSp>
        <p:nvCxnSpPr>
          <p:cNvPr id="2" name="Rak 1">
            <a:extLst>
              <a:ext uri="{FF2B5EF4-FFF2-40B4-BE49-F238E27FC236}">
                <a16:creationId xmlns:a16="http://schemas.microsoft.com/office/drawing/2014/main" id="{D3F1B588-FFBD-06EA-6194-73E3FF5C3F91}"/>
              </a:ext>
            </a:extLst>
          </p:cNvPr>
          <p:cNvCxnSpPr>
            <a:cxnSpLocks/>
          </p:cNvCxnSpPr>
          <p:nvPr userDrawn="1"/>
        </p:nvCxnSpPr>
        <p:spPr>
          <a:xfrm>
            <a:off x="263525" y="268261"/>
            <a:ext cx="1166495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BCC3E8EE-C083-8209-83D2-E224547596FD}"/>
              </a:ext>
            </a:extLst>
          </p:cNvPr>
          <p:cNvPicPr>
            <a:picLocks noChangeAspect="1"/>
          </p:cNvPicPr>
          <p:nvPr userDrawn="1"/>
        </p:nvPicPr>
        <p:blipFill>
          <a:blip r:embed="rId7"/>
          <a:srcRect/>
          <a:stretch/>
        </p:blipFill>
        <p:spPr>
          <a:xfrm>
            <a:off x="263524" y="6348668"/>
            <a:ext cx="1482425" cy="248982"/>
          </a:xfrm>
          <a:prstGeom prst="rect">
            <a:avLst/>
          </a:prstGeom>
        </p:spPr>
      </p:pic>
      <p:sp>
        <p:nvSpPr>
          <p:cNvPr id="3" name="Platshållare för bild 4">
            <a:extLst>
              <a:ext uri="{FF2B5EF4-FFF2-40B4-BE49-F238E27FC236}">
                <a16:creationId xmlns:a16="http://schemas.microsoft.com/office/drawing/2014/main" id="{0D38F0CE-59FB-3C20-C67F-9010FCC9D5F9}"/>
              </a:ext>
            </a:extLst>
          </p:cNvPr>
          <p:cNvSpPr>
            <a:spLocks noGrp="1"/>
          </p:cNvSpPr>
          <p:nvPr>
            <p:ph type="pic" sz="quarter" idx="13" hasCustomPrompt="1"/>
          </p:nvPr>
        </p:nvSpPr>
        <p:spPr>
          <a:xfrm>
            <a:off x="6096000" y="1732086"/>
            <a:ext cx="5832475" cy="4360739"/>
          </a:xfrm>
        </p:spPr>
        <p:txBody>
          <a:bodyPr tIns="0" bIns="720000" anchor="ctr" anchorCtr="0"/>
          <a:lstStyle>
            <a:lvl1pPr marL="0" indent="0" algn="ctr">
              <a:buNone/>
              <a:defRPr>
                <a:solidFill>
                  <a:schemeClr val="bg2"/>
                </a:solidFill>
              </a:defRPr>
            </a:lvl1pPr>
          </a:lstStyle>
          <a:p>
            <a:r>
              <a:rPr lang="en-GB" dirty="0"/>
              <a:t>Click icon to add picture</a:t>
            </a:r>
            <a:endParaRPr lang="sv-SE" dirty="0"/>
          </a:p>
        </p:txBody>
      </p:sp>
      <p:sp>
        <p:nvSpPr>
          <p:cNvPr id="4" name="Platshållare för text 14">
            <a:extLst>
              <a:ext uri="{FF2B5EF4-FFF2-40B4-BE49-F238E27FC236}">
                <a16:creationId xmlns:a16="http://schemas.microsoft.com/office/drawing/2014/main" id="{AA4213C7-F91B-B823-897D-162B82E6D51B}"/>
              </a:ext>
            </a:extLst>
          </p:cNvPr>
          <p:cNvSpPr>
            <a:spLocks noGrp="1"/>
          </p:cNvSpPr>
          <p:nvPr>
            <p:ph type="body" sz="quarter" idx="10" hasCustomPrompt="1"/>
          </p:nvPr>
        </p:nvSpPr>
        <p:spPr>
          <a:xfrm>
            <a:off x="8289998" y="765176"/>
            <a:ext cx="3638478" cy="715827"/>
          </a:xfrm>
        </p:spPr>
        <p:txBody>
          <a:bodyPr>
            <a:normAutofit/>
          </a:bodyPr>
          <a:lstStyle>
            <a:lvl1pPr marL="0" indent="0">
              <a:buNone/>
              <a:defRPr sz="1000">
                <a:solidFill>
                  <a:schemeClr val="bg1"/>
                </a:solidFill>
              </a:defRPr>
            </a:lvl1pPr>
          </a:lstStyle>
          <a:p>
            <a:pPr marL="0" marR="0" lvl="0" indent="0" algn="l" defTabSz="685800" rtl="0" eaLnBrk="1" fontAlgn="auto" latinLnBrk="0" hangingPunct="1">
              <a:lnSpc>
                <a:spcPct val="100000"/>
              </a:lnSpc>
              <a:spcBef>
                <a:spcPts val="750"/>
              </a:spcBef>
              <a:spcAft>
                <a:spcPts val="0"/>
              </a:spcAft>
              <a:buClr>
                <a:schemeClr val="accent2"/>
              </a:buClr>
              <a:buSzTx/>
              <a:buFont typeface="Wingdings" pitchFamily="2" charset="2"/>
              <a:buNone/>
              <a:tabLst/>
              <a:defRPr/>
            </a:pPr>
            <a:r>
              <a:rPr lang="sv-SE" dirty="0" err="1"/>
              <a:t>Choose</a:t>
            </a:r>
            <a:r>
              <a:rPr lang="sv-SE" dirty="0"/>
              <a:t> a </a:t>
            </a:r>
            <a:r>
              <a:rPr lang="sv-SE" dirty="0" err="1"/>
              <a:t>fitting</a:t>
            </a:r>
            <a:r>
              <a:rPr lang="sv-SE" dirty="0"/>
              <a:t> tabledesign from the </a:t>
            </a:r>
            <a:r>
              <a:rPr lang="sv-SE" dirty="0" err="1"/>
              <a:t>next</a:t>
            </a:r>
            <a:r>
              <a:rPr lang="sv-SE" dirty="0"/>
              <a:t> page and copy it </a:t>
            </a:r>
            <a:r>
              <a:rPr lang="sv-SE" dirty="0" err="1"/>
              <a:t>into</a:t>
            </a:r>
            <a:r>
              <a:rPr lang="sv-SE" dirty="0"/>
              <a:t> the page. For </a:t>
            </a:r>
            <a:r>
              <a:rPr lang="sv-SE" dirty="0" err="1"/>
              <a:t>slideview</a:t>
            </a:r>
            <a:r>
              <a:rPr lang="sv-SE" dirty="0"/>
              <a:t>, press </a:t>
            </a:r>
            <a:r>
              <a:rPr lang="sv-SE" dirty="0" err="1"/>
              <a:t>Insert</a:t>
            </a:r>
            <a:r>
              <a:rPr lang="sv-SE" dirty="0"/>
              <a:t> &gt; Zoom &gt; </a:t>
            </a:r>
            <a:r>
              <a:rPr lang="sv-SE" dirty="0" err="1"/>
              <a:t>Slide</a:t>
            </a:r>
            <a:r>
              <a:rPr lang="sv-SE" dirty="0"/>
              <a:t> Zoom &gt; </a:t>
            </a:r>
            <a:r>
              <a:rPr lang="sv-SE" dirty="0" err="1"/>
              <a:t>Select</a:t>
            </a:r>
            <a:r>
              <a:rPr lang="sv-SE" dirty="0"/>
              <a:t> </a:t>
            </a:r>
            <a:r>
              <a:rPr lang="sv-SE" dirty="0" err="1"/>
              <a:t>slides</a:t>
            </a:r>
            <a:r>
              <a:rPr lang="sv-SE" dirty="0"/>
              <a:t> </a:t>
            </a:r>
            <a:r>
              <a:rPr lang="sv-SE" dirty="0" err="1"/>
              <a:t>you</a:t>
            </a:r>
            <a:r>
              <a:rPr lang="sv-SE" dirty="0"/>
              <a:t> </a:t>
            </a:r>
            <a:r>
              <a:rPr lang="sv-SE" dirty="0" err="1"/>
              <a:t>want</a:t>
            </a:r>
            <a:r>
              <a:rPr lang="sv-SE" dirty="0"/>
              <a:t> to </a:t>
            </a:r>
            <a:r>
              <a:rPr lang="sv-SE" dirty="0" err="1"/>
              <a:t>include</a:t>
            </a:r>
            <a:r>
              <a:rPr lang="sv-SE" dirty="0"/>
              <a:t> &gt; </a:t>
            </a:r>
            <a:r>
              <a:rPr lang="sv-SE" dirty="0" err="1"/>
              <a:t>Click</a:t>
            </a:r>
            <a:r>
              <a:rPr lang="sv-SE" dirty="0"/>
              <a:t> ”</a:t>
            </a:r>
            <a:r>
              <a:rPr lang="sv-SE" dirty="0" err="1"/>
              <a:t>insert</a:t>
            </a:r>
            <a:r>
              <a:rPr lang="sv-SE" dirty="0"/>
              <a:t>”. </a:t>
            </a:r>
            <a:r>
              <a:rPr lang="sv-SE" dirty="0" err="1"/>
              <a:t>This</a:t>
            </a:r>
            <a:r>
              <a:rPr lang="sv-SE" dirty="0"/>
              <a:t> text </a:t>
            </a:r>
            <a:r>
              <a:rPr lang="sv-SE" dirty="0" err="1"/>
              <a:t>won’t</a:t>
            </a:r>
            <a:r>
              <a:rPr lang="sv-SE" dirty="0"/>
              <a:t> show in Presentation </a:t>
            </a:r>
            <a:r>
              <a:rPr lang="sv-SE" dirty="0" err="1"/>
              <a:t>view</a:t>
            </a:r>
            <a:endParaRPr lang="sv-SE" dirty="0"/>
          </a:p>
        </p:txBody>
      </p:sp>
    </p:spTree>
    <p:extLst>
      <p:ext uri="{BB962C8B-B14F-4D97-AF65-F5344CB8AC3E}">
        <p14:creationId xmlns:p14="http://schemas.microsoft.com/office/powerpoint/2010/main" val="89190769"/>
      </p:ext>
    </p:extLst>
  </p:cSld>
  <p:clrMapOvr>
    <a:masterClrMapping/>
  </p:clrMapOvr>
  <p:extLst>
    <p:ext uri="{DCECCB84-F9BA-43D5-87BE-67443E8EF086}">
      <p15:sldGuideLst xmlns:p15="http://schemas.microsoft.com/office/powerpoint/2012/main">
        <p15:guide id="1" pos="3999">
          <p15:clr>
            <a:srgbClr val="FBAE40"/>
          </p15:clr>
        </p15:guide>
        <p15:guide id="2" pos="368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Table of Contents 2">
    <p:bg>
      <p:bgPr>
        <a:solidFill>
          <a:srgbClr val="F0F6F0"/>
        </a:solid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2E169F86-5478-8B0A-B87A-58F572546E59}"/>
              </a:ext>
            </a:extLst>
          </p:cNvPr>
          <p:cNvPicPr>
            <a:picLocks noChangeAspect="1"/>
          </p:cNvPicPr>
          <p:nvPr userDrawn="1"/>
        </p:nvPicPr>
        <p:blipFill>
          <a:blip r:embed="rId2">
            <a:extLst>
              <a:ext uri="{96DAC541-7B7A-43D3-8B79-37D633B846F1}">
                <asvg:svgBlip xmlns:asvg="http://schemas.microsoft.com/office/drawing/2016/SVG/main" r:embed="rId3"/>
              </a:ext>
            </a:extLst>
          </a:blip>
          <a:srcRect r="50381" b="59330"/>
          <a:stretch/>
        </p:blipFill>
        <p:spPr>
          <a:xfrm>
            <a:off x="8289997" y="3647871"/>
            <a:ext cx="3902004" cy="3210129"/>
          </a:xfrm>
          <a:prstGeom prst="rect">
            <a:avLst/>
          </a:prstGeom>
        </p:spPr>
      </p:pic>
      <p:pic>
        <p:nvPicPr>
          <p:cNvPr id="10" name="Bild 9">
            <a:extLst>
              <a:ext uri="{FF2B5EF4-FFF2-40B4-BE49-F238E27FC236}">
                <a16:creationId xmlns:a16="http://schemas.microsoft.com/office/drawing/2014/main" id="{5D73AAE1-3C54-3CBC-3B6D-38F6EE391A6C}"/>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46247"/>
          <a:stretch/>
        </p:blipFill>
        <p:spPr>
          <a:xfrm>
            <a:off x="4584710" y="6221214"/>
            <a:ext cx="7607290" cy="636778"/>
          </a:xfrm>
          <a:prstGeom prst="rect">
            <a:avLst/>
          </a:prstGeom>
        </p:spPr>
      </p:pic>
      <p:cxnSp>
        <p:nvCxnSpPr>
          <p:cNvPr id="19" name="Straight Connector 10">
            <a:extLst>
              <a:ext uri="{FF2B5EF4-FFF2-40B4-BE49-F238E27FC236}">
                <a16:creationId xmlns:a16="http://schemas.microsoft.com/office/drawing/2014/main" id="{9E40DE07-8480-10A9-F754-32D08F030713}"/>
              </a:ext>
            </a:extLst>
          </p:cNvPr>
          <p:cNvCxnSpPr>
            <a:cxnSpLocks/>
          </p:cNvCxnSpPr>
          <p:nvPr userDrawn="1"/>
        </p:nvCxnSpPr>
        <p:spPr>
          <a:xfrm flipH="1">
            <a:off x="263525" y="1481450"/>
            <a:ext cx="11664950" cy="0"/>
          </a:xfrm>
          <a:prstGeom prst="line">
            <a:avLst/>
          </a:prstGeom>
          <a:ln w="6350" cmpd="sng">
            <a:solidFill>
              <a:schemeClr val="tx2"/>
            </a:solidFill>
          </a:ln>
        </p:spPr>
        <p:style>
          <a:lnRef idx="1">
            <a:schemeClr val="accent2"/>
          </a:lnRef>
          <a:fillRef idx="0">
            <a:schemeClr val="accent2"/>
          </a:fillRef>
          <a:effectRef idx="0">
            <a:schemeClr val="accent2"/>
          </a:effectRef>
          <a:fontRef idx="minor">
            <a:schemeClr val="tx1"/>
          </a:fontRef>
        </p:style>
      </p:cxnSp>
      <p:sp>
        <p:nvSpPr>
          <p:cNvPr id="6" name="Rubrik 1">
            <a:extLst>
              <a:ext uri="{FF2B5EF4-FFF2-40B4-BE49-F238E27FC236}">
                <a16:creationId xmlns:a16="http://schemas.microsoft.com/office/drawing/2014/main" id="{D192552D-975D-E48F-D820-00367E0E064A}"/>
              </a:ext>
            </a:extLst>
          </p:cNvPr>
          <p:cNvSpPr>
            <a:spLocks noGrp="1"/>
          </p:cNvSpPr>
          <p:nvPr>
            <p:ph type="title" hasCustomPrompt="1"/>
          </p:nvPr>
        </p:nvSpPr>
        <p:spPr>
          <a:xfrm>
            <a:off x="263526" y="765615"/>
            <a:ext cx="7572784" cy="715835"/>
          </a:xfrm>
        </p:spPr>
        <p:txBody>
          <a:bodyPr wrap="square" bIns="270000" anchor="t" anchorCtr="0">
            <a:noAutofit/>
          </a:bodyPr>
          <a:lstStyle>
            <a:lvl1pPr>
              <a:defRPr sz="3200" b="0">
                <a:solidFill>
                  <a:schemeClr val="tx1"/>
                </a:solidFill>
              </a:defRPr>
            </a:lvl1pPr>
          </a:lstStyle>
          <a:p>
            <a:r>
              <a:rPr lang="sv-SE" dirty="0"/>
              <a:t>Agenda or Table </a:t>
            </a:r>
            <a:r>
              <a:rPr lang="sv-SE" dirty="0" err="1"/>
              <a:t>of</a:t>
            </a:r>
            <a:r>
              <a:rPr lang="sv-SE" dirty="0"/>
              <a:t> </a:t>
            </a:r>
            <a:r>
              <a:rPr lang="sv-SE" dirty="0" err="1"/>
              <a:t>Contents</a:t>
            </a:r>
            <a:endParaRPr lang="sv-SE" dirty="0"/>
          </a:p>
        </p:txBody>
      </p:sp>
      <p:cxnSp>
        <p:nvCxnSpPr>
          <p:cNvPr id="2" name="Rak 1">
            <a:extLst>
              <a:ext uri="{FF2B5EF4-FFF2-40B4-BE49-F238E27FC236}">
                <a16:creationId xmlns:a16="http://schemas.microsoft.com/office/drawing/2014/main" id="{D3F1B588-FFBD-06EA-6194-73E3FF5C3F91}"/>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3" name="Bildobjekt 2">
            <a:extLst>
              <a:ext uri="{FF2B5EF4-FFF2-40B4-BE49-F238E27FC236}">
                <a16:creationId xmlns:a16="http://schemas.microsoft.com/office/drawing/2014/main" id="{5D507978-6A5F-6446-A1C1-37DEA48813FB}"/>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4" name="Platshållare för bild 4">
            <a:extLst>
              <a:ext uri="{FF2B5EF4-FFF2-40B4-BE49-F238E27FC236}">
                <a16:creationId xmlns:a16="http://schemas.microsoft.com/office/drawing/2014/main" id="{17DD9436-1C2F-38F9-CA74-2C0446630359}"/>
              </a:ext>
            </a:extLst>
          </p:cNvPr>
          <p:cNvSpPr>
            <a:spLocks noGrp="1"/>
          </p:cNvSpPr>
          <p:nvPr>
            <p:ph type="pic" sz="quarter" idx="13" hasCustomPrompt="1"/>
          </p:nvPr>
        </p:nvSpPr>
        <p:spPr>
          <a:xfrm>
            <a:off x="6096000" y="1732086"/>
            <a:ext cx="5832475" cy="4360739"/>
          </a:xfrm>
        </p:spPr>
        <p:txBody>
          <a:bodyPr tIns="0" bIns="720000" anchor="ctr" anchorCtr="0"/>
          <a:lstStyle>
            <a:lvl1pPr marL="0" indent="0" algn="ctr">
              <a:buNone/>
              <a:defRPr>
                <a:solidFill>
                  <a:schemeClr val="tx1"/>
                </a:solidFill>
              </a:defRPr>
            </a:lvl1pPr>
          </a:lstStyle>
          <a:p>
            <a:r>
              <a:rPr lang="en-GB" dirty="0"/>
              <a:t>Click icon to add picture</a:t>
            </a:r>
            <a:endParaRPr lang="sv-SE" dirty="0"/>
          </a:p>
        </p:txBody>
      </p:sp>
      <p:sp>
        <p:nvSpPr>
          <p:cNvPr id="12" name="Platshållare för text 14">
            <a:extLst>
              <a:ext uri="{FF2B5EF4-FFF2-40B4-BE49-F238E27FC236}">
                <a16:creationId xmlns:a16="http://schemas.microsoft.com/office/drawing/2014/main" id="{36E47F18-E873-21DE-4CC1-CEF9C3178131}"/>
              </a:ext>
            </a:extLst>
          </p:cNvPr>
          <p:cNvSpPr>
            <a:spLocks noGrp="1"/>
          </p:cNvSpPr>
          <p:nvPr>
            <p:ph type="body" sz="quarter" idx="10" hasCustomPrompt="1"/>
          </p:nvPr>
        </p:nvSpPr>
        <p:spPr>
          <a:xfrm>
            <a:off x="8289998" y="765176"/>
            <a:ext cx="3638478" cy="715827"/>
          </a:xfrm>
        </p:spPr>
        <p:txBody>
          <a:bodyPr>
            <a:normAutofit/>
          </a:bodyPr>
          <a:lstStyle>
            <a:lvl1pPr marL="0" indent="0">
              <a:buNone/>
              <a:defRPr sz="1000">
                <a:solidFill>
                  <a:schemeClr val="tx1"/>
                </a:solidFill>
              </a:defRPr>
            </a:lvl1pPr>
          </a:lstStyle>
          <a:p>
            <a:pPr marL="0" marR="0" lvl="0" indent="0" algn="l" defTabSz="685800" rtl="0" eaLnBrk="1" fontAlgn="auto" latinLnBrk="0" hangingPunct="1">
              <a:lnSpc>
                <a:spcPct val="100000"/>
              </a:lnSpc>
              <a:spcBef>
                <a:spcPts val="750"/>
              </a:spcBef>
              <a:spcAft>
                <a:spcPts val="0"/>
              </a:spcAft>
              <a:buClr>
                <a:schemeClr val="accent2"/>
              </a:buClr>
              <a:buSzTx/>
              <a:buFont typeface="Wingdings" pitchFamily="2" charset="2"/>
              <a:buNone/>
              <a:tabLst/>
              <a:defRPr/>
            </a:pPr>
            <a:r>
              <a:rPr lang="sv-SE" dirty="0" err="1"/>
              <a:t>Choose</a:t>
            </a:r>
            <a:r>
              <a:rPr lang="sv-SE" dirty="0"/>
              <a:t> a </a:t>
            </a:r>
            <a:r>
              <a:rPr lang="sv-SE" dirty="0" err="1"/>
              <a:t>fitting</a:t>
            </a:r>
            <a:r>
              <a:rPr lang="sv-SE" dirty="0"/>
              <a:t> tabledesign from the </a:t>
            </a:r>
            <a:r>
              <a:rPr lang="sv-SE" dirty="0" err="1"/>
              <a:t>next</a:t>
            </a:r>
            <a:r>
              <a:rPr lang="sv-SE" dirty="0"/>
              <a:t> page and copy it </a:t>
            </a:r>
            <a:r>
              <a:rPr lang="sv-SE" dirty="0" err="1"/>
              <a:t>into</a:t>
            </a:r>
            <a:r>
              <a:rPr lang="sv-SE" dirty="0"/>
              <a:t> the page. For </a:t>
            </a:r>
            <a:r>
              <a:rPr lang="sv-SE" dirty="0" err="1"/>
              <a:t>slideview</a:t>
            </a:r>
            <a:r>
              <a:rPr lang="sv-SE" dirty="0"/>
              <a:t>, press </a:t>
            </a:r>
            <a:r>
              <a:rPr lang="sv-SE" dirty="0" err="1"/>
              <a:t>Insert</a:t>
            </a:r>
            <a:r>
              <a:rPr lang="sv-SE" dirty="0"/>
              <a:t> &gt; Zoom &gt; </a:t>
            </a:r>
            <a:r>
              <a:rPr lang="sv-SE" dirty="0" err="1"/>
              <a:t>Slide</a:t>
            </a:r>
            <a:r>
              <a:rPr lang="sv-SE" dirty="0"/>
              <a:t> Zoom &gt; </a:t>
            </a:r>
            <a:r>
              <a:rPr lang="sv-SE" dirty="0" err="1"/>
              <a:t>Select</a:t>
            </a:r>
            <a:r>
              <a:rPr lang="sv-SE" dirty="0"/>
              <a:t> </a:t>
            </a:r>
            <a:r>
              <a:rPr lang="sv-SE" dirty="0" err="1"/>
              <a:t>slides</a:t>
            </a:r>
            <a:r>
              <a:rPr lang="sv-SE" dirty="0"/>
              <a:t> </a:t>
            </a:r>
            <a:r>
              <a:rPr lang="sv-SE" dirty="0" err="1"/>
              <a:t>you</a:t>
            </a:r>
            <a:r>
              <a:rPr lang="sv-SE" dirty="0"/>
              <a:t> </a:t>
            </a:r>
            <a:r>
              <a:rPr lang="sv-SE" dirty="0" err="1"/>
              <a:t>want</a:t>
            </a:r>
            <a:r>
              <a:rPr lang="sv-SE" dirty="0"/>
              <a:t> to </a:t>
            </a:r>
            <a:r>
              <a:rPr lang="sv-SE" dirty="0" err="1"/>
              <a:t>include</a:t>
            </a:r>
            <a:r>
              <a:rPr lang="sv-SE" dirty="0"/>
              <a:t> &gt; </a:t>
            </a:r>
            <a:r>
              <a:rPr lang="sv-SE" dirty="0" err="1"/>
              <a:t>Click</a:t>
            </a:r>
            <a:r>
              <a:rPr lang="sv-SE" dirty="0"/>
              <a:t> ”</a:t>
            </a:r>
            <a:r>
              <a:rPr lang="sv-SE" dirty="0" err="1"/>
              <a:t>insert</a:t>
            </a:r>
            <a:r>
              <a:rPr lang="sv-SE" dirty="0"/>
              <a:t>”. </a:t>
            </a:r>
            <a:r>
              <a:rPr lang="sv-SE" dirty="0" err="1"/>
              <a:t>This</a:t>
            </a:r>
            <a:r>
              <a:rPr lang="sv-SE" dirty="0"/>
              <a:t> text </a:t>
            </a:r>
            <a:r>
              <a:rPr lang="sv-SE" dirty="0" err="1"/>
              <a:t>won’t</a:t>
            </a:r>
            <a:r>
              <a:rPr lang="sv-SE" dirty="0"/>
              <a:t> show in Presentation </a:t>
            </a:r>
            <a:r>
              <a:rPr lang="sv-SE" dirty="0" err="1"/>
              <a:t>view</a:t>
            </a:r>
            <a:endParaRPr lang="sv-SE" dirty="0"/>
          </a:p>
        </p:txBody>
      </p:sp>
    </p:spTree>
    <p:extLst>
      <p:ext uri="{BB962C8B-B14F-4D97-AF65-F5344CB8AC3E}">
        <p14:creationId xmlns:p14="http://schemas.microsoft.com/office/powerpoint/2010/main" val="1644395374"/>
      </p:ext>
    </p:extLst>
  </p:cSld>
  <p:clrMapOvr>
    <a:masterClrMapping/>
  </p:clrMapOvr>
  <p:extLst>
    <p:ext uri="{DCECCB84-F9BA-43D5-87BE-67443E8EF086}">
      <p15:sldGuideLst xmlns:p15="http://schemas.microsoft.com/office/powerpoint/2012/main">
        <p15:guide id="1" pos="3999">
          <p15:clr>
            <a:srgbClr val="FBAE40"/>
          </p15:clr>
        </p15:guide>
        <p15:guide id="2" pos="368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ader, bullets">
    <p:bg>
      <p:bgPr>
        <a:solidFill>
          <a:srgbClr val="F0F6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396078-9A03-B407-6D21-12C8EABE85FE}"/>
              </a:ext>
            </a:extLst>
          </p:cNvPr>
          <p:cNvSpPr>
            <a:spLocks noGrp="1"/>
          </p:cNvSpPr>
          <p:nvPr>
            <p:ph type="title" hasCustomPrompt="1"/>
          </p:nvPr>
        </p:nvSpPr>
        <p:spPr>
          <a:xfrm>
            <a:off x="263525" y="765175"/>
            <a:ext cx="5832476" cy="715835"/>
          </a:xfrm>
        </p:spPr>
        <p:txBody>
          <a:bodyPr wrap="square" bIns="270000" anchor="t" anchorCtr="0">
            <a:spAutoFit/>
          </a:bodyPr>
          <a:lstStyle>
            <a:lvl1pPr>
              <a:defRPr sz="3200" b="0"/>
            </a:lvl1pPr>
          </a:lstStyle>
          <a:p>
            <a:r>
              <a:rPr lang="sv-SE" dirty="0" err="1"/>
              <a:t>Heading</a:t>
            </a:r>
            <a:endParaRPr lang="sv-SE" dirty="0"/>
          </a:p>
        </p:txBody>
      </p:sp>
      <p:sp>
        <p:nvSpPr>
          <p:cNvPr id="4" name="Platshållare för text 3">
            <a:extLst>
              <a:ext uri="{FF2B5EF4-FFF2-40B4-BE49-F238E27FC236}">
                <a16:creationId xmlns:a16="http://schemas.microsoft.com/office/drawing/2014/main" id="{CC19B1E8-1FE4-0332-DC86-0817418A1CB5}"/>
              </a:ext>
            </a:extLst>
          </p:cNvPr>
          <p:cNvSpPr>
            <a:spLocks noGrp="1"/>
          </p:cNvSpPr>
          <p:nvPr>
            <p:ph type="body" sz="quarter" idx="10" hasCustomPrompt="1"/>
          </p:nvPr>
        </p:nvSpPr>
        <p:spPr>
          <a:xfrm>
            <a:off x="263647" y="1481010"/>
            <a:ext cx="5832354" cy="3085711"/>
          </a:xfrm>
        </p:spPr>
        <p:txBody>
          <a:bodyPr>
            <a:noAutofit/>
          </a:bodyPr>
          <a:lstStyle>
            <a:lvl1pPr>
              <a:spcBef>
                <a:spcPts val="1000"/>
              </a:spcBef>
              <a:defRPr/>
            </a:lvl1pPr>
          </a:lstStyle>
          <a:p>
            <a:pPr lvl="0"/>
            <a:r>
              <a:rPr lang="sv-SE" dirty="0" err="1"/>
              <a:t>Bulletlist</a:t>
            </a:r>
            <a:r>
              <a:rPr lang="sv-SE" dirty="0"/>
              <a:t> </a:t>
            </a:r>
            <a:r>
              <a:rPr lang="sv-SE" dirty="0" err="1"/>
              <a:t>level</a:t>
            </a:r>
            <a:r>
              <a:rPr lang="sv-SE" dirty="0"/>
              <a:t> 1</a:t>
            </a:r>
          </a:p>
          <a:p>
            <a:pPr lvl="0"/>
            <a:r>
              <a:rPr lang="sv-SE" dirty="0" err="1"/>
              <a:t>Bulletlist</a:t>
            </a:r>
            <a:r>
              <a:rPr lang="sv-SE" dirty="0"/>
              <a:t> </a:t>
            </a:r>
            <a:r>
              <a:rPr lang="sv-SE" dirty="0" err="1"/>
              <a:t>level</a:t>
            </a:r>
            <a:r>
              <a:rPr lang="sv-SE" dirty="0"/>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dirty="0" err="1"/>
              <a:t>Bulletlist</a:t>
            </a:r>
            <a:r>
              <a:rPr lang="sv-SE" dirty="0"/>
              <a:t> </a:t>
            </a:r>
            <a:r>
              <a:rPr lang="sv-SE" dirty="0" err="1"/>
              <a:t>level</a:t>
            </a:r>
            <a:r>
              <a:rPr lang="sv-SE" dirty="0"/>
              <a:t> 1</a:t>
            </a:r>
          </a:p>
        </p:txBody>
      </p:sp>
      <p:cxnSp>
        <p:nvCxnSpPr>
          <p:cNvPr id="3" name="Rak 2">
            <a:extLst>
              <a:ext uri="{FF2B5EF4-FFF2-40B4-BE49-F238E27FC236}">
                <a16:creationId xmlns:a16="http://schemas.microsoft.com/office/drawing/2014/main" id="{66890D57-2D11-9203-F568-84ABCB0C076F}"/>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 4">
            <a:extLst>
              <a:ext uri="{FF2B5EF4-FFF2-40B4-BE49-F238E27FC236}">
                <a16:creationId xmlns:a16="http://schemas.microsoft.com/office/drawing/2014/main" id="{F29B91A8-BD7A-BE50-256C-C044AE0639CB}"/>
              </a:ext>
            </a:extLst>
          </p:cNvPr>
          <p:cNvPicPr>
            <a:picLocks noChangeAspect="1"/>
          </p:cNvPicPr>
          <p:nvPr userDrawn="1"/>
        </p:nvPicPr>
        <p:blipFill>
          <a:blip r:embed="rId2">
            <a:extLst>
              <a:ext uri="{96DAC541-7B7A-43D3-8B79-37D633B846F1}">
                <asvg:svgBlip xmlns:asvg="http://schemas.microsoft.com/office/drawing/2016/SVG/main" r:embed="rId3"/>
              </a:ext>
            </a:extLst>
          </a:blip>
          <a:srcRect r="50381" b="59330"/>
          <a:stretch/>
        </p:blipFill>
        <p:spPr>
          <a:xfrm>
            <a:off x="8289997" y="3647872"/>
            <a:ext cx="3902004" cy="3210128"/>
          </a:xfrm>
          <a:prstGeom prst="rect">
            <a:avLst/>
          </a:prstGeom>
        </p:spPr>
      </p:pic>
      <p:pic>
        <p:nvPicPr>
          <p:cNvPr id="6" name="Bild 5">
            <a:extLst>
              <a:ext uri="{FF2B5EF4-FFF2-40B4-BE49-F238E27FC236}">
                <a16:creationId xmlns:a16="http://schemas.microsoft.com/office/drawing/2014/main" id="{24899AA0-883B-090D-46BA-8318718A7EDB}"/>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18408"/>
          <a:stretch/>
        </p:blipFill>
        <p:spPr>
          <a:xfrm>
            <a:off x="4584710" y="5891430"/>
            <a:ext cx="7607290" cy="966570"/>
          </a:xfrm>
          <a:prstGeom prst="rect">
            <a:avLst/>
          </a:prstGeom>
        </p:spPr>
      </p:pic>
      <p:pic>
        <p:nvPicPr>
          <p:cNvPr id="10" name="Bildobjekt 9">
            <a:extLst>
              <a:ext uri="{FF2B5EF4-FFF2-40B4-BE49-F238E27FC236}">
                <a16:creationId xmlns:a16="http://schemas.microsoft.com/office/drawing/2014/main" id="{FEA98F8B-1E80-3013-13D0-FBE6187FE409}"/>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7" name="TextBox 1">
            <a:extLst>
              <a:ext uri="{FF2B5EF4-FFF2-40B4-BE49-F238E27FC236}">
                <a16:creationId xmlns:a16="http://schemas.microsoft.com/office/drawing/2014/main" id="{8D685F1D-0824-0FD1-B9FD-22F08F8C6918}"/>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20403966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eader, text">
    <p:bg>
      <p:bgPr>
        <a:solidFill>
          <a:srgbClr val="F0F6F0"/>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1BFD5105-FB96-607F-AECC-CCAB46684868}"/>
              </a:ext>
            </a:extLst>
          </p:cNvPr>
          <p:cNvPicPr>
            <a:picLocks noChangeAspect="1"/>
          </p:cNvPicPr>
          <p:nvPr userDrawn="1"/>
        </p:nvPicPr>
        <p:blipFill>
          <a:blip r:embed="rId2">
            <a:extLst>
              <a:ext uri="{96DAC541-7B7A-43D3-8B79-37D633B846F1}">
                <asvg:svgBlip xmlns:asvg="http://schemas.microsoft.com/office/drawing/2016/SVG/main" r:embed="rId3"/>
              </a:ext>
            </a:extLst>
          </a:blip>
          <a:srcRect r="50381" b="59330"/>
          <a:stretch/>
        </p:blipFill>
        <p:spPr>
          <a:xfrm>
            <a:off x="8289997" y="3647872"/>
            <a:ext cx="3902004" cy="3210128"/>
          </a:xfrm>
          <a:prstGeom prst="rect">
            <a:avLst/>
          </a:prstGeom>
        </p:spPr>
      </p:pic>
      <p:pic>
        <p:nvPicPr>
          <p:cNvPr id="8" name="Bild 7">
            <a:extLst>
              <a:ext uri="{FF2B5EF4-FFF2-40B4-BE49-F238E27FC236}">
                <a16:creationId xmlns:a16="http://schemas.microsoft.com/office/drawing/2014/main" id="{91FB2648-7814-EC81-BCA7-51FAB4912420}"/>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18408"/>
          <a:stretch/>
        </p:blipFill>
        <p:spPr>
          <a:xfrm>
            <a:off x="4584710" y="5891430"/>
            <a:ext cx="7607290" cy="966570"/>
          </a:xfrm>
          <a:prstGeom prst="rect">
            <a:avLst/>
          </a:prstGeom>
        </p:spPr>
      </p:pic>
      <p:sp>
        <p:nvSpPr>
          <p:cNvPr id="2" name="Rubrik 1">
            <a:extLst>
              <a:ext uri="{FF2B5EF4-FFF2-40B4-BE49-F238E27FC236}">
                <a16:creationId xmlns:a16="http://schemas.microsoft.com/office/drawing/2014/main" id="{85396078-9A03-B407-6D21-12C8EABE85FE}"/>
              </a:ext>
            </a:extLst>
          </p:cNvPr>
          <p:cNvSpPr>
            <a:spLocks noGrp="1"/>
          </p:cNvSpPr>
          <p:nvPr>
            <p:ph type="title" hasCustomPrompt="1"/>
          </p:nvPr>
        </p:nvSpPr>
        <p:spPr>
          <a:xfrm>
            <a:off x="263524" y="757266"/>
            <a:ext cx="5832451" cy="715835"/>
          </a:xfrm>
        </p:spPr>
        <p:txBody>
          <a:bodyPr wrap="square" bIns="270000" anchor="t" anchorCtr="0">
            <a:spAutoFit/>
          </a:bodyPr>
          <a:lstStyle>
            <a:lvl1pPr>
              <a:defRPr sz="3200" b="0"/>
            </a:lvl1pPr>
          </a:lstStyle>
          <a:p>
            <a:r>
              <a:rPr lang="sv-SE" dirty="0" err="1"/>
              <a:t>Heading</a:t>
            </a:r>
            <a:endParaRPr lang="sv-SE" dirty="0"/>
          </a:p>
        </p:txBody>
      </p:sp>
      <p:sp>
        <p:nvSpPr>
          <p:cNvPr id="4" name="Platshållare för text 3">
            <a:extLst>
              <a:ext uri="{FF2B5EF4-FFF2-40B4-BE49-F238E27FC236}">
                <a16:creationId xmlns:a16="http://schemas.microsoft.com/office/drawing/2014/main" id="{CC19B1E8-1FE4-0332-DC86-0817418A1CB5}"/>
              </a:ext>
            </a:extLst>
          </p:cNvPr>
          <p:cNvSpPr>
            <a:spLocks noGrp="1"/>
          </p:cNvSpPr>
          <p:nvPr>
            <p:ph type="body" sz="quarter" idx="10" hasCustomPrompt="1"/>
          </p:nvPr>
        </p:nvSpPr>
        <p:spPr>
          <a:xfrm>
            <a:off x="263647" y="1473101"/>
            <a:ext cx="5832354" cy="3093620"/>
          </a:xfrm>
        </p:spPr>
        <p:txBody>
          <a:bodyPr>
            <a:noAutofit/>
          </a:bodyPr>
          <a:lstStyle>
            <a:lvl1pPr marL="0" indent="0">
              <a:spcBef>
                <a:spcPts val="1000"/>
              </a:spcBef>
              <a:buNone/>
              <a:defRPr/>
            </a:lvl1pPr>
          </a:lstStyle>
          <a:p>
            <a:pPr lvl="0"/>
            <a:r>
              <a:rPr lang="sv-SE" dirty="0"/>
              <a:t>Body text</a:t>
            </a:r>
          </a:p>
        </p:txBody>
      </p:sp>
      <p:cxnSp>
        <p:nvCxnSpPr>
          <p:cNvPr id="5" name="Rak 4">
            <a:extLst>
              <a:ext uri="{FF2B5EF4-FFF2-40B4-BE49-F238E27FC236}">
                <a16:creationId xmlns:a16="http://schemas.microsoft.com/office/drawing/2014/main" id="{827A7E44-AF15-02A5-1CEB-534B68B0EB31}"/>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7" name="Bildobjekt 6">
            <a:extLst>
              <a:ext uri="{FF2B5EF4-FFF2-40B4-BE49-F238E27FC236}">
                <a16:creationId xmlns:a16="http://schemas.microsoft.com/office/drawing/2014/main" id="{4F038AFA-2FCE-9824-A9C0-64DEFEBB8146}"/>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3" name="TextBox 1">
            <a:extLst>
              <a:ext uri="{FF2B5EF4-FFF2-40B4-BE49-F238E27FC236}">
                <a16:creationId xmlns:a16="http://schemas.microsoft.com/office/drawing/2014/main" id="{4A5A5B69-BEDE-13A5-0DF0-84F6149209B1}"/>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22222784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 3 boxes">
    <p:bg>
      <p:bgPr>
        <a:solidFill>
          <a:srgbClr val="F0F6F0"/>
        </a:solidFill>
        <a:effectLst/>
      </p:bgPr>
    </p:bg>
    <p:spTree>
      <p:nvGrpSpPr>
        <p:cNvPr id="1" name=""/>
        <p:cNvGrpSpPr/>
        <p:nvPr/>
      </p:nvGrpSpPr>
      <p:grpSpPr>
        <a:xfrm>
          <a:off x="0" y="0"/>
          <a:ext cx="0" cy="0"/>
          <a:chOff x="0" y="0"/>
          <a:chExt cx="0" cy="0"/>
        </a:xfrm>
      </p:grpSpPr>
      <p:pic>
        <p:nvPicPr>
          <p:cNvPr id="2" name="Bild 1">
            <a:extLst>
              <a:ext uri="{FF2B5EF4-FFF2-40B4-BE49-F238E27FC236}">
                <a16:creationId xmlns:a16="http://schemas.microsoft.com/office/drawing/2014/main" id="{57176474-B259-A41B-307E-9A97928197FC}"/>
              </a:ext>
            </a:extLst>
          </p:cNvPr>
          <p:cNvPicPr>
            <a:picLocks noChangeAspect="1"/>
          </p:cNvPicPr>
          <p:nvPr userDrawn="1"/>
        </p:nvPicPr>
        <p:blipFill>
          <a:blip r:embed="rId2">
            <a:extLst>
              <a:ext uri="{96DAC541-7B7A-43D3-8B79-37D633B846F1}">
                <asvg:svgBlip xmlns:asvg="http://schemas.microsoft.com/office/drawing/2016/SVG/main" r:embed="rId3"/>
              </a:ext>
            </a:extLst>
          </a:blip>
          <a:srcRect r="50381" b="59330"/>
          <a:stretch/>
        </p:blipFill>
        <p:spPr>
          <a:xfrm>
            <a:off x="8289997" y="3647872"/>
            <a:ext cx="3902004" cy="3210128"/>
          </a:xfrm>
          <a:prstGeom prst="rect">
            <a:avLst/>
          </a:prstGeom>
        </p:spPr>
      </p:pic>
      <p:pic>
        <p:nvPicPr>
          <p:cNvPr id="3" name="Bild 2">
            <a:extLst>
              <a:ext uri="{FF2B5EF4-FFF2-40B4-BE49-F238E27FC236}">
                <a16:creationId xmlns:a16="http://schemas.microsoft.com/office/drawing/2014/main" id="{4C471F04-C1B4-1C75-C566-892554821E05}"/>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18408"/>
          <a:stretch/>
        </p:blipFill>
        <p:spPr>
          <a:xfrm>
            <a:off x="4584710" y="5891430"/>
            <a:ext cx="7607290" cy="966570"/>
          </a:xfrm>
          <a:prstGeom prst="rect">
            <a:avLst/>
          </a:prstGeom>
        </p:spPr>
      </p:pic>
      <p:sp>
        <p:nvSpPr>
          <p:cNvPr id="15" name="Rubrik 1">
            <a:extLst>
              <a:ext uri="{FF2B5EF4-FFF2-40B4-BE49-F238E27FC236}">
                <a16:creationId xmlns:a16="http://schemas.microsoft.com/office/drawing/2014/main" id="{C5C6C566-0198-A70D-66CD-2864F6C0D534}"/>
              </a:ext>
            </a:extLst>
          </p:cNvPr>
          <p:cNvSpPr>
            <a:spLocks noGrp="1"/>
          </p:cNvSpPr>
          <p:nvPr>
            <p:ph type="title" hasCustomPrompt="1"/>
          </p:nvPr>
        </p:nvSpPr>
        <p:spPr>
          <a:xfrm>
            <a:off x="263525" y="765175"/>
            <a:ext cx="5832476" cy="715835"/>
          </a:xfrm>
        </p:spPr>
        <p:txBody>
          <a:bodyPr wrap="square" bIns="270000" anchor="t" anchorCtr="0">
            <a:spAutoFit/>
          </a:bodyPr>
          <a:lstStyle>
            <a:lvl1pPr>
              <a:defRPr sz="3200" b="0"/>
            </a:lvl1pPr>
          </a:lstStyle>
          <a:p>
            <a:r>
              <a:rPr lang="sv-SE" dirty="0" err="1"/>
              <a:t>Heading</a:t>
            </a:r>
            <a:endParaRPr lang="sv-SE" dirty="0"/>
          </a:p>
        </p:txBody>
      </p:sp>
      <p:sp>
        <p:nvSpPr>
          <p:cNvPr id="16" name="Platshållare för text 3">
            <a:extLst>
              <a:ext uri="{FF2B5EF4-FFF2-40B4-BE49-F238E27FC236}">
                <a16:creationId xmlns:a16="http://schemas.microsoft.com/office/drawing/2014/main" id="{1737C98C-56E8-189D-B9EF-6F4839490F11}"/>
              </a:ext>
            </a:extLst>
          </p:cNvPr>
          <p:cNvSpPr>
            <a:spLocks noGrp="1"/>
          </p:cNvSpPr>
          <p:nvPr>
            <p:ph type="body" sz="quarter" idx="10" hasCustomPrompt="1"/>
          </p:nvPr>
        </p:nvSpPr>
        <p:spPr>
          <a:xfrm>
            <a:off x="263647" y="1898241"/>
            <a:ext cx="3612523" cy="4087638"/>
          </a:xfrm>
        </p:spPr>
        <p:txBody>
          <a:bodyPr>
            <a:noAutofit/>
          </a:bodyPr>
          <a:lstStyle>
            <a:lvl1pPr>
              <a:spcBef>
                <a:spcPts val="1000"/>
              </a:spcBef>
              <a:defRPr/>
            </a:lvl1pPr>
          </a:lstStyle>
          <a:p>
            <a:pPr lvl="0"/>
            <a:r>
              <a:rPr lang="sv-SE" dirty="0" err="1"/>
              <a:t>Bulletlist</a:t>
            </a:r>
            <a:r>
              <a:rPr lang="sv-SE" dirty="0"/>
              <a:t> </a:t>
            </a:r>
            <a:r>
              <a:rPr lang="sv-SE" dirty="0" err="1"/>
              <a:t>level</a:t>
            </a:r>
            <a:r>
              <a:rPr lang="sv-SE" dirty="0"/>
              <a:t> 1</a:t>
            </a:r>
          </a:p>
          <a:p>
            <a:pPr lvl="0"/>
            <a:r>
              <a:rPr lang="sv-SE" dirty="0" err="1"/>
              <a:t>Bulletlist</a:t>
            </a:r>
            <a:r>
              <a:rPr lang="sv-SE" dirty="0"/>
              <a:t> </a:t>
            </a:r>
            <a:r>
              <a:rPr lang="sv-SE" dirty="0" err="1"/>
              <a:t>level</a:t>
            </a:r>
            <a:r>
              <a:rPr lang="sv-SE" dirty="0"/>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dirty="0" err="1"/>
              <a:t>Bulletlist</a:t>
            </a:r>
            <a:r>
              <a:rPr lang="sv-SE" dirty="0"/>
              <a:t> </a:t>
            </a:r>
            <a:r>
              <a:rPr lang="sv-SE" dirty="0" err="1"/>
              <a:t>level</a:t>
            </a:r>
            <a:r>
              <a:rPr lang="sv-SE" dirty="0"/>
              <a:t> 1</a:t>
            </a:r>
          </a:p>
          <a:p>
            <a:pPr lvl="0"/>
            <a:endParaRPr lang="sv-SE" dirty="0"/>
          </a:p>
        </p:txBody>
      </p:sp>
      <p:sp>
        <p:nvSpPr>
          <p:cNvPr id="17" name="Platshållare för text 3">
            <a:extLst>
              <a:ext uri="{FF2B5EF4-FFF2-40B4-BE49-F238E27FC236}">
                <a16:creationId xmlns:a16="http://schemas.microsoft.com/office/drawing/2014/main" id="{0F9036E5-E019-AA3B-543E-AB9C9B824EEF}"/>
              </a:ext>
            </a:extLst>
          </p:cNvPr>
          <p:cNvSpPr>
            <a:spLocks noGrp="1"/>
          </p:cNvSpPr>
          <p:nvPr>
            <p:ph type="body" sz="quarter" idx="11" hasCustomPrompt="1"/>
          </p:nvPr>
        </p:nvSpPr>
        <p:spPr>
          <a:xfrm>
            <a:off x="263647" y="1509221"/>
            <a:ext cx="3612523" cy="386054"/>
          </a:xfrm>
        </p:spPr>
        <p:txBody>
          <a:bodyPr bIns="108000">
            <a:spAutoFit/>
          </a:bodyPr>
          <a:lstStyle>
            <a:lvl1pPr marL="0" indent="0">
              <a:buNone/>
              <a:defRPr sz="1800">
                <a:solidFill>
                  <a:schemeClr val="tx2"/>
                </a:solidFill>
              </a:defRPr>
            </a:lvl1pPr>
          </a:lstStyle>
          <a:p>
            <a:pPr lvl="0"/>
            <a:r>
              <a:rPr lang="sv-SE" dirty="0"/>
              <a:t>Second </a:t>
            </a:r>
            <a:r>
              <a:rPr lang="sv-SE" dirty="0" err="1"/>
              <a:t>heading</a:t>
            </a:r>
            <a:endParaRPr lang="sv-SE" dirty="0"/>
          </a:p>
        </p:txBody>
      </p:sp>
      <p:sp>
        <p:nvSpPr>
          <p:cNvPr id="18" name="Platshållare för text 3">
            <a:extLst>
              <a:ext uri="{FF2B5EF4-FFF2-40B4-BE49-F238E27FC236}">
                <a16:creationId xmlns:a16="http://schemas.microsoft.com/office/drawing/2014/main" id="{0558EA69-89DF-B567-E499-CC83BC3047C7}"/>
              </a:ext>
            </a:extLst>
          </p:cNvPr>
          <p:cNvSpPr>
            <a:spLocks noGrp="1"/>
          </p:cNvSpPr>
          <p:nvPr>
            <p:ph type="body" sz="quarter" idx="12" hasCustomPrompt="1"/>
          </p:nvPr>
        </p:nvSpPr>
        <p:spPr>
          <a:xfrm>
            <a:off x="4289738" y="1898241"/>
            <a:ext cx="3612523" cy="4087638"/>
          </a:xfrm>
        </p:spPr>
        <p:txBody>
          <a:bodyPr>
            <a:noAutofit/>
          </a:bodyPr>
          <a:lstStyle>
            <a:lvl1pPr>
              <a:spcBef>
                <a:spcPts val="1000"/>
              </a:spcBef>
              <a:defRPr/>
            </a:lvl1pPr>
          </a:lstStyle>
          <a:p>
            <a:pPr lvl="0"/>
            <a:r>
              <a:rPr lang="sv-SE" dirty="0" err="1"/>
              <a:t>Bulletlist</a:t>
            </a:r>
            <a:r>
              <a:rPr lang="sv-SE" dirty="0"/>
              <a:t> </a:t>
            </a:r>
            <a:r>
              <a:rPr lang="sv-SE" dirty="0" err="1"/>
              <a:t>level</a:t>
            </a:r>
            <a:r>
              <a:rPr lang="sv-SE" dirty="0"/>
              <a:t> 1</a:t>
            </a:r>
          </a:p>
          <a:p>
            <a:pPr lvl="0"/>
            <a:r>
              <a:rPr lang="sv-SE" dirty="0" err="1"/>
              <a:t>Bulletlist</a:t>
            </a:r>
            <a:r>
              <a:rPr lang="sv-SE" dirty="0"/>
              <a:t> </a:t>
            </a:r>
            <a:r>
              <a:rPr lang="sv-SE" dirty="0" err="1"/>
              <a:t>level</a:t>
            </a:r>
            <a:r>
              <a:rPr lang="sv-SE" dirty="0"/>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dirty="0" err="1"/>
              <a:t>Bulletlist</a:t>
            </a:r>
            <a:r>
              <a:rPr lang="sv-SE" dirty="0"/>
              <a:t> </a:t>
            </a:r>
            <a:r>
              <a:rPr lang="sv-SE" dirty="0" err="1"/>
              <a:t>level</a:t>
            </a:r>
            <a:r>
              <a:rPr lang="sv-SE" dirty="0"/>
              <a:t> 1</a:t>
            </a:r>
          </a:p>
        </p:txBody>
      </p:sp>
      <p:sp>
        <p:nvSpPr>
          <p:cNvPr id="19" name="Platshållare för text 3">
            <a:extLst>
              <a:ext uri="{FF2B5EF4-FFF2-40B4-BE49-F238E27FC236}">
                <a16:creationId xmlns:a16="http://schemas.microsoft.com/office/drawing/2014/main" id="{4AB189F4-05A7-E4FD-C0F5-13FF1AD62FAD}"/>
              </a:ext>
            </a:extLst>
          </p:cNvPr>
          <p:cNvSpPr>
            <a:spLocks noGrp="1"/>
          </p:cNvSpPr>
          <p:nvPr>
            <p:ph type="body" sz="quarter" idx="13" hasCustomPrompt="1"/>
          </p:nvPr>
        </p:nvSpPr>
        <p:spPr>
          <a:xfrm>
            <a:off x="4289738" y="1509221"/>
            <a:ext cx="3612523" cy="386054"/>
          </a:xfrm>
        </p:spPr>
        <p:txBody>
          <a:bodyPr bIns="108000">
            <a:spAutoFit/>
          </a:bodyPr>
          <a:lstStyle>
            <a:lvl1pPr marL="0" indent="0">
              <a:buNone/>
              <a:defRPr sz="1800">
                <a:solidFill>
                  <a:schemeClr val="tx2"/>
                </a:solidFill>
              </a:defRPr>
            </a:lvl1pPr>
          </a:lstStyle>
          <a:p>
            <a:pPr lvl="0"/>
            <a:r>
              <a:rPr lang="sv-SE" dirty="0"/>
              <a:t>Second </a:t>
            </a:r>
            <a:r>
              <a:rPr lang="sv-SE" dirty="0" err="1"/>
              <a:t>heading</a:t>
            </a:r>
            <a:endParaRPr lang="sv-SE" dirty="0"/>
          </a:p>
        </p:txBody>
      </p:sp>
      <p:sp>
        <p:nvSpPr>
          <p:cNvPr id="20" name="Platshållare för text 3">
            <a:extLst>
              <a:ext uri="{FF2B5EF4-FFF2-40B4-BE49-F238E27FC236}">
                <a16:creationId xmlns:a16="http://schemas.microsoft.com/office/drawing/2014/main" id="{8F173D76-74AB-47D3-9F98-D4AA992E295D}"/>
              </a:ext>
            </a:extLst>
          </p:cNvPr>
          <p:cNvSpPr>
            <a:spLocks noGrp="1"/>
          </p:cNvSpPr>
          <p:nvPr>
            <p:ph type="body" sz="quarter" idx="14" hasCustomPrompt="1"/>
          </p:nvPr>
        </p:nvSpPr>
        <p:spPr>
          <a:xfrm>
            <a:off x="8315952" y="1909090"/>
            <a:ext cx="3612523" cy="4087638"/>
          </a:xfrm>
        </p:spPr>
        <p:txBody>
          <a:bodyPr>
            <a:noAutofit/>
          </a:bodyPr>
          <a:lstStyle>
            <a:lvl1pPr>
              <a:spcBef>
                <a:spcPts val="1000"/>
              </a:spcBef>
              <a:defRPr/>
            </a:lvl1pPr>
          </a:lstStyle>
          <a:p>
            <a:pPr lvl="0"/>
            <a:r>
              <a:rPr lang="sv-SE" dirty="0" err="1"/>
              <a:t>Bulletlist</a:t>
            </a:r>
            <a:r>
              <a:rPr lang="sv-SE" dirty="0"/>
              <a:t> </a:t>
            </a:r>
            <a:r>
              <a:rPr lang="sv-SE" dirty="0" err="1"/>
              <a:t>level</a:t>
            </a:r>
            <a:r>
              <a:rPr lang="sv-SE" dirty="0"/>
              <a:t> 1</a:t>
            </a:r>
          </a:p>
          <a:p>
            <a:pPr lvl="0"/>
            <a:r>
              <a:rPr lang="sv-SE" dirty="0" err="1"/>
              <a:t>Bulletlist</a:t>
            </a:r>
            <a:r>
              <a:rPr lang="sv-SE" dirty="0"/>
              <a:t> </a:t>
            </a:r>
            <a:r>
              <a:rPr lang="sv-SE" dirty="0" err="1"/>
              <a:t>level</a:t>
            </a:r>
            <a:r>
              <a:rPr lang="sv-SE" dirty="0"/>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dirty="0" err="1"/>
              <a:t>Bulletlist</a:t>
            </a:r>
            <a:r>
              <a:rPr lang="sv-SE" dirty="0"/>
              <a:t> </a:t>
            </a:r>
            <a:r>
              <a:rPr lang="sv-SE" dirty="0" err="1"/>
              <a:t>level</a:t>
            </a:r>
            <a:r>
              <a:rPr lang="sv-SE" dirty="0"/>
              <a:t> 1</a:t>
            </a:r>
          </a:p>
        </p:txBody>
      </p:sp>
      <p:sp>
        <p:nvSpPr>
          <p:cNvPr id="21" name="Platshållare för text 3">
            <a:extLst>
              <a:ext uri="{FF2B5EF4-FFF2-40B4-BE49-F238E27FC236}">
                <a16:creationId xmlns:a16="http://schemas.microsoft.com/office/drawing/2014/main" id="{F59D13FA-8507-2ECC-7712-FF68A29F843F}"/>
              </a:ext>
            </a:extLst>
          </p:cNvPr>
          <p:cNvSpPr>
            <a:spLocks noGrp="1"/>
          </p:cNvSpPr>
          <p:nvPr>
            <p:ph type="body" sz="quarter" idx="15" hasCustomPrompt="1"/>
          </p:nvPr>
        </p:nvSpPr>
        <p:spPr>
          <a:xfrm>
            <a:off x="8315952" y="1509221"/>
            <a:ext cx="3612523" cy="386054"/>
          </a:xfrm>
        </p:spPr>
        <p:txBody>
          <a:bodyPr bIns="108000">
            <a:spAutoFit/>
          </a:bodyPr>
          <a:lstStyle>
            <a:lvl1pPr marL="0" indent="0">
              <a:buNone/>
              <a:defRPr sz="1800">
                <a:solidFill>
                  <a:schemeClr val="tx2"/>
                </a:solidFill>
              </a:defRPr>
            </a:lvl1pPr>
          </a:lstStyle>
          <a:p>
            <a:pPr lvl="0"/>
            <a:r>
              <a:rPr lang="sv-SE" dirty="0"/>
              <a:t>Second </a:t>
            </a:r>
            <a:r>
              <a:rPr lang="sv-SE" dirty="0" err="1"/>
              <a:t>heading</a:t>
            </a:r>
            <a:endParaRPr lang="sv-SE" dirty="0"/>
          </a:p>
        </p:txBody>
      </p:sp>
      <p:cxnSp>
        <p:nvCxnSpPr>
          <p:cNvPr id="5" name="Rak 4">
            <a:extLst>
              <a:ext uri="{FF2B5EF4-FFF2-40B4-BE49-F238E27FC236}">
                <a16:creationId xmlns:a16="http://schemas.microsoft.com/office/drawing/2014/main" id="{A92A1FEC-0841-E6F7-AAA0-21FA3F438655}"/>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7A8E00B4-E4C2-996F-62F0-A3BFD2ED5C7E}"/>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6" name="TextBox 1">
            <a:extLst>
              <a:ext uri="{FF2B5EF4-FFF2-40B4-BE49-F238E27FC236}">
                <a16:creationId xmlns:a16="http://schemas.microsoft.com/office/drawing/2014/main" id="{54697D11-1551-D045-6478-DB07FD57891B}"/>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40447285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eader, bullets, picture">
    <p:bg>
      <p:bgPr>
        <a:solidFill>
          <a:srgbClr val="F0F6F0"/>
        </a:solidFill>
        <a:effectLst/>
      </p:bgPr>
    </p:bg>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820C25B4-ABD2-87BE-459B-DF032AD7761A}"/>
              </a:ext>
            </a:extLst>
          </p:cNvPr>
          <p:cNvSpPr>
            <a:spLocks noGrp="1"/>
          </p:cNvSpPr>
          <p:nvPr>
            <p:ph type="pic" sz="quarter" idx="11" hasCustomPrompt="1"/>
          </p:nvPr>
        </p:nvSpPr>
        <p:spPr>
          <a:xfrm>
            <a:off x="6096000" y="765175"/>
            <a:ext cx="6096000" cy="5583493"/>
          </a:xfrm>
        </p:spPr>
        <p:txBody>
          <a:bodyPr tIns="0" bIns="720000" anchor="ctr" anchorCtr="0"/>
          <a:lstStyle>
            <a:lvl1pPr marL="0" indent="0" algn="ctr">
              <a:buNone/>
              <a:defRPr/>
            </a:lvl1pPr>
          </a:lstStyle>
          <a:p>
            <a:r>
              <a:rPr lang="en-GB" dirty="0"/>
              <a:t>Click icon to add picture</a:t>
            </a:r>
            <a:endParaRPr lang="sv-SE" dirty="0"/>
          </a:p>
        </p:txBody>
      </p:sp>
      <p:sp>
        <p:nvSpPr>
          <p:cNvPr id="10" name="Rubrik 1">
            <a:extLst>
              <a:ext uri="{FF2B5EF4-FFF2-40B4-BE49-F238E27FC236}">
                <a16:creationId xmlns:a16="http://schemas.microsoft.com/office/drawing/2014/main" id="{EE3C8EDD-BDD3-60E4-29E4-B3BE738461B9}"/>
              </a:ext>
            </a:extLst>
          </p:cNvPr>
          <p:cNvSpPr>
            <a:spLocks noGrp="1"/>
          </p:cNvSpPr>
          <p:nvPr>
            <p:ph type="title" hasCustomPrompt="1"/>
          </p:nvPr>
        </p:nvSpPr>
        <p:spPr>
          <a:xfrm>
            <a:off x="263525" y="757266"/>
            <a:ext cx="5580035" cy="715835"/>
          </a:xfrm>
        </p:spPr>
        <p:txBody>
          <a:bodyPr wrap="square" bIns="270000" anchor="t" anchorCtr="0">
            <a:spAutoFit/>
          </a:bodyPr>
          <a:lstStyle>
            <a:lvl1pPr>
              <a:defRPr sz="3200" b="0"/>
            </a:lvl1pPr>
          </a:lstStyle>
          <a:p>
            <a:r>
              <a:rPr lang="sv-SE" dirty="0" err="1"/>
              <a:t>Heading</a:t>
            </a:r>
            <a:endParaRPr lang="sv-SE" dirty="0"/>
          </a:p>
        </p:txBody>
      </p:sp>
      <p:sp>
        <p:nvSpPr>
          <p:cNvPr id="11" name="Platshållare för text 3">
            <a:extLst>
              <a:ext uri="{FF2B5EF4-FFF2-40B4-BE49-F238E27FC236}">
                <a16:creationId xmlns:a16="http://schemas.microsoft.com/office/drawing/2014/main" id="{0FC7735E-69ED-0570-503E-B59DFA1F15A4}"/>
              </a:ext>
            </a:extLst>
          </p:cNvPr>
          <p:cNvSpPr>
            <a:spLocks noGrp="1"/>
          </p:cNvSpPr>
          <p:nvPr>
            <p:ph type="body" sz="quarter" idx="10" hasCustomPrompt="1"/>
          </p:nvPr>
        </p:nvSpPr>
        <p:spPr>
          <a:xfrm>
            <a:off x="263647" y="1473101"/>
            <a:ext cx="5579942" cy="3093620"/>
          </a:xfrm>
        </p:spPr>
        <p:txBody>
          <a:bodyPr>
            <a:noAutofit/>
          </a:bodyPr>
          <a:lstStyle>
            <a:lvl1pPr>
              <a:spcBef>
                <a:spcPts val="1000"/>
              </a:spcBef>
              <a:defRPr/>
            </a:lvl1pPr>
          </a:lstStyle>
          <a:p>
            <a:pPr lvl="0"/>
            <a:r>
              <a:rPr lang="sv-SE" dirty="0" err="1"/>
              <a:t>Bulletlist</a:t>
            </a:r>
            <a:r>
              <a:rPr lang="sv-SE" dirty="0"/>
              <a:t> </a:t>
            </a:r>
            <a:r>
              <a:rPr lang="sv-SE" dirty="0" err="1"/>
              <a:t>level</a:t>
            </a:r>
            <a:r>
              <a:rPr lang="sv-SE" dirty="0"/>
              <a:t> 1</a:t>
            </a:r>
          </a:p>
          <a:p>
            <a:pPr lvl="0"/>
            <a:r>
              <a:rPr lang="sv-SE" dirty="0" err="1"/>
              <a:t>Bulletlist</a:t>
            </a:r>
            <a:r>
              <a:rPr lang="sv-SE" dirty="0"/>
              <a:t> </a:t>
            </a:r>
            <a:r>
              <a:rPr lang="sv-SE" dirty="0" err="1"/>
              <a:t>level</a:t>
            </a:r>
            <a:r>
              <a:rPr lang="sv-SE" dirty="0"/>
              <a:t> 1</a:t>
            </a:r>
          </a:p>
          <a:p>
            <a:pPr marL="179388" marR="0" lvl="0" indent="-179388" algn="l" defTabSz="685800" rtl="0" eaLnBrk="1" fontAlgn="auto" latinLnBrk="0" hangingPunct="1">
              <a:lnSpc>
                <a:spcPct val="100000"/>
              </a:lnSpc>
              <a:spcBef>
                <a:spcPts val="750"/>
              </a:spcBef>
              <a:spcAft>
                <a:spcPts val="0"/>
              </a:spcAft>
              <a:buClr>
                <a:schemeClr val="accent2"/>
              </a:buClr>
              <a:buSzTx/>
              <a:buFont typeface="Wingdings" pitchFamily="2" charset="2"/>
              <a:buChar char="§"/>
              <a:tabLst/>
              <a:defRPr/>
            </a:pPr>
            <a:r>
              <a:rPr lang="sv-SE" dirty="0" err="1"/>
              <a:t>Bulletlist</a:t>
            </a:r>
            <a:r>
              <a:rPr lang="sv-SE" dirty="0"/>
              <a:t> </a:t>
            </a:r>
            <a:r>
              <a:rPr lang="sv-SE" dirty="0" err="1"/>
              <a:t>level</a:t>
            </a:r>
            <a:r>
              <a:rPr lang="sv-SE" dirty="0"/>
              <a:t> 1</a:t>
            </a:r>
          </a:p>
        </p:txBody>
      </p:sp>
      <p:sp>
        <p:nvSpPr>
          <p:cNvPr id="15" name="Platshållare för text 2">
            <a:extLst>
              <a:ext uri="{FF2B5EF4-FFF2-40B4-BE49-F238E27FC236}">
                <a16:creationId xmlns:a16="http://schemas.microsoft.com/office/drawing/2014/main" id="{0912F9BE-EC69-B705-00EC-A8CA18FAC010}"/>
              </a:ext>
            </a:extLst>
          </p:cNvPr>
          <p:cNvSpPr>
            <a:spLocks noGrp="1"/>
          </p:cNvSpPr>
          <p:nvPr>
            <p:ph idx="12" hasCustomPrompt="1"/>
          </p:nvPr>
        </p:nvSpPr>
        <p:spPr>
          <a:xfrm>
            <a:off x="6096000" y="6499925"/>
            <a:ext cx="580287"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dirty="0"/>
              <a:t>Information:</a:t>
            </a:r>
          </a:p>
        </p:txBody>
      </p:sp>
      <p:cxnSp>
        <p:nvCxnSpPr>
          <p:cNvPr id="2" name="Rak 1">
            <a:extLst>
              <a:ext uri="{FF2B5EF4-FFF2-40B4-BE49-F238E27FC236}">
                <a16:creationId xmlns:a16="http://schemas.microsoft.com/office/drawing/2014/main" id="{4749117A-2E18-CCE4-2D4D-F62680A5FC9E}"/>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Bildobjekt 5">
            <a:extLst>
              <a:ext uri="{FF2B5EF4-FFF2-40B4-BE49-F238E27FC236}">
                <a16:creationId xmlns:a16="http://schemas.microsoft.com/office/drawing/2014/main" id="{08F7C987-5974-74CC-D3F2-7601CB529789}"/>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3" name="TextBox 1">
            <a:extLst>
              <a:ext uri="{FF2B5EF4-FFF2-40B4-BE49-F238E27FC236}">
                <a16:creationId xmlns:a16="http://schemas.microsoft.com/office/drawing/2014/main" id="{5091CE9C-1D85-9E86-DB12-6E2CEC13BCDA}"/>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412610503"/>
      </p:ext>
    </p:extLst>
  </p:cSld>
  <p:clrMapOvr>
    <a:masterClrMapping/>
  </p:clrMapOvr>
  <p:extLst>
    <p:ext uri="{DCECCB84-F9BA-43D5-87BE-67443E8EF086}">
      <p15:sldGuideLst xmlns:p15="http://schemas.microsoft.com/office/powerpoint/2012/main">
        <p15:guide id="1" pos="4226">
          <p15:clr>
            <a:srgbClr val="FBAE40"/>
          </p15:clr>
        </p15:guide>
        <p15:guide id="2" pos="3681">
          <p15:clr>
            <a:srgbClr val="FBAE40"/>
          </p15:clr>
        </p15:guide>
        <p15:guide id="3" orient="horz" pos="48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Header, text, picture">
    <p:bg>
      <p:bgPr>
        <a:solidFill>
          <a:srgbClr val="F0F6F0"/>
        </a:solidFill>
        <a:effectLst/>
      </p:bgPr>
    </p:bg>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EE3C8EDD-BDD3-60E4-29E4-B3BE738461B9}"/>
              </a:ext>
            </a:extLst>
          </p:cNvPr>
          <p:cNvSpPr>
            <a:spLocks noGrp="1"/>
          </p:cNvSpPr>
          <p:nvPr>
            <p:ph type="title" hasCustomPrompt="1"/>
          </p:nvPr>
        </p:nvSpPr>
        <p:spPr>
          <a:xfrm>
            <a:off x="263525" y="765616"/>
            <a:ext cx="5580035" cy="715835"/>
          </a:xfrm>
        </p:spPr>
        <p:txBody>
          <a:bodyPr wrap="square" bIns="270000" anchor="t" anchorCtr="0">
            <a:spAutoFit/>
          </a:bodyPr>
          <a:lstStyle>
            <a:lvl1pPr>
              <a:defRPr sz="3200" b="0"/>
            </a:lvl1pPr>
          </a:lstStyle>
          <a:p>
            <a:r>
              <a:rPr lang="sv-SE" dirty="0" err="1"/>
              <a:t>Heading</a:t>
            </a:r>
            <a:endParaRPr lang="sv-SE" dirty="0"/>
          </a:p>
        </p:txBody>
      </p:sp>
      <p:sp>
        <p:nvSpPr>
          <p:cNvPr id="11" name="Platshållare för text 3">
            <a:extLst>
              <a:ext uri="{FF2B5EF4-FFF2-40B4-BE49-F238E27FC236}">
                <a16:creationId xmlns:a16="http://schemas.microsoft.com/office/drawing/2014/main" id="{0FC7735E-69ED-0570-503E-B59DFA1F15A4}"/>
              </a:ext>
            </a:extLst>
          </p:cNvPr>
          <p:cNvSpPr>
            <a:spLocks noGrp="1"/>
          </p:cNvSpPr>
          <p:nvPr>
            <p:ph type="body" sz="quarter" idx="10" hasCustomPrompt="1"/>
          </p:nvPr>
        </p:nvSpPr>
        <p:spPr>
          <a:xfrm>
            <a:off x="263647" y="1481451"/>
            <a:ext cx="5579942" cy="3085271"/>
          </a:xfrm>
        </p:spPr>
        <p:txBody>
          <a:bodyPr>
            <a:noAutofit/>
          </a:bodyPr>
          <a:lstStyle>
            <a:lvl1pPr marL="0" indent="0">
              <a:spcBef>
                <a:spcPts val="1000"/>
              </a:spcBef>
              <a:buNone/>
              <a:defRPr/>
            </a:lvl1pPr>
          </a:lstStyle>
          <a:p>
            <a:pPr lvl="0"/>
            <a:r>
              <a:rPr lang="sv-SE" dirty="0"/>
              <a:t>Body text</a:t>
            </a:r>
          </a:p>
        </p:txBody>
      </p:sp>
      <p:sp>
        <p:nvSpPr>
          <p:cNvPr id="6" name="Platshållare för text 2">
            <a:extLst>
              <a:ext uri="{FF2B5EF4-FFF2-40B4-BE49-F238E27FC236}">
                <a16:creationId xmlns:a16="http://schemas.microsoft.com/office/drawing/2014/main" id="{A7F6E89F-C682-AF9D-C39F-13D2307AFEDC}"/>
              </a:ext>
            </a:extLst>
          </p:cNvPr>
          <p:cNvSpPr>
            <a:spLocks noGrp="1"/>
          </p:cNvSpPr>
          <p:nvPr>
            <p:ph idx="12" hasCustomPrompt="1"/>
          </p:nvPr>
        </p:nvSpPr>
        <p:spPr>
          <a:xfrm>
            <a:off x="6096000" y="6499925"/>
            <a:ext cx="580287"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dirty="0"/>
              <a:t>Information:</a:t>
            </a:r>
          </a:p>
        </p:txBody>
      </p:sp>
      <p:cxnSp>
        <p:nvCxnSpPr>
          <p:cNvPr id="2" name="Rak 1">
            <a:extLst>
              <a:ext uri="{FF2B5EF4-FFF2-40B4-BE49-F238E27FC236}">
                <a16:creationId xmlns:a16="http://schemas.microsoft.com/office/drawing/2014/main" id="{C08B6603-4B4D-8B09-F769-C2E88A7A38B2}"/>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Platshållare för bild 4">
            <a:extLst>
              <a:ext uri="{FF2B5EF4-FFF2-40B4-BE49-F238E27FC236}">
                <a16:creationId xmlns:a16="http://schemas.microsoft.com/office/drawing/2014/main" id="{ACF7FB05-730E-CE25-5173-4CFFF6E6F12F}"/>
              </a:ext>
            </a:extLst>
          </p:cNvPr>
          <p:cNvSpPr>
            <a:spLocks noGrp="1"/>
          </p:cNvSpPr>
          <p:nvPr>
            <p:ph type="pic" sz="quarter" idx="11" hasCustomPrompt="1"/>
          </p:nvPr>
        </p:nvSpPr>
        <p:spPr>
          <a:xfrm>
            <a:off x="6096000" y="765175"/>
            <a:ext cx="6096000" cy="5583493"/>
          </a:xfrm>
        </p:spPr>
        <p:txBody>
          <a:bodyPr tIns="0" bIns="720000" anchor="ctr" anchorCtr="0"/>
          <a:lstStyle>
            <a:lvl1pPr marL="0" indent="0" algn="ctr">
              <a:buNone/>
              <a:defRPr/>
            </a:lvl1pPr>
          </a:lstStyle>
          <a:p>
            <a:r>
              <a:rPr lang="en-GB" dirty="0"/>
              <a:t>Click icon to add picture</a:t>
            </a:r>
            <a:endParaRPr lang="sv-SE" dirty="0"/>
          </a:p>
        </p:txBody>
      </p:sp>
      <p:pic>
        <p:nvPicPr>
          <p:cNvPr id="5" name="Bildobjekt 4">
            <a:extLst>
              <a:ext uri="{FF2B5EF4-FFF2-40B4-BE49-F238E27FC236}">
                <a16:creationId xmlns:a16="http://schemas.microsoft.com/office/drawing/2014/main" id="{7B2CB759-DAD3-6FEF-46EE-91105B6BF5C4}"/>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3" name="TextBox 1">
            <a:extLst>
              <a:ext uri="{FF2B5EF4-FFF2-40B4-BE49-F238E27FC236}">
                <a16:creationId xmlns:a16="http://schemas.microsoft.com/office/drawing/2014/main" id="{48A760E9-54BA-2B2F-24C5-2C30DEEAF026}"/>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146578164"/>
      </p:ext>
    </p:extLst>
  </p:cSld>
  <p:clrMapOvr>
    <a:masterClrMapping/>
  </p:clrMapOvr>
  <p:extLst>
    <p:ext uri="{DCECCB84-F9BA-43D5-87BE-67443E8EF086}">
      <p15:sldGuideLst xmlns:p15="http://schemas.microsoft.com/office/powerpoint/2012/main">
        <p15:guide id="1" pos="4226">
          <p15:clr>
            <a:srgbClr val="FBAE40"/>
          </p15:clr>
        </p15:guide>
        <p15:guide id="2" pos="3681">
          <p15:clr>
            <a:srgbClr val="FBAE40"/>
          </p15:clr>
        </p15:guide>
        <p15:guide id="3" orient="horz" pos="48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eader, bullets, pictures">
    <p:bg>
      <p:bgPr>
        <a:solidFill>
          <a:srgbClr val="F0F6F0"/>
        </a:solidFill>
        <a:effectLst/>
      </p:bgPr>
    </p:bg>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EE3C8EDD-BDD3-60E4-29E4-B3BE738461B9}"/>
              </a:ext>
            </a:extLst>
          </p:cNvPr>
          <p:cNvSpPr>
            <a:spLocks noGrp="1"/>
          </p:cNvSpPr>
          <p:nvPr>
            <p:ph type="title" hasCustomPrompt="1"/>
          </p:nvPr>
        </p:nvSpPr>
        <p:spPr>
          <a:xfrm>
            <a:off x="263525" y="765177"/>
            <a:ext cx="5580063" cy="715835"/>
          </a:xfrm>
        </p:spPr>
        <p:txBody>
          <a:bodyPr wrap="square" bIns="270000" anchor="t" anchorCtr="0">
            <a:spAutoFit/>
          </a:bodyPr>
          <a:lstStyle>
            <a:lvl1pPr>
              <a:defRPr sz="3200" b="0"/>
            </a:lvl1pPr>
          </a:lstStyle>
          <a:p>
            <a:r>
              <a:rPr lang="sv-SE" dirty="0" err="1"/>
              <a:t>Heading</a:t>
            </a:r>
            <a:endParaRPr lang="sv-SE" dirty="0"/>
          </a:p>
        </p:txBody>
      </p:sp>
      <p:sp>
        <p:nvSpPr>
          <p:cNvPr id="11" name="Platshållare för text 3">
            <a:extLst>
              <a:ext uri="{FF2B5EF4-FFF2-40B4-BE49-F238E27FC236}">
                <a16:creationId xmlns:a16="http://schemas.microsoft.com/office/drawing/2014/main" id="{0FC7735E-69ED-0570-503E-B59DFA1F15A4}"/>
              </a:ext>
            </a:extLst>
          </p:cNvPr>
          <p:cNvSpPr>
            <a:spLocks noGrp="1"/>
          </p:cNvSpPr>
          <p:nvPr>
            <p:ph type="body" sz="quarter" idx="10" hasCustomPrompt="1"/>
          </p:nvPr>
        </p:nvSpPr>
        <p:spPr>
          <a:xfrm>
            <a:off x="263647" y="1481012"/>
            <a:ext cx="5579942" cy="3085710"/>
          </a:xfrm>
        </p:spPr>
        <p:txBody>
          <a:bodyPr>
            <a:noAutofit/>
          </a:bodyPr>
          <a:lstStyle>
            <a:lvl1pPr marL="0" indent="0">
              <a:spcBef>
                <a:spcPts val="1000"/>
              </a:spcBef>
              <a:buNone/>
              <a:defRPr/>
            </a:lvl1pPr>
          </a:lstStyle>
          <a:p>
            <a:pPr lvl="0"/>
            <a:r>
              <a:rPr lang="sv-SE" dirty="0"/>
              <a:t>Body text</a:t>
            </a:r>
          </a:p>
        </p:txBody>
      </p:sp>
      <p:sp>
        <p:nvSpPr>
          <p:cNvPr id="12" name="Platshållare för bild 4">
            <a:extLst>
              <a:ext uri="{FF2B5EF4-FFF2-40B4-BE49-F238E27FC236}">
                <a16:creationId xmlns:a16="http://schemas.microsoft.com/office/drawing/2014/main" id="{CE2C4001-377A-E408-C94C-4061C3843CA0}"/>
              </a:ext>
            </a:extLst>
          </p:cNvPr>
          <p:cNvSpPr>
            <a:spLocks noGrp="1"/>
          </p:cNvSpPr>
          <p:nvPr>
            <p:ph type="pic" sz="quarter" idx="14" hasCustomPrompt="1"/>
          </p:nvPr>
        </p:nvSpPr>
        <p:spPr>
          <a:xfrm>
            <a:off x="6096122" y="765174"/>
            <a:ext cx="5832353" cy="2786535"/>
          </a:xfrm>
        </p:spPr>
        <p:txBody>
          <a:bodyPr tIns="0" bIns="720000" anchor="ctr" anchorCtr="0"/>
          <a:lstStyle>
            <a:lvl1pPr marL="0" indent="0" algn="ctr">
              <a:buNone/>
              <a:defRPr/>
            </a:lvl1pPr>
          </a:lstStyle>
          <a:p>
            <a:r>
              <a:rPr lang="en-GB" dirty="0"/>
              <a:t>Click icon to add picture</a:t>
            </a:r>
            <a:endParaRPr lang="sv-SE" dirty="0"/>
          </a:p>
        </p:txBody>
      </p:sp>
      <p:sp>
        <p:nvSpPr>
          <p:cNvPr id="14" name="Platshållare för bild 4">
            <a:extLst>
              <a:ext uri="{FF2B5EF4-FFF2-40B4-BE49-F238E27FC236}">
                <a16:creationId xmlns:a16="http://schemas.microsoft.com/office/drawing/2014/main" id="{922CB3BF-6098-0551-C65A-92378FCF9FB7}"/>
              </a:ext>
            </a:extLst>
          </p:cNvPr>
          <p:cNvSpPr>
            <a:spLocks noGrp="1"/>
          </p:cNvSpPr>
          <p:nvPr>
            <p:ph type="pic" sz="quarter" idx="16" hasCustomPrompt="1"/>
          </p:nvPr>
        </p:nvSpPr>
        <p:spPr>
          <a:xfrm>
            <a:off x="6096122" y="3824083"/>
            <a:ext cx="5832353" cy="2521154"/>
          </a:xfrm>
        </p:spPr>
        <p:txBody>
          <a:bodyPr tIns="0" bIns="720000" anchor="ctr" anchorCtr="0"/>
          <a:lstStyle>
            <a:lvl1pPr marL="0" indent="0" algn="ctr">
              <a:buNone/>
              <a:defRPr/>
            </a:lvl1pPr>
          </a:lstStyle>
          <a:p>
            <a:r>
              <a:rPr lang="en-GB" dirty="0"/>
              <a:t>Click icon to add picture</a:t>
            </a:r>
            <a:endParaRPr lang="sv-SE" dirty="0"/>
          </a:p>
        </p:txBody>
      </p:sp>
      <p:sp>
        <p:nvSpPr>
          <p:cNvPr id="17" name="Platshållare för text 2">
            <a:extLst>
              <a:ext uri="{FF2B5EF4-FFF2-40B4-BE49-F238E27FC236}">
                <a16:creationId xmlns:a16="http://schemas.microsoft.com/office/drawing/2014/main" id="{447E1B22-62C4-5C8C-6251-6FE75F1771B8}"/>
              </a:ext>
            </a:extLst>
          </p:cNvPr>
          <p:cNvSpPr>
            <a:spLocks noGrp="1"/>
          </p:cNvSpPr>
          <p:nvPr>
            <p:ph idx="12" hasCustomPrompt="1"/>
          </p:nvPr>
        </p:nvSpPr>
        <p:spPr>
          <a:xfrm>
            <a:off x="6096000" y="6499925"/>
            <a:ext cx="580287"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dirty="0"/>
              <a:t>Information:</a:t>
            </a:r>
          </a:p>
        </p:txBody>
      </p:sp>
      <p:cxnSp>
        <p:nvCxnSpPr>
          <p:cNvPr id="2" name="Rak 1">
            <a:extLst>
              <a:ext uri="{FF2B5EF4-FFF2-40B4-BE49-F238E27FC236}">
                <a16:creationId xmlns:a16="http://schemas.microsoft.com/office/drawing/2014/main" id="{57750377-4969-491C-9B70-B13BCF8B6170}"/>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D5B09C1C-4999-7844-AE78-B2BDFE103E80}"/>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3" name="TextBox 1">
            <a:extLst>
              <a:ext uri="{FF2B5EF4-FFF2-40B4-BE49-F238E27FC236}">
                <a16:creationId xmlns:a16="http://schemas.microsoft.com/office/drawing/2014/main" id="{79B03D99-FD75-4557-E50A-D843AAE96D6A}"/>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1481447963"/>
      </p:ext>
    </p:extLst>
  </p:cSld>
  <p:clrMapOvr>
    <a:masterClrMapping/>
  </p:clrMapOvr>
  <p:extLst>
    <p:ext uri="{DCECCB84-F9BA-43D5-87BE-67443E8EF086}">
      <p15:sldGuideLst xmlns:p15="http://schemas.microsoft.com/office/powerpoint/2012/main">
        <p15:guide id="1" pos="4226">
          <p15:clr>
            <a:srgbClr val="FBAE40"/>
          </p15:clr>
        </p15:guide>
        <p15:guide id="2" pos="3681">
          <p15:clr>
            <a:srgbClr val="FBAE40"/>
          </p15:clr>
        </p15:guide>
        <p15:guide id="3" orient="horz" pos="48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agram 1">
    <p:bg>
      <p:bgPr>
        <a:solidFill>
          <a:srgbClr val="F0F6F0"/>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FE1EBF-7F72-4258-6759-8C30091CD9CD}"/>
              </a:ext>
            </a:extLst>
          </p:cNvPr>
          <p:cNvSpPr>
            <a:spLocks noGrp="1"/>
          </p:cNvSpPr>
          <p:nvPr>
            <p:ph type="title" hasCustomPrompt="1"/>
          </p:nvPr>
        </p:nvSpPr>
        <p:spPr>
          <a:xfrm>
            <a:off x="263525" y="765175"/>
            <a:ext cx="5580035" cy="715835"/>
          </a:xfrm>
        </p:spPr>
        <p:txBody>
          <a:bodyPr wrap="square" bIns="270000" anchor="t" anchorCtr="0">
            <a:spAutoFit/>
          </a:bodyPr>
          <a:lstStyle>
            <a:lvl1pPr>
              <a:defRPr sz="3200" b="0"/>
            </a:lvl1pPr>
          </a:lstStyle>
          <a:p>
            <a:r>
              <a:rPr lang="sv-SE" dirty="0" err="1"/>
              <a:t>Heading</a:t>
            </a:r>
            <a:endParaRPr lang="sv-SE" dirty="0"/>
          </a:p>
        </p:txBody>
      </p:sp>
      <p:sp>
        <p:nvSpPr>
          <p:cNvPr id="3" name="Platshållare för text 3">
            <a:extLst>
              <a:ext uri="{FF2B5EF4-FFF2-40B4-BE49-F238E27FC236}">
                <a16:creationId xmlns:a16="http://schemas.microsoft.com/office/drawing/2014/main" id="{0615F8E5-386A-534B-7899-928D250F39F6}"/>
              </a:ext>
            </a:extLst>
          </p:cNvPr>
          <p:cNvSpPr>
            <a:spLocks noGrp="1"/>
          </p:cNvSpPr>
          <p:nvPr>
            <p:ph type="body" sz="quarter" idx="10" hasCustomPrompt="1"/>
          </p:nvPr>
        </p:nvSpPr>
        <p:spPr>
          <a:xfrm>
            <a:off x="263647" y="1481009"/>
            <a:ext cx="5579942" cy="1947985"/>
          </a:xfrm>
        </p:spPr>
        <p:txBody>
          <a:bodyPr>
            <a:noAutofit/>
          </a:bodyPr>
          <a:lstStyle>
            <a:lvl1pPr marL="0" indent="0">
              <a:spcBef>
                <a:spcPts val="1000"/>
              </a:spcBef>
              <a:buNone/>
              <a:defRPr/>
            </a:lvl1pPr>
          </a:lstStyle>
          <a:p>
            <a:pPr lvl="0"/>
            <a:r>
              <a:rPr lang="sv-SE" dirty="0"/>
              <a:t>Body text</a:t>
            </a:r>
          </a:p>
        </p:txBody>
      </p:sp>
      <p:sp>
        <p:nvSpPr>
          <p:cNvPr id="4" name="Platshållare för diagram 3">
            <a:extLst>
              <a:ext uri="{FF2B5EF4-FFF2-40B4-BE49-F238E27FC236}">
                <a16:creationId xmlns:a16="http://schemas.microsoft.com/office/drawing/2014/main" id="{CF9ADEAC-4F15-CD23-6A3A-0CD13B0CB6D2}"/>
              </a:ext>
            </a:extLst>
          </p:cNvPr>
          <p:cNvSpPr>
            <a:spLocks noGrp="1"/>
          </p:cNvSpPr>
          <p:nvPr>
            <p:ph type="chart" sz="quarter" idx="15" hasCustomPrompt="1"/>
          </p:nvPr>
        </p:nvSpPr>
        <p:spPr>
          <a:xfrm>
            <a:off x="6094800" y="750716"/>
            <a:ext cx="5832475" cy="2663822"/>
          </a:xfrm>
        </p:spPr>
        <p:txBody>
          <a:bodyPr bIns="720000" anchor="ctr" anchorCtr="0"/>
          <a:lstStyle>
            <a:lvl1pPr marL="0" indent="0" algn="ctr">
              <a:buNone/>
              <a:defRPr/>
            </a:lvl1pPr>
          </a:lstStyle>
          <a:p>
            <a:r>
              <a:rPr lang="sv-SE" dirty="0" err="1"/>
              <a:t>Click</a:t>
            </a:r>
            <a:r>
              <a:rPr lang="sv-SE" dirty="0"/>
              <a:t> </a:t>
            </a:r>
            <a:r>
              <a:rPr lang="sv-SE" dirty="0" err="1"/>
              <a:t>icon</a:t>
            </a:r>
            <a:r>
              <a:rPr lang="sv-SE" dirty="0"/>
              <a:t> to </a:t>
            </a:r>
            <a:r>
              <a:rPr lang="sv-SE" dirty="0" err="1"/>
              <a:t>add</a:t>
            </a:r>
            <a:r>
              <a:rPr lang="sv-SE" dirty="0"/>
              <a:t> diagram</a:t>
            </a:r>
          </a:p>
        </p:txBody>
      </p:sp>
      <p:sp>
        <p:nvSpPr>
          <p:cNvPr id="13" name="Platshållare för diagram 3">
            <a:extLst>
              <a:ext uri="{FF2B5EF4-FFF2-40B4-BE49-F238E27FC236}">
                <a16:creationId xmlns:a16="http://schemas.microsoft.com/office/drawing/2014/main" id="{DB5C3751-2712-DA97-0040-30B1BECAA655}"/>
              </a:ext>
            </a:extLst>
          </p:cNvPr>
          <p:cNvSpPr>
            <a:spLocks noGrp="1"/>
          </p:cNvSpPr>
          <p:nvPr>
            <p:ph type="chart" sz="quarter" idx="17" hasCustomPrompt="1"/>
          </p:nvPr>
        </p:nvSpPr>
        <p:spPr>
          <a:xfrm>
            <a:off x="6095999" y="3681410"/>
            <a:ext cx="5831275" cy="2663821"/>
          </a:xfrm>
        </p:spPr>
        <p:txBody>
          <a:bodyPr bIns="720000" anchor="ctr" anchorCtr="0"/>
          <a:lstStyle>
            <a:lvl1pPr marL="0" indent="0" algn="ctr">
              <a:buNone/>
              <a:defRPr/>
            </a:lvl1pPr>
          </a:lstStyle>
          <a:p>
            <a:r>
              <a:rPr lang="sv-SE" dirty="0" err="1"/>
              <a:t>Click</a:t>
            </a:r>
            <a:r>
              <a:rPr lang="sv-SE" dirty="0"/>
              <a:t> </a:t>
            </a:r>
            <a:r>
              <a:rPr lang="sv-SE" dirty="0" err="1"/>
              <a:t>icon</a:t>
            </a:r>
            <a:r>
              <a:rPr lang="sv-SE" dirty="0"/>
              <a:t> to </a:t>
            </a:r>
            <a:r>
              <a:rPr lang="sv-SE" dirty="0" err="1"/>
              <a:t>add</a:t>
            </a:r>
            <a:r>
              <a:rPr lang="sv-SE" dirty="0"/>
              <a:t> diagram</a:t>
            </a:r>
          </a:p>
        </p:txBody>
      </p:sp>
      <p:sp>
        <p:nvSpPr>
          <p:cNvPr id="15" name="Platshållare för text 2">
            <a:extLst>
              <a:ext uri="{FF2B5EF4-FFF2-40B4-BE49-F238E27FC236}">
                <a16:creationId xmlns:a16="http://schemas.microsoft.com/office/drawing/2014/main" id="{02AFDE00-F337-EE02-D95E-1702A27FF31E}"/>
              </a:ext>
            </a:extLst>
          </p:cNvPr>
          <p:cNvSpPr>
            <a:spLocks noGrp="1"/>
          </p:cNvSpPr>
          <p:nvPr>
            <p:ph idx="12" hasCustomPrompt="1"/>
          </p:nvPr>
        </p:nvSpPr>
        <p:spPr>
          <a:xfrm>
            <a:off x="3179763" y="6499925"/>
            <a:ext cx="370294"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dirty="0"/>
              <a:t>Source:</a:t>
            </a:r>
          </a:p>
        </p:txBody>
      </p:sp>
      <p:sp>
        <p:nvSpPr>
          <p:cNvPr id="16" name="Platshållare för text 3">
            <a:extLst>
              <a:ext uri="{FF2B5EF4-FFF2-40B4-BE49-F238E27FC236}">
                <a16:creationId xmlns:a16="http://schemas.microsoft.com/office/drawing/2014/main" id="{0ECFF6BA-2EFC-6BD4-F66A-D80D6D8D4508}"/>
              </a:ext>
            </a:extLst>
          </p:cNvPr>
          <p:cNvSpPr>
            <a:spLocks noGrp="1"/>
          </p:cNvSpPr>
          <p:nvPr>
            <p:ph type="body" sz="quarter" idx="18" hasCustomPrompt="1"/>
          </p:nvPr>
        </p:nvSpPr>
        <p:spPr>
          <a:xfrm>
            <a:off x="263647" y="4716992"/>
            <a:ext cx="5579942" cy="830997"/>
          </a:xfrm>
        </p:spPr>
        <p:txBody>
          <a:bodyPr anchor="b" anchorCtr="0">
            <a:spAutoFit/>
          </a:bodyPr>
          <a:lstStyle>
            <a:lvl1pPr marL="0" indent="0">
              <a:buNone/>
              <a:defRPr sz="5400">
                <a:solidFill>
                  <a:schemeClr val="tx2"/>
                </a:solidFill>
              </a:defRPr>
            </a:lvl1pPr>
          </a:lstStyle>
          <a:p>
            <a:pPr lvl="0"/>
            <a:r>
              <a:rPr lang="sv-SE" dirty="0"/>
              <a:t>XX </a:t>
            </a:r>
            <a:r>
              <a:rPr lang="sv-SE" dirty="0" err="1"/>
              <a:t>unit</a:t>
            </a:r>
            <a:endParaRPr lang="sv-SE" dirty="0"/>
          </a:p>
        </p:txBody>
      </p:sp>
      <p:cxnSp>
        <p:nvCxnSpPr>
          <p:cNvPr id="5" name="Rak 4">
            <a:extLst>
              <a:ext uri="{FF2B5EF4-FFF2-40B4-BE49-F238E27FC236}">
                <a16:creationId xmlns:a16="http://schemas.microsoft.com/office/drawing/2014/main" id="{1D119EFB-8086-26EC-E0CD-2AA7B3313EA0}"/>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Bildobjekt 5">
            <a:extLst>
              <a:ext uri="{FF2B5EF4-FFF2-40B4-BE49-F238E27FC236}">
                <a16:creationId xmlns:a16="http://schemas.microsoft.com/office/drawing/2014/main" id="{534491D9-9B5B-9201-7A0F-4F07E2C4E077}"/>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7" name="TextBox 1">
            <a:extLst>
              <a:ext uri="{FF2B5EF4-FFF2-40B4-BE49-F238E27FC236}">
                <a16:creationId xmlns:a16="http://schemas.microsoft.com/office/drawing/2014/main" id="{1DD8368D-17AA-5A18-D102-296E6D7CB16C}"/>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1150787990"/>
      </p:ext>
    </p:extLst>
  </p:cSld>
  <p:clrMapOvr>
    <a:masterClrMapping/>
  </p:clrMapOvr>
  <p:extLst>
    <p:ext uri="{DCECCB84-F9BA-43D5-87BE-67443E8EF086}">
      <p15:sldGuideLst xmlns:p15="http://schemas.microsoft.com/office/powerpoint/2012/main">
        <p15:guide id="1" pos="4226">
          <p15:clr>
            <a:srgbClr val="FBAE40"/>
          </p15:clr>
        </p15:guide>
        <p15:guide id="2" pos="368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agram 2">
    <p:bg>
      <p:bgPr>
        <a:solidFill>
          <a:srgbClr val="F0F6F0"/>
        </a:solidFill>
        <a:effectLst/>
      </p:bgPr>
    </p:bg>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EE3C8EDD-BDD3-60E4-29E4-B3BE738461B9}"/>
              </a:ext>
            </a:extLst>
          </p:cNvPr>
          <p:cNvSpPr>
            <a:spLocks noGrp="1"/>
          </p:cNvSpPr>
          <p:nvPr>
            <p:ph type="title" hasCustomPrompt="1"/>
          </p:nvPr>
        </p:nvSpPr>
        <p:spPr>
          <a:xfrm>
            <a:off x="263525" y="765175"/>
            <a:ext cx="5580035" cy="715835"/>
          </a:xfrm>
        </p:spPr>
        <p:txBody>
          <a:bodyPr wrap="square" bIns="270000" anchor="t" anchorCtr="0">
            <a:spAutoFit/>
          </a:bodyPr>
          <a:lstStyle>
            <a:lvl1pPr>
              <a:defRPr sz="3200" b="0"/>
            </a:lvl1pPr>
          </a:lstStyle>
          <a:p>
            <a:r>
              <a:rPr lang="sv-SE" dirty="0" err="1"/>
              <a:t>Heading</a:t>
            </a:r>
            <a:endParaRPr lang="sv-SE" dirty="0"/>
          </a:p>
        </p:txBody>
      </p:sp>
      <p:sp>
        <p:nvSpPr>
          <p:cNvPr id="11" name="Platshållare för text 3">
            <a:extLst>
              <a:ext uri="{FF2B5EF4-FFF2-40B4-BE49-F238E27FC236}">
                <a16:creationId xmlns:a16="http://schemas.microsoft.com/office/drawing/2014/main" id="{0FC7735E-69ED-0570-503E-B59DFA1F15A4}"/>
              </a:ext>
            </a:extLst>
          </p:cNvPr>
          <p:cNvSpPr>
            <a:spLocks noGrp="1"/>
          </p:cNvSpPr>
          <p:nvPr>
            <p:ph type="body" sz="quarter" idx="10" hasCustomPrompt="1"/>
          </p:nvPr>
        </p:nvSpPr>
        <p:spPr>
          <a:xfrm>
            <a:off x="263647" y="1481010"/>
            <a:ext cx="5579942" cy="3085709"/>
          </a:xfrm>
        </p:spPr>
        <p:txBody>
          <a:bodyPr>
            <a:noAutofit/>
          </a:bodyPr>
          <a:lstStyle>
            <a:lvl1pPr marL="0" indent="0">
              <a:spcBef>
                <a:spcPts val="1000"/>
              </a:spcBef>
              <a:buNone/>
              <a:defRPr/>
            </a:lvl1pPr>
          </a:lstStyle>
          <a:p>
            <a:pPr lvl="0"/>
            <a:r>
              <a:rPr lang="sv-SE" dirty="0"/>
              <a:t>Body text</a:t>
            </a:r>
          </a:p>
        </p:txBody>
      </p:sp>
      <p:sp>
        <p:nvSpPr>
          <p:cNvPr id="6" name="Platshållare för diagram 3">
            <a:extLst>
              <a:ext uri="{FF2B5EF4-FFF2-40B4-BE49-F238E27FC236}">
                <a16:creationId xmlns:a16="http://schemas.microsoft.com/office/drawing/2014/main" id="{0B0D31D5-3252-2FF2-8FCC-50CC16BD4F46}"/>
              </a:ext>
            </a:extLst>
          </p:cNvPr>
          <p:cNvSpPr>
            <a:spLocks noGrp="1"/>
          </p:cNvSpPr>
          <p:nvPr>
            <p:ph type="chart" sz="quarter" idx="16" hasCustomPrompt="1"/>
          </p:nvPr>
        </p:nvSpPr>
        <p:spPr>
          <a:xfrm>
            <a:off x="6094800" y="765175"/>
            <a:ext cx="5832475" cy="5839467"/>
          </a:xfrm>
        </p:spPr>
        <p:txBody>
          <a:bodyPr bIns="720000" anchor="ctr" anchorCtr="0"/>
          <a:lstStyle>
            <a:lvl1pPr marL="0" indent="0" algn="ctr">
              <a:buNone/>
              <a:defRPr/>
            </a:lvl1pPr>
          </a:lstStyle>
          <a:p>
            <a:r>
              <a:rPr lang="sv-SE" dirty="0" err="1"/>
              <a:t>Click</a:t>
            </a:r>
            <a:r>
              <a:rPr lang="sv-SE" dirty="0"/>
              <a:t> </a:t>
            </a:r>
            <a:r>
              <a:rPr lang="sv-SE" dirty="0" err="1"/>
              <a:t>icon</a:t>
            </a:r>
            <a:r>
              <a:rPr lang="sv-SE" dirty="0"/>
              <a:t> to </a:t>
            </a:r>
            <a:r>
              <a:rPr lang="sv-SE" dirty="0" err="1"/>
              <a:t>add</a:t>
            </a:r>
            <a:r>
              <a:rPr lang="sv-SE" dirty="0"/>
              <a:t> diagram</a:t>
            </a:r>
          </a:p>
        </p:txBody>
      </p:sp>
      <p:sp>
        <p:nvSpPr>
          <p:cNvPr id="4" name="Platshållare för text 3">
            <a:extLst>
              <a:ext uri="{FF2B5EF4-FFF2-40B4-BE49-F238E27FC236}">
                <a16:creationId xmlns:a16="http://schemas.microsoft.com/office/drawing/2014/main" id="{9066D239-5D75-9631-6F20-88CFC0CD9299}"/>
              </a:ext>
            </a:extLst>
          </p:cNvPr>
          <p:cNvSpPr>
            <a:spLocks noGrp="1"/>
          </p:cNvSpPr>
          <p:nvPr>
            <p:ph type="body" sz="quarter" idx="18" hasCustomPrompt="1"/>
          </p:nvPr>
        </p:nvSpPr>
        <p:spPr>
          <a:xfrm>
            <a:off x="263647" y="4716992"/>
            <a:ext cx="5579942" cy="830997"/>
          </a:xfrm>
        </p:spPr>
        <p:txBody>
          <a:bodyPr anchor="b" anchorCtr="0">
            <a:spAutoFit/>
          </a:bodyPr>
          <a:lstStyle>
            <a:lvl1pPr marL="0" indent="0">
              <a:buNone/>
              <a:defRPr sz="5400"/>
            </a:lvl1pPr>
          </a:lstStyle>
          <a:p>
            <a:pPr lvl="0"/>
            <a:r>
              <a:rPr lang="sv-SE" dirty="0"/>
              <a:t>XX </a:t>
            </a:r>
            <a:r>
              <a:rPr lang="sv-SE" dirty="0" err="1"/>
              <a:t>unit</a:t>
            </a:r>
            <a:endParaRPr lang="sv-SE" dirty="0"/>
          </a:p>
        </p:txBody>
      </p:sp>
      <p:cxnSp>
        <p:nvCxnSpPr>
          <p:cNvPr id="2" name="Rak 1">
            <a:extLst>
              <a:ext uri="{FF2B5EF4-FFF2-40B4-BE49-F238E27FC236}">
                <a16:creationId xmlns:a16="http://schemas.microsoft.com/office/drawing/2014/main" id="{4FC9C015-AFE5-0C4F-3FE5-08AE106B148B}"/>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Platshållare för text 2">
            <a:extLst>
              <a:ext uri="{FF2B5EF4-FFF2-40B4-BE49-F238E27FC236}">
                <a16:creationId xmlns:a16="http://schemas.microsoft.com/office/drawing/2014/main" id="{3DAFFC8D-CB5E-96F1-B502-B71EE03D962F}"/>
              </a:ext>
            </a:extLst>
          </p:cNvPr>
          <p:cNvSpPr>
            <a:spLocks noGrp="1"/>
          </p:cNvSpPr>
          <p:nvPr>
            <p:ph idx="12" hasCustomPrompt="1"/>
          </p:nvPr>
        </p:nvSpPr>
        <p:spPr>
          <a:xfrm>
            <a:off x="3179763" y="6499925"/>
            <a:ext cx="370294" cy="123111"/>
          </a:xfrm>
          <a:prstGeom prst="rect">
            <a:avLst/>
          </a:prstGeom>
        </p:spPr>
        <p:txBody>
          <a:bodyPr vert="horz" wrap="none" lIns="0" tIns="0" rIns="0" bIns="0" rtlCol="0" anchor="b" anchorCtr="0">
            <a:spAutoFit/>
          </a:bodyPr>
          <a:lstStyle>
            <a:lvl1pPr marL="0" indent="0">
              <a:buFont typeface="Arial" panose="020B0604020202020204" pitchFamily="34" charset="0"/>
              <a:buNone/>
              <a:defRPr sz="800">
                <a:solidFill>
                  <a:schemeClr val="tx1"/>
                </a:solidFill>
              </a:defRPr>
            </a:lvl1pPr>
          </a:lstStyle>
          <a:p>
            <a:pPr lvl="0"/>
            <a:r>
              <a:rPr lang="sv-SE" dirty="0"/>
              <a:t>Source:</a:t>
            </a:r>
          </a:p>
        </p:txBody>
      </p:sp>
      <p:pic>
        <p:nvPicPr>
          <p:cNvPr id="7" name="Bildobjekt 6">
            <a:extLst>
              <a:ext uri="{FF2B5EF4-FFF2-40B4-BE49-F238E27FC236}">
                <a16:creationId xmlns:a16="http://schemas.microsoft.com/office/drawing/2014/main" id="{1A9CE042-E2D7-6AB8-D003-E424F04D80E1}"/>
              </a:ext>
            </a:extLst>
          </p:cNvPr>
          <p:cNvPicPr>
            <a:picLocks noChangeAspect="1"/>
          </p:cNvPicPr>
          <p:nvPr userDrawn="1"/>
        </p:nvPicPr>
        <p:blipFill>
          <a:blip r:embed="rId2"/>
          <a:stretch>
            <a:fillRect/>
          </a:stretch>
        </p:blipFill>
        <p:spPr>
          <a:xfrm>
            <a:off x="263524" y="6348668"/>
            <a:ext cx="1482426" cy="248982"/>
          </a:xfrm>
          <a:prstGeom prst="rect">
            <a:avLst/>
          </a:prstGeom>
        </p:spPr>
      </p:pic>
    </p:spTree>
    <p:extLst>
      <p:ext uri="{BB962C8B-B14F-4D97-AF65-F5344CB8AC3E}">
        <p14:creationId xmlns:p14="http://schemas.microsoft.com/office/powerpoint/2010/main" val="4147350199"/>
      </p:ext>
    </p:extLst>
  </p:cSld>
  <p:clrMapOvr>
    <a:masterClrMapping/>
  </p:clrMapOvr>
  <p:extLst>
    <p:ext uri="{DCECCB84-F9BA-43D5-87BE-67443E8EF086}">
      <p15:sldGuideLst xmlns:p15="http://schemas.microsoft.com/office/powerpoint/2012/main">
        <p15:guide id="1" pos="4226">
          <p15:clr>
            <a:srgbClr val="FBAE40"/>
          </p15:clr>
        </p15:guide>
        <p15:guide id="2" pos="368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eople 1">
    <p:bg>
      <p:bgPr>
        <a:solidFill>
          <a:srgbClr val="F0F6F0"/>
        </a:solidFill>
        <a:effectLst/>
      </p:bgPr>
    </p:bg>
    <p:spTree>
      <p:nvGrpSpPr>
        <p:cNvPr id="1" name=""/>
        <p:cNvGrpSpPr/>
        <p:nvPr/>
      </p:nvGrpSpPr>
      <p:grpSpPr>
        <a:xfrm>
          <a:off x="0" y="0"/>
          <a:ext cx="0" cy="0"/>
          <a:chOff x="0" y="0"/>
          <a:chExt cx="0" cy="0"/>
        </a:xfrm>
      </p:grpSpPr>
      <p:pic>
        <p:nvPicPr>
          <p:cNvPr id="16" name="Bild 15">
            <a:extLst>
              <a:ext uri="{FF2B5EF4-FFF2-40B4-BE49-F238E27FC236}">
                <a16:creationId xmlns:a16="http://schemas.microsoft.com/office/drawing/2014/main" id="{2F7C9E2E-4273-B14E-61AD-6AC1153D3E87}"/>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785" b="40306"/>
          <a:stretch/>
        </p:blipFill>
        <p:spPr>
          <a:xfrm>
            <a:off x="7456741" y="2146225"/>
            <a:ext cx="4735259" cy="4711775"/>
          </a:xfrm>
          <a:prstGeom prst="rect">
            <a:avLst/>
          </a:prstGeom>
        </p:spPr>
      </p:pic>
      <p:sp>
        <p:nvSpPr>
          <p:cNvPr id="5" name="Text Placeholder 4">
            <a:extLst>
              <a:ext uri="{FF2B5EF4-FFF2-40B4-BE49-F238E27FC236}">
                <a16:creationId xmlns:a16="http://schemas.microsoft.com/office/drawing/2014/main" id="{4EA1061D-09CD-6F6F-104C-74BB131C4B84}"/>
              </a:ext>
            </a:extLst>
          </p:cNvPr>
          <p:cNvSpPr>
            <a:spLocks noGrp="1"/>
          </p:cNvSpPr>
          <p:nvPr>
            <p:ph type="body" sz="quarter" idx="14" hasCustomPrompt="1"/>
          </p:nvPr>
        </p:nvSpPr>
        <p:spPr>
          <a:xfrm>
            <a:off x="3575050" y="2423379"/>
            <a:ext cx="4765675" cy="458757"/>
          </a:xfrm>
          <a:prstGeom prst="rect">
            <a:avLst/>
          </a:prstGeom>
        </p:spPr>
        <p:txBody>
          <a:bodyPr wrap="square" lIns="0" tIns="0" rIns="0" bIns="180000">
            <a:spAutoFit/>
          </a:bodyPr>
          <a:lstStyle>
            <a:lvl1pPr marL="0" indent="0">
              <a:buNone/>
              <a:defRPr sz="18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dirty="0" err="1"/>
              <a:t>Title</a:t>
            </a:r>
            <a:r>
              <a:rPr lang="sv-SE" dirty="0"/>
              <a:t> and </a:t>
            </a:r>
            <a:r>
              <a:rPr lang="sv-SE" dirty="0" err="1"/>
              <a:t>organization</a:t>
            </a:r>
            <a:endParaRPr lang="sv-SE" dirty="0"/>
          </a:p>
        </p:txBody>
      </p:sp>
      <p:sp>
        <p:nvSpPr>
          <p:cNvPr id="3" name="Picture Placeholder 9">
            <a:extLst>
              <a:ext uri="{FF2B5EF4-FFF2-40B4-BE49-F238E27FC236}">
                <a16:creationId xmlns:a16="http://schemas.microsoft.com/office/drawing/2014/main" id="{D849F0E8-AAFB-A144-204D-533DF03EB713}"/>
              </a:ext>
            </a:extLst>
          </p:cNvPr>
          <p:cNvSpPr>
            <a:spLocks noGrp="1"/>
          </p:cNvSpPr>
          <p:nvPr>
            <p:ph type="pic" sz="quarter" idx="12"/>
          </p:nvPr>
        </p:nvSpPr>
        <p:spPr>
          <a:xfrm>
            <a:off x="263525" y="1481012"/>
            <a:ext cx="3024188" cy="3890579"/>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en-US"/>
              <a:t>Click icon to add picture</a:t>
            </a:r>
            <a:endParaRPr lang="sv-SE" dirty="0"/>
          </a:p>
        </p:txBody>
      </p:sp>
      <p:sp>
        <p:nvSpPr>
          <p:cNvPr id="8" name="Text Placeholder 4">
            <a:extLst>
              <a:ext uri="{FF2B5EF4-FFF2-40B4-BE49-F238E27FC236}">
                <a16:creationId xmlns:a16="http://schemas.microsoft.com/office/drawing/2014/main" id="{A071A572-7CFE-D8D6-E907-64AE81D74673}"/>
              </a:ext>
            </a:extLst>
          </p:cNvPr>
          <p:cNvSpPr>
            <a:spLocks noGrp="1"/>
          </p:cNvSpPr>
          <p:nvPr>
            <p:ph type="body" sz="quarter" idx="15" hasCustomPrompt="1"/>
          </p:nvPr>
        </p:nvSpPr>
        <p:spPr>
          <a:xfrm>
            <a:off x="3575051" y="4012013"/>
            <a:ext cx="1801775" cy="215444"/>
          </a:xfrm>
          <a:prstGeom prst="rect">
            <a:avLst/>
          </a:prstGeom>
        </p:spPr>
        <p:txBody>
          <a:bodyPr wrap="none" lIns="0" tIns="0" rIns="0" bIns="0">
            <a:spAutoFit/>
          </a:bodyPr>
          <a:lstStyle>
            <a:lvl1pPr marL="0" indent="0">
              <a:buNone/>
              <a:defRPr sz="14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dirty="0"/>
              <a:t>E-mail and </a:t>
            </a:r>
            <a:r>
              <a:rPr lang="sv-SE" dirty="0" err="1"/>
              <a:t>telephone</a:t>
            </a:r>
            <a:endParaRPr lang="sv-SE" dirty="0"/>
          </a:p>
        </p:txBody>
      </p:sp>
      <p:cxnSp>
        <p:nvCxnSpPr>
          <p:cNvPr id="10" name="Rak 9">
            <a:extLst>
              <a:ext uri="{FF2B5EF4-FFF2-40B4-BE49-F238E27FC236}">
                <a16:creationId xmlns:a16="http://schemas.microsoft.com/office/drawing/2014/main" id="{6F6F768F-3511-2E4A-DBFE-45581FC3B7C3}"/>
              </a:ext>
            </a:extLst>
          </p:cNvPr>
          <p:cNvCxnSpPr>
            <a:cxnSpLocks/>
          </p:cNvCxnSpPr>
          <p:nvPr userDrawn="1"/>
        </p:nvCxnSpPr>
        <p:spPr>
          <a:xfrm>
            <a:off x="3575050" y="3877000"/>
            <a:ext cx="2520950"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Rubrik 1">
            <a:extLst>
              <a:ext uri="{FF2B5EF4-FFF2-40B4-BE49-F238E27FC236}">
                <a16:creationId xmlns:a16="http://schemas.microsoft.com/office/drawing/2014/main" id="{72F57703-3295-2C09-0F60-00F346E9F1AD}"/>
              </a:ext>
            </a:extLst>
          </p:cNvPr>
          <p:cNvSpPr>
            <a:spLocks noGrp="1"/>
          </p:cNvSpPr>
          <p:nvPr>
            <p:ph type="title" hasCustomPrompt="1"/>
          </p:nvPr>
        </p:nvSpPr>
        <p:spPr>
          <a:xfrm>
            <a:off x="263525" y="765175"/>
            <a:ext cx="5832475" cy="715835"/>
          </a:xfrm>
        </p:spPr>
        <p:txBody>
          <a:bodyPr wrap="square" bIns="270000" anchor="t" anchorCtr="0">
            <a:spAutoFit/>
          </a:bodyPr>
          <a:lstStyle>
            <a:lvl1pPr>
              <a:defRPr sz="3200" b="0"/>
            </a:lvl1pPr>
          </a:lstStyle>
          <a:p>
            <a:r>
              <a:rPr lang="sv-SE" dirty="0" err="1"/>
              <a:t>Heading</a:t>
            </a:r>
            <a:endParaRPr lang="sv-SE" dirty="0"/>
          </a:p>
        </p:txBody>
      </p:sp>
      <p:sp>
        <p:nvSpPr>
          <p:cNvPr id="20" name="Text Placeholder 4">
            <a:extLst>
              <a:ext uri="{FF2B5EF4-FFF2-40B4-BE49-F238E27FC236}">
                <a16:creationId xmlns:a16="http://schemas.microsoft.com/office/drawing/2014/main" id="{6E7FE2B1-3173-3473-1098-7477728150AA}"/>
              </a:ext>
            </a:extLst>
          </p:cNvPr>
          <p:cNvSpPr>
            <a:spLocks noGrp="1"/>
          </p:cNvSpPr>
          <p:nvPr>
            <p:ph type="body" sz="quarter" idx="16" hasCustomPrompt="1"/>
          </p:nvPr>
        </p:nvSpPr>
        <p:spPr>
          <a:xfrm>
            <a:off x="3575050" y="1927982"/>
            <a:ext cx="4765675" cy="492443"/>
          </a:xfrm>
          <a:prstGeom prst="rect">
            <a:avLst/>
          </a:prstGeom>
        </p:spPr>
        <p:txBody>
          <a:bodyPr wrap="square" lIns="0" tIns="0" rIns="0" bIns="0" anchor="b" anchorCtr="0">
            <a:spAutoFit/>
          </a:bodyPr>
          <a:lstStyle>
            <a:lvl1pPr marL="0" indent="0">
              <a:buNone/>
              <a:defRPr sz="3200">
                <a:solidFill>
                  <a:schemeClr val="tx1"/>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dirty="0" err="1"/>
              <a:t>Title</a:t>
            </a:r>
            <a:r>
              <a:rPr lang="sv-SE" dirty="0"/>
              <a:t> and </a:t>
            </a:r>
            <a:r>
              <a:rPr lang="sv-SE" dirty="0" err="1"/>
              <a:t>organization</a:t>
            </a:r>
            <a:endParaRPr lang="sv-SE" dirty="0"/>
          </a:p>
        </p:txBody>
      </p:sp>
      <p:cxnSp>
        <p:nvCxnSpPr>
          <p:cNvPr id="2" name="Rak 1">
            <a:extLst>
              <a:ext uri="{FF2B5EF4-FFF2-40B4-BE49-F238E27FC236}">
                <a16:creationId xmlns:a16="http://schemas.microsoft.com/office/drawing/2014/main" id="{7EC83692-EED0-4DB6-6EAE-3F7B3E08CCDE}"/>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8439BF95-C6ED-75CE-A9E2-E301C195B514}"/>
              </a:ext>
            </a:extLst>
          </p:cNvPr>
          <p:cNvPicPr>
            <a:picLocks noChangeAspect="1"/>
          </p:cNvPicPr>
          <p:nvPr userDrawn="1"/>
        </p:nvPicPr>
        <p:blipFill>
          <a:blip r:embed="rId4"/>
          <a:stretch>
            <a:fillRect/>
          </a:stretch>
        </p:blipFill>
        <p:spPr>
          <a:xfrm>
            <a:off x="263524" y="6348668"/>
            <a:ext cx="1482426" cy="248982"/>
          </a:xfrm>
          <a:prstGeom prst="rect">
            <a:avLst/>
          </a:prstGeom>
        </p:spPr>
      </p:pic>
      <p:sp>
        <p:nvSpPr>
          <p:cNvPr id="6" name="TextBox 1">
            <a:extLst>
              <a:ext uri="{FF2B5EF4-FFF2-40B4-BE49-F238E27FC236}">
                <a16:creationId xmlns:a16="http://schemas.microsoft.com/office/drawing/2014/main" id="{E292029F-E6EF-03D2-F8B9-4A3422909D79}"/>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2780002705"/>
      </p:ext>
    </p:extLst>
  </p:cSld>
  <p:clrMapOvr>
    <a:masterClrMapping/>
  </p:clrMapOvr>
  <p:extLst>
    <p:ext uri="{DCECCB84-F9BA-43D5-87BE-67443E8EF086}">
      <p15:sldGuideLst xmlns:p15="http://schemas.microsoft.com/office/powerpoint/2012/main">
        <p15:guide id="1" pos="225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eople 2">
    <p:bg>
      <p:bgPr>
        <a:solidFill>
          <a:srgbClr val="F0F6F0"/>
        </a:solidFill>
        <a:effectLst/>
      </p:bgPr>
    </p:bg>
    <p:spTree>
      <p:nvGrpSpPr>
        <p:cNvPr id="1" name=""/>
        <p:cNvGrpSpPr/>
        <p:nvPr/>
      </p:nvGrpSpPr>
      <p:grpSpPr>
        <a:xfrm>
          <a:off x="0" y="0"/>
          <a:ext cx="0" cy="0"/>
          <a:chOff x="0" y="0"/>
          <a:chExt cx="0" cy="0"/>
        </a:xfrm>
      </p:grpSpPr>
      <p:pic>
        <p:nvPicPr>
          <p:cNvPr id="8" name="Bild 7">
            <a:extLst>
              <a:ext uri="{FF2B5EF4-FFF2-40B4-BE49-F238E27FC236}">
                <a16:creationId xmlns:a16="http://schemas.microsoft.com/office/drawing/2014/main" id="{58F6F404-AF30-1F1D-C457-200C6A67125F}"/>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785" b="40306"/>
          <a:stretch/>
        </p:blipFill>
        <p:spPr>
          <a:xfrm>
            <a:off x="7456741" y="2146226"/>
            <a:ext cx="4735259" cy="4711774"/>
          </a:xfrm>
          <a:prstGeom prst="rect">
            <a:avLst/>
          </a:prstGeom>
        </p:spPr>
      </p:pic>
      <p:sp>
        <p:nvSpPr>
          <p:cNvPr id="5" name="Text Placeholder 4">
            <a:extLst>
              <a:ext uri="{FF2B5EF4-FFF2-40B4-BE49-F238E27FC236}">
                <a16:creationId xmlns:a16="http://schemas.microsoft.com/office/drawing/2014/main" id="{4EA1061D-09CD-6F6F-104C-74BB131C4B84}"/>
              </a:ext>
            </a:extLst>
          </p:cNvPr>
          <p:cNvSpPr>
            <a:spLocks noGrp="1"/>
          </p:cNvSpPr>
          <p:nvPr>
            <p:ph type="body" sz="quarter" idx="14" hasCustomPrompt="1"/>
          </p:nvPr>
        </p:nvSpPr>
        <p:spPr>
          <a:xfrm>
            <a:off x="263525" y="4728824"/>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3" name="Picture Placeholder 9">
            <a:extLst>
              <a:ext uri="{FF2B5EF4-FFF2-40B4-BE49-F238E27FC236}">
                <a16:creationId xmlns:a16="http://schemas.microsoft.com/office/drawing/2014/main" id="{D849F0E8-AAFB-A144-204D-533DF03EB713}"/>
              </a:ext>
            </a:extLst>
          </p:cNvPr>
          <p:cNvSpPr>
            <a:spLocks noGrp="1"/>
          </p:cNvSpPr>
          <p:nvPr>
            <p:ph type="pic" sz="quarter" idx="12"/>
          </p:nvPr>
        </p:nvSpPr>
        <p:spPr>
          <a:xfrm>
            <a:off x="263525" y="1481012"/>
            <a:ext cx="2200469" cy="2867623"/>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en-US"/>
              <a:t>Click icon to add picture</a:t>
            </a:r>
            <a:endParaRPr lang="sv-SE"/>
          </a:p>
        </p:txBody>
      </p:sp>
      <p:sp>
        <p:nvSpPr>
          <p:cNvPr id="12" name="Picture Placeholder 9">
            <a:extLst>
              <a:ext uri="{FF2B5EF4-FFF2-40B4-BE49-F238E27FC236}">
                <a16:creationId xmlns:a16="http://schemas.microsoft.com/office/drawing/2014/main" id="{DD8566A4-476B-2865-FC51-2C3ED6F3A635}"/>
              </a:ext>
            </a:extLst>
          </p:cNvPr>
          <p:cNvSpPr>
            <a:spLocks noGrp="1"/>
          </p:cNvSpPr>
          <p:nvPr>
            <p:ph type="pic" sz="quarter" idx="16"/>
          </p:nvPr>
        </p:nvSpPr>
        <p:spPr>
          <a:xfrm>
            <a:off x="2727520" y="1481012"/>
            <a:ext cx="2200469" cy="2867623"/>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en-US"/>
              <a:t>Click icon to add picture</a:t>
            </a:r>
            <a:endParaRPr lang="sv-SE"/>
          </a:p>
        </p:txBody>
      </p:sp>
      <p:sp>
        <p:nvSpPr>
          <p:cNvPr id="16" name="Text Placeholder 4">
            <a:extLst>
              <a:ext uri="{FF2B5EF4-FFF2-40B4-BE49-F238E27FC236}">
                <a16:creationId xmlns:a16="http://schemas.microsoft.com/office/drawing/2014/main" id="{4394C3B6-56F8-114D-7A54-24AE6B1ACF10}"/>
              </a:ext>
            </a:extLst>
          </p:cNvPr>
          <p:cNvSpPr>
            <a:spLocks noGrp="1"/>
          </p:cNvSpPr>
          <p:nvPr>
            <p:ph type="body" sz="quarter" idx="18" hasCustomPrompt="1"/>
          </p:nvPr>
        </p:nvSpPr>
        <p:spPr>
          <a:xfrm>
            <a:off x="263525" y="4451825"/>
            <a:ext cx="2200469" cy="276999"/>
          </a:xfrm>
          <a:prstGeom prst="rect">
            <a:avLst/>
          </a:prstGeom>
        </p:spPr>
        <p:txBody>
          <a:bodyPr wrap="square" lIns="0" tIns="0" rIns="0" bIns="0" anchor="t" anchorCtr="0">
            <a:spAutoFit/>
          </a:bodyPr>
          <a:lstStyle>
            <a:lvl1pPr marL="0" indent="0">
              <a:buNone/>
              <a:defRPr sz="18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endParaRPr lang="sv-SE"/>
          </a:p>
        </p:txBody>
      </p:sp>
      <p:sp>
        <p:nvSpPr>
          <p:cNvPr id="17" name="Text Placeholder 4">
            <a:extLst>
              <a:ext uri="{FF2B5EF4-FFF2-40B4-BE49-F238E27FC236}">
                <a16:creationId xmlns:a16="http://schemas.microsoft.com/office/drawing/2014/main" id="{46749AAA-CF80-38B1-5A7A-00D489888469}"/>
              </a:ext>
            </a:extLst>
          </p:cNvPr>
          <p:cNvSpPr>
            <a:spLocks noGrp="1"/>
          </p:cNvSpPr>
          <p:nvPr>
            <p:ph type="body" sz="quarter" idx="19" hasCustomPrompt="1"/>
          </p:nvPr>
        </p:nvSpPr>
        <p:spPr>
          <a:xfrm>
            <a:off x="2727519" y="4728824"/>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8" name="Text Placeholder 4">
            <a:extLst>
              <a:ext uri="{FF2B5EF4-FFF2-40B4-BE49-F238E27FC236}">
                <a16:creationId xmlns:a16="http://schemas.microsoft.com/office/drawing/2014/main" id="{DBE4FBC6-1A3A-77B5-FB99-316F7C64CB7E}"/>
              </a:ext>
            </a:extLst>
          </p:cNvPr>
          <p:cNvSpPr>
            <a:spLocks noGrp="1"/>
          </p:cNvSpPr>
          <p:nvPr>
            <p:ph type="body" sz="quarter" idx="20" hasCustomPrompt="1"/>
          </p:nvPr>
        </p:nvSpPr>
        <p:spPr>
          <a:xfrm>
            <a:off x="2727519" y="4451825"/>
            <a:ext cx="2200469" cy="276999"/>
          </a:xfrm>
          <a:prstGeom prst="rect">
            <a:avLst/>
          </a:prstGeom>
        </p:spPr>
        <p:txBody>
          <a:bodyPr wrap="square" lIns="0" tIns="0" rIns="0" bIns="0" anchor="t" anchorCtr="0">
            <a:spAutoFit/>
          </a:bodyPr>
          <a:lstStyle>
            <a:lvl1pPr marL="0" indent="0">
              <a:buNone/>
              <a:defRPr sz="18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endParaRPr lang="sv-SE"/>
          </a:p>
        </p:txBody>
      </p:sp>
      <p:sp>
        <p:nvSpPr>
          <p:cNvPr id="19" name="Picture Placeholder 9">
            <a:extLst>
              <a:ext uri="{FF2B5EF4-FFF2-40B4-BE49-F238E27FC236}">
                <a16:creationId xmlns:a16="http://schemas.microsoft.com/office/drawing/2014/main" id="{30B533AA-B541-D839-F584-3F7041866E4C}"/>
              </a:ext>
            </a:extLst>
          </p:cNvPr>
          <p:cNvSpPr>
            <a:spLocks noGrp="1"/>
          </p:cNvSpPr>
          <p:nvPr>
            <p:ph type="pic" sz="quarter" idx="21"/>
          </p:nvPr>
        </p:nvSpPr>
        <p:spPr>
          <a:xfrm>
            <a:off x="5187764" y="1481012"/>
            <a:ext cx="2200469" cy="2867623"/>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en-US"/>
              <a:t>Click icon to add picture</a:t>
            </a:r>
            <a:endParaRPr lang="sv-SE"/>
          </a:p>
        </p:txBody>
      </p:sp>
      <p:sp>
        <p:nvSpPr>
          <p:cNvPr id="20" name="Text Placeholder 4">
            <a:extLst>
              <a:ext uri="{FF2B5EF4-FFF2-40B4-BE49-F238E27FC236}">
                <a16:creationId xmlns:a16="http://schemas.microsoft.com/office/drawing/2014/main" id="{664CE660-C4CB-41DE-81F7-8242ACFA8FEF}"/>
              </a:ext>
            </a:extLst>
          </p:cNvPr>
          <p:cNvSpPr>
            <a:spLocks noGrp="1"/>
          </p:cNvSpPr>
          <p:nvPr>
            <p:ph type="body" sz="quarter" idx="22" hasCustomPrompt="1"/>
          </p:nvPr>
        </p:nvSpPr>
        <p:spPr>
          <a:xfrm>
            <a:off x="5187763" y="4728824"/>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21" name="Text Placeholder 4">
            <a:extLst>
              <a:ext uri="{FF2B5EF4-FFF2-40B4-BE49-F238E27FC236}">
                <a16:creationId xmlns:a16="http://schemas.microsoft.com/office/drawing/2014/main" id="{3CA4FEE8-6264-F5FD-494F-DDF75FD72BB0}"/>
              </a:ext>
            </a:extLst>
          </p:cNvPr>
          <p:cNvSpPr>
            <a:spLocks noGrp="1"/>
          </p:cNvSpPr>
          <p:nvPr>
            <p:ph type="body" sz="quarter" idx="23" hasCustomPrompt="1"/>
          </p:nvPr>
        </p:nvSpPr>
        <p:spPr>
          <a:xfrm>
            <a:off x="5187763" y="4451825"/>
            <a:ext cx="2200469" cy="276999"/>
          </a:xfrm>
          <a:prstGeom prst="rect">
            <a:avLst/>
          </a:prstGeom>
        </p:spPr>
        <p:txBody>
          <a:bodyPr wrap="square" lIns="0" tIns="0" rIns="0" bIns="0" anchor="t" anchorCtr="0">
            <a:spAutoFit/>
          </a:bodyPr>
          <a:lstStyle>
            <a:lvl1pPr marL="0" indent="0">
              <a:buNone/>
              <a:defRPr sz="18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endParaRPr lang="sv-SE"/>
          </a:p>
        </p:txBody>
      </p:sp>
      <p:sp>
        <p:nvSpPr>
          <p:cNvPr id="22" name="Picture Placeholder 9">
            <a:extLst>
              <a:ext uri="{FF2B5EF4-FFF2-40B4-BE49-F238E27FC236}">
                <a16:creationId xmlns:a16="http://schemas.microsoft.com/office/drawing/2014/main" id="{5E1BF7E1-5AC0-E53A-624B-7FE538980F5F}"/>
              </a:ext>
            </a:extLst>
          </p:cNvPr>
          <p:cNvSpPr>
            <a:spLocks noGrp="1"/>
          </p:cNvSpPr>
          <p:nvPr>
            <p:ph type="pic" sz="quarter" idx="24"/>
          </p:nvPr>
        </p:nvSpPr>
        <p:spPr>
          <a:xfrm>
            <a:off x="7648008" y="1481012"/>
            <a:ext cx="2200469" cy="2867623"/>
          </a:xfrm>
          <a:prstGeom prst="rect">
            <a:avLst/>
          </a:prstGeom>
        </p:spPr>
        <p:txBody>
          <a:bodyPr bIns="360000" anchor="ctr" anchorCtr="0"/>
          <a:lstStyle>
            <a:lvl1pPr marL="0" indent="0" algn="ctr">
              <a:buFont typeface="Arial" panose="020B0604020202020204" pitchFamily="34" charset="0"/>
              <a:buNone/>
              <a:defRPr sz="1400">
                <a:solidFill>
                  <a:srgbClr val="231F20"/>
                </a:solidFill>
              </a:defRPr>
            </a:lvl1pPr>
          </a:lstStyle>
          <a:p>
            <a:r>
              <a:rPr lang="en-US"/>
              <a:t>Click icon to add picture</a:t>
            </a:r>
            <a:endParaRPr lang="sv-SE"/>
          </a:p>
        </p:txBody>
      </p:sp>
      <p:sp>
        <p:nvSpPr>
          <p:cNvPr id="23" name="Text Placeholder 4">
            <a:extLst>
              <a:ext uri="{FF2B5EF4-FFF2-40B4-BE49-F238E27FC236}">
                <a16:creationId xmlns:a16="http://schemas.microsoft.com/office/drawing/2014/main" id="{CEF1A0A5-3759-DB3B-597D-76D452B7D1F7}"/>
              </a:ext>
            </a:extLst>
          </p:cNvPr>
          <p:cNvSpPr>
            <a:spLocks noGrp="1"/>
          </p:cNvSpPr>
          <p:nvPr>
            <p:ph type="body" sz="quarter" idx="25" hasCustomPrompt="1"/>
          </p:nvPr>
        </p:nvSpPr>
        <p:spPr>
          <a:xfrm>
            <a:off x="7648007" y="4728824"/>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24" name="Text Placeholder 4">
            <a:extLst>
              <a:ext uri="{FF2B5EF4-FFF2-40B4-BE49-F238E27FC236}">
                <a16:creationId xmlns:a16="http://schemas.microsoft.com/office/drawing/2014/main" id="{0C50A41B-0922-8CF0-6D0D-71BE0164F407}"/>
              </a:ext>
            </a:extLst>
          </p:cNvPr>
          <p:cNvSpPr>
            <a:spLocks noGrp="1"/>
          </p:cNvSpPr>
          <p:nvPr>
            <p:ph type="body" sz="quarter" idx="26" hasCustomPrompt="1"/>
          </p:nvPr>
        </p:nvSpPr>
        <p:spPr>
          <a:xfrm>
            <a:off x="7648007" y="4451825"/>
            <a:ext cx="2200469" cy="276999"/>
          </a:xfrm>
          <a:prstGeom prst="rect">
            <a:avLst/>
          </a:prstGeom>
        </p:spPr>
        <p:txBody>
          <a:bodyPr wrap="square" lIns="0" tIns="0" rIns="0" bIns="0" anchor="t" anchorCtr="0">
            <a:spAutoFit/>
          </a:bodyPr>
          <a:lstStyle>
            <a:lvl1pPr marL="0" indent="0">
              <a:buNone/>
              <a:defRPr sz="18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endParaRPr lang="sv-SE"/>
          </a:p>
        </p:txBody>
      </p:sp>
      <p:sp>
        <p:nvSpPr>
          <p:cNvPr id="28" name="Rubrik 1">
            <a:extLst>
              <a:ext uri="{FF2B5EF4-FFF2-40B4-BE49-F238E27FC236}">
                <a16:creationId xmlns:a16="http://schemas.microsoft.com/office/drawing/2014/main" id="{64821271-4FE0-7912-7D16-4188143ED447}"/>
              </a:ext>
            </a:extLst>
          </p:cNvPr>
          <p:cNvSpPr>
            <a:spLocks noGrp="1"/>
          </p:cNvSpPr>
          <p:nvPr>
            <p:ph type="title" hasCustomPrompt="1"/>
          </p:nvPr>
        </p:nvSpPr>
        <p:spPr>
          <a:xfrm>
            <a:off x="263525" y="765175"/>
            <a:ext cx="5832475" cy="715835"/>
          </a:xfrm>
        </p:spPr>
        <p:txBody>
          <a:bodyPr wrap="square" bIns="270000" anchor="t" anchorCtr="0">
            <a:spAutoFit/>
          </a:bodyPr>
          <a:lstStyle>
            <a:lvl1pPr>
              <a:defRPr sz="3200" b="0"/>
            </a:lvl1pPr>
          </a:lstStyle>
          <a:p>
            <a:r>
              <a:rPr lang="sv-SE" err="1"/>
              <a:t>Heading</a:t>
            </a:r>
            <a:endParaRPr lang="sv-SE"/>
          </a:p>
        </p:txBody>
      </p:sp>
      <p:sp>
        <p:nvSpPr>
          <p:cNvPr id="31" name="Text Placeholder 4">
            <a:extLst>
              <a:ext uri="{FF2B5EF4-FFF2-40B4-BE49-F238E27FC236}">
                <a16:creationId xmlns:a16="http://schemas.microsoft.com/office/drawing/2014/main" id="{FFF36297-0962-EA1A-69AF-71B457331F2B}"/>
              </a:ext>
            </a:extLst>
          </p:cNvPr>
          <p:cNvSpPr>
            <a:spLocks noGrp="1"/>
          </p:cNvSpPr>
          <p:nvPr>
            <p:ph type="body" sz="quarter" idx="27" hasCustomPrompt="1"/>
          </p:nvPr>
        </p:nvSpPr>
        <p:spPr>
          <a:xfrm>
            <a:off x="263525" y="5064469"/>
            <a:ext cx="2200469" cy="1028355"/>
          </a:xfrm>
          <a:prstGeom prst="rect">
            <a:avLst/>
          </a:prstGeom>
        </p:spPr>
        <p:txBody>
          <a:bodyPr wrap="square" lIns="0" tIns="0" rIns="0" bIns="180000">
            <a:no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Insert</a:t>
            </a:r>
            <a:r>
              <a:rPr lang="sv-SE"/>
              <a:t> text</a:t>
            </a:r>
          </a:p>
        </p:txBody>
      </p:sp>
      <p:sp>
        <p:nvSpPr>
          <p:cNvPr id="35" name="Text Placeholder 4">
            <a:extLst>
              <a:ext uri="{FF2B5EF4-FFF2-40B4-BE49-F238E27FC236}">
                <a16:creationId xmlns:a16="http://schemas.microsoft.com/office/drawing/2014/main" id="{F0871A71-E62E-D118-13C9-1B1306230A2B}"/>
              </a:ext>
            </a:extLst>
          </p:cNvPr>
          <p:cNvSpPr>
            <a:spLocks noGrp="1"/>
          </p:cNvSpPr>
          <p:nvPr>
            <p:ph type="body" sz="quarter" idx="28" hasCustomPrompt="1"/>
          </p:nvPr>
        </p:nvSpPr>
        <p:spPr>
          <a:xfrm>
            <a:off x="2721912" y="5064469"/>
            <a:ext cx="2200469" cy="1028355"/>
          </a:xfrm>
          <a:prstGeom prst="rect">
            <a:avLst/>
          </a:prstGeom>
        </p:spPr>
        <p:txBody>
          <a:bodyPr wrap="square" lIns="0" tIns="0" rIns="0" bIns="180000">
            <a:no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Insert</a:t>
            </a:r>
            <a:r>
              <a:rPr lang="sv-SE"/>
              <a:t> text</a:t>
            </a:r>
          </a:p>
        </p:txBody>
      </p:sp>
      <p:sp>
        <p:nvSpPr>
          <p:cNvPr id="36" name="Text Placeholder 4">
            <a:extLst>
              <a:ext uri="{FF2B5EF4-FFF2-40B4-BE49-F238E27FC236}">
                <a16:creationId xmlns:a16="http://schemas.microsoft.com/office/drawing/2014/main" id="{F2908216-56E8-8B76-C3EA-00ABAE694E5A}"/>
              </a:ext>
            </a:extLst>
          </p:cNvPr>
          <p:cNvSpPr>
            <a:spLocks noGrp="1"/>
          </p:cNvSpPr>
          <p:nvPr>
            <p:ph type="body" sz="quarter" idx="29" hasCustomPrompt="1"/>
          </p:nvPr>
        </p:nvSpPr>
        <p:spPr>
          <a:xfrm>
            <a:off x="5187794" y="5064469"/>
            <a:ext cx="2200469" cy="1028355"/>
          </a:xfrm>
          <a:prstGeom prst="rect">
            <a:avLst/>
          </a:prstGeom>
        </p:spPr>
        <p:txBody>
          <a:bodyPr wrap="square" lIns="0" tIns="0" rIns="0" bIns="180000">
            <a:no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Insert</a:t>
            </a:r>
            <a:r>
              <a:rPr lang="sv-SE"/>
              <a:t> text</a:t>
            </a:r>
          </a:p>
        </p:txBody>
      </p:sp>
      <p:sp>
        <p:nvSpPr>
          <p:cNvPr id="37" name="Text Placeholder 4">
            <a:extLst>
              <a:ext uri="{FF2B5EF4-FFF2-40B4-BE49-F238E27FC236}">
                <a16:creationId xmlns:a16="http://schemas.microsoft.com/office/drawing/2014/main" id="{712140DF-F480-DCFB-DF7F-EB9E8311D2AF}"/>
              </a:ext>
            </a:extLst>
          </p:cNvPr>
          <p:cNvSpPr>
            <a:spLocks noGrp="1"/>
          </p:cNvSpPr>
          <p:nvPr>
            <p:ph type="body" sz="quarter" idx="30" hasCustomPrompt="1"/>
          </p:nvPr>
        </p:nvSpPr>
        <p:spPr>
          <a:xfrm>
            <a:off x="7653676" y="5064469"/>
            <a:ext cx="2200469" cy="1028355"/>
          </a:xfrm>
          <a:prstGeom prst="rect">
            <a:avLst/>
          </a:prstGeom>
        </p:spPr>
        <p:txBody>
          <a:bodyPr wrap="square" lIns="0" tIns="0" rIns="0" bIns="180000">
            <a:no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Insert</a:t>
            </a:r>
            <a:r>
              <a:rPr lang="sv-SE"/>
              <a:t> text</a:t>
            </a:r>
          </a:p>
        </p:txBody>
      </p:sp>
      <p:cxnSp>
        <p:nvCxnSpPr>
          <p:cNvPr id="2" name="Rak 1">
            <a:extLst>
              <a:ext uri="{FF2B5EF4-FFF2-40B4-BE49-F238E27FC236}">
                <a16:creationId xmlns:a16="http://schemas.microsoft.com/office/drawing/2014/main" id="{34B139C1-3B09-EEEE-7C85-A43832DE0B96}"/>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1238F38D-A223-73D0-3EAE-44F80F132027}"/>
              </a:ext>
            </a:extLst>
          </p:cNvPr>
          <p:cNvPicPr>
            <a:picLocks noChangeAspect="1"/>
          </p:cNvPicPr>
          <p:nvPr userDrawn="1"/>
        </p:nvPicPr>
        <p:blipFill>
          <a:blip r:embed="rId4"/>
          <a:stretch>
            <a:fillRect/>
          </a:stretch>
        </p:blipFill>
        <p:spPr>
          <a:xfrm>
            <a:off x="263524" y="6348668"/>
            <a:ext cx="1482426" cy="248982"/>
          </a:xfrm>
          <a:prstGeom prst="rect">
            <a:avLst/>
          </a:prstGeom>
        </p:spPr>
      </p:pic>
      <p:sp>
        <p:nvSpPr>
          <p:cNvPr id="6" name="TextBox 1">
            <a:extLst>
              <a:ext uri="{FF2B5EF4-FFF2-40B4-BE49-F238E27FC236}">
                <a16:creationId xmlns:a16="http://schemas.microsoft.com/office/drawing/2014/main" id="{9150E63A-1371-ECD6-6E3C-58F88D2044C2}"/>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3509095030"/>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eople 3">
    <p:bg>
      <p:bgPr>
        <a:solidFill>
          <a:srgbClr val="F0F6F0"/>
        </a:solidFill>
        <a:effectLst/>
      </p:bgPr>
    </p:bg>
    <p:spTree>
      <p:nvGrpSpPr>
        <p:cNvPr id="1" name=""/>
        <p:cNvGrpSpPr/>
        <p:nvPr/>
      </p:nvGrpSpPr>
      <p:grpSpPr>
        <a:xfrm>
          <a:off x="0" y="0"/>
          <a:ext cx="0" cy="0"/>
          <a:chOff x="0" y="0"/>
          <a:chExt cx="0" cy="0"/>
        </a:xfrm>
      </p:grpSpPr>
      <p:pic>
        <p:nvPicPr>
          <p:cNvPr id="2" name="Bild 1">
            <a:extLst>
              <a:ext uri="{FF2B5EF4-FFF2-40B4-BE49-F238E27FC236}">
                <a16:creationId xmlns:a16="http://schemas.microsoft.com/office/drawing/2014/main" id="{E45D9916-E07B-FD8C-2229-EB3CB9F3307D}"/>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785" b="40306"/>
          <a:stretch/>
        </p:blipFill>
        <p:spPr>
          <a:xfrm>
            <a:off x="7456741" y="2146226"/>
            <a:ext cx="4735259" cy="4711774"/>
          </a:xfrm>
          <a:prstGeom prst="rect">
            <a:avLst/>
          </a:prstGeom>
        </p:spPr>
      </p:pic>
      <p:sp>
        <p:nvSpPr>
          <p:cNvPr id="3" name="Picture Placeholder 9">
            <a:extLst>
              <a:ext uri="{FF2B5EF4-FFF2-40B4-BE49-F238E27FC236}">
                <a16:creationId xmlns:a16="http://schemas.microsoft.com/office/drawing/2014/main" id="{D849F0E8-AAFB-A144-204D-533DF03EB713}"/>
              </a:ext>
            </a:extLst>
          </p:cNvPr>
          <p:cNvSpPr>
            <a:spLocks noGrp="1"/>
          </p:cNvSpPr>
          <p:nvPr>
            <p:ph type="pic" sz="quarter" idx="12" hasCustomPrompt="1"/>
          </p:nvPr>
        </p:nvSpPr>
        <p:spPr>
          <a:xfrm>
            <a:off x="263525" y="1481011"/>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6" name="Text Placeholder 4">
            <a:extLst>
              <a:ext uri="{FF2B5EF4-FFF2-40B4-BE49-F238E27FC236}">
                <a16:creationId xmlns:a16="http://schemas.microsoft.com/office/drawing/2014/main" id="{4394C3B6-56F8-114D-7A54-24AE6B1ACF10}"/>
              </a:ext>
            </a:extLst>
          </p:cNvPr>
          <p:cNvSpPr>
            <a:spLocks noGrp="1"/>
          </p:cNvSpPr>
          <p:nvPr>
            <p:ph type="body" sz="quarter" idx="18" hasCustomPrompt="1"/>
          </p:nvPr>
        </p:nvSpPr>
        <p:spPr>
          <a:xfrm>
            <a:off x="263525" y="3025589"/>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8" name="Rubrik 1">
            <a:extLst>
              <a:ext uri="{FF2B5EF4-FFF2-40B4-BE49-F238E27FC236}">
                <a16:creationId xmlns:a16="http://schemas.microsoft.com/office/drawing/2014/main" id="{64821271-4FE0-7912-7D16-4188143ED447}"/>
              </a:ext>
            </a:extLst>
          </p:cNvPr>
          <p:cNvSpPr>
            <a:spLocks noGrp="1"/>
          </p:cNvSpPr>
          <p:nvPr>
            <p:ph type="title" hasCustomPrompt="1"/>
          </p:nvPr>
        </p:nvSpPr>
        <p:spPr>
          <a:xfrm>
            <a:off x="263525" y="765175"/>
            <a:ext cx="5832475" cy="715835"/>
          </a:xfrm>
        </p:spPr>
        <p:txBody>
          <a:bodyPr wrap="square" bIns="270000" anchor="t" anchorCtr="0">
            <a:spAutoFit/>
          </a:bodyPr>
          <a:lstStyle>
            <a:lvl1pPr>
              <a:defRPr sz="3200" b="0"/>
            </a:lvl1pPr>
          </a:lstStyle>
          <a:p>
            <a:r>
              <a:rPr lang="sv-SE" err="1"/>
              <a:t>Heading</a:t>
            </a:r>
            <a:endParaRPr lang="sv-SE"/>
          </a:p>
        </p:txBody>
      </p:sp>
      <p:sp>
        <p:nvSpPr>
          <p:cNvPr id="25" name="Picture Placeholder 9">
            <a:extLst>
              <a:ext uri="{FF2B5EF4-FFF2-40B4-BE49-F238E27FC236}">
                <a16:creationId xmlns:a16="http://schemas.microsoft.com/office/drawing/2014/main" id="{F32D2CDC-7761-6B22-E55C-871F0C134E09}"/>
              </a:ext>
            </a:extLst>
          </p:cNvPr>
          <p:cNvSpPr>
            <a:spLocks noGrp="1"/>
          </p:cNvSpPr>
          <p:nvPr>
            <p:ph type="pic" sz="quarter" idx="19" hasCustomPrompt="1"/>
          </p:nvPr>
        </p:nvSpPr>
        <p:spPr>
          <a:xfrm>
            <a:off x="263525" y="3659435"/>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26" name="Text Placeholder 4">
            <a:extLst>
              <a:ext uri="{FF2B5EF4-FFF2-40B4-BE49-F238E27FC236}">
                <a16:creationId xmlns:a16="http://schemas.microsoft.com/office/drawing/2014/main" id="{CCBD1558-C8DE-3770-9F77-8512FE547F2A}"/>
              </a:ext>
            </a:extLst>
          </p:cNvPr>
          <p:cNvSpPr>
            <a:spLocks noGrp="1"/>
          </p:cNvSpPr>
          <p:nvPr>
            <p:ph type="body" sz="quarter" idx="20" hasCustomPrompt="1"/>
          </p:nvPr>
        </p:nvSpPr>
        <p:spPr>
          <a:xfrm>
            <a:off x="263525" y="5204013"/>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7" name="Picture Placeholder 9">
            <a:extLst>
              <a:ext uri="{FF2B5EF4-FFF2-40B4-BE49-F238E27FC236}">
                <a16:creationId xmlns:a16="http://schemas.microsoft.com/office/drawing/2014/main" id="{E3669412-6903-A8F8-DEE0-083974EEB129}"/>
              </a:ext>
            </a:extLst>
          </p:cNvPr>
          <p:cNvSpPr>
            <a:spLocks noGrp="1"/>
          </p:cNvSpPr>
          <p:nvPr>
            <p:ph type="pic" sz="quarter" idx="21" hasCustomPrompt="1"/>
          </p:nvPr>
        </p:nvSpPr>
        <p:spPr>
          <a:xfrm>
            <a:off x="2724337" y="1481011"/>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0" name="Text Placeholder 4">
            <a:extLst>
              <a:ext uri="{FF2B5EF4-FFF2-40B4-BE49-F238E27FC236}">
                <a16:creationId xmlns:a16="http://schemas.microsoft.com/office/drawing/2014/main" id="{040866B1-CAFF-58E4-8723-22201055A2D8}"/>
              </a:ext>
            </a:extLst>
          </p:cNvPr>
          <p:cNvSpPr>
            <a:spLocks noGrp="1"/>
          </p:cNvSpPr>
          <p:nvPr>
            <p:ph type="body" sz="quarter" idx="22" hasCustomPrompt="1"/>
          </p:nvPr>
        </p:nvSpPr>
        <p:spPr>
          <a:xfrm>
            <a:off x="2724337" y="3025589"/>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32" name="Picture Placeholder 9">
            <a:extLst>
              <a:ext uri="{FF2B5EF4-FFF2-40B4-BE49-F238E27FC236}">
                <a16:creationId xmlns:a16="http://schemas.microsoft.com/office/drawing/2014/main" id="{D14C2E65-BEBB-4FDA-D9B3-1A59CDB79889}"/>
              </a:ext>
            </a:extLst>
          </p:cNvPr>
          <p:cNvSpPr>
            <a:spLocks noGrp="1"/>
          </p:cNvSpPr>
          <p:nvPr>
            <p:ph type="pic" sz="quarter" idx="23" hasCustomPrompt="1"/>
          </p:nvPr>
        </p:nvSpPr>
        <p:spPr>
          <a:xfrm>
            <a:off x="2724337" y="3659435"/>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3" name="Text Placeholder 4">
            <a:extLst>
              <a:ext uri="{FF2B5EF4-FFF2-40B4-BE49-F238E27FC236}">
                <a16:creationId xmlns:a16="http://schemas.microsoft.com/office/drawing/2014/main" id="{F43AC7F1-2047-FB95-2F7D-3E1D119915A3}"/>
              </a:ext>
            </a:extLst>
          </p:cNvPr>
          <p:cNvSpPr>
            <a:spLocks noGrp="1"/>
          </p:cNvSpPr>
          <p:nvPr>
            <p:ph type="body" sz="quarter" idx="24" hasCustomPrompt="1"/>
          </p:nvPr>
        </p:nvSpPr>
        <p:spPr>
          <a:xfrm>
            <a:off x="2724337" y="5204013"/>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38" name="Picture Placeholder 9">
            <a:extLst>
              <a:ext uri="{FF2B5EF4-FFF2-40B4-BE49-F238E27FC236}">
                <a16:creationId xmlns:a16="http://schemas.microsoft.com/office/drawing/2014/main" id="{64DAE3D6-F40B-7942-045F-BF871EB81835}"/>
              </a:ext>
            </a:extLst>
          </p:cNvPr>
          <p:cNvSpPr>
            <a:spLocks noGrp="1"/>
          </p:cNvSpPr>
          <p:nvPr>
            <p:ph type="pic" sz="quarter" idx="25" hasCustomPrompt="1"/>
          </p:nvPr>
        </p:nvSpPr>
        <p:spPr>
          <a:xfrm>
            <a:off x="5185149" y="1481011"/>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9" name="Text Placeholder 4">
            <a:extLst>
              <a:ext uri="{FF2B5EF4-FFF2-40B4-BE49-F238E27FC236}">
                <a16:creationId xmlns:a16="http://schemas.microsoft.com/office/drawing/2014/main" id="{721FB454-E538-A506-3370-B84A8DC3B2D1}"/>
              </a:ext>
            </a:extLst>
          </p:cNvPr>
          <p:cNvSpPr>
            <a:spLocks noGrp="1"/>
          </p:cNvSpPr>
          <p:nvPr>
            <p:ph type="body" sz="quarter" idx="26" hasCustomPrompt="1"/>
          </p:nvPr>
        </p:nvSpPr>
        <p:spPr>
          <a:xfrm>
            <a:off x="5185149" y="3025589"/>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0" name="Picture Placeholder 9">
            <a:extLst>
              <a:ext uri="{FF2B5EF4-FFF2-40B4-BE49-F238E27FC236}">
                <a16:creationId xmlns:a16="http://schemas.microsoft.com/office/drawing/2014/main" id="{29E87F51-0117-7F48-0F83-619C74D248A2}"/>
              </a:ext>
            </a:extLst>
          </p:cNvPr>
          <p:cNvSpPr>
            <a:spLocks noGrp="1"/>
          </p:cNvSpPr>
          <p:nvPr>
            <p:ph type="pic" sz="quarter" idx="27" hasCustomPrompt="1"/>
          </p:nvPr>
        </p:nvSpPr>
        <p:spPr>
          <a:xfrm>
            <a:off x="5185149" y="3659435"/>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1" name="Text Placeholder 4">
            <a:extLst>
              <a:ext uri="{FF2B5EF4-FFF2-40B4-BE49-F238E27FC236}">
                <a16:creationId xmlns:a16="http://schemas.microsoft.com/office/drawing/2014/main" id="{B5A43CC4-4E9A-3D48-B16F-44E405E6F065}"/>
              </a:ext>
            </a:extLst>
          </p:cNvPr>
          <p:cNvSpPr>
            <a:spLocks noGrp="1"/>
          </p:cNvSpPr>
          <p:nvPr>
            <p:ph type="body" sz="quarter" idx="28" hasCustomPrompt="1"/>
          </p:nvPr>
        </p:nvSpPr>
        <p:spPr>
          <a:xfrm>
            <a:off x="5185149" y="5204013"/>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2" name="Picture Placeholder 9">
            <a:extLst>
              <a:ext uri="{FF2B5EF4-FFF2-40B4-BE49-F238E27FC236}">
                <a16:creationId xmlns:a16="http://schemas.microsoft.com/office/drawing/2014/main" id="{3B9F1DC5-A5C9-097A-D549-0E409E33D491}"/>
              </a:ext>
            </a:extLst>
          </p:cNvPr>
          <p:cNvSpPr>
            <a:spLocks noGrp="1"/>
          </p:cNvSpPr>
          <p:nvPr>
            <p:ph type="pic" sz="quarter" idx="29" hasCustomPrompt="1"/>
          </p:nvPr>
        </p:nvSpPr>
        <p:spPr>
          <a:xfrm>
            <a:off x="7645961" y="1481011"/>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3" name="Text Placeholder 4">
            <a:extLst>
              <a:ext uri="{FF2B5EF4-FFF2-40B4-BE49-F238E27FC236}">
                <a16:creationId xmlns:a16="http://schemas.microsoft.com/office/drawing/2014/main" id="{D0C3C5C5-C3F8-223B-7ACF-34758B6F4BFF}"/>
              </a:ext>
            </a:extLst>
          </p:cNvPr>
          <p:cNvSpPr>
            <a:spLocks noGrp="1"/>
          </p:cNvSpPr>
          <p:nvPr>
            <p:ph type="body" sz="quarter" idx="30" hasCustomPrompt="1"/>
          </p:nvPr>
        </p:nvSpPr>
        <p:spPr>
          <a:xfrm>
            <a:off x="7645961" y="3025589"/>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4" name="Picture Placeholder 9">
            <a:extLst>
              <a:ext uri="{FF2B5EF4-FFF2-40B4-BE49-F238E27FC236}">
                <a16:creationId xmlns:a16="http://schemas.microsoft.com/office/drawing/2014/main" id="{9EB2FF21-A9A2-30BC-44F1-8076EF8F283D}"/>
              </a:ext>
            </a:extLst>
          </p:cNvPr>
          <p:cNvSpPr>
            <a:spLocks noGrp="1"/>
          </p:cNvSpPr>
          <p:nvPr>
            <p:ph type="pic" sz="quarter" idx="31" hasCustomPrompt="1"/>
          </p:nvPr>
        </p:nvSpPr>
        <p:spPr>
          <a:xfrm>
            <a:off x="7645961" y="3659435"/>
            <a:ext cx="2200469"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5" name="Text Placeholder 4">
            <a:extLst>
              <a:ext uri="{FF2B5EF4-FFF2-40B4-BE49-F238E27FC236}">
                <a16:creationId xmlns:a16="http://schemas.microsoft.com/office/drawing/2014/main" id="{02C97CA5-1319-48D0-4826-93CA65FD4A2C}"/>
              </a:ext>
            </a:extLst>
          </p:cNvPr>
          <p:cNvSpPr>
            <a:spLocks noGrp="1"/>
          </p:cNvSpPr>
          <p:nvPr>
            <p:ph type="body" sz="quarter" idx="32" hasCustomPrompt="1"/>
          </p:nvPr>
        </p:nvSpPr>
        <p:spPr>
          <a:xfrm>
            <a:off x="7645961" y="5204013"/>
            <a:ext cx="2200469" cy="215444"/>
          </a:xfrm>
          <a:prstGeom prst="rect">
            <a:avLst/>
          </a:prstGeom>
        </p:spPr>
        <p:txBody>
          <a:bodyPr wrap="square" lIns="0" tIns="0" rIns="0" bIns="0" anchor="t" anchorCtr="0">
            <a:spAutoFit/>
          </a:bodyPr>
          <a:lstStyle>
            <a:lvl1pPr marL="0" indent="0">
              <a:lnSpc>
                <a:spcPct val="100000"/>
              </a:lnSpc>
              <a:spcBef>
                <a:spcPts val="400"/>
              </a:spcBef>
              <a:buNone/>
              <a:defRPr sz="14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cxnSp>
        <p:nvCxnSpPr>
          <p:cNvPr id="4" name="Rak 3">
            <a:extLst>
              <a:ext uri="{FF2B5EF4-FFF2-40B4-BE49-F238E27FC236}">
                <a16:creationId xmlns:a16="http://schemas.microsoft.com/office/drawing/2014/main" id="{F6ED484D-443B-1B6B-583E-B546FD1743A5}"/>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FF9141DB-F861-9064-F211-A51A1DB2EB5B}"/>
              </a:ext>
            </a:extLst>
          </p:cNvPr>
          <p:cNvPicPr>
            <a:picLocks noChangeAspect="1"/>
          </p:cNvPicPr>
          <p:nvPr userDrawn="1"/>
        </p:nvPicPr>
        <p:blipFill>
          <a:blip r:embed="rId4"/>
          <a:stretch>
            <a:fillRect/>
          </a:stretch>
        </p:blipFill>
        <p:spPr>
          <a:xfrm>
            <a:off x="263524" y="6348668"/>
            <a:ext cx="1482426" cy="248982"/>
          </a:xfrm>
          <a:prstGeom prst="rect">
            <a:avLst/>
          </a:prstGeom>
        </p:spPr>
      </p:pic>
      <p:sp>
        <p:nvSpPr>
          <p:cNvPr id="6" name="TextBox 1">
            <a:extLst>
              <a:ext uri="{FF2B5EF4-FFF2-40B4-BE49-F238E27FC236}">
                <a16:creationId xmlns:a16="http://schemas.microsoft.com/office/drawing/2014/main" id="{E3FC7756-C839-D7EF-8561-4DBB86A78F92}"/>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
        <p:nvSpPr>
          <p:cNvPr id="8" name="Text Placeholder 4">
            <a:extLst>
              <a:ext uri="{FF2B5EF4-FFF2-40B4-BE49-F238E27FC236}">
                <a16:creationId xmlns:a16="http://schemas.microsoft.com/office/drawing/2014/main" id="{3DDEDAAA-92BF-D866-9DEC-FFC48220299B}"/>
              </a:ext>
            </a:extLst>
          </p:cNvPr>
          <p:cNvSpPr>
            <a:spLocks noGrp="1"/>
          </p:cNvSpPr>
          <p:nvPr>
            <p:ph type="body" sz="quarter" idx="14" hasCustomPrompt="1"/>
          </p:nvPr>
        </p:nvSpPr>
        <p:spPr>
          <a:xfrm>
            <a:off x="263525" y="3270001"/>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9" name="Text Placeholder 4">
            <a:extLst>
              <a:ext uri="{FF2B5EF4-FFF2-40B4-BE49-F238E27FC236}">
                <a16:creationId xmlns:a16="http://schemas.microsoft.com/office/drawing/2014/main" id="{DA64FD01-1DD9-B601-1AED-C6DEDC835AB1}"/>
              </a:ext>
            </a:extLst>
          </p:cNvPr>
          <p:cNvSpPr>
            <a:spLocks noGrp="1"/>
          </p:cNvSpPr>
          <p:nvPr>
            <p:ph type="body" sz="quarter" idx="33" hasCustomPrompt="1"/>
          </p:nvPr>
        </p:nvSpPr>
        <p:spPr>
          <a:xfrm>
            <a:off x="2721589" y="3270001"/>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0" name="Text Placeholder 4">
            <a:extLst>
              <a:ext uri="{FF2B5EF4-FFF2-40B4-BE49-F238E27FC236}">
                <a16:creationId xmlns:a16="http://schemas.microsoft.com/office/drawing/2014/main" id="{0F4421D5-3560-85C2-8408-90AA06247D02}"/>
              </a:ext>
            </a:extLst>
          </p:cNvPr>
          <p:cNvSpPr>
            <a:spLocks noGrp="1"/>
          </p:cNvSpPr>
          <p:nvPr>
            <p:ph type="body" sz="quarter" idx="34" hasCustomPrompt="1"/>
          </p:nvPr>
        </p:nvSpPr>
        <p:spPr>
          <a:xfrm>
            <a:off x="5179653" y="3270001"/>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1" name="Text Placeholder 4">
            <a:extLst>
              <a:ext uri="{FF2B5EF4-FFF2-40B4-BE49-F238E27FC236}">
                <a16:creationId xmlns:a16="http://schemas.microsoft.com/office/drawing/2014/main" id="{6C53AD84-4A9E-9160-1523-0F8F65F6F381}"/>
              </a:ext>
            </a:extLst>
          </p:cNvPr>
          <p:cNvSpPr>
            <a:spLocks noGrp="1"/>
          </p:cNvSpPr>
          <p:nvPr>
            <p:ph type="body" sz="quarter" idx="35" hasCustomPrompt="1"/>
          </p:nvPr>
        </p:nvSpPr>
        <p:spPr>
          <a:xfrm>
            <a:off x="7647550" y="3270001"/>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2" name="Text Placeholder 4">
            <a:extLst>
              <a:ext uri="{FF2B5EF4-FFF2-40B4-BE49-F238E27FC236}">
                <a16:creationId xmlns:a16="http://schemas.microsoft.com/office/drawing/2014/main" id="{8C71D778-C006-D6B0-8519-47EBAABFC7AA}"/>
              </a:ext>
            </a:extLst>
          </p:cNvPr>
          <p:cNvSpPr>
            <a:spLocks noGrp="1"/>
          </p:cNvSpPr>
          <p:nvPr>
            <p:ph type="body" sz="quarter" idx="36" hasCustomPrompt="1"/>
          </p:nvPr>
        </p:nvSpPr>
        <p:spPr>
          <a:xfrm>
            <a:off x="263525" y="5442930"/>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3" name="Text Placeholder 4">
            <a:extLst>
              <a:ext uri="{FF2B5EF4-FFF2-40B4-BE49-F238E27FC236}">
                <a16:creationId xmlns:a16="http://schemas.microsoft.com/office/drawing/2014/main" id="{5D12919F-FF81-A898-8627-194730A48DAF}"/>
              </a:ext>
            </a:extLst>
          </p:cNvPr>
          <p:cNvSpPr>
            <a:spLocks noGrp="1"/>
          </p:cNvSpPr>
          <p:nvPr>
            <p:ph type="body" sz="quarter" idx="37" hasCustomPrompt="1"/>
          </p:nvPr>
        </p:nvSpPr>
        <p:spPr>
          <a:xfrm>
            <a:off x="2721589" y="5442930"/>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4" name="Text Placeholder 4">
            <a:extLst>
              <a:ext uri="{FF2B5EF4-FFF2-40B4-BE49-F238E27FC236}">
                <a16:creationId xmlns:a16="http://schemas.microsoft.com/office/drawing/2014/main" id="{7F5450DB-42DB-64C4-60DC-D9FD39806A03}"/>
              </a:ext>
            </a:extLst>
          </p:cNvPr>
          <p:cNvSpPr>
            <a:spLocks noGrp="1"/>
          </p:cNvSpPr>
          <p:nvPr>
            <p:ph type="body" sz="quarter" idx="38" hasCustomPrompt="1"/>
          </p:nvPr>
        </p:nvSpPr>
        <p:spPr>
          <a:xfrm>
            <a:off x="5179653" y="5442930"/>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
        <p:nvSpPr>
          <p:cNvPr id="15" name="Text Placeholder 4">
            <a:extLst>
              <a:ext uri="{FF2B5EF4-FFF2-40B4-BE49-F238E27FC236}">
                <a16:creationId xmlns:a16="http://schemas.microsoft.com/office/drawing/2014/main" id="{D1BB8F08-EA11-B232-45C4-1D2A4C7CF852}"/>
              </a:ext>
            </a:extLst>
          </p:cNvPr>
          <p:cNvSpPr>
            <a:spLocks noGrp="1"/>
          </p:cNvSpPr>
          <p:nvPr>
            <p:ph type="body" sz="quarter" idx="39" hasCustomPrompt="1"/>
          </p:nvPr>
        </p:nvSpPr>
        <p:spPr>
          <a:xfrm>
            <a:off x="7647550" y="5442930"/>
            <a:ext cx="2200469" cy="335646"/>
          </a:xfrm>
          <a:prstGeom prst="rect">
            <a:avLst/>
          </a:prstGeom>
        </p:spPr>
        <p:txBody>
          <a:bodyPr wrap="square" lIns="0" tIns="0" rIns="0" bIns="180000">
            <a:spAutoFit/>
          </a:bodyPr>
          <a:lstStyle>
            <a:lvl1pPr marL="0" indent="0">
              <a:buNone/>
              <a:defRPr sz="1000">
                <a:solidFill>
                  <a:srgbClr val="231F20"/>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sv-SE" err="1"/>
              <a:t>Title</a:t>
            </a:r>
            <a:r>
              <a:rPr lang="sv-SE"/>
              <a:t>/</a:t>
            </a:r>
            <a:r>
              <a:rPr lang="sv-SE" err="1"/>
              <a:t>organization</a:t>
            </a:r>
            <a:endParaRPr lang="sv-SE"/>
          </a:p>
        </p:txBody>
      </p:sp>
    </p:spTree>
    <p:extLst>
      <p:ext uri="{BB962C8B-B14F-4D97-AF65-F5344CB8AC3E}">
        <p14:creationId xmlns:p14="http://schemas.microsoft.com/office/powerpoint/2010/main" val="1165102953"/>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eople 4">
    <p:bg>
      <p:bgPr>
        <a:solidFill>
          <a:srgbClr val="F0F6F0"/>
        </a:solidFill>
        <a:effectLst/>
      </p:bgPr>
    </p:bg>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878A3FAB-856B-CDC9-F697-AF1974A7120A}"/>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785" b="40306"/>
          <a:stretch/>
        </p:blipFill>
        <p:spPr>
          <a:xfrm>
            <a:off x="7456741" y="2146226"/>
            <a:ext cx="4735259" cy="4711774"/>
          </a:xfrm>
          <a:prstGeom prst="rect">
            <a:avLst/>
          </a:prstGeom>
        </p:spPr>
      </p:pic>
      <p:sp>
        <p:nvSpPr>
          <p:cNvPr id="28" name="Rubrik 1">
            <a:extLst>
              <a:ext uri="{FF2B5EF4-FFF2-40B4-BE49-F238E27FC236}">
                <a16:creationId xmlns:a16="http://schemas.microsoft.com/office/drawing/2014/main" id="{64821271-4FE0-7912-7D16-4188143ED447}"/>
              </a:ext>
            </a:extLst>
          </p:cNvPr>
          <p:cNvSpPr>
            <a:spLocks noGrp="1"/>
          </p:cNvSpPr>
          <p:nvPr>
            <p:ph type="title" hasCustomPrompt="1"/>
          </p:nvPr>
        </p:nvSpPr>
        <p:spPr>
          <a:xfrm>
            <a:off x="263525" y="765175"/>
            <a:ext cx="5832475" cy="715835"/>
          </a:xfrm>
        </p:spPr>
        <p:txBody>
          <a:bodyPr wrap="square" bIns="270000" anchor="t" anchorCtr="0">
            <a:spAutoFit/>
          </a:bodyPr>
          <a:lstStyle>
            <a:lvl1pPr>
              <a:defRPr sz="3200" b="0"/>
            </a:lvl1pPr>
          </a:lstStyle>
          <a:p>
            <a:r>
              <a:rPr lang="sv-SE" err="1"/>
              <a:t>Insert</a:t>
            </a:r>
            <a:r>
              <a:rPr lang="sv-SE"/>
              <a:t> </a:t>
            </a:r>
            <a:r>
              <a:rPr lang="sv-SE" err="1"/>
              <a:t>heading</a:t>
            </a:r>
            <a:endParaRPr lang="sv-SE"/>
          </a:p>
        </p:txBody>
      </p:sp>
      <p:sp>
        <p:nvSpPr>
          <p:cNvPr id="2" name="Picture Placeholder 9">
            <a:extLst>
              <a:ext uri="{FF2B5EF4-FFF2-40B4-BE49-F238E27FC236}">
                <a16:creationId xmlns:a16="http://schemas.microsoft.com/office/drawing/2014/main" id="{5CF2A3DE-D287-80B8-B71D-7D933BFD5719}"/>
              </a:ext>
            </a:extLst>
          </p:cNvPr>
          <p:cNvSpPr>
            <a:spLocks noGrp="1"/>
          </p:cNvSpPr>
          <p:nvPr>
            <p:ph type="pic" sz="quarter" idx="12" hasCustomPrompt="1"/>
          </p:nvPr>
        </p:nvSpPr>
        <p:spPr>
          <a:xfrm>
            <a:off x="263526"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 name="Text Placeholder 4">
            <a:extLst>
              <a:ext uri="{FF2B5EF4-FFF2-40B4-BE49-F238E27FC236}">
                <a16:creationId xmlns:a16="http://schemas.microsoft.com/office/drawing/2014/main" id="{A57717D1-9A00-241F-F146-CEDDF9FE2144}"/>
              </a:ext>
            </a:extLst>
          </p:cNvPr>
          <p:cNvSpPr>
            <a:spLocks noGrp="1"/>
          </p:cNvSpPr>
          <p:nvPr>
            <p:ph type="body" sz="quarter" idx="18" hasCustomPrompt="1"/>
          </p:nvPr>
        </p:nvSpPr>
        <p:spPr>
          <a:xfrm>
            <a:off x="263526"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5" name="Picture Placeholder 9">
            <a:extLst>
              <a:ext uri="{FF2B5EF4-FFF2-40B4-BE49-F238E27FC236}">
                <a16:creationId xmlns:a16="http://schemas.microsoft.com/office/drawing/2014/main" id="{1505439D-8639-1E13-9706-84E025A1EC36}"/>
              </a:ext>
            </a:extLst>
          </p:cNvPr>
          <p:cNvSpPr>
            <a:spLocks noGrp="1"/>
          </p:cNvSpPr>
          <p:nvPr>
            <p:ph type="pic" sz="quarter" idx="33" hasCustomPrompt="1"/>
          </p:nvPr>
        </p:nvSpPr>
        <p:spPr>
          <a:xfrm>
            <a:off x="1695063"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6" name="Text Placeholder 4">
            <a:extLst>
              <a:ext uri="{FF2B5EF4-FFF2-40B4-BE49-F238E27FC236}">
                <a16:creationId xmlns:a16="http://schemas.microsoft.com/office/drawing/2014/main" id="{07908D08-F590-C86E-DDC4-932C95632C6F}"/>
              </a:ext>
            </a:extLst>
          </p:cNvPr>
          <p:cNvSpPr>
            <a:spLocks noGrp="1"/>
          </p:cNvSpPr>
          <p:nvPr>
            <p:ph type="body" sz="quarter" idx="34" hasCustomPrompt="1"/>
          </p:nvPr>
        </p:nvSpPr>
        <p:spPr>
          <a:xfrm>
            <a:off x="1695063"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7" name="Picture Placeholder 9">
            <a:extLst>
              <a:ext uri="{FF2B5EF4-FFF2-40B4-BE49-F238E27FC236}">
                <a16:creationId xmlns:a16="http://schemas.microsoft.com/office/drawing/2014/main" id="{974318F8-4B84-BEBB-8F40-A7C4CD80B49D}"/>
              </a:ext>
            </a:extLst>
          </p:cNvPr>
          <p:cNvSpPr>
            <a:spLocks noGrp="1"/>
          </p:cNvSpPr>
          <p:nvPr>
            <p:ph type="pic" sz="quarter" idx="35" hasCustomPrompt="1"/>
          </p:nvPr>
        </p:nvSpPr>
        <p:spPr>
          <a:xfrm>
            <a:off x="3120451"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8" name="Text Placeholder 4">
            <a:extLst>
              <a:ext uri="{FF2B5EF4-FFF2-40B4-BE49-F238E27FC236}">
                <a16:creationId xmlns:a16="http://schemas.microsoft.com/office/drawing/2014/main" id="{A80E9DA7-6411-254C-9D2F-7F6810893AAA}"/>
              </a:ext>
            </a:extLst>
          </p:cNvPr>
          <p:cNvSpPr>
            <a:spLocks noGrp="1"/>
          </p:cNvSpPr>
          <p:nvPr>
            <p:ph type="body" sz="quarter" idx="36" hasCustomPrompt="1"/>
          </p:nvPr>
        </p:nvSpPr>
        <p:spPr>
          <a:xfrm>
            <a:off x="3120451"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9" name="Picture Placeholder 9">
            <a:extLst>
              <a:ext uri="{FF2B5EF4-FFF2-40B4-BE49-F238E27FC236}">
                <a16:creationId xmlns:a16="http://schemas.microsoft.com/office/drawing/2014/main" id="{4CEF66A5-ABC6-911B-D73D-22A34976D092}"/>
              </a:ext>
            </a:extLst>
          </p:cNvPr>
          <p:cNvSpPr>
            <a:spLocks noGrp="1"/>
          </p:cNvSpPr>
          <p:nvPr>
            <p:ph type="pic" sz="quarter" idx="37" hasCustomPrompt="1"/>
          </p:nvPr>
        </p:nvSpPr>
        <p:spPr>
          <a:xfrm>
            <a:off x="4545840"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0" name="Text Placeholder 4">
            <a:extLst>
              <a:ext uri="{FF2B5EF4-FFF2-40B4-BE49-F238E27FC236}">
                <a16:creationId xmlns:a16="http://schemas.microsoft.com/office/drawing/2014/main" id="{1DE2F810-3A55-7D32-3D7A-0A1B8F31D87D}"/>
              </a:ext>
            </a:extLst>
          </p:cNvPr>
          <p:cNvSpPr>
            <a:spLocks noGrp="1"/>
          </p:cNvSpPr>
          <p:nvPr>
            <p:ph type="body" sz="quarter" idx="38" hasCustomPrompt="1"/>
          </p:nvPr>
        </p:nvSpPr>
        <p:spPr>
          <a:xfrm>
            <a:off x="4545840"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11" name="Picture Placeholder 9">
            <a:extLst>
              <a:ext uri="{FF2B5EF4-FFF2-40B4-BE49-F238E27FC236}">
                <a16:creationId xmlns:a16="http://schemas.microsoft.com/office/drawing/2014/main" id="{9144DAB8-2F53-2E7E-ED9B-5704304BF2BB}"/>
              </a:ext>
            </a:extLst>
          </p:cNvPr>
          <p:cNvSpPr>
            <a:spLocks noGrp="1"/>
          </p:cNvSpPr>
          <p:nvPr>
            <p:ph type="pic" sz="quarter" idx="39" hasCustomPrompt="1"/>
          </p:nvPr>
        </p:nvSpPr>
        <p:spPr>
          <a:xfrm>
            <a:off x="5978526"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2" name="Text Placeholder 4">
            <a:extLst>
              <a:ext uri="{FF2B5EF4-FFF2-40B4-BE49-F238E27FC236}">
                <a16:creationId xmlns:a16="http://schemas.microsoft.com/office/drawing/2014/main" id="{926A96FC-5136-EA9A-0FAF-2A40E6DB64BF}"/>
              </a:ext>
            </a:extLst>
          </p:cNvPr>
          <p:cNvSpPr>
            <a:spLocks noGrp="1"/>
          </p:cNvSpPr>
          <p:nvPr>
            <p:ph type="body" sz="quarter" idx="40" hasCustomPrompt="1"/>
          </p:nvPr>
        </p:nvSpPr>
        <p:spPr>
          <a:xfrm>
            <a:off x="5978526"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13" name="Picture Placeholder 9">
            <a:extLst>
              <a:ext uri="{FF2B5EF4-FFF2-40B4-BE49-F238E27FC236}">
                <a16:creationId xmlns:a16="http://schemas.microsoft.com/office/drawing/2014/main" id="{1516389E-54BD-00A2-EBA9-64968D4E7970}"/>
              </a:ext>
            </a:extLst>
          </p:cNvPr>
          <p:cNvSpPr>
            <a:spLocks noGrp="1"/>
          </p:cNvSpPr>
          <p:nvPr>
            <p:ph type="pic" sz="quarter" idx="41" hasCustomPrompt="1"/>
          </p:nvPr>
        </p:nvSpPr>
        <p:spPr>
          <a:xfrm>
            <a:off x="7410063"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7" name="Text Placeholder 4">
            <a:extLst>
              <a:ext uri="{FF2B5EF4-FFF2-40B4-BE49-F238E27FC236}">
                <a16:creationId xmlns:a16="http://schemas.microsoft.com/office/drawing/2014/main" id="{165CA82F-E0A1-1033-B508-93853D804616}"/>
              </a:ext>
            </a:extLst>
          </p:cNvPr>
          <p:cNvSpPr>
            <a:spLocks noGrp="1"/>
          </p:cNvSpPr>
          <p:nvPr>
            <p:ph type="body" sz="quarter" idx="42" hasCustomPrompt="1"/>
          </p:nvPr>
        </p:nvSpPr>
        <p:spPr>
          <a:xfrm>
            <a:off x="7410063"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18" name="Picture Placeholder 9">
            <a:extLst>
              <a:ext uri="{FF2B5EF4-FFF2-40B4-BE49-F238E27FC236}">
                <a16:creationId xmlns:a16="http://schemas.microsoft.com/office/drawing/2014/main" id="{687D56DB-7519-B7D1-2940-7826EF04C785}"/>
              </a:ext>
            </a:extLst>
          </p:cNvPr>
          <p:cNvSpPr>
            <a:spLocks noGrp="1"/>
          </p:cNvSpPr>
          <p:nvPr>
            <p:ph type="pic" sz="quarter" idx="43" hasCustomPrompt="1"/>
          </p:nvPr>
        </p:nvSpPr>
        <p:spPr>
          <a:xfrm>
            <a:off x="8835451"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19" name="Text Placeholder 4">
            <a:extLst>
              <a:ext uri="{FF2B5EF4-FFF2-40B4-BE49-F238E27FC236}">
                <a16:creationId xmlns:a16="http://schemas.microsoft.com/office/drawing/2014/main" id="{09C9356F-E7D6-75A9-EBD0-0FC38B4C8259}"/>
              </a:ext>
            </a:extLst>
          </p:cNvPr>
          <p:cNvSpPr>
            <a:spLocks noGrp="1"/>
          </p:cNvSpPr>
          <p:nvPr>
            <p:ph type="body" sz="quarter" idx="44" hasCustomPrompt="1"/>
          </p:nvPr>
        </p:nvSpPr>
        <p:spPr>
          <a:xfrm>
            <a:off x="8835451"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0" name="Picture Placeholder 9">
            <a:extLst>
              <a:ext uri="{FF2B5EF4-FFF2-40B4-BE49-F238E27FC236}">
                <a16:creationId xmlns:a16="http://schemas.microsoft.com/office/drawing/2014/main" id="{0A10A47A-87EA-6CF5-FF61-E0F57304FCCD}"/>
              </a:ext>
            </a:extLst>
          </p:cNvPr>
          <p:cNvSpPr>
            <a:spLocks noGrp="1"/>
          </p:cNvSpPr>
          <p:nvPr>
            <p:ph type="pic" sz="quarter" idx="45" hasCustomPrompt="1"/>
          </p:nvPr>
        </p:nvSpPr>
        <p:spPr>
          <a:xfrm>
            <a:off x="10260840" y="1481011"/>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21" name="Text Placeholder 4">
            <a:extLst>
              <a:ext uri="{FF2B5EF4-FFF2-40B4-BE49-F238E27FC236}">
                <a16:creationId xmlns:a16="http://schemas.microsoft.com/office/drawing/2014/main" id="{C228EB47-FA0F-3091-3C0B-A0F2CE9D1898}"/>
              </a:ext>
            </a:extLst>
          </p:cNvPr>
          <p:cNvSpPr>
            <a:spLocks noGrp="1"/>
          </p:cNvSpPr>
          <p:nvPr>
            <p:ph type="body" sz="quarter" idx="46" hasCustomPrompt="1"/>
          </p:nvPr>
        </p:nvSpPr>
        <p:spPr>
          <a:xfrm>
            <a:off x="10260840" y="3025588"/>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2" name="Picture Placeholder 9">
            <a:extLst>
              <a:ext uri="{FF2B5EF4-FFF2-40B4-BE49-F238E27FC236}">
                <a16:creationId xmlns:a16="http://schemas.microsoft.com/office/drawing/2014/main" id="{F588C1CE-116E-F7F5-84F8-6C3DF1B02154}"/>
              </a:ext>
            </a:extLst>
          </p:cNvPr>
          <p:cNvSpPr>
            <a:spLocks noGrp="1"/>
          </p:cNvSpPr>
          <p:nvPr>
            <p:ph type="pic" sz="quarter" idx="47" hasCustomPrompt="1"/>
          </p:nvPr>
        </p:nvSpPr>
        <p:spPr>
          <a:xfrm>
            <a:off x="263526"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23" name="Text Placeholder 4">
            <a:extLst>
              <a:ext uri="{FF2B5EF4-FFF2-40B4-BE49-F238E27FC236}">
                <a16:creationId xmlns:a16="http://schemas.microsoft.com/office/drawing/2014/main" id="{C85EDDE3-0931-36A1-F1E3-F500154A4096}"/>
              </a:ext>
            </a:extLst>
          </p:cNvPr>
          <p:cNvSpPr>
            <a:spLocks noGrp="1"/>
          </p:cNvSpPr>
          <p:nvPr>
            <p:ph type="body" sz="quarter" idx="48" hasCustomPrompt="1"/>
          </p:nvPr>
        </p:nvSpPr>
        <p:spPr>
          <a:xfrm>
            <a:off x="263526"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24" name="Picture Placeholder 9">
            <a:extLst>
              <a:ext uri="{FF2B5EF4-FFF2-40B4-BE49-F238E27FC236}">
                <a16:creationId xmlns:a16="http://schemas.microsoft.com/office/drawing/2014/main" id="{B1E2C47E-1FCA-59B4-9998-71A867016C24}"/>
              </a:ext>
            </a:extLst>
          </p:cNvPr>
          <p:cNvSpPr>
            <a:spLocks noGrp="1"/>
          </p:cNvSpPr>
          <p:nvPr>
            <p:ph type="pic" sz="quarter" idx="49" hasCustomPrompt="1"/>
          </p:nvPr>
        </p:nvSpPr>
        <p:spPr>
          <a:xfrm>
            <a:off x="1695063"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1" name="Text Placeholder 4">
            <a:extLst>
              <a:ext uri="{FF2B5EF4-FFF2-40B4-BE49-F238E27FC236}">
                <a16:creationId xmlns:a16="http://schemas.microsoft.com/office/drawing/2014/main" id="{0DC05B09-1E22-24DE-A713-D7283FA81268}"/>
              </a:ext>
            </a:extLst>
          </p:cNvPr>
          <p:cNvSpPr>
            <a:spLocks noGrp="1"/>
          </p:cNvSpPr>
          <p:nvPr>
            <p:ph type="body" sz="quarter" idx="50" hasCustomPrompt="1"/>
          </p:nvPr>
        </p:nvSpPr>
        <p:spPr>
          <a:xfrm>
            <a:off x="1695063"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34" name="Picture Placeholder 9">
            <a:extLst>
              <a:ext uri="{FF2B5EF4-FFF2-40B4-BE49-F238E27FC236}">
                <a16:creationId xmlns:a16="http://schemas.microsoft.com/office/drawing/2014/main" id="{176179DA-E480-449A-FBF3-EC6AB836DA9A}"/>
              </a:ext>
            </a:extLst>
          </p:cNvPr>
          <p:cNvSpPr>
            <a:spLocks noGrp="1"/>
          </p:cNvSpPr>
          <p:nvPr>
            <p:ph type="pic" sz="quarter" idx="51" hasCustomPrompt="1"/>
          </p:nvPr>
        </p:nvSpPr>
        <p:spPr>
          <a:xfrm>
            <a:off x="3120451"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5" name="Text Placeholder 4">
            <a:extLst>
              <a:ext uri="{FF2B5EF4-FFF2-40B4-BE49-F238E27FC236}">
                <a16:creationId xmlns:a16="http://schemas.microsoft.com/office/drawing/2014/main" id="{798199A6-C64F-448D-47AB-E6B546BD6BD9}"/>
              </a:ext>
            </a:extLst>
          </p:cNvPr>
          <p:cNvSpPr>
            <a:spLocks noGrp="1"/>
          </p:cNvSpPr>
          <p:nvPr>
            <p:ph type="body" sz="quarter" idx="52" hasCustomPrompt="1"/>
          </p:nvPr>
        </p:nvSpPr>
        <p:spPr>
          <a:xfrm>
            <a:off x="3120451"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36" name="Picture Placeholder 9">
            <a:extLst>
              <a:ext uri="{FF2B5EF4-FFF2-40B4-BE49-F238E27FC236}">
                <a16:creationId xmlns:a16="http://schemas.microsoft.com/office/drawing/2014/main" id="{74CAE783-6A14-093A-2511-FBF0298D1E86}"/>
              </a:ext>
            </a:extLst>
          </p:cNvPr>
          <p:cNvSpPr>
            <a:spLocks noGrp="1"/>
          </p:cNvSpPr>
          <p:nvPr>
            <p:ph type="pic" sz="quarter" idx="53" hasCustomPrompt="1"/>
          </p:nvPr>
        </p:nvSpPr>
        <p:spPr>
          <a:xfrm>
            <a:off x="4545840"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37" name="Text Placeholder 4">
            <a:extLst>
              <a:ext uri="{FF2B5EF4-FFF2-40B4-BE49-F238E27FC236}">
                <a16:creationId xmlns:a16="http://schemas.microsoft.com/office/drawing/2014/main" id="{2C0E7E7D-FFC4-2D50-A4FB-9E98B117E530}"/>
              </a:ext>
            </a:extLst>
          </p:cNvPr>
          <p:cNvSpPr>
            <a:spLocks noGrp="1"/>
          </p:cNvSpPr>
          <p:nvPr>
            <p:ph type="body" sz="quarter" idx="54" hasCustomPrompt="1"/>
          </p:nvPr>
        </p:nvSpPr>
        <p:spPr>
          <a:xfrm>
            <a:off x="4545840"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6" name="Picture Placeholder 9">
            <a:extLst>
              <a:ext uri="{FF2B5EF4-FFF2-40B4-BE49-F238E27FC236}">
                <a16:creationId xmlns:a16="http://schemas.microsoft.com/office/drawing/2014/main" id="{579E15A1-3C6B-0816-18DC-5F5573826BC0}"/>
              </a:ext>
            </a:extLst>
          </p:cNvPr>
          <p:cNvSpPr>
            <a:spLocks noGrp="1"/>
          </p:cNvSpPr>
          <p:nvPr>
            <p:ph type="pic" sz="quarter" idx="55" hasCustomPrompt="1"/>
          </p:nvPr>
        </p:nvSpPr>
        <p:spPr>
          <a:xfrm>
            <a:off x="5978526"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7" name="Text Placeholder 4">
            <a:extLst>
              <a:ext uri="{FF2B5EF4-FFF2-40B4-BE49-F238E27FC236}">
                <a16:creationId xmlns:a16="http://schemas.microsoft.com/office/drawing/2014/main" id="{93294991-0A51-E290-6354-B08AC6B0C5A2}"/>
              </a:ext>
            </a:extLst>
          </p:cNvPr>
          <p:cNvSpPr>
            <a:spLocks noGrp="1"/>
          </p:cNvSpPr>
          <p:nvPr>
            <p:ph type="body" sz="quarter" idx="56" hasCustomPrompt="1"/>
          </p:nvPr>
        </p:nvSpPr>
        <p:spPr>
          <a:xfrm>
            <a:off x="5978526"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48" name="Picture Placeholder 9">
            <a:extLst>
              <a:ext uri="{FF2B5EF4-FFF2-40B4-BE49-F238E27FC236}">
                <a16:creationId xmlns:a16="http://schemas.microsoft.com/office/drawing/2014/main" id="{FE6596E6-4322-2DE7-155E-C7900F8D02A1}"/>
              </a:ext>
            </a:extLst>
          </p:cNvPr>
          <p:cNvSpPr>
            <a:spLocks noGrp="1"/>
          </p:cNvSpPr>
          <p:nvPr>
            <p:ph type="pic" sz="quarter" idx="57" hasCustomPrompt="1"/>
          </p:nvPr>
        </p:nvSpPr>
        <p:spPr>
          <a:xfrm>
            <a:off x="7410063"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49" name="Text Placeholder 4">
            <a:extLst>
              <a:ext uri="{FF2B5EF4-FFF2-40B4-BE49-F238E27FC236}">
                <a16:creationId xmlns:a16="http://schemas.microsoft.com/office/drawing/2014/main" id="{32F03A9F-21AD-B726-16AF-94751C265FE2}"/>
              </a:ext>
            </a:extLst>
          </p:cNvPr>
          <p:cNvSpPr>
            <a:spLocks noGrp="1"/>
          </p:cNvSpPr>
          <p:nvPr>
            <p:ph type="body" sz="quarter" idx="58" hasCustomPrompt="1"/>
          </p:nvPr>
        </p:nvSpPr>
        <p:spPr>
          <a:xfrm>
            <a:off x="7410063"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50" name="Picture Placeholder 9">
            <a:extLst>
              <a:ext uri="{FF2B5EF4-FFF2-40B4-BE49-F238E27FC236}">
                <a16:creationId xmlns:a16="http://schemas.microsoft.com/office/drawing/2014/main" id="{807540D6-4E3F-002C-7EC0-06D45E8FB254}"/>
              </a:ext>
            </a:extLst>
          </p:cNvPr>
          <p:cNvSpPr>
            <a:spLocks noGrp="1"/>
          </p:cNvSpPr>
          <p:nvPr>
            <p:ph type="pic" sz="quarter" idx="59" hasCustomPrompt="1"/>
          </p:nvPr>
        </p:nvSpPr>
        <p:spPr>
          <a:xfrm>
            <a:off x="8835451"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51" name="Text Placeholder 4">
            <a:extLst>
              <a:ext uri="{FF2B5EF4-FFF2-40B4-BE49-F238E27FC236}">
                <a16:creationId xmlns:a16="http://schemas.microsoft.com/office/drawing/2014/main" id="{B4108F0E-B0E1-8639-1B70-CADE2FC55BFF}"/>
              </a:ext>
            </a:extLst>
          </p:cNvPr>
          <p:cNvSpPr>
            <a:spLocks noGrp="1"/>
          </p:cNvSpPr>
          <p:nvPr>
            <p:ph type="body" sz="quarter" idx="60" hasCustomPrompt="1"/>
          </p:nvPr>
        </p:nvSpPr>
        <p:spPr>
          <a:xfrm>
            <a:off x="8835451"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sp>
        <p:nvSpPr>
          <p:cNvPr id="52" name="Picture Placeholder 9">
            <a:extLst>
              <a:ext uri="{FF2B5EF4-FFF2-40B4-BE49-F238E27FC236}">
                <a16:creationId xmlns:a16="http://schemas.microsoft.com/office/drawing/2014/main" id="{9EFCC9FE-E70B-6EC9-0431-C153D9116133}"/>
              </a:ext>
            </a:extLst>
          </p:cNvPr>
          <p:cNvSpPr>
            <a:spLocks noGrp="1"/>
          </p:cNvSpPr>
          <p:nvPr>
            <p:ph type="pic" sz="quarter" idx="61" hasCustomPrompt="1"/>
          </p:nvPr>
        </p:nvSpPr>
        <p:spPr>
          <a:xfrm>
            <a:off x="10260840" y="3457728"/>
            <a:ext cx="1171194" cy="1490790"/>
          </a:xfrm>
          <a:prstGeom prst="rect">
            <a:avLst/>
          </a:prstGeom>
        </p:spPr>
        <p:txBody>
          <a:bodyPr bIns="0" anchor="t" anchorCtr="0">
            <a:normAutofit/>
          </a:bodyPr>
          <a:lstStyle>
            <a:lvl1pPr marL="0" indent="0" algn="ctr">
              <a:buFont typeface="Arial" panose="020B0604020202020204" pitchFamily="34" charset="0"/>
              <a:buNone/>
              <a:defRPr sz="1400">
                <a:solidFill>
                  <a:srgbClr val="231F20"/>
                </a:solidFill>
              </a:defRPr>
            </a:lvl1pPr>
          </a:lstStyle>
          <a:p>
            <a:r>
              <a:rPr lang="en-GB"/>
              <a:t>Click icon to add picture</a:t>
            </a:r>
            <a:endParaRPr lang="sv-SE"/>
          </a:p>
        </p:txBody>
      </p:sp>
      <p:sp>
        <p:nvSpPr>
          <p:cNvPr id="53" name="Text Placeholder 4">
            <a:extLst>
              <a:ext uri="{FF2B5EF4-FFF2-40B4-BE49-F238E27FC236}">
                <a16:creationId xmlns:a16="http://schemas.microsoft.com/office/drawing/2014/main" id="{7F524EED-B80E-9037-294A-39FFEE1AEE34}"/>
              </a:ext>
            </a:extLst>
          </p:cNvPr>
          <p:cNvSpPr>
            <a:spLocks noGrp="1"/>
          </p:cNvSpPr>
          <p:nvPr>
            <p:ph type="body" sz="quarter" idx="62" hasCustomPrompt="1"/>
          </p:nvPr>
        </p:nvSpPr>
        <p:spPr>
          <a:xfrm>
            <a:off x="10260840" y="5002305"/>
            <a:ext cx="1171194" cy="153888"/>
          </a:xfrm>
          <a:prstGeom prst="rect">
            <a:avLst/>
          </a:prstGeom>
        </p:spPr>
        <p:txBody>
          <a:bodyPr wrap="square" lIns="0" tIns="0" rIns="0" bIns="0" anchor="t" anchorCtr="0">
            <a:spAutoFit/>
          </a:bodyPr>
          <a:lstStyle>
            <a:lvl1pPr marL="0" indent="0">
              <a:lnSpc>
                <a:spcPct val="100000"/>
              </a:lnSpc>
              <a:spcBef>
                <a:spcPts val="400"/>
              </a:spcBef>
              <a:buNone/>
              <a:defRPr sz="1000">
                <a:solidFill>
                  <a:schemeClr val="tx2"/>
                </a:solidFill>
              </a:defRPr>
            </a:lvl1pPr>
            <a:lvl2pPr>
              <a:defRPr sz="1800">
                <a:solidFill>
                  <a:srgbClr val="231F20"/>
                </a:solidFill>
              </a:defRPr>
            </a:lvl2pPr>
            <a:lvl3pPr>
              <a:defRPr sz="1800">
                <a:solidFill>
                  <a:srgbClr val="231F20"/>
                </a:solidFill>
              </a:defRPr>
            </a:lvl3pPr>
            <a:lvl4pPr>
              <a:defRPr sz="1800">
                <a:solidFill>
                  <a:srgbClr val="231F20"/>
                </a:solidFill>
              </a:defRPr>
            </a:lvl4pPr>
            <a:lvl5pPr>
              <a:defRPr sz="1800">
                <a:solidFill>
                  <a:srgbClr val="231F20"/>
                </a:solidFill>
              </a:defRPr>
            </a:lvl5pPr>
          </a:lstStyle>
          <a:p>
            <a:pPr lvl="0"/>
            <a:r>
              <a:rPr lang="en-US"/>
              <a:t>Name Surname</a:t>
            </a:r>
          </a:p>
        </p:txBody>
      </p:sp>
      <p:cxnSp>
        <p:nvCxnSpPr>
          <p:cNvPr id="14" name="Rak 13">
            <a:extLst>
              <a:ext uri="{FF2B5EF4-FFF2-40B4-BE49-F238E27FC236}">
                <a16:creationId xmlns:a16="http://schemas.microsoft.com/office/drawing/2014/main" id="{7A7EB034-0D3E-1093-CCD3-6B517FEC7709}"/>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15" name="Bildobjekt 14">
            <a:extLst>
              <a:ext uri="{FF2B5EF4-FFF2-40B4-BE49-F238E27FC236}">
                <a16:creationId xmlns:a16="http://schemas.microsoft.com/office/drawing/2014/main" id="{73392746-2B9D-4E85-7233-E29116A67540}"/>
              </a:ext>
            </a:extLst>
          </p:cNvPr>
          <p:cNvPicPr>
            <a:picLocks noChangeAspect="1"/>
          </p:cNvPicPr>
          <p:nvPr userDrawn="1"/>
        </p:nvPicPr>
        <p:blipFill>
          <a:blip r:embed="rId4"/>
          <a:stretch>
            <a:fillRect/>
          </a:stretch>
        </p:blipFill>
        <p:spPr>
          <a:xfrm>
            <a:off x="263524" y="6348668"/>
            <a:ext cx="1482426" cy="248982"/>
          </a:xfrm>
          <a:prstGeom prst="rect">
            <a:avLst/>
          </a:prstGeom>
        </p:spPr>
      </p:pic>
      <p:sp>
        <p:nvSpPr>
          <p:cNvPr id="16" name="TextBox 1">
            <a:extLst>
              <a:ext uri="{FF2B5EF4-FFF2-40B4-BE49-F238E27FC236}">
                <a16:creationId xmlns:a16="http://schemas.microsoft.com/office/drawing/2014/main" id="{72140143-BBCC-0FCE-399F-36F40C4BBA1B}"/>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666666279"/>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ategories, numbers 1">
    <p:bg>
      <p:bgPr>
        <a:solidFill>
          <a:srgbClr val="F0F6F0"/>
        </a:solidFill>
        <a:effectLst/>
      </p:bgPr>
    </p:bg>
    <p:spTree>
      <p:nvGrpSpPr>
        <p:cNvPr id="1" name=""/>
        <p:cNvGrpSpPr/>
        <p:nvPr/>
      </p:nvGrpSpPr>
      <p:grpSpPr>
        <a:xfrm>
          <a:off x="0" y="0"/>
          <a:ext cx="0" cy="0"/>
          <a:chOff x="0" y="0"/>
          <a:chExt cx="0" cy="0"/>
        </a:xfrm>
      </p:grpSpPr>
      <p:pic>
        <p:nvPicPr>
          <p:cNvPr id="47" name="Bild 46">
            <a:extLst>
              <a:ext uri="{FF2B5EF4-FFF2-40B4-BE49-F238E27FC236}">
                <a16:creationId xmlns:a16="http://schemas.microsoft.com/office/drawing/2014/main" id="{925A4D65-D4F0-160A-249F-502A8D54F549}"/>
              </a:ext>
            </a:extLst>
          </p:cNvPr>
          <p:cNvPicPr>
            <a:picLocks noChangeAspect="1"/>
          </p:cNvPicPr>
          <p:nvPr userDrawn="1"/>
        </p:nvPicPr>
        <p:blipFill>
          <a:blip r:embed="rId2">
            <a:extLst>
              <a:ext uri="{96DAC541-7B7A-43D3-8B79-37D633B846F1}">
                <asvg:svgBlip xmlns:asvg="http://schemas.microsoft.com/office/drawing/2016/SVG/main" r:embed="rId3"/>
              </a:ext>
            </a:extLst>
          </a:blip>
          <a:srcRect r="33878" b="50000"/>
          <a:stretch/>
        </p:blipFill>
        <p:spPr>
          <a:xfrm>
            <a:off x="6992205" y="2911401"/>
            <a:ext cx="5199795" cy="3946600"/>
          </a:xfrm>
          <a:prstGeom prst="rect">
            <a:avLst/>
          </a:prstGeom>
        </p:spPr>
      </p:pic>
      <p:pic>
        <p:nvPicPr>
          <p:cNvPr id="48" name="Bild 47">
            <a:extLst>
              <a:ext uri="{FF2B5EF4-FFF2-40B4-BE49-F238E27FC236}">
                <a16:creationId xmlns:a16="http://schemas.microsoft.com/office/drawing/2014/main" id="{8ACBAED6-3569-1311-2C8C-477AE1F32400}"/>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67369"/>
          <a:stretch/>
        </p:blipFill>
        <p:spPr>
          <a:xfrm>
            <a:off x="4584710" y="6471444"/>
            <a:ext cx="7607290" cy="386556"/>
          </a:xfrm>
          <a:prstGeom prst="rect">
            <a:avLst/>
          </a:prstGeom>
        </p:spPr>
      </p:pic>
      <p:sp>
        <p:nvSpPr>
          <p:cNvPr id="18" name="Rubrik 17">
            <a:extLst>
              <a:ext uri="{FF2B5EF4-FFF2-40B4-BE49-F238E27FC236}">
                <a16:creationId xmlns:a16="http://schemas.microsoft.com/office/drawing/2014/main" id="{F34DE062-FFB0-767B-BD4F-D18FD7031D19}"/>
              </a:ext>
            </a:extLst>
          </p:cNvPr>
          <p:cNvSpPr>
            <a:spLocks noGrp="1"/>
          </p:cNvSpPr>
          <p:nvPr>
            <p:ph type="title" hasCustomPrompt="1"/>
          </p:nvPr>
        </p:nvSpPr>
        <p:spPr>
          <a:xfrm>
            <a:off x="263525" y="781133"/>
            <a:ext cx="10515600" cy="443198"/>
          </a:xfrm>
        </p:spPr>
        <p:txBody>
          <a:bodyPr/>
          <a:lstStyle/>
          <a:p>
            <a:r>
              <a:rPr lang="sv-SE" dirty="0" err="1"/>
              <a:t>Heading</a:t>
            </a:r>
            <a:endParaRPr lang="sv-SE" dirty="0"/>
          </a:p>
        </p:txBody>
      </p:sp>
      <p:cxnSp>
        <p:nvCxnSpPr>
          <p:cNvPr id="3" name="Rak 2">
            <a:extLst>
              <a:ext uri="{FF2B5EF4-FFF2-40B4-BE49-F238E27FC236}">
                <a16:creationId xmlns:a16="http://schemas.microsoft.com/office/drawing/2014/main" id="{B512C291-8899-55ED-99E6-4EE4E54249EB}"/>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Platshållare för text 3">
            <a:extLst>
              <a:ext uri="{FF2B5EF4-FFF2-40B4-BE49-F238E27FC236}">
                <a16:creationId xmlns:a16="http://schemas.microsoft.com/office/drawing/2014/main" id="{901ADB65-C918-DE50-BC4A-BA7376387965}"/>
              </a:ext>
            </a:extLst>
          </p:cNvPr>
          <p:cNvSpPr>
            <a:spLocks noGrp="1"/>
          </p:cNvSpPr>
          <p:nvPr>
            <p:ph type="body" sz="quarter" idx="24" hasCustomPrompt="1"/>
          </p:nvPr>
        </p:nvSpPr>
        <p:spPr>
          <a:xfrm>
            <a:off x="379978" y="1504456"/>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dirty="0"/>
              <a:t>X</a:t>
            </a:r>
          </a:p>
        </p:txBody>
      </p:sp>
      <p:sp>
        <p:nvSpPr>
          <p:cNvPr id="21" name="Platshållare för text 3">
            <a:extLst>
              <a:ext uri="{FF2B5EF4-FFF2-40B4-BE49-F238E27FC236}">
                <a16:creationId xmlns:a16="http://schemas.microsoft.com/office/drawing/2014/main" id="{5DE47BC6-BE73-85DD-2A71-3CC89BAAB14D}"/>
              </a:ext>
            </a:extLst>
          </p:cNvPr>
          <p:cNvSpPr>
            <a:spLocks noGrp="1"/>
          </p:cNvSpPr>
          <p:nvPr>
            <p:ph type="body" sz="quarter" idx="10" hasCustomPrompt="1"/>
          </p:nvPr>
        </p:nvSpPr>
        <p:spPr>
          <a:xfrm>
            <a:off x="269631" y="2206787"/>
            <a:ext cx="3452563" cy="1333582"/>
          </a:xfrm>
        </p:spPr>
        <p:txBody>
          <a:bodyPr>
            <a:normAutofit/>
          </a:bodyPr>
          <a:lstStyle>
            <a:lvl1pPr marL="0" indent="0">
              <a:spcBef>
                <a:spcPts val="1000"/>
              </a:spcBef>
              <a:buNone/>
              <a:defRPr/>
            </a:lvl1pPr>
          </a:lstStyle>
          <a:p>
            <a:pPr lvl="0"/>
            <a:r>
              <a:rPr lang="sv-SE" dirty="0"/>
              <a:t>Body text</a:t>
            </a:r>
          </a:p>
        </p:txBody>
      </p:sp>
      <p:cxnSp>
        <p:nvCxnSpPr>
          <p:cNvPr id="22" name="Rak 21">
            <a:extLst>
              <a:ext uri="{FF2B5EF4-FFF2-40B4-BE49-F238E27FC236}">
                <a16:creationId xmlns:a16="http://schemas.microsoft.com/office/drawing/2014/main" id="{32D2ACA4-E14E-6195-82D0-9693D35AE7DA}"/>
              </a:ext>
            </a:extLst>
          </p:cNvPr>
          <p:cNvCxnSpPr>
            <a:cxnSpLocks/>
          </p:cNvCxnSpPr>
          <p:nvPr userDrawn="1"/>
        </p:nvCxnSpPr>
        <p:spPr>
          <a:xfrm flipV="1">
            <a:off x="290391" y="1528396"/>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Platshållare för text 3">
            <a:extLst>
              <a:ext uri="{FF2B5EF4-FFF2-40B4-BE49-F238E27FC236}">
                <a16:creationId xmlns:a16="http://schemas.microsoft.com/office/drawing/2014/main" id="{443EBD36-0949-7395-803F-83622A6DA45E}"/>
              </a:ext>
            </a:extLst>
          </p:cNvPr>
          <p:cNvSpPr>
            <a:spLocks noGrp="1"/>
          </p:cNvSpPr>
          <p:nvPr>
            <p:ph type="body" sz="quarter" idx="25" hasCustomPrompt="1"/>
          </p:nvPr>
        </p:nvSpPr>
        <p:spPr>
          <a:xfrm>
            <a:off x="4107917" y="1504456"/>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dirty="0"/>
              <a:t>X</a:t>
            </a:r>
          </a:p>
        </p:txBody>
      </p:sp>
      <p:sp>
        <p:nvSpPr>
          <p:cNvPr id="24" name="Platshållare för text 3">
            <a:extLst>
              <a:ext uri="{FF2B5EF4-FFF2-40B4-BE49-F238E27FC236}">
                <a16:creationId xmlns:a16="http://schemas.microsoft.com/office/drawing/2014/main" id="{094D26EB-30AE-0A59-4F50-F8BB24348E7A}"/>
              </a:ext>
            </a:extLst>
          </p:cNvPr>
          <p:cNvSpPr>
            <a:spLocks noGrp="1"/>
          </p:cNvSpPr>
          <p:nvPr>
            <p:ph type="body" sz="quarter" idx="26" hasCustomPrompt="1"/>
          </p:nvPr>
        </p:nvSpPr>
        <p:spPr>
          <a:xfrm>
            <a:off x="3997570" y="2206787"/>
            <a:ext cx="3452563" cy="1333582"/>
          </a:xfrm>
        </p:spPr>
        <p:txBody>
          <a:bodyPr>
            <a:normAutofit/>
          </a:bodyPr>
          <a:lstStyle>
            <a:lvl1pPr marL="0" indent="0">
              <a:spcBef>
                <a:spcPts val="1000"/>
              </a:spcBef>
              <a:buNone/>
              <a:defRPr/>
            </a:lvl1pPr>
          </a:lstStyle>
          <a:p>
            <a:pPr lvl="0"/>
            <a:r>
              <a:rPr lang="sv-SE" dirty="0"/>
              <a:t>Body text</a:t>
            </a:r>
          </a:p>
        </p:txBody>
      </p:sp>
      <p:cxnSp>
        <p:nvCxnSpPr>
          <p:cNvPr id="25" name="Rak 24">
            <a:extLst>
              <a:ext uri="{FF2B5EF4-FFF2-40B4-BE49-F238E27FC236}">
                <a16:creationId xmlns:a16="http://schemas.microsoft.com/office/drawing/2014/main" id="{58688421-4B99-39DD-BA0A-1FBFFA76F3BF}"/>
              </a:ext>
            </a:extLst>
          </p:cNvPr>
          <p:cNvCxnSpPr>
            <a:cxnSpLocks/>
          </p:cNvCxnSpPr>
          <p:nvPr userDrawn="1"/>
        </p:nvCxnSpPr>
        <p:spPr>
          <a:xfrm flipV="1">
            <a:off x="4018330" y="1528396"/>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Platshållare för text 3">
            <a:extLst>
              <a:ext uri="{FF2B5EF4-FFF2-40B4-BE49-F238E27FC236}">
                <a16:creationId xmlns:a16="http://schemas.microsoft.com/office/drawing/2014/main" id="{DD3A9BB6-993A-D6CF-538D-84281CC61B85}"/>
              </a:ext>
            </a:extLst>
          </p:cNvPr>
          <p:cNvSpPr>
            <a:spLocks noGrp="1"/>
          </p:cNvSpPr>
          <p:nvPr>
            <p:ph type="body" sz="quarter" idx="27" hasCustomPrompt="1"/>
          </p:nvPr>
        </p:nvSpPr>
        <p:spPr>
          <a:xfrm>
            <a:off x="7835855" y="1504456"/>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dirty="0"/>
              <a:t>X</a:t>
            </a:r>
          </a:p>
        </p:txBody>
      </p:sp>
      <p:sp>
        <p:nvSpPr>
          <p:cNvPr id="27" name="Platshållare för text 3">
            <a:extLst>
              <a:ext uri="{FF2B5EF4-FFF2-40B4-BE49-F238E27FC236}">
                <a16:creationId xmlns:a16="http://schemas.microsoft.com/office/drawing/2014/main" id="{1A68E049-69A7-CCAE-62F5-8E53C90E3939}"/>
              </a:ext>
            </a:extLst>
          </p:cNvPr>
          <p:cNvSpPr>
            <a:spLocks noGrp="1"/>
          </p:cNvSpPr>
          <p:nvPr>
            <p:ph type="body" sz="quarter" idx="28" hasCustomPrompt="1"/>
          </p:nvPr>
        </p:nvSpPr>
        <p:spPr>
          <a:xfrm>
            <a:off x="7725508" y="2206787"/>
            <a:ext cx="3452563" cy="1333582"/>
          </a:xfrm>
        </p:spPr>
        <p:txBody>
          <a:bodyPr>
            <a:normAutofit/>
          </a:bodyPr>
          <a:lstStyle>
            <a:lvl1pPr marL="0" indent="0">
              <a:spcBef>
                <a:spcPts val="1000"/>
              </a:spcBef>
              <a:buNone/>
              <a:defRPr/>
            </a:lvl1pPr>
          </a:lstStyle>
          <a:p>
            <a:pPr lvl="0"/>
            <a:r>
              <a:rPr lang="sv-SE" dirty="0"/>
              <a:t>Body text</a:t>
            </a:r>
          </a:p>
        </p:txBody>
      </p:sp>
      <p:cxnSp>
        <p:nvCxnSpPr>
          <p:cNvPr id="28" name="Rak 27">
            <a:extLst>
              <a:ext uri="{FF2B5EF4-FFF2-40B4-BE49-F238E27FC236}">
                <a16:creationId xmlns:a16="http://schemas.microsoft.com/office/drawing/2014/main" id="{6A1DAF47-F348-C52D-0CED-1082DCD39B91}"/>
              </a:ext>
            </a:extLst>
          </p:cNvPr>
          <p:cNvCxnSpPr>
            <a:cxnSpLocks/>
          </p:cNvCxnSpPr>
          <p:nvPr userDrawn="1"/>
        </p:nvCxnSpPr>
        <p:spPr>
          <a:xfrm flipV="1">
            <a:off x="7746268" y="1528396"/>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Platshållare för text 3">
            <a:extLst>
              <a:ext uri="{FF2B5EF4-FFF2-40B4-BE49-F238E27FC236}">
                <a16:creationId xmlns:a16="http://schemas.microsoft.com/office/drawing/2014/main" id="{EC4251D0-87A4-7C6E-BCCE-AE145B70E2CD}"/>
              </a:ext>
            </a:extLst>
          </p:cNvPr>
          <p:cNvSpPr>
            <a:spLocks noGrp="1"/>
          </p:cNvSpPr>
          <p:nvPr>
            <p:ph type="body" sz="quarter" idx="29" hasCustomPrompt="1"/>
          </p:nvPr>
        </p:nvSpPr>
        <p:spPr>
          <a:xfrm>
            <a:off x="379978" y="3767011"/>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dirty="0"/>
              <a:t>X</a:t>
            </a:r>
          </a:p>
        </p:txBody>
      </p:sp>
      <p:sp>
        <p:nvSpPr>
          <p:cNvPr id="30" name="Platshållare för text 3">
            <a:extLst>
              <a:ext uri="{FF2B5EF4-FFF2-40B4-BE49-F238E27FC236}">
                <a16:creationId xmlns:a16="http://schemas.microsoft.com/office/drawing/2014/main" id="{85CA9E5F-633B-6DDB-321F-9E202F532888}"/>
              </a:ext>
            </a:extLst>
          </p:cNvPr>
          <p:cNvSpPr>
            <a:spLocks noGrp="1"/>
          </p:cNvSpPr>
          <p:nvPr>
            <p:ph type="body" sz="quarter" idx="30" hasCustomPrompt="1"/>
          </p:nvPr>
        </p:nvSpPr>
        <p:spPr>
          <a:xfrm>
            <a:off x="269631" y="4469342"/>
            <a:ext cx="3452563" cy="1333582"/>
          </a:xfrm>
        </p:spPr>
        <p:txBody>
          <a:bodyPr>
            <a:normAutofit/>
          </a:bodyPr>
          <a:lstStyle>
            <a:lvl1pPr marL="0" indent="0">
              <a:spcBef>
                <a:spcPts val="1000"/>
              </a:spcBef>
              <a:buNone/>
              <a:defRPr/>
            </a:lvl1pPr>
          </a:lstStyle>
          <a:p>
            <a:pPr lvl="0"/>
            <a:r>
              <a:rPr lang="sv-SE" dirty="0"/>
              <a:t>Body text</a:t>
            </a:r>
          </a:p>
        </p:txBody>
      </p:sp>
      <p:cxnSp>
        <p:nvCxnSpPr>
          <p:cNvPr id="31" name="Rak 30">
            <a:extLst>
              <a:ext uri="{FF2B5EF4-FFF2-40B4-BE49-F238E27FC236}">
                <a16:creationId xmlns:a16="http://schemas.microsoft.com/office/drawing/2014/main" id="{DD4BAAC1-F9F6-66A5-8F0E-4519EF7874F8}"/>
              </a:ext>
            </a:extLst>
          </p:cNvPr>
          <p:cNvCxnSpPr>
            <a:cxnSpLocks/>
          </p:cNvCxnSpPr>
          <p:nvPr userDrawn="1"/>
        </p:nvCxnSpPr>
        <p:spPr>
          <a:xfrm flipV="1">
            <a:off x="290391" y="3790951"/>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Platshållare för text 3">
            <a:extLst>
              <a:ext uri="{FF2B5EF4-FFF2-40B4-BE49-F238E27FC236}">
                <a16:creationId xmlns:a16="http://schemas.microsoft.com/office/drawing/2014/main" id="{A4E14372-B31B-964A-B973-EC5743790C3A}"/>
              </a:ext>
            </a:extLst>
          </p:cNvPr>
          <p:cNvSpPr>
            <a:spLocks noGrp="1"/>
          </p:cNvSpPr>
          <p:nvPr>
            <p:ph type="body" sz="quarter" idx="31" hasCustomPrompt="1"/>
          </p:nvPr>
        </p:nvSpPr>
        <p:spPr>
          <a:xfrm>
            <a:off x="4107917" y="3767011"/>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dirty="0"/>
              <a:t>X</a:t>
            </a:r>
          </a:p>
        </p:txBody>
      </p:sp>
      <p:sp>
        <p:nvSpPr>
          <p:cNvPr id="33" name="Platshållare för text 3">
            <a:extLst>
              <a:ext uri="{FF2B5EF4-FFF2-40B4-BE49-F238E27FC236}">
                <a16:creationId xmlns:a16="http://schemas.microsoft.com/office/drawing/2014/main" id="{158FD2A7-6423-2E0E-9992-2A128BD78A21}"/>
              </a:ext>
            </a:extLst>
          </p:cNvPr>
          <p:cNvSpPr>
            <a:spLocks noGrp="1"/>
          </p:cNvSpPr>
          <p:nvPr>
            <p:ph type="body" sz="quarter" idx="32" hasCustomPrompt="1"/>
          </p:nvPr>
        </p:nvSpPr>
        <p:spPr>
          <a:xfrm>
            <a:off x="3997570" y="4469342"/>
            <a:ext cx="3452563" cy="1333582"/>
          </a:xfrm>
        </p:spPr>
        <p:txBody>
          <a:bodyPr>
            <a:normAutofit/>
          </a:bodyPr>
          <a:lstStyle>
            <a:lvl1pPr marL="0" indent="0">
              <a:spcBef>
                <a:spcPts val="1000"/>
              </a:spcBef>
              <a:buNone/>
              <a:defRPr/>
            </a:lvl1pPr>
          </a:lstStyle>
          <a:p>
            <a:pPr lvl="0"/>
            <a:r>
              <a:rPr lang="sv-SE" dirty="0"/>
              <a:t>Body text</a:t>
            </a:r>
          </a:p>
        </p:txBody>
      </p:sp>
      <p:cxnSp>
        <p:nvCxnSpPr>
          <p:cNvPr id="34" name="Rak 33">
            <a:extLst>
              <a:ext uri="{FF2B5EF4-FFF2-40B4-BE49-F238E27FC236}">
                <a16:creationId xmlns:a16="http://schemas.microsoft.com/office/drawing/2014/main" id="{C188CC60-6390-11AE-D526-C82AF7168E1E}"/>
              </a:ext>
            </a:extLst>
          </p:cNvPr>
          <p:cNvCxnSpPr>
            <a:cxnSpLocks/>
          </p:cNvCxnSpPr>
          <p:nvPr userDrawn="1"/>
        </p:nvCxnSpPr>
        <p:spPr>
          <a:xfrm flipV="1">
            <a:off x="4018330" y="3790951"/>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Platshållare för text 3">
            <a:extLst>
              <a:ext uri="{FF2B5EF4-FFF2-40B4-BE49-F238E27FC236}">
                <a16:creationId xmlns:a16="http://schemas.microsoft.com/office/drawing/2014/main" id="{F54AF494-9263-E307-5B81-359BEC17FB4F}"/>
              </a:ext>
            </a:extLst>
          </p:cNvPr>
          <p:cNvSpPr>
            <a:spLocks noGrp="1"/>
          </p:cNvSpPr>
          <p:nvPr>
            <p:ph type="body" sz="quarter" idx="33" hasCustomPrompt="1"/>
          </p:nvPr>
        </p:nvSpPr>
        <p:spPr>
          <a:xfrm>
            <a:off x="7835855" y="3767011"/>
            <a:ext cx="444032" cy="692497"/>
          </a:xfrm>
          <a:ln w="6350">
            <a:noFill/>
          </a:ln>
        </p:spPr>
        <p:txBody>
          <a:bodyPr wrap="square" anchor="t" anchorCtr="0">
            <a:spAutoFit/>
          </a:bodyPr>
          <a:lstStyle>
            <a:lvl1pPr marL="0" indent="0">
              <a:lnSpc>
                <a:spcPts val="5400"/>
              </a:lnSpc>
              <a:buNone/>
              <a:defRPr sz="5400">
                <a:solidFill>
                  <a:schemeClr val="tx2"/>
                </a:solidFill>
              </a:defRPr>
            </a:lvl1pPr>
          </a:lstStyle>
          <a:p>
            <a:pPr lvl="0"/>
            <a:r>
              <a:rPr lang="sv-SE" dirty="0"/>
              <a:t>X</a:t>
            </a:r>
          </a:p>
        </p:txBody>
      </p:sp>
      <p:sp>
        <p:nvSpPr>
          <p:cNvPr id="36" name="Platshållare för text 3">
            <a:extLst>
              <a:ext uri="{FF2B5EF4-FFF2-40B4-BE49-F238E27FC236}">
                <a16:creationId xmlns:a16="http://schemas.microsoft.com/office/drawing/2014/main" id="{769B2EB0-B031-F8C4-11FC-39DB000B96B2}"/>
              </a:ext>
            </a:extLst>
          </p:cNvPr>
          <p:cNvSpPr>
            <a:spLocks noGrp="1"/>
          </p:cNvSpPr>
          <p:nvPr>
            <p:ph type="body" sz="quarter" idx="34" hasCustomPrompt="1"/>
          </p:nvPr>
        </p:nvSpPr>
        <p:spPr>
          <a:xfrm>
            <a:off x="7725508" y="4469342"/>
            <a:ext cx="3452563" cy="1333582"/>
          </a:xfrm>
        </p:spPr>
        <p:txBody>
          <a:bodyPr>
            <a:normAutofit/>
          </a:bodyPr>
          <a:lstStyle>
            <a:lvl1pPr marL="0" indent="0">
              <a:spcBef>
                <a:spcPts val="1000"/>
              </a:spcBef>
              <a:buNone/>
              <a:defRPr/>
            </a:lvl1pPr>
          </a:lstStyle>
          <a:p>
            <a:pPr lvl="0"/>
            <a:r>
              <a:rPr lang="sv-SE" dirty="0"/>
              <a:t>Body text</a:t>
            </a:r>
          </a:p>
        </p:txBody>
      </p:sp>
      <p:cxnSp>
        <p:nvCxnSpPr>
          <p:cNvPr id="37" name="Rak 36">
            <a:extLst>
              <a:ext uri="{FF2B5EF4-FFF2-40B4-BE49-F238E27FC236}">
                <a16:creationId xmlns:a16="http://schemas.microsoft.com/office/drawing/2014/main" id="{A4F737D4-7BB2-534D-3810-B958293EDF3D}"/>
              </a:ext>
            </a:extLst>
          </p:cNvPr>
          <p:cNvCxnSpPr>
            <a:cxnSpLocks/>
          </p:cNvCxnSpPr>
          <p:nvPr userDrawn="1"/>
        </p:nvCxnSpPr>
        <p:spPr>
          <a:xfrm flipV="1">
            <a:off x="7746268" y="3790951"/>
            <a:ext cx="0" cy="498475"/>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49531D9A-E3A8-CF3B-F812-D91ED86EB23F}"/>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2" name="TextBox 1">
            <a:extLst>
              <a:ext uri="{FF2B5EF4-FFF2-40B4-BE49-F238E27FC236}">
                <a16:creationId xmlns:a16="http://schemas.microsoft.com/office/drawing/2014/main" id="{5718717E-F3A7-3647-6B46-7CC4ADC64559}"/>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2149070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ategories, numbers 2">
    <p:bg>
      <p:bgPr>
        <a:solidFill>
          <a:srgbClr val="F0F6F0"/>
        </a:solidFill>
        <a:effectLst/>
      </p:bgPr>
    </p:bg>
    <p:spTree>
      <p:nvGrpSpPr>
        <p:cNvPr id="1" name=""/>
        <p:cNvGrpSpPr/>
        <p:nvPr/>
      </p:nvGrpSpPr>
      <p:grpSpPr>
        <a:xfrm>
          <a:off x="0" y="0"/>
          <a:ext cx="0" cy="0"/>
          <a:chOff x="0" y="0"/>
          <a:chExt cx="0" cy="0"/>
        </a:xfrm>
      </p:grpSpPr>
      <p:pic>
        <p:nvPicPr>
          <p:cNvPr id="2" name="Bild 1">
            <a:extLst>
              <a:ext uri="{FF2B5EF4-FFF2-40B4-BE49-F238E27FC236}">
                <a16:creationId xmlns:a16="http://schemas.microsoft.com/office/drawing/2014/main" id="{D5BC73C7-C19D-EEA4-18FC-29C38F293501}"/>
              </a:ext>
            </a:extLst>
          </p:cNvPr>
          <p:cNvPicPr>
            <a:picLocks noChangeAspect="1"/>
          </p:cNvPicPr>
          <p:nvPr userDrawn="1"/>
        </p:nvPicPr>
        <p:blipFill>
          <a:blip r:embed="rId2">
            <a:extLst>
              <a:ext uri="{96DAC541-7B7A-43D3-8B79-37D633B846F1}">
                <asvg:svgBlip xmlns:asvg="http://schemas.microsoft.com/office/drawing/2016/SVG/main" r:embed="rId3"/>
              </a:ext>
            </a:extLst>
          </a:blip>
          <a:srcRect r="33878" b="50000"/>
          <a:stretch/>
        </p:blipFill>
        <p:spPr>
          <a:xfrm>
            <a:off x="6992205" y="2911401"/>
            <a:ext cx="5199795" cy="3946600"/>
          </a:xfrm>
          <a:prstGeom prst="rect">
            <a:avLst/>
          </a:prstGeom>
        </p:spPr>
      </p:pic>
      <p:pic>
        <p:nvPicPr>
          <p:cNvPr id="16" name="Bild 15">
            <a:extLst>
              <a:ext uri="{FF2B5EF4-FFF2-40B4-BE49-F238E27FC236}">
                <a16:creationId xmlns:a16="http://schemas.microsoft.com/office/drawing/2014/main" id="{87E6CC59-621D-6B90-8EE6-FE2ADF0BCB6A}"/>
              </a:ext>
            </a:extLst>
          </p:cNvPr>
          <p:cNvPicPr>
            <a:picLocks noChangeAspect="1"/>
          </p:cNvPicPr>
          <p:nvPr userDrawn="1"/>
        </p:nvPicPr>
        <p:blipFill>
          <a:blip r:embed="rId4">
            <a:extLst>
              <a:ext uri="{96DAC541-7B7A-43D3-8B79-37D633B846F1}">
                <asvg:svgBlip xmlns:asvg="http://schemas.microsoft.com/office/drawing/2016/SVG/main" r:embed="rId5"/>
              </a:ext>
            </a:extLst>
          </a:blip>
          <a:srcRect r="2124" b="67369"/>
          <a:stretch/>
        </p:blipFill>
        <p:spPr>
          <a:xfrm>
            <a:off x="4584710" y="6471444"/>
            <a:ext cx="7607290" cy="386556"/>
          </a:xfrm>
          <a:prstGeom prst="rect">
            <a:avLst/>
          </a:prstGeom>
        </p:spPr>
      </p:pic>
      <p:sp>
        <p:nvSpPr>
          <p:cNvPr id="14" name="Platshållare för text 3">
            <a:extLst>
              <a:ext uri="{FF2B5EF4-FFF2-40B4-BE49-F238E27FC236}">
                <a16:creationId xmlns:a16="http://schemas.microsoft.com/office/drawing/2014/main" id="{9CDADF22-5BF3-AE7B-7BD8-3328A5802781}"/>
              </a:ext>
            </a:extLst>
          </p:cNvPr>
          <p:cNvSpPr>
            <a:spLocks noGrp="1"/>
          </p:cNvSpPr>
          <p:nvPr>
            <p:ph type="body" sz="quarter" idx="24" hasCustomPrompt="1"/>
          </p:nvPr>
        </p:nvSpPr>
        <p:spPr>
          <a:xfrm>
            <a:off x="263523" y="1728171"/>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dirty="0"/>
              <a:t>Second </a:t>
            </a:r>
            <a:r>
              <a:rPr lang="sv-SE" dirty="0" err="1"/>
              <a:t>heading</a:t>
            </a:r>
            <a:endParaRPr lang="sv-SE" dirty="0"/>
          </a:p>
        </p:txBody>
      </p:sp>
      <p:sp>
        <p:nvSpPr>
          <p:cNvPr id="18" name="Rubrik 17">
            <a:extLst>
              <a:ext uri="{FF2B5EF4-FFF2-40B4-BE49-F238E27FC236}">
                <a16:creationId xmlns:a16="http://schemas.microsoft.com/office/drawing/2014/main" id="{F34DE062-FFB0-767B-BD4F-D18FD7031D19}"/>
              </a:ext>
            </a:extLst>
          </p:cNvPr>
          <p:cNvSpPr>
            <a:spLocks noGrp="1"/>
          </p:cNvSpPr>
          <p:nvPr>
            <p:ph type="title" hasCustomPrompt="1"/>
          </p:nvPr>
        </p:nvSpPr>
        <p:spPr>
          <a:xfrm>
            <a:off x="263525" y="781133"/>
            <a:ext cx="10515600" cy="443198"/>
          </a:xfrm>
        </p:spPr>
        <p:txBody>
          <a:bodyPr/>
          <a:lstStyle/>
          <a:p>
            <a:r>
              <a:rPr lang="sv-SE" dirty="0" err="1"/>
              <a:t>Heading</a:t>
            </a:r>
            <a:endParaRPr lang="sv-SE" dirty="0"/>
          </a:p>
        </p:txBody>
      </p:sp>
      <p:sp>
        <p:nvSpPr>
          <p:cNvPr id="19" name="Platshållare för text 3">
            <a:extLst>
              <a:ext uri="{FF2B5EF4-FFF2-40B4-BE49-F238E27FC236}">
                <a16:creationId xmlns:a16="http://schemas.microsoft.com/office/drawing/2014/main" id="{963BAE06-EA2F-FD42-D825-1292E248CDF8}"/>
              </a:ext>
            </a:extLst>
          </p:cNvPr>
          <p:cNvSpPr>
            <a:spLocks noGrp="1"/>
          </p:cNvSpPr>
          <p:nvPr>
            <p:ph type="body" sz="quarter" idx="10" hasCustomPrompt="1"/>
          </p:nvPr>
        </p:nvSpPr>
        <p:spPr>
          <a:xfrm>
            <a:off x="269631" y="2130561"/>
            <a:ext cx="3452563" cy="1333582"/>
          </a:xfrm>
        </p:spPr>
        <p:txBody>
          <a:bodyPr>
            <a:normAutofit/>
          </a:bodyPr>
          <a:lstStyle>
            <a:lvl1pPr marL="0" indent="0">
              <a:spcBef>
                <a:spcPts val="1000"/>
              </a:spcBef>
              <a:buNone/>
              <a:defRPr/>
            </a:lvl1pPr>
          </a:lstStyle>
          <a:p>
            <a:pPr lvl="0"/>
            <a:r>
              <a:rPr lang="sv-SE" dirty="0"/>
              <a:t>Body text</a:t>
            </a:r>
          </a:p>
        </p:txBody>
      </p:sp>
      <p:sp>
        <p:nvSpPr>
          <p:cNvPr id="3" name="Platshållare för text 3">
            <a:extLst>
              <a:ext uri="{FF2B5EF4-FFF2-40B4-BE49-F238E27FC236}">
                <a16:creationId xmlns:a16="http://schemas.microsoft.com/office/drawing/2014/main" id="{78C0CF3D-ECA1-8A39-D7E3-7D7F3A74A24C}"/>
              </a:ext>
            </a:extLst>
          </p:cNvPr>
          <p:cNvSpPr>
            <a:spLocks noGrp="1"/>
          </p:cNvSpPr>
          <p:nvPr>
            <p:ph type="body" sz="quarter" idx="35" hasCustomPrompt="1"/>
          </p:nvPr>
        </p:nvSpPr>
        <p:spPr>
          <a:xfrm>
            <a:off x="3995551" y="1728171"/>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dirty="0"/>
              <a:t>Second </a:t>
            </a:r>
            <a:r>
              <a:rPr lang="sv-SE" dirty="0" err="1"/>
              <a:t>heading</a:t>
            </a:r>
            <a:endParaRPr lang="sv-SE" dirty="0"/>
          </a:p>
        </p:txBody>
      </p:sp>
      <p:sp>
        <p:nvSpPr>
          <p:cNvPr id="4" name="Platshållare för text 3">
            <a:extLst>
              <a:ext uri="{FF2B5EF4-FFF2-40B4-BE49-F238E27FC236}">
                <a16:creationId xmlns:a16="http://schemas.microsoft.com/office/drawing/2014/main" id="{4E7E4A80-96E9-9233-BF16-F45E8FBEA89E}"/>
              </a:ext>
            </a:extLst>
          </p:cNvPr>
          <p:cNvSpPr>
            <a:spLocks noGrp="1"/>
          </p:cNvSpPr>
          <p:nvPr>
            <p:ph type="body" sz="quarter" idx="36" hasCustomPrompt="1"/>
          </p:nvPr>
        </p:nvSpPr>
        <p:spPr>
          <a:xfrm>
            <a:off x="4001659" y="2130561"/>
            <a:ext cx="3452563" cy="1333582"/>
          </a:xfrm>
        </p:spPr>
        <p:txBody>
          <a:bodyPr>
            <a:normAutofit/>
          </a:bodyPr>
          <a:lstStyle>
            <a:lvl1pPr marL="0" indent="0">
              <a:spcBef>
                <a:spcPts val="1000"/>
              </a:spcBef>
              <a:buNone/>
              <a:defRPr/>
            </a:lvl1pPr>
          </a:lstStyle>
          <a:p>
            <a:pPr lvl="0"/>
            <a:r>
              <a:rPr lang="sv-SE" dirty="0"/>
              <a:t>Body text</a:t>
            </a:r>
          </a:p>
        </p:txBody>
      </p:sp>
      <p:sp>
        <p:nvSpPr>
          <p:cNvPr id="5" name="Platshållare för text 3">
            <a:extLst>
              <a:ext uri="{FF2B5EF4-FFF2-40B4-BE49-F238E27FC236}">
                <a16:creationId xmlns:a16="http://schemas.microsoft.com/office/drawing/2014/main" id="{BE518B3D-C11A-0608-532F-2E4A7AFE54D9}"/>
              </a:ext>
            </a:extLst>
          </p:cNvPr>
          <p:cNvSpPr>
            <a:spLocks noGrp="1"/>
          </p:cNvSpPr>
          <p:nvPr>
            <p:ph type="body" sz="quarter" idx="37" hasCustomPrompt="1"/>
          </p:nvPr>
        </p:nvSpPr>
        <p:spPr>
          <a:xfrm>
            <a:off x="7727579" y="1728171"/>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dirty="0"/>
              <a:t>Second </a:t>
            </a:r>
            <a:r>
              <a:rPr lang="sv-SE" dirty="0" err="1"/>
              <a:t>heading</a:t>
            </a:r>
            <a:endParaRPr lang="sv-SE" dirty="0"/>
          </a:p>
        </p:txBody>
      </p:sp>
      <p:sp>
        <p:nvSpPr>
          <p:cNvPr id="6" name="Platshållare för text 3">
            <a:extLst>
              <a:ext uri="{FF2B5EF4-FFF2-40B4-BE49-F238E27FC236}">
                <a16:creationId xmlns:a16="http://schemas.microsoft.com/office/drawing/2014/main" id="{C854D153-B7E6-8490-02C5-64FD6E116928}"/>
              </a:ext>
            </a:extLst>
          </p:cNvPr>
          <p:cNvSpPr>
            <a:spLocks noGrp="1"/>
          </p:cNvSpPr>
          <p:nvPr>
            <p:ph type="body" sz="quarter" idx="38" hasCustomPrompt="1"/>
          </p:nvPr>
        </p:nvSpPr>
        <p:spPr>
          <a:xfrm>
            <a:off x="7733687" y="2130561"/>
            <a:ext cx="3452563" cy="1333582"/>
          </a:xfrm>
        </p:spPr>
        <p:txBody>
          <a:bodyPr>
            <a:normAutofit/>
          </a:bodyPr>
          <a:lstStyle>
            <a:lvl1pPr marL="0" indent="0">
              <a:spcBef>
                <a:spcPts val="1000"/>
              </a:spcBef>
              <a:buNone/>
              <a:defRPr/>
            </a:lvl1pPr>
          </a:lstStyle>
          <a:p>
            <a:pPr lvl="0"/>
            <a:r>
              <a:rPr lang="sv-SE" dirty="0"/>
              <a:t>Body text</a:t>
            </a:r>
          </a:p>
        </p:txBody>
      </p:sp>
      <p:sp>
        <p:nvSpPr>
          <p:cNvPr id="7" name="Platshållare för text 3">
            <a:extLst>
              <a:ext uri="{FF2B5EF4-FFF2-40B4-BE49-F238E27FC236}">
                <a16:creationId xmlns:a16="http://schemas.microsoft.com/office/drawing/2014/main" id="{E4E46A75-6215-F38F-FBC9-FE1F567DE267}"/>
              </a:ext>
            </a:extLst>
          </p:cNvPr>
          <p:cNvSpPr>
            <a:spLocks noGrp="1"/>
          </p:cNvSpPr>
          <p:nvPr>
            <p:ph type="body" sz="quarter" idx="39" hasCustomPrompt="1"/>
          </p:nvPr>
        </p:nvSpPr>
        <p:spPr>
          <a:xfrm>
            <a:off x="263523" y="3822808"/>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dirty="0"/>
              <a:t>Second </a:t>
            </a:r>
            <a:r>
              <a:rPr lang="sv-SE" dirty="0" err="1"/>
              <a:t>heading</a:t>
            </a:r>
            <a:endParaRPr lang="sv-SE" dirty="0"/>
          </a:p>
        </p:txBody>
      </p:sp>
      <p:sp>
        <p:nvSpPr>
          <p:cNvPr id="8" name="Platshållare för text 3">
            <a:extLst>
              <a:ext uri="{FF2B5EF4-FFF2-40B4-BE49-F238E27FC236}">
                <a16:creationId xmlns:a16="http://schemas.microsoft.com/office/drawing/2014/main" id="{E43F4747-024A-7F84-3331-E0DCB6B18EE9}"/>
              </a:ext>
            </a:extLst>
          </p:cNvPr>
          <p:cNvSpPr>
            <a:spLocks noGrp="1"/>
          </p:cNvSpPr>
          <p:nvPr>
            <p:ph type="body" sz="quarter" idx="40" hasCustomPrompt="1"/>
          </p:nvPr>
        </p:nvSpPr>
        <p:spPr>
          <a:xfrm>
            <a:off x="269631" y="4225198"/>
            <a:ext cx="3452563" cy="1333582"/>
          </a:xfrm>
        </p:spPr>
        <p:txBody>
          <a:bodyPr>
            <a:normAutofit/>
          </a:bodyPr>
          <a:lstStyle>
            <a:lvl1pPr marL="0" indent="0">
              <a:spcBef>
                <a:spcPts val="1000"/>
              </a:spcBef>
              <a:buNone/>
              <a:defRPr/>
            </a:lvl1pPr>
          </a:lstStyle>
          <a:p>
            <a:pPr lvl="0"/>
            <a:r>
              <a:rPr lang="sv-SE" dirty="0"/>
              <a:t>Body text</a:t>
            </a:r>
          </a:p>
        </p:txBody>
      </p:sp>
      <p:sp>
        <p:nvSpPr>
          <p:cNvPr id="9" name="Platshållare för text 3">
            <a:extLst>
              <a:ext uri="{FF2B5EF4-FFF2-40B4-BE49-F238E27FC236}">
                <a16:creationId xmlns:a16="http://schemas.microsoft.com/office/drawing/2014/main" id="{42CDF9CC-C13D-60B5-73B4-ED91C492AE50}"/>
              </a:ext>
            </a:extLst>
          </p:cNvPr>
          <p:cNvSpPr>
            <a:spLocks noGrp="1"/>
          </p:cNvSpPr>
          <p:nvPr>
            <p:ph type="body" sz="quarter" idx="41" hasCustomPrompt="1"/>
          </p:nvPr>
        </p:nvSpPr>
        <p:spPr>
          <a:xfrm>
            <a:off x="3995551" y="3822808"/>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dirty="0"/>
              <a:t>Second </a:t>
            </a:r>
            <a:r>
              <a:rPr lang="sv-SE" dirty="0" err="1"/>
              <a:t>heading</a:t>
            </a:r>
            <a:endParaRPr lang="sv-SE" dirty="0"/>
          </a:p>
        </p:txBody>
      </p:sp>
      <p:sp>
        <p:nvSpPr>
          <p:cNvPr id="10" name="Platshållare för text 3">
            <a:extLst>
              <a:ext uri="{FF2B5EF4-FFF2-40B4-BE49-F238E27FC236}">
                <a16:creationId xmlns:a16="http://schemas.microsoft.com/office/drawing/2014/main" id="{D218E462-DD3D-A75B-4194-EC43AD91A4A3}"/>
              </a:ext>
            </a:extLst>
          </p:cNvPr>
          <p:cNvSpPr>
            <a:spLocks noGrp="1"/>
          </p:cNvSpPr>
          <p:nvPr>
            <p:ph type="body" sz="quarter" idx="42" hasCustomPrompt="1"/>
          </p:nvPr>
        </p:nvSpPr>
        <p:spPr>
          <a:xfrm>
            <a:off x="4001659" y="4225198"/>
            <a:ext cx="3452563" cy="1333582"/>
          </a:xfrm>
        </p:spPr>
        <p:txBody>
          <a:bodyPr>
            <a:normAutofit/>
          </a:bodyPr>
          <a:lstStyle>
            <a:lvl1pPr marL="0" indent="0">
              <a:spcBef>
                <a:spcPts val="1000"/>
              </a:spcBef>
              <a:buNone/>
              <a:defRPr/>
            </a:lvl1pPr>
          </a:lstStyle>
          <a:p>
            <a:pPr lvl="0"/>
            <a:r>
              <a:rPr lang="sv-SE" dirty="0"/>
              <a:t>Body text</a:t>
            </a:r>
          </a:p>
        </p:txBody>
      </p:sp>
      <p:sp>
        <p:nvSpPr>
          <p:cNvPr id="11" name="Platshållare för text 3">
            <a:extLst>
              <a:ext uri="{FF2B5EF4-FFF2-40B4-BE49-F238E27FC236}">
                <a16:creationId xmlns:a16="http://schemas.microsoft.com/office/drawing/2014/main" id="{11429062-3147-4821-D9E6-A14677AC9D86}"/>
              </a:ext>
            </a:extLst>
          </p:cNvPr>
          <p:cNvSpPr>
            <a:spLocks noGrp="1"/>
          </p:cNvSpPr>
          <p:nvPr>
            <p:ph type="body" sz="quarter" idx="43" hasCustomPrompt="1"/>
          </p:nvPr>
        </p:nvSpPr>
        <p:spPr>
          <a:xfrm>
            <a:off x="7727579" y="3822808"/>
            <a:ext cx="3452561" cy="386054"/>
          </a:xfrm>
          <a:ln w="6350">
            <a:noFill/>
          </a:ln>
        </p:spPr>
        <p:txBody>
          <a:bodyPr wrap="square" bIns="108000" anchor="t" anchorCtr="0">
            <a:spAutoFit/>
          </a:bodyPr>
          <a:lstStyle>
            <a:lvl1pPr marL="0" indent="0">
              <a:lnSpc>
                <a:spcPct val="100000"/>
              </a:lnSpc>
              <a:buNone/>
              <a:defRPr sz="1800">
                <a:solidFill>
                  <a:schemeClr val="tx2"/>
                </a:solidFill>
              </a:defRPr>
            </a:lvl1pPr>
          </a:lstStyle>
          <a:p>
            <a:pPr lvl="0"/>
            <a:r>
              <a:rPr lang="sv-SE" dirty="0"/>
              <a:t>Second </a:t>
            </a:r>
            <a:r>
              <a:rPr lang="sv-SE" dirty="0" err="1"/>
              <a:t>heading</a:t>
            </a:r>
            <a:endParaRPr lang="sv-SE" dirty="0"/>
          </a:p>
        </p:txBody>
      </p:sp>
      <p:sp>
        <p:nvSpPr>
          <p:cNvPr id="12" name="Platshållare för text 3">
            <a:extLst>
              <a:ext uri="{FF2B5EF4-FFF2-40B4-BE49-F238E27FC236}">
                <a16:creationId xmlns:a16="http://schemas.microsoft.com/office/drawing/2014/main" id="{4F259CB0-56EC-9178-BB98-B1B5800780E1}"/>
              </a:ext>
            </a:extLst>
          </p:cNvPr>
          <p:cNvSpPr>
            <a:spLocks noGrp="1"/>
          </p:cNvSpPr>
          <p:nvPr>
            <p:ph type="body" sz="quarter" idx="44" hasCustomPrompt="1"/>
          </p:nvPr>
        </p:nvSpPr>
        <p:spPr>
          <a:xfrm>
            <a:off x="7733687" y="4225198"/>
            <a:ext cx="3452563" cy="1333582"/>
          </a:xfrm>
        </p:spPr>
        <p:txBody>
          <a:bodyPr>
            <a:normAutofit/>
          </a:bodyPr>
          <a:lstStyle>
            <a:lvl1pPr marL="0" indent="0">
              <a:spcBef>
                <a:spcPts val="1000"/>
              </a:spcBef>
              <a:buNone/>
              <a:defRPr/>
            </a:lvl1pPr>
          </a:lstStyle>
          <a:p>
            <a:pPr lvl="0"/>
            <a:r>
              <a:rPr lang="sv-SE" dirty="0"/>
              <a:t>Body text</a:t>
            </a:r>
          </a:p>
        </p:txBody>
      </p:sp>
      <p:cxnSp>
        <p:nvCxnSpPr>
          <p:cNvPr id="15" name="Rak 14">
            <a:extLst>
              <a:ext uri="{FF2B5EF4-FFF2-40B4-BE49-F238E27FC236}">
                <a16:creationId xmlns:a16="http://schemas.microsoft.com/office/drawing/2014/main" id="{BE6A4A0D-3154-18F1-1164-6619DAA8AB35}"/>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Bildobjekt 12">
            <a:extLst>
              <a:ext uri="{FF2B5EF4-FFF2-40B4-BE49-F238E27FC236}">
                <a16:creationId xmlns:a16="http://schemas.microsoft.com/office/drawing/2014/main" id="{7EB0BDCA-3044-2EF6-287D-CCFA531B8632}"/>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17" name="TextBox 1">
            <a:extLst>
              <a:ext uri="{FF2B5EF4-FFF2-40B4-BE49-F238E27FC236}">
                <a16:creationId xmlns:a16="http://schemas.microsoft.com/office/drawing/2014/main" id="{C48343CB-93EA-BE70-7282-616DD82D1EE9}"/>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10608818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ategories, numbers 3">
    <p:bg>
      <p:bgPr>
        <a:solidFill>
          <a:srgbClr val="F0F6F0"/>
        </a:solidFill>
        <a:effectLst/>
      </p:bgPr>
    </p:bg>
    <p:spTree>
      <p:nvGrpSpPr>
        <p:cNvPr id="1" name=""/>
        <p:cNvGrpSpPr/>
        <p:nvPr/>
      </p:nvGrpSpPr>
      <p:grpSpPr>
        <a:xfrm>
          <a:off x="0" y="0"/>
          <a:ext cx="0" cy="0"/>
          <a:chOff x="0" y="0"/>
          <a:chExt cx="0" cy="0"/>
        </a:xfrm>
      </p:grpSpPr>
      <p:pic>
        <p:nvPicPr>
          <p:cNvPr id="47" name="Bild 46">
            <a:extLst>
              <a:ext uri="{FF2B5EF4-FFF2-40B4-BE49-F238E27FC236}">
                <a16:creationId xmlns:a16="http://schemas.microsoft.com/office/drawing/2014/main" id="{925A4D65-D4F0-160A-249F-502A8D54F549}"/>
              </a:ext>
            </a:extLst>
          </p:cNvPr>
          <p:cNvPicPr>
            <a:picLocks noChangeAspect="1"/>
          </p:cNvPicPr>
          <p:nvPr userDrawn="1"/>
        </p:nvPicPr>
        <p:blipFill>
          <a:blip r:embed="rId2">
            <a:extLst>
              <a:ext uri="{96DAC541-7B7A-43D3-8B79-37D633B846F1}">
                <asvg:svgBlip xmlns:asvg="http://schemas.microsoft.com/office/drawing/2016/SVG/main" r:embed="rId3"/>
              </a:ext>
            </a:extLst>
          </a:blip>
          <a:srcRect r="45288"/>
          <a:stretch/>
        </p:blipFill>
        <p:spPr>
          <a:xfrm>
            <a:off x="9295806" y="1167221"/>
            <a:ext cx="2903689" cy="5326950"/>
          </a:xfrm>
          <a:prstGeom prst="rect">
            <a:avLst/>
          </a:prstGeom>
        </p:spPr>
      </p:pic>
      <p:pic>
        <p:nvPicPr>
          <p:cNvPr id="48" name="Bild 47">
            <a:extLst>
              <a:ext uri="{FF2B5EF4-FFF2-40B4-BE49-F238E27FC236}">
                <a16:creationId xmlns:a16="http://schemas.microsoft.com/office/drawing/2014/main" id="{8ACBAED6-3569-1311-2C8C-477AE1F32400}"/>
              </a:ext>
            </a:extLst>
          </p:cNvPr>
          <p:cNvPicPr>
            <a:picLocks noChangeAspect="1"/>
          </p:cNvPicPr>
          <p:nvPr userDrawn="1"/>
        </p:nvPicPr>
        <p:blipFill>
          <a:blip r:embed="rId4">
            <a:extLst>
              <a:ext uri="{96DAC541-7B7A-43D3-8B79-37D633B846F1}">
                <asvg:svgBlip xmlns:asvg="http://schemas.microsoft.com/office/drawing/2016/SVG/main" r:embed="rId5"/>
              </a:ext>
            </a:extLst>
          </a:blip>
          <a:srcRect l="20818" t="44318"/>
          <a:stretch/>
        </p:blipFill>
        <p:spPr>
          <a:xfrm rot="5400000">
            <a:off x="8785025" y="2747344"/>
            <a:ext cx="6154318" cy="659633"/>
          </a:xfrm>
          <a:prstGeom prst="rect">
            <a:avLst/>
          </a:prstGeom>
        </p:spPr>
      </p:pic>
      <p:sp>
        <p:nvSpPr>
          <p:cNvPr id="18" name="Rubrik 17">
            <a:extLst>
              <a:ext uri="{FF2B5EF4-FFF2-40B4-BE49-F238E27FC236}">
                <a16:creationId xmlns:a16="http://schemas.microsoft.com/office/drawing/2014/main" id="{F34DE062-FFB0-767B-BD4F-D18FD7031D19}"/>
              </a:ext>
            </a:extLst>
          </p:cNvPr>
          <p:cNvSpPr>
            <a:spLocks noGrp="1"/>
          </p:cNvSpPr>
          <p:nvPr>
            <p:ph type="title" hasCustomPrompt="1"/>
          </p:nvPr>
        </p:nvSpPr>
        <p:spPr>
          <a:xfrm>
            <a:off x="263525" y="781133"/>
            <a:ext cx="10515600" cy="443198"/>
          </a:xfrm>
        </p:spPr>
        <p:txBody>
          <a:bodyPr/>
          <a:lstStyle/>
          <a:p>
            <a:r>
              <a:rPr lang="sv-SE" dirty="0" err="1"/>
              <a:t>Heading</a:t>
            </a:r>
            <a:endParaRPr lang="sv-SE" dirty="0"/>
          </a:p>
        </p:txBody>
      </p:sp>
      <p:sp>
        <p:nvSpPr>
          <p:cNvPr id="19" name="Platshållare för text 3">
            <a:extLst>
              <a:ext uri="{FF2B5EF4-FFF2-40B4-BE49-F238E27FC236}">
                <a16:creationId xmlns:a16="http://schemas.microsoft.com/office/drawing/2014/main" id="{963BAE06-EA2F-FD42-D825-1292E248CDF8}"/>
              </a:ext>
            </a:extLst>
          </p:cNvPr>
          <p:cNvSpPr>
            <a:spLocks noGrp="1"/>
          </p:cNvSpPr>
          <p:nvPr>
            <p:ph type="body" sz="quarter" idx="10" hasCustomPrompt="1"/>
          </p:nvPr>
        </p:nvSpPr>
        <p:spPr>
          <a:xfrm>
            <a:off x="263524" y="2864227"/>
            <a:ext cx="3024192" cy="672350"/>
          </a:xfrm>
        </p:spPr>
        <p:txBody>
          <a:bodyPr>
            <a:normAutofit/>
          </a:bodyPr>
          <a:lstStyle>
            <a:lvl1pPr marL="0" indent="0">
              <a:spcBef>
                <a:spcPts val="1000"/>
              </a:spcBef>
              <a:buNone/>
              <a:defRPr sz="1400"/>
            </a:lvl1pPr>
          </a:lstStyle>
          <a:p>
            <a:pPr lvl="0"/>
            <a:r>
              <a:rPr lang="sv-SE" dirty="0"/>
              <a:t>Body text</a:t>
            </a:r>
          </a:p>
        </p:txBody>
      </p:sp>
      <p:sp>
        <p:nvSpPr>
          <p:cNvPr id="8" name="Platshållare för bild 4">
            <a:extLst>
              <a:ext uri="{FF2B5EF4-FFF2-40B4-BE49-F238E27FC236}">
                <a16:creationId xmlns:a16="http://schemas.microsoft.com/office/drawing/2014/main" id="{D9B93BAA-CCE4-5F7F-9EF4-366A9D44F9ED}"/>
              </a:ext>
            </a:extLst>
          </p:cNvPr>
          <p:cNvSpPr>
            <a:spLocks noGrp="1"/>
          </p:cNvSpPr>
          <p:nvPr>
            <p:ph type="pic" sz="quarter" idx="11" hasCustomPrompt="1"/>
          </p:nvPr>
        </p:nvSpPr>
        <p:spPr>
          <a:xfrm>
            <a:off x="263523" y="1471740"/>
            <a:ext cx="3024190" cy="1270623"/>
          </a:xfrm>
        </p:spPr>
        <p:txBody>
          <a:bodyPr tIns="0" bIns="720000" anchor="ctr" anchorCtr="0">
            <a:normAutofit/>
          </a:bodyPr>
          <a:lstStyle>
            <a:lvl1pPr marL="0" indent="0" algn="l">
              <a:buNone/>
              <a:defRPr sz="1400"/>
            </a:lvl1pPr>
          </a:lstStyle>
          <a:p>
            <a:r>
              <a:rPr lang="en-GB" dirty="0"/>
              <a:t>Click icon to add picture</a:t>
            </a:r>
            <a:endParaRPr lang="sv-SE" dirty="0"/>
          </a:p>
        </p:txBody>
      </p:sp>
      <p:sp>
        <p:nvSpPr>
          <p:cNvPr id="40" name="Platshållare för text 3">
            <a:extLst>
              <a:ext uri="{FF2B5EF4-FFF2-40B4-BE49-F238E27FC236}">
                <a16:creationId xmlns:a16="http://schemas.microsoft.com/office/drawing/2014/main" id="{5D59F170-FD21-9C61-7302-BED53EB80BAE}"/>
              </a:ext>
            </a:extLst>
          </p:cNvPr>
          <p:cNvSpPr>
            <a:spLocks noGrp="1"/>
          </p:cNvSpPr>
          <p:nvPr>
            <p:ph type="body" sz="quarter" idx="12" hasCustomPrompt="1"/>
          </p:nvPr>
        </p:nvSpPr>
        <p:spPr>
          <a:xfrm>
            <a:off x="263524" y="5177121"/>
            <a:ext cx="3024192" cy="672350"/>
          </a:xfrm>
        </p:spPr>
        <p:txBody>
          <a:bodyPr>
            <a:normAutofit/>
          </a:bodyPr>
          <a:lstStyle>
            <a:lvl1pPr marL="0" indent="0">
              <a:spcBef>
                <a:spcPts val="1000"/>
              </a:spcBef>
              <a:buNone/>
              <a:defRPr sz="1400"/>
            </a:lvl1pPr>
          </a:lstStyle>
          <a:p>
            <a:pPr lvl="0"/>
            <a:r>
              <a:rPr lang="sv-SE" dirty="0"/>
              <a:t>Body text</a:t>
            </a:r>
          </a:p>
        </p:txBody>
      </p:sp>
      <p:sp>
        <p:nvSpPr>
          <p:cNvPr id="41" name="Platshållare för bild 4">
            <a:extLst>
              <a:ext uri="{FF2B5EF4-FFF2-40B4-BE49-F238E27FC236}">
                <a16:creationId xmlns:a16="http://schemas.microsoft.com/office/drawing/2014/main" id="{E8CA74DE-0FF1-1EBD-8229-D1E3CA9DEDF9}"/>
              </a:ext>
            </a:extLst>
          </p:cNvPr>
          <p:cNvSpPr>
            <a:spLocks noGrp="1"/>
          </p:cNvSpPr>
          <p:nvPr>
            <p:ph type="pic" sz="quarter" idx="13" hasCustomPrompt="1"/>
          </p:nvPr>
        </p:nvSpPr>
        <p:spPr>
          <a:xfrm>
            <a:off x="263523" y="3784634"/>
            <a:ext cx="3024190" cy="1270623"/>
          </a:xfrm>
        </p:spPr>
        <p:txBody>
          <a:bodyPr tIns="0" bIns="720000" anchor="ctr" anchorCtr="0">
            <a:normAutofit/>
          </a:bodyPr>
          <a:lstStyle>
            <a:lvl1pPr marL="0" indent="0" algn="l">
              <a:buNone/>
              <a:defRPr sz="1400"/>
            </a:lvl1pPr>
          </a:lstStyle>
          <a:p>
            <a:r>
              <a:rPr lang="en-GB" dirty="0"/>
              <a:t>Click icon to add picture</a:t>
            </a:r>
            <a:endParaRPr lang="sv-SE" dirty="0"/>
          </a:p>
        </p:txBody>
      </p:sp>
      <p:sp>
        <p:nvSpPr>
          <p:cNvPr id="42" name="Platshållare för text 3">
            <a:extLst>
              <a:ext uri="{FF2B5EF4-FFF2-40B4-BE49-F238E27FC236}">
                <a16:creationId xmlns:a16="http://schemas.microsoft.com/office/drawing/2014/main" id="{BAAFBCC6-120E-1A4B-E464-D416931A4ED1}"/>
              </a:ext>
            </a:extLst>
          </p:cNvPr>
          <p:cNvSpPr>
            <a:spLocks noGrp="1"/>
          </p:cNvSpPr>
          <p:nvPr>
            <p:ph type="body" sz="quarter" idx="14" hasCustomPrompt="1"/>
          </p:nvPr>
        </p:nvSpPr>
        <p:spPr>
          <a:xfrm>
            <a:off x="3544606" y="2864227"/>
            <a:ext cx="3024192" cy="672350"/>
          </a:xfrm>
        </p:spPr>
        <p:txBody>
          <a:bodyPr>
            <a:normAutofit/>
          </a:bodyPr>
          <a:lstStyle>
            <a:lvl1pPr marL="0" indent="0">
              <a:spcBef>
                <a:spcPts val="1000"/>
              </a:spcBef>
              <a:buNone/>
              <a:defRPr sz="1400"/>
            </a:lvl1pPr>
          </a:lstStyle>
          <a:p>
            <a:pPr lvl="0"/>
            <a:r>
              <a:rPr lang="sv-SE" dirty="0"/>
              <a:t>Body text</a:t>
            </a:r>
          </a:p>
        </p:txBody>
      </p:sp>
      <p:sp>
        <p:nvSpPr>
          <p:cNvPr id="43" name="Platshållare för bild 4">
            <a:extLst>
              <a:ext uri="{FF2B5EF4-FFF2-40B4-BE49-F238E27FC236}">
                <a16:creationId xmlns:a16="http://schemas.microsoft.com/office/drawing/2014/main" id="{F751B900-3554-D83F-149E-C8568111BFD4}"/>
              </a:ext>
            </a:extLst>
          </p:cNvPr>
          <p:cNvSpPr>
            <a:spLocks noGrp="1"/>
          </p:cNvSpPr>
          <p:nvPr>
            <p:ph type="pic" sz="quarter" idx="15" hasCustomPrompt="1"/>
          </p:nvPr>
        </p:nvSpPr>
        <p:spPr>
          <a:xfrm>
            <a:off x="3544605" y="1471740"/>
            <a:ext cx="3024190" cy="1270623"/>
          </a:xfrm>
        </p:spPr>
        <p:txBody>
          <a:bodyPr tIns="0" bIns="720000" anchor="ctr" anchorCtr="0">
            <a:normAutofit/>
          </a:bodyPr>
          <a:lstStyle>
            <a:lvl1pPr marL="0" indent="0" algn="l">
              <a:buNone/>
              <a:defRPr sz="1400"/>
            </a:lvl1pPr>
          </a:lstStyle>
          <a:p>
            <a:r>
              <a:rPr lang="en-GB" dirty="0"/>
              <a:t>Click icon to add picture</a:t>
            </a:r>
            <a:endParaRPr lang="sv-SE" dirty="0"/>
          </a:p>
        </p:txBody>
      </p:sp>
      <p:sp>
        <p:nvSpPr>
          <p:cNvPr id="44" name="Platshållare för text 3">
            <a:extLst>
              <a:ext uri="{FF2B5EF4-FFF2-40B4-BE49-F238E27FC236}">
                <a16:creationId xmlns:a16="http://schemas.microsoft.com/office/drawing/2014/main" id="{CF3185EB-46C3-1EA5-6092-0E159FDEAB03}"/>
              </a:ext>
            </a:extLst>
          </p:cNvPr>
          <p:cNvSpPr>
            <a:spLocks noGrp="1"/>
          </p:cNvSpPr>
          <p:nvPr>
            <p:ph type="body" sz="quarter" idx="16" hasCustomPrompt="1"/>
          </p:nvPr>
        </p:nvSpPr>
        <p:spPr>
          <a:xfrm>
            <a:off x="3544606" y="5177121"/>
            <a:ext cx="3024192" cy="672350"/>
          </a:xfrm>
        </p:spPr>
        <p:txBody>
          <a:bodyPr>
            <a:normAutofit/>
          </a:bodyPr>
          <a:lstStyle>
            <a:lvl1pPr marL="0" indent="0">
              <a:spcBef>
                <a:spcPts val="1000"/>
              </a:spcBef>
              <a:buNone/>
              <a:defRPr sz="1400"/>
            </a:lvl1pPr>
          </a:lstStyle>
          <a:p>
            <a:pPr lvl="0"/>
            <a:r>
              <a:rPr lang="sv-SE" dirty="0"/>
              <a:t>Body text</a:t>
            </a:r>
          </a:p>
        </p:txBody>
      </p:sp>
      <p:sp>
        <p:nvSpPr>
          <p:cNvPr id="45" name="Platshållare för bild 4">
            <a:extLst>
              <a:ext uri="{FF2B5EF4-FFF2-40B4-BE49-F238E27FC236}">
                <a16:creationId xmlns:a16="http://schemas.microsoft.com/office/drawing/2014/main" id="{CFB9B217-2D57-4401-4A88-D96B076E87D7}"/>
              </a:ext>
            </a:extLst>
          </p:cNvPr>
          <p:cNvSpPr>
            <a:spLocks noGrp="1"/>
          </p:cNvSpPr>
          <p:nvPr>
            <p:ph type="pic" sz="quarter" idx="17" hasCustomPrompt="1"/>
          </p:nvPr>
        </p:nvSpPr>
        <p:spPr>
          <a:xfrm>
            <a:off x="3544605" y="3784634"/>
            <a:ext cx="3024190" cy="1270623"/>
          </a:xfrm>
        </p:spPr>
        <p:txBody>
          <a:bodyPr tIns="0" bIns="720000" anchor="ctr" anchorCtr="0">
            <a:normAutofit/>
          </a:bodyPr>
          <a:lstStyle>
            <a:lvl1pPr marL="0" indent="0" algn="l">
              <a:buNone/>
              <a:defRPr sz="1400"/>
            </a:lvl1pPr>
          </a:lstStyle>
          <a:p>
            <a:r>
              <a:rPr lang="en-GB" dirty="0"/>
              <a:t>Click icon to add picture</a:t>
            </a:r>
            <a:endParaRPr lang="sv-SE" dirty="0"/>
          </a:p>
        </p:txBody>
      </p:sp>
      <p:sp>
        <p:nvSpPr>
          <p:cNvPr id="46" name="Platshållare för text 3">
            <a:extLst>
              <a:ext uri="{FF2B5EF4-FFF2-40B4-BE49-F238E27FC236}">
                <a16:creationId xmlns:a16="http://schemas.microsoft.com/office/drawing/2014/main" id="{491A081C-A06B-0043-550F-65AA90D46BDB}"/>
              </a:ext>
            </a:extLst>
          </p:cNvPr>
          <p:cNvSpPr>
            <a:spLocks noGrp="1"/>
          </p:cNvSpPr>
          <p:nvPr>
            <p:ph type="body" sz="quarter" idx="18" hasCustomPrompt="1"/>
          </p:nvPr>
        </p:nvSpPr>
        <p:spPr>
          <a:xfrm>
            <a:off x="6825689" y="2864227"/>
            <a:ext cx="3024192" cy="672350"/>
          </a:xfrm>
        </p:spPr>
        <p:txBody>
          <a:bodyPr>
            <a:normAutofit/>
          </a:bodyPr>
          <a:lstStyle>
            <a:lvl1pPr marL="0" indent="0">
              <a:spcBef>
                <a:spcPts val="1000"/>
              </a:spcBef>
              <a:buNone/>
              <a:defRPr sz="1400"/>
            </a:lvl1pPr>
          </a:lstStyle>
          <a:p>
            <a:pPr lvl="0"/>
            <a:r>
              <a:rPr lang="sv-SE" dirty="0"/>
              <a:t>Body text</a:t>
            </a:r>
          </a:p>
        </p:txBody>
      </p:sp>
      <p:sp>
        <p:nvSpPr>
          <p:cNvPr id="49" name="Platshållare för bild 4">
            <a:extLst>
              <a:ext uri="{FF2B5EF4-FFF2-40B4-BE49-F238E27FC236}">
                <a16:creationId xmlns:a16="http://schemas.microsoft.com/office/drawing/2014/main" id="{A1481D9B-5871-1E3A-2B70-00C01D8F4F07}"/>
              </a:ext>
            </a:extLst>
          </p:cNvPr>
          <p:cNvSpPr>
            <a:spLocks noGrp="1"/>
          </p:cNvSpPr>
          <p:nvPr>
            <p:ph type="pic" sz="quarter" idx="19" hasCustomPrompt="1"/>
          </p:nvPr>
        </p:nvSpPr>
        <p:spPr>
          <a:xfrm>
            <a:off x="6825688" y="1471740"/>
            <a:ext cx="3024190" cy="1270623"/>
          </a:xfrm>
        </p:spPr>
        <p:txBody>
          <a:bodyPr tIns="0" bIns="720000" anchor="ctr" anchorCtr="0">
            <a:normAutofit/>
          </a:bodyPr>
          <a:lstStyle>
            <a:lvl1pPr marL="0" indent="0" algn="l">
              <a:buNone/>
              <a:defRPr sz="1400"/>
            </a:lvl1pPr>
          </a:lstStyle>
          <a:p>
            <a:r>
              <a:rPr lang="en-GB" dirty="0"/>
              <a:t>Click icon to add picture</a:t>
            </a:r>
            <a:endParaRPr lang="sv-SE" dirty="0"/>
          </a:p>
        </p:txBody>
      </p:sp>
      <p:sp>
        <p:nvSpPr>
          <p:cNvPr id="50" name="Platshållare för text 3">
            <a:extLst>
              <a:ext uri="{FF2B5EF4-FFF2-40B4-BE49-F238E27FC236}">
                <a16:creationId xmlns:a16="http://schemas.microsoft.com/office/drawing/2014/main" id="{3C846AA2-0B2D-580B-AA0B-F34F76BB3916}"/>
              </a:ext>
            </a:extLst>
          </p:cNvPr>
          <p:cNvSpPr>
            <a:spLocks noGrp="1"/>
          </p:cNvSpPr>
          <p:nvPr>
            <p:ph type="body" sz="quarter" idx="20" hasCustomPrompt="1"/>
          </p:nvPr>
        </p:nvSpPr>
        <p:spPr>
          <a:xfrm>
            <a:off x="6825689" y="5177121"/>
            <a:ext cx="3024192" cy="672350"/>
          </a:xfrm>
        </p:spPr>
        <p:txBody>
          <a:bodyPr>
            <a:normAutofit/>
          </a:bodyPr>
          <a:lstStyle>
            <a:lvl1pPr marL="0" indent="0">
              <a:spcBef>
                <a:spcPts val="1000"/>
              </a:spcBef>
              <a:buNone/>
              <a:defRPr sz="1400"/>
            </a:lvl1pPr>
          </a:lstStyle>
          <a:p>
            <a:pPr lvl="0"/>
            <a:r>
              <a:rPr lang="sv-SE" dirty="0"/>
              <a:t>Body text</a:t>
            </a:r>
          </a:p>
        </p:txBody>
      </p:sp>
      <p:sp>
        <p:nvSpPr>
          <p:cNvPr id="51" name="Platshållare för bild 4">
            <a:extLst>
              <a:ext uri="{FF2B5EF4-FFF2-40B4-BE49-F238E27FC236}">
                <a16:creationId xmlns:a16="http://schemas.microsoft.com/office/drawing/2014/main" id="{50A96017-301F-EA8A-ECB2-0CB54E1AC4EF}"/>
              </a:ext>
            </a:extLst>
          </p:cNvPr>
          <p:cNvSpPr>
            <a:spLocks noGrp="1"/>
          </p:cNvSpPr>
          <p:nvPr>
            <p:ph type="pic" sz="quarter" idx="21" hasCustomPrompt="1"/>
          </p:nvPr>
        </p:nvSpPr>
        <p:spPr>
          <a:xfrm>
            <a:off x="6825688" y="3784634"/>
            <a:ext cx="3024190" cy="1270623"/>
          </a:xfrm>
        </p:spPr>
        <p:txBody>
          <a:bodyPr tIns="0" bIns="720000" anchor="ctr" anchorCtr="0">
            <a:normAutofit/>
          </a:bodyPr>
          <a:lstStyle>
            <a:lvl1pPr marL="0" indent="0" algn="l">
              <a:buNone/>
              <a:defRPr sz="1400"/>
            </a:lvl1pPr>
          </a:lstStyle>
          <a:p>
            <a:r>
              <a:rPr lang="en-GB" dirty="0"/>
              <a:t>Click icon to add picture</a:t>
            </a:r>
            <a:endParaRPr lang="sv-SE" dirty="0"/>
          </a:p>
        </p:txBody>
      </p:sp>
      <p:cxnSp>
        <p:nvCxnSpPr>
          <p:cNvPr id="3" name="Rak 2">
            <a:extLst>
              <a:ext uri="{FF2B5EF4-FFF2-40B4-BE49-F238E27FC236}">
                <a16:creationId xmlns:a16="http://schemas.microsoft.com/office/drawing/2014/main" id="{7C2898C3-477B-7B11-4916-7C0A263265F0}"/>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Bildobjekt 3">
            <a:extLst>
              <a:ext uri="{FF2B5EF4-FFF2-40B4-BE49-F238E27FC236}">
                <a16:creationId xmlns:a16="http://schemas.microsoft.com/office/drawing/2014/main" id="{9F15E987-3048-ADFF-5145-96D7B7CDD167}"/>
              </a:ext>
            </a:extLst>
          </p:cNvPr>
          <p:cNvPicPr>
            <a:picLocks noChangeAspect="1"/>
          </p:cNvPicPr>
          <p:nvPr userDrawn="1"/>
        </p:nvPicPr>
        <p:blipFill>
          <a:blip r:embed="rId6"/>
          <a:stretch>
            <a:fillRect/>
          </a:stretch>
        </p:blipFill>
        <p:spPr>
          <a:xfrm>
            <a:off x="263524" y="6348668"/>
            <a:ext cx="1482426" cy="248982"/>
          </a:xfrm>
          <a:prstGeom prst="rect">
            <a:avLst/>
          </a:prstGeom>
        </p:spPr>
      </p:pic>
      <p:sp>
        <p:nvSpPr>
          <p:cNvPr id="2" name="TextBox 1">
            <a:extLst>
              <a:ext uri="{FF2B5EF4-FFF2-40B4-BE49-F238E27FC236}">
                <a16:creationId xmlns:a16="http://schemas.microsoft.com/office/drawing/2014/main" id="{9AB7A38A-A5B0-96F7-6F04-3CC07E02B616}"/>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28341771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F0F6F0"/>
        </a:solidFill>
        <a:effectLst/>
      </p:bgPr>
    </p:bg>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DD481CB-7E2A-6CC4-B58C-FB7D22E0D309}"/>
              </a:ext>
            </a:extLst>
          </p:cNvPr>
          <p:cNvSpPr>
            <a:spLocks noGrp="1"/>
          </p:cNvSpPr>
          <p:nvPr>
            <p:ph type="title" hasCustomPrompt="1"/>
          </p:nvPr>
        </p:nvSpPr>
        <p:spPr>
          <a:xfrm>
            <a:off x="263524" y="512763"/>
            <a:ext cx="10515600" cy="443198"/>
          </a:xfrm>
        </p:spPr>
        <p:txBody>
          <a:bodyPr/>
          <a:lstStyle/>
          <a:p>
            <a:r>
              <a:rPr lang="sv-SE" dirty="0" err="1"/>
              <a:t>Heading</a:t>
            </a:r>
            <a:endParaRPr lang="sv-SE" dirty="0"/>
          </a:p>
        </p:txBody>
      </p:sp>
      <p:cxnSp>
        <p:nvCxnSpPr>
          <p:cNvPr id="4" name="Rak 3">
            <a:extLst>
              <a:ext uri="{FF2B5EF4-FFF2-40B4-BE49-F238E27FC236}">
                <a16:creationId xmlns:a16="http://schemas.microsoft.com/office/drawing/2014/main" id="{95B7E394-47C1-D6A4-DF80-92FD1817DFE7}"/>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61AD3DD4-35F8-FD92-F9B8-822D6438F0AD}"/>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2" name="TextBox 1">
            <a:extLst>
              <a:ext uri="{FF2B5EF4-FFF2-40B4-BE49-F238E27FC236}">
                <a16:creationId xmlns:a16="http://schemas.microsoft.com/office/drawing/2014/main" id="{48F248B5-CEDE-8ACB-05C8-514965828510}"/>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dirty="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5635868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3_Introslide 1">
    <p:bg>
      <p:bgPr>
        <a:solidFill>
          <a:srgbClr val="F0F6F0"/>
        </a:solidFill>
        <a:effectLst/>
      </p:bgPr>
    </p:bg>
    <p:spTree>
      <p:nvGrpSpPr>
        <p:cNvPr id="1" name=""/>
        <p:cNvGrpSpPr/>
        <p:nvPr/>
      </p:nvGrpSpPr>
      <p:grpSpPr>
        <a:xfrm>
          <a:off x="0" y="0"/>
          <a:ext cx="0" cy="0"/>
          <a:chOff x="0" y="0"/>
          <a:chExt cx="0" cy="0"/>
        </a:xfrm>
      </p:grpSpPr>
      <p:pic>
        <p:nvPicPr>
          <p:cNvPr id="9" name="Bild 8">
            <a:extLst>
              <a:ext uri="{FF2B5EF4-FFF2-40B4-BE49-F238E27FC236}">
                <a16:creationId xmlns:a16="http://schemas.microsoft.com/office/drawing/2014/main" id="{8A96EF49-C67B-F302-21CD-4D9BD895D279}"/>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102" b="31222"/>
          <a:stretch/>
        </p:blipFill>
        <p:spPr>
          <a:xfrm>
            <a:off x="7402953" y="1429254"/>
            <a:ext cx="4789047" cy="5428746"/>
          </a:xfrm>
          <a:prstGeom prst="rect">
            <a:avLst/>
          </a:prstGeom>
        </p:spPr>
      </p:pic>
      <p:pic>
        <p:nvPicPr>
          <p:cNvPr id="5" name="Bild 4">
            <a:extLst>
              <a:ext uri="{FF2B5EF4-FFF2-40B4-BE49-F238E27FC236}">
                <a16:creationId xmlns:a16="http://schemas.microsoft.com/office/drawing/2014/main" id="{4CF2B5A7-F003-5243-B388-A34BFB668C9D}"/>
              </a:ext>
            </a:extLst>
          </p:cNvPr>
          <p:cNvPicPr>
            <a:picLocks noChangeAspect="1"/>
          </p:cNvPicPr>
          <p:nvPr userDrawn="1"/>
        </p:nvPicPr>
        <p:blipFill>
          <a:blip r:embed="rId4">
            <a:extLst>
              <a:ext uri="{96DAC541-7B7A-43D3-8B79-37D633B846F1}">
                <asvg:svgBlip xmlns:asvg="http://schemas.microsoft.com/office/drawing/2016/SVG/main" r:embed="rId5"/>
              </a:ext>
            </a:extLst>
          </a:blip>
          <a:srcRect t="28023" r="29239"/>
          <a:stretch/>
        </p:blipFill>
        <p:spPr>
          <a:xfrm>
            <a:off x="6692152" y="-1"/>
            <a:ext cx="5499848" cy="852669"/>
          </a:xfrm>
          <a:prstGeom prst="rect">
            <a:avLst/>
          </a:prstGeom>
        </p:spPr>
      </p:pic>
      <p:sp>
        <p:nvSpPr>
          <p:cNvPr id="4" name="Text Placeholder 3">
            <a:extLst>
              <a:ext uri="{FF2B5EF4-FFF2-40B4-BE49-F238E27FC236}">
                <a16:creationId xmlns:a16="http://schemas.microsoft.com/office/drawing/2014/main" id="{D7397D8C-A153-AC7F-0B2D-D382422AE659}"/>
              </a:ext>
            </a:extLst>
          </p:cNvPr>
          <p:cNvSpPr>
            <a:spLocks noGrp="1"/>
          </p:cNvSpPr>
          <p:nvPr>
            <p:ph type="body" sz="quarter" idx="10" hasCustomPrompt="1"/>
          </p:nvPr>
        </p:nvSpPr>
        <p:spPr>
          <a:xfrm>
            <a:off x="803276" y="1367227"/>
            <a:ext cx="5292724" cy="929655"/>
          </a:xfrm>
          <a:prstGeom prst="rect">
            <a:avLst/>
          </a:prstGeom>
        </p:spPr>
        <p:txBody>
          <a:bodyPr wrap="square" lIns="0" tIns="0" rIns="0" bIns="180000" anchor="b" anchorCtr="0">
            <a:spAutoFit/>
          </a:bodyPr>
          <a:lstStyle>
            <a:lvl1pPr marL="0" indent="0">
              <a:lnSpc>
                <a:spcPct val="90000"/>
              </a:lnSpc>
              <a:buNone/>
              <a:tabLst>
                <a:tab pos="4484688" algn="l"/>
              </a:tabLst>
              <a:defRPr sz="5400" b="0">
                <a:solidFill>
                  <a:schemeClr val="tx2"/>
                </a:solidFill>
              </a:defRPr>
            </a:lvl1pPr>
          </a:lstStyle>
          <a:p>
            <a:pPr lvl="0"/>
            <a:r>
              <a:rPr lang="en-US"/>
              <a:t>Thank you!</a:t>
            </a:r>
            <a:endParaRPr lang="sv-SE"/>
          </a:p>
        </p:txBody>
      </p:sp>
      <p:cxnSp>
        <p:nvCxnSpPr>
          <p:cNvPr id="14" name="Straight Connector 13">
            <a:extLst>
              <a:ext uri="{FF2B5EF4-FFF2-40B4-BE49-F238E27FC236}">
                <a16:creationId xmlns:a16="http://schemas.microsoft.com/office/drawing/2014/main" id="{1FED03D6-B98F-1977-5B71-B228B6EA7D9E}"/>
              </a:ext>
            </a:extLst>
          </p:cNvPr>
          <p:cNvCxnSpPr>
            <a:cxnSpLocks/>
          </p:cNvCxnSpPr>
          <p:nvPr userDrawn="1"/>
        </p:nvCxnSpPr>
        <p:spPr>
          <a:xfrm>
            <a:off x="263525" y="6597650"/>
            <a:ext cx="11664950" cy="0"/>
          </a:xfrm>
          <a:prstGeom prst="line">
            <a:avLst/>
          </a:prstGeom>
          <a:ln w="6350" cmpd="sng">
            <a:solidFill>
              <a:schemeClr val="tx2"/>
            </a:solidFill>
          </a:ln>
        </p:spPr>
        <p:style>
          <a:lnRef idx="1">
            <a:schemeClr val="accent2"/>
          </a:lnRef>
          <a:fillRef idx="0">
            <a:schemeClr val="accent2"/>
          </a:fillRef>
          <a:effectRef idx="0">
            <a:schemeClr val="accent2"/>
          </a:effectRef>
          <a:fontRef idx="minor">
            <a:schemeClr val="tx1"/>
          </a:fontRef>
        </p:style>
      </p:cxnSp>
      <p:sp>
        <p:nvSpPr>
          <p:cNvPr id="3" name="Platshållare för text 3">
            <a:extLst>
              <a:ext uri="{FF2B5EF4-FFF2-40B4-BE49-F238E27FC236}">
                <a16:creationId xmlns:a16="http://schemas.microsoft.com/office/drawing/2014/main" id="{D726A0DC-5631-4280-8BF7-413ED236C327}"/>
              </a:ext>
            </a:extLst>
          </p:cNvPr>
          <p:cNvSpPr>
            <a:spLocks noGrp="1"/>
          </p:cNvSpPr>
          <p:nvPr>
            <p:ph type="body" sz="quarter" idx="14" hasCustomPrompt="1"/>
          </p:nvPr>
        </p:nvSpPr>
        <p:spPr>
          <a:xfrm>
            <a:off x="803274" y="2296882"/>
            <a:ext cx="5292725" cy="1205457"/>
          </a:xfrm>
        </p:spPr>
        <p:txBody>
          <a:bodyPr wrap="square" numCol="2">
            <a:noAutofit/>
          </a:bodyPr>
          <a:lstStyle>
            <a:lvl1pPr marL="0" indent="0">
              <a:spcBef>
                <a:spcPts val="1000"/>
              </a:spcBef>
              <a:buNone/>
              <a:defRPr sz="1800">
                <a:solidFill>
                  <a:schemeClr val="tx1"/>
                </a:solidFill>
                <a:latin typeface="+mn-lt"/>
              </a:defRPr>
            </a:lvl1pPr>
          </a:lstStyle>
          <a:p>
            <a:pPr lvl="0"/>
            <a:r>
              <a:rPr lang="sv-SE"/>
              <a:t>Body text</a:t>
            </a:r>
          </a:p>
        </p:txBody>
      </p:sp>
      <p:sp>
        <p:nvSpPr>
          <p:cNvPr id="18" name="Platshållare för text 2">
            <a:extLst>
              <a:ext uri="{FF2B5EF4-FFF2-40B4-BE49-F238E27FC236}">
                <a16:creationId xmlns:a16="http://schemas.microsoft.com/office/drawing/2014/main" id="{382E04CD-0692-5539-4F2F-35E052F28F5D}"/>
              </a:ext>
            </a:extLst>
          </p:cNvPr>
          <p:cNvSpPr>
            <a:spLocks noGrp="1"/>
          </p:cNvSpPr>
          <p:nvPr>
            <p:ph idx="11" hasCustomPrompt="1"/>
          </p:nvPr>
        </p:nvSpPr>
        <p:spPr>
          <a:xfrm>
            <a:off x="263525" y="6230609"/>
            <a:ext cx="286938" cy="153888"/>
          </a:xfrm>
          <a:prstGeom prst="rect">
            <a:avLst/>
          </a:prstGeom>
        </p:spPr>
        <p:txBody>
          <a:bodyPr vert="horz" wrap="none" lIns="0" tIns="0" rIns="0" bIns="0" rtlCol="0">
            <a:spAutoFit/>
          </a:bodyPr>
          <a:lstStyle>
            <a:lvl1pPr marL="0" indent="0">
              <a:buFont typeface="Arial" panose="020B0604020202020204" pitchFamily="34" charset="0"/>
              <a:buNone/>
              <a:defRPr sz="1000">
                <a:solidFill>
                  <a:schemeClr val="tx2"/>
                </a:solidFill>
              </a:defRPr>
            </a:lvl1pPr>
          </a:lstStyle>
          <a:p>
            <a:pPr lvl="0"/>
            <a:r>
              <a:rPr lang="sv-SE"/>
              <a:t>Date</a:t>
            </a:r>
          </a:p>
        </p:txBody>
      </p:sp>
      <p:sp>
        <p:nvSpPr>
          <p:cNvPr id="19" name="Platshållare för text 2">
            <a:extLst>
              <a:ext uri="{FF2B5EF4-FFF2-40B4-BE49-F238E27FC236}">
                <a16:creationId xmlns:a16="http://schemas.microsoft.com/office/drawing/2014/main" id="{F1C7CE85-C914-2BB6-25FD-FF78EAA01D12}"/>
              </a:ext>
            </a:extLst>
          </p:cNvPr>
          <p:cNvSpPr>
            <a:spLocks noGrp="1"/>
          </p:cNvSpPr>
          <p:nvPr>
            <p:ph idx="12" hasCustomPrompt="1"/>
          </p:nvPr>
        </p:nvSpPr>
        <p:spPr>
          <a:xfrm>
            <a:off x="3179763" y="6230609"/>
            <a:ext cx="407163" cy="153888"/>
          </a:xfrm>
          <a:prstGeom prst="rect">
            <a:avLst/>
          </a:prstGeom>
        </p:spPr>
        <p:txBody>
          <a:bodyPr vert="horz" wrap="none" lIns="0" tIns="0" rIns="0" bIns="0" rtlCol="0">
            <a:spAutoFit/>
          </a:bodyPr>
          <a:lstStyle>
            <a:lvl1pPr marL="0" indent="0">
              <a:buFont typeface="Arial" panose="020B0604020202020204" pitchFamily="34" charset="0"/>
              <a:buNone/>
              <a:defRPr sz="1000">
                <a:solidFill>
                  <a:schemeClr val="tx2"/>
                </a:solidFill>
              </a:defRPr>
            </a:lvl1pPr>
          </a:lstStyle>
          <a:p>
            <a:pPr lvl="0"/>
            <a:r>
              <a:rPr lang="sv-SE" err="1"/>
              <a:t>Author</a:t>
            </a:r>
            <a:endParaRPr lang="sv-SE"/>
          </a:p>
        </p:txBody>
      </p:sp>
      <p:sp>
        <p:nvSpPr>
          <p:cNvPr id="20" name="Platshållare för text 2">
            <a:extLst>
              <a:ext uri="{FF2B5EF4-FFF2-40B4-BE49-F238E27FC236}">
                <a16:creationId xmlns:a16="http://schemas.microsoft.com/office/drawing/2014/main" id="{F26F0FF4-D420-E91D-186F-1C99EC899327}"/>
              </a:ext>
            </a:extLst>
          </p:cNvPr>
          <p:cNvSpPr>
            <a:spLocks noGrp="1"/>
          </p:cNvSpPr>
          <p:nvPr>
            <p:ph idx="13" hasCustomPrompt="1"/>
          </p:nvPr>
        </p:nvSpPr>
        <p:spPr>
          <a:xfrm>
            <a:off x="11234374" y="6230609"/>
            <a:ext cx="694101" cy="153888"/>
          </a:xfrm>
          <a:prstGeom prst="rect">
            <a:avLst/>
          </a:prstGeom>
        </p:spPr>
        <p:txBody>
          <a:bodyPr vert="horz" wrap="none" lIns="0" tIns="0" rIns="0" bIns="0" rtlCol="0">
            <a:spAutoFit/>
          </a:bodyPr>
          <a:lstStyle>
            <a:lvl1pPr marL="0" indent="0" algn="r">
              <a:buFont typeface="Arial" panose="020B0604020202020204" pitchFamily="34" charset="0"/>
              <a:buNone/>
              <a:defRPr sz="1000">
                <a:solidFill>
                  <a:schemeClr val="tx2"/>
                </a:solidFill>
              </a:defRPr>
            </a:lvl1pPr>
          </a:lstStyle>
          <a:p>
            <a:pPr lvl="0"/>
            <a:r>
              <a:rPr lang="sv-SE"/>
              <a:t>Information</a:t>
            </a:r>
          </a:p>
        </p:txBody>
      </p:sp>
      <p:pic>
        <p:nvPicPr>
          <p:cNvPr id="6" name="Bildobjekt 5">
            <a:extLst>
              <a:ext uri="{FF2B5EF4-FFF2-40B4-BE49-F238E27FC236}">
                <a16:creationId xmlns:a16="http://schemas.microsoft.com/office/drawing/2014/main" id="{185D12C5-91D9-B10A-07C8-242254BE99D7}"/>
              </a:ext>
            </a:extLst>
          </p:cNvPr>
          <p:cNvPicPr>
            <a:picLocks noChangeAspect="1"/>
          </p:cNvPicPr>
          <p:nvPr userDrawn="1"/>
        </p:nvPicPr>
        <p:blipFill>
          <a:blip r:embed="rId6"/>
          <a:stretch>
            <a:fillRect/>
          </a:stretch>
        </p:blipFill>
        <p:spPr>
          <a:xfrm>
            <a:off x="803275" y="4448604"/>
            <a:ext cx="2300400" cy="640553"/>
          </a:xfrm>
          <a:prstGeom prst="rect">
            <a:avLst/>
          </a:prstGeom>
        </p:spPr>
      </p:pic>
    </p:spTree>
    <p:extLst>
      <p:ext uri="{BB962C8B-B14F-4D97-AF65-F5344CB8AC3E}">
        <p14:creationId xmlns:p14="http://schemas.microsoft.com/office/powerpoint/2010/main" val="2682166268"/>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4_Introslide 1">
    <p:bg>
      <p:bgPr>
        <a:solidFill>
          <a:srgbClr val="F0F6F0"/>
        </a:solidFill>
        <a:effectLst/>
      </p:bgPr>
    </p:bg>
    <p:spTree>
      <p:nvGrpSpPr>
        <p:cNvPr id="1" name=""/>
        <p:cNvGrpSpPr/>
        <p:nvPr/>
      </p:nvGrpSpPr>
      <p:grpSpPr>
        <a:xfrm>
          <a:off x="0" y="0"/>
          <a:ext cx="0" cy="0"/>
          <a:chOff x="0" y="0"/>
          <a:chExt cx="0" cy="0"/>
        </a:xfrm>
      </p:grpSpPr>
      <p:pic>
        <p:nvPicPr>
          <p:cNvPr id="3" name="Bild 2">
            <a:extLst>
              <a:ext uri="{FF2B5EF4-FFF2-40B4-BE49-F238E27FC236}">
                <a16:creationId xmlns:a16="http://schemas.microsoft.com/office/drawing/2014/main" id="{A167EF5A-2EBC-BE60-1312-C137D8101A75}"/>
              </a:ext>
            </a:extLst>
          </p:cNvPr>
          <p:cNvPicPr>
            <a:picLocks noChangeAspect="1"/>
          </p:cNvPicPr>
          <p:nvPr userDrawn="1"/>
        </p:nvPicPr>
        <p:blipFill>
          <a:blip r:embed="rId2">
            <a:extLst>
              <a:ext uri="{96DAC541-7B7A-43D3-8B79-37D633B846F1}">
                <asvg:svgBlip xmlns:asvg="http://schemas.microsoft.com/office/drawing/2016/SVG/main" r:embed="rId3"/>
              </a:ext>
            </a:extLst>
          </a:blip>
          <a:srcRect r="39102" b="31222"/>
          <a:stretch/>
        </p:blipFill>
        <p:spPr>
          <a:xfrm>
            <a:off x="7402953" y="1429254"/>
            <a:ext cx="4789047" cy="5428746"/>
          </a:xfrm>
          <a:prstGeom prst="rect">
            <a:avLst/>
          </a:prstGeom>
        </p:spPr>
      </p:pic>
      <p:pic>
        <p:nvPicPr>
          <p:cNvPr id="6" name="Bild 5">
            <a:extLst>
              <a:ext uri="{FF2B5EF4-FFF2-40B4-BE49-F238E27FC236}">
                <a16:creationId xmlns:a16="http://schemas.microsoft.com/office/drawing/2014/main" id="{E29BDE92-811E-3801-9605-EA4C51A1D294}"/>
              </a:ext>
            </a:extLst>
          </p:cNvPr>
          <p:cNvPicPr>
            <a:picLocks noChangeAspect="1"/>
          </p:cNvPicPr>
          <p:nvPr userDrawn="1"/>
        </p:nvPicPr>
        <p:blipFill>
          <a:blip r:embed="rId4">
            <a:extLst>
              <a:ext uri="{96DAC541-7B7A-43D3-8B79-37D633B846F1}">
                <asvg:svgBlip xmlns:asvg="http://schemas.microsoft.com/office/drawing/2016/SVG/main" r:embed="rId5"/>
              </a:ext>
            </a:extLst>
          </a:blip>
          <a:srcRect t="28023" r="29239"/>
          <a:stretch/>
        </p:blipFill>
        <p:spPr>
          <a:xfrm>
            <a:off x="6692152" y="-1"/>
            <a:ext cx="5499848" cy="852669"/>
          </a:xfrm>
          <a:prstGeom prst="rect">
            <a:avLst/>
          </a:prstGeom>
        </p:spPr>
      </p:pic>
      <p:sp>
        <p:nvSpPr>
          <p:cNvPr id="2" name="textruta 1">
            <a:extLst>
              <a:ext uri="{FF2B5EF4-FFF2-40B4-BE49-F238E27FC236}">
                <a16:creationId xmlns:a16="http://schemas.microsoft.com/office/drawing/2014/main" id="{AF190C5A-EC9E-424D-4CD7-D3ECE95B849F}"/>
              </a:ext>
            </a:extLst>
          </p:cNvPr>
          <p:cNvSpPr txBox="1"/>
          <p:nvPr userDrawn="1"/>
        </p:nvSpPr>
        <p:spPr>
          <a:xfrm>
            <a:off x="803275" y="1105080"/>
            <a:ext cx="5292724"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5400">
                <a:solidFill>
                  <a:schemeClr val="tx2"/>
                </a:solidFill>
              </a:rPr>
              <a:t>Thank you!</a:t>
            </a:r>
            <a:endParaRPr lang="sv-SE" sz="5400">
              <a:solidFill>
                <a:schemeClr val="tx2"/>
              </a:solidFill>
            </a:endParaRPr>
          </a:p>
        </p:txBody>
      </p:sp>
      <p:cxnSp>
        <p:nvCxnSpPr>
          <p:cNvPr id="14" name="Straight Connector 13">
            <a:extLst>
              <a:ext uri="{FF2B5EF4-FFF2-40B4-BE49-F238E27FC236}">
                <a16:creationId xmlns:a16="http://schemas.microsoft.com/office/drawing/2014/main" id="{1FED03D6-B98F-1977-5B71-B228B6EA7D9E}"/>
              </a:ext>
            </a:extLst>
          </p:cNvPr>
          <p:cNvCxnSpPr>
            <a:cxnSpLocks/>
          </p:cNvCxnSpPr>
          <p:nvPr userDrawn="1"/>
        </p:nvCxnSpPr>
        <p:spPr>
          <a:xfrm>
            <a:off x="263525" y="6597650"/>
            <a:ext cx="11664950" cy="0"/>
          </a:xfrm>
          <a:prstGeom prst="line">
            <a:avLst/>
          </a:prstGeom>
          <a:ln w="6350" cmpd="sng">
            <a:solidFill>
              <a:schemeClr val="tx2"/>
            </a:solidFill>
          </a:ln>
        </p:spPr>
        <p:style>
          <a:lnRef idx="1">
            <a:schemeClr val="accent2"/>
          </a:lnRef>
          <a:fillRef idx="0">
            <a:schemeClr val="accent2"/>
          </a:fillRef>
          <a:effectRef idx="0">
            <a:schemeClr val="accent2"/>
          </a:effectRef>
          <a:fontRef idx="minor">
            <a:schemeClr val="tx1"/>
          </a:fontRef>
        </p:style>
      </p:cxnSp>
      <p:sp>
        <p:nvSpPr>
          <p:cNvPr id="7" name="textruta 6">
            <a:extLst>
              <a:ext uri="{FF2B5EF4-FFF2-40B4-BE49-F238E27FC236}">
                <a16:creationId xmlns:a16="http://schemas.microsoft.com/office/drawing/2014/main" id="{5C11FF16-7252-8EF2-F506-3FA24D48F2CE}"/>
              </a:ext>
            </a:extLst>
          </p:cNvPr>
          <p:cNvSpPr txBox="1"/>
          <p:nvPr userDrawn="1"/>
        </p:nvSpPr>
        <p:spPr>
          <a:xfrm>
            <a:off x="815073" y="2241192"/>
            <a:ext cx="2411873" cy="1312815"/>
          </a:xfrm>
          <a:prstGeom prst="rect">
            <a:avLst/>
          </a:prstGeom>
          <a:noFill/>
        </p:spPr>
        <p:txBody>
          <a:bodyPr wrap="square" lIns="0" tIns="0" rIns="0" bIns="0" numCol="1" rtlCol="0">
            <a:noAutofit/>
          </a:bodyPr>
          <a:lstStyle/>
          <a:p>
            <a:pPr lvl="0" algn="l">
              <a:spcBef>
                <a:spcPts val="400"/>
              </a:spcBef>
            </a:pPr>
            <a:r>
              <a:rPr lang="vi-VN" sz="1000"/>
              <a:t>Tack så mycket för er uppmärksamhet.</a:t>
            </a:r>
          </a:p>
          <a:p>
            <a:pPr lvl="0" algn="l">
              <a:spcBef>
                <a:spcPts val="400"/>
              </a:spcBef>
            </a:pPr>
            <a:r>
              <a:rPr lang="vi-VN" sz="1000"/>
              <a:t>Tusen takk for oppmerksomheten.</a:t>
            </a:r>
          </a:p>
          <a:p>
            <a:pPr lvl="0" algn="l">
              <a:spcBef>
                <a:spcPts val="400"/>
              </a:spcBef>
            </a:pPr>
            <a:r>
              <a:rPr lang="vi-VN" sz="1000"/>
              <a:t>Mange tak for jeres opmærksomhed</a:t>
            </a:r>
          </a:p>
          <a:p>
            <a:pPr lvl="0" algn="l">
              <a:spcBef>
                <a:spcPts val="400"/>
              </a:spcBef>
            </a:pPr>
            <a:r>
              <a:rPr lang="vi-VN" sz="1000"/>
              <a:t>Paljon kiitoksia huomiostanne.</a:t>
            </a:r>
          </a:p>
          <a:p>
            <a:pPr lvl="0" algn="l">
              <a:spcBef>
                <a:spcPts val="400"/>
              </a:spcBef>
            </a:pPr>
            <a:r>
              <a:rPr lang="vi-VN" sz="1000"/>
              <a:t>Kærar þakkir fyrir athyglina.</a:t>
            </a:r>
          </a:p>
          <a:p>
            <a:pPr lvl="0" algn="l">
              <a:spcBef>
                <a:spcPts val="400"/>
              </a:spcBef>
            </a:pPr>
            <a:r>
              <a:rPr lang="vi-VN" sz="1000"/>
              <a:t>Merci beaucoup pour votre attention.</a:t>
            </a:r>
          </a:p>
        </p:txBody>
      </p:sp>
      <p:sp>
        <p:nvSpPr>
          <p:cNvPr id="8" name="textruta 7">
            <a:extLst>
              <a:ext uri="{FF2B5EF4-FFF2-40B4-BE49-F238E27FC236}">
                <a16:creationId xmlns:a16="http://schemas.microsoft.com/office/drawing/2014/main" id="{163FF8DE-B109-BBD2-FB0A-84F59A2863E5}"/>
              </a:ext>
            </a:extLst>
          </p:cNvPr>
          <p:cNvSpPr txBox="1"/>
          <p:nvPr userDrawn="1"/>
        </p:nvSpPr>
        <p:spPr>
          <a:xfrm>
            <a:off x="263526" y="6229303"/>
            <a:ext cx="1856220" cy="115935"/>
          </a:xfrm>
          <a:prstGeom prst="rect">
            <a:avLst/>
          </a:prstGeom>
          <a:noFill/>
        </p:spPr>
        <p:txBody>
          <a:bodyPr wrap="square" lIns="0" tIns="0" rIns="0" bIns="0" numCol="1" rtlCol="0">
            <a:noAutofit/>
          </a:bodyPr>
          <a:lstStyle/>
          <a:p>
            <a:pPr lvl="0">
              <a:spcBef>
                <a:spcPts val="400"/>
              </a:spcBef>
            </a:pPr>
            <a:r>
              <a:rPr lang="sv-SE" sz="1000">
                <a:solidFill>
                  <a:schemeClr val="tx2"/>
                </a:solidFill>
              </a:rPr>
              <a:t>EPD INTERNATIONAL AB</a:t>
            </a:r>
          </a:p>
        </p:txBody>
      </p:sp>
      <p:sp>
        <p:nvSpPr>
          <p:cNvPr id="12" name="textruta 11">
            <a:extLst>
              <a:ext uri="{FF2B5EF4-FFF2-40B4-BE49-F238E27FC236}">
                <a16:creationId xmlns:a16="http://schemas.microsoft.com/office/drawing/2014/main" id="{75BD8A50-14CF-272F-E5C7-C198DD8835F8}"/>
              </a:ext>
            </a:extLst>
          </p:cNvPr>
          <p:cNvSpPr txBox="1"/>
          <p:nvPr userDrawn="1"/>
        </p:nvSpPr>
        <p:spPr>
          <a:xfrm>
            <a:off x="8548255" y="6229303"/>
            <a:ext cx="3380219" cy="368345"/>
          </a:xfrm>
          <a:prstGeom prst="rect">
            <a:avLst/>
          </a:prstGeom>
          <a:noFill/>
        </p:spPr>
        <p:txBody>
          <a:bodyPr wrap="square" lIns="0" tIns="0" rIns="0" bIns="0" numCol="1" rtlCol="0">
            <a:noAutofit/>
          </a:bodyPr>
          <a:lstStyle/>
          <a:p>
            <a:pPr lvl="0" algn="r">
              <a:spcBef>
                <a:spcPts val="400"/>
              </a:spcBef>
            </a:pPr>
            <a:r>
              <a:rPr lang="sv-SE" sz="1000">
                <a:solidFill>
                  <a:schemeClr val="tx2"/>
                </a:solidFill>
              </a:rPr>
              <a:t>Valhallavägen 81, 114 27 Stockholm, Sweden</a:t>
            </a:r>
          </a:p>
        </p:txBody>
      </p:sp>
      <p:sp>
        <p:nvSpPr>
          <p:cNvPr id="9" name="textruta 8">
            <a:extLst>
              <a:ext uri="{FF2B5EF4-FFF2-40B4-BE49-F238E27FC236}">
                <a16:creationId xmlns:a16="http://schemas.microsoft.com/office/drawing/2014/main" id="{E22A9DDE-5671-FBE6-199E-97105FA65A75}"/>
              </a:ext>
            </a:extLst>
          </p:cNvPr>
          <p:cNvSpPr txBox="1"/>
          <p:nvPr userDrawn="1"/>
        </p:nvSpPr>
        <p:spPr>
          <a:xfrm>
            <a:off x="3449637" y="2241192"/>
            <a:ext cx="2411873" cy="1312815"/>
          </a:xfrm>
          <a:prstGeom prst="rect">
            <a:avLst/>
          </a:prstGeom>
          <a:noFill/>
        </p:spPr>
        <p:txBody>
          <a:bodyPr wrap="square" lIns="0" tIns="0" rIns="0" bIns="0" numCol="1" rtlCol="0">
            <a:noAutofit/>
          </a:bodyPr>
          <a:lstStyle/>
          <a:p>
            <a:pPr lvl="0" algn="l">
              <a:spcBef>
                <a:spcPts val="400"/>
              </a:spcBef>
            </a:pPr>
            <a:r>
              <a:rPr lang="vi-VN" sz="1000"/>
              <a:t>Grazie mille per la vostra attenzione.</a:t>
            </a:r>
          </a:p>
          <a:p>
            <a:pPr lvl="0" algn="l">
              <a:spcBef>
                <a:spcPts val="400"/>
              </a:spcBef>
            </a:pPr>
            <a:r>
              <a:rPr lang="vi-VN" sz="1000"/>
              <a:t>Muchas gracias por su atención.</a:t>
            </a:r>
          </a:p>
          <a:p>
            <a:pPr lvl="0" algn="l">
              <a:spcBef>
                <a:spcPts val="400"/>
              </a:spcBef>
            </a:pPr>
            <a:r>
              <a:rPr lang="vi-VN" sz="1000"/>
              <a:t>Muito obrigado pela sua atenção. </a:t>
            </a:r>
          </a:p>
          <a:p>
            <a:pPr lvl="0" algn="l">
              <a:spcBef>
                <a:spcPts val="400"/>
              </a:spcBef>
            </a:pPr>
            <a:r>
              <a:rPr lang="vi-VN" sz="1000"/>
              <a:t>Vielen Dank für Ihre Aufmerksamkeit.</a:t>
            </a:r>
          </a:p>
          <a:p>
            <a:pPr lvl="0" algn="l">
              <a:spcBef>
                <a:spcPts val="400"/>
              </a:spcBef>
            </a:pPr>
            <a:r>
              <a:rPr lang="vi-VN" sz="1000"/>
              <a:t>Hartelijk dank voor uw aandacht.</a:t>
            </a:r>
          </a:p>
          <a:p>
            <a:pPr lvl="0" algn="l">
              <a:spcBef>
                <a:spcPts val="400"/>
              </a:spcBef>
            </a:pPr>
            <a:r>
              <a:rPr lang="ja-JP" altLang="sv-SE" sz="1000"/>
              <a:t>非常感谢您的聆听。</a:t>
            </a:r>
            <a:endParaRPr lang="vi-VN" sz="1000"/>
          </a:p>
        </p:txBody>
      </p:sp>
      <p:sp>
        <p:nvSpPr>
          <p:cNvPr id="10" name="textruta 9">
            <a:extLst>
              <a:ext uri="{FF2B5EF4-FFF2-40B4-BE49-F238E27FC236}">
                <a16:creationId xmlns:a16="http://schemas.microsoft.com/office/drawing/2014/main" id="{E2EE04A6-03C7-F19B-F0B3-2F536AFD2C06}"/>
              </a:ext>
            </a:extLst>
          </p:cNvPr>
          <p:cNvSpPr txBox="1"/>
          <p:nvPr userDrawn="1"/>
        </p:nvSpPr>
        <p:spPr>
          <a:xfrm>
            <a:off x="5921298" y="2241192"/>
            <a:ext cx="2600653" cy="1312815"/>
          </a:xfrm>
          <a:prstGeom prst="rect">
            <a:avLst/>
          </a:prstGeom>
          <a:noFill/>
        </p:spPr>
        <p:txBody>
          <a:bodyPr wrap="square" lIns="0" tIns="0" rIns="0" bIns="0" numCol="1" rtlCol="0">
            <a:noAutofit/>
          </a:bodyPr>
          <a:lstStyle/>
          <a:p>
            <a:pPr lvl="0" algn="l">
              <a:spcBef>
                <a:spcPts val="400"/>
              </a:spcBef>
            </a:pPr>
            <a:r>
              <a:rPr lang="ko-KR" altLang="sv-SE" sz="1000"/>
              <a:t>관심 가져 주셔서 대단히 감사합니다</a:t>
            </a:r>
            <a:r>
              <a:rPr lang="sv-SE" altLang="ko-KR" sz="1000"/>
              <a:t>.</a:t>
            </a:r>
          </a:p>
          <a:p>
            <a:pPr lvl="0" algn="l">
              <a:spcBef>
                <a:spcPts val="400"/>
              </a:spcBef>
            </a:pPr>
            <a:r>
              <a:rPr lang="ja-JP" altLang="sv-SE" sz="1000"/>
              <a:t>ご清聴ありがとうございました。</a:t>
            </a:r>
            <a:endParaRPr lang="sv-SE" altLang="ja-JP" sz="1000"/>
          </a:p>
          <a:p>
            <a:pPr lvl="0" algn="l">
              <a:spcBef>
                <a:spcPts val="400"/>
              </a:spcBef>
            </a:pPr>
            <a:r>
              <a:rPr lang="vi-VN" sz="1000"/>
              <a:t>Terima kasih banyak atas perhatian Anda.</a:t>
            </a:r>
          </a:p>
          <a:p>
            <a:pPr lvl="0" algn="l">
              <a:spcBef>
                <a:spcPts val="400"/>
              </a:spcBef>
            </a:pPr>
            <a:r>
              <a:rPr lang="th-TH" sz="1000">
                <a:latin typeface="+mn-lt"/>
              </a:rPr>
              <a:t>ขอบคุณมากสำหรับความสนใจของคุณ</a:t>
            </a:r>
            <a:endParaRPr lang="sv-SE" sz="1000">
              <a:latin typeface="+mn-lt"/>
            </a:endParaRPr>
          </a:p>
          <a:p>
            <a:pPr lvl="0" algn="l">
              <a:spcBef>
                <a:spcPts val="400"/>
              </a:spcBef>
            </a:pPr>
            <a:r>
              <a:rPr lang="vi-VN" sz="1000"/>
              <a:t>Terima kasih banyak atas perhatian anda.</a:t>
            </a:r>
          </a:p>
          <a:p>
            <a:pPr lvl="0" algn="l">
              <a:spcBef>
                <a:spcPts val="400"/>
              </a:spcBef>
            </a:pPr>
            <a:r>
              <a:rPr lang="vi-VN" sz="1000"/>
              <a:t>Cảm ơn rất nhiều vì sự chú ý của bạn.</a:t>
            </a:r>
          </a:p>
        </p:txBody>
      </p:sp>
      <p:sp>
        <p:nvSpPr>
          <p:cNvPr id="11" name="textruta 10">
            <a:extLst>
              <a:ext uri="{FF2B5EF4-FFF2-40B4-BE49-F238E27FC236}">
                <a16:creationId xmlns:a16="http://schemas.microsoft.com/office/drawing/2014/main" id="{1646D4AE-033B-8DA7-354F-DB4A870AC4C3}"/>
              </a:ext>
            </a:extLst>
          </p:cNvPr>
          <p:cNvSpPr txBox="1"/>
          <p:nvPr userDrawn="1"/>
        </p:nvSpPr>
        <p:spPr>
          <a:xfrm>
            <a:off x="8708406" y="2241192"/>
            <a:ext cx="2600653" cy="1312815"/>
          </a:xfrm>
          <a:prstGeom prst="rect">
            <a:avLst/>
          </a:prstGeom>
          <a:noFill/>
        </p:spPr>
        <p:txBody>
          <a:bodyPr wrap="square" lIns="0" tIns="0" rIns="0" bIns="0" numCol="1" rtlCol="0">
            <a:noAutofit/>
          </a:bodyPr>
          <a:lstStyle/>
          <a:p>
            <a:pPr lvl="0" algn="l">
              <a:spcBef>
                <a:spcPts val="400"/>
              </a:spcBef>
            </a:pPr>
            <a:r>
              <a:rPr lang="vi-VN" sz="1000"/>
              <a:t>Maraming salamat sa iyong atensyon.</a:t>
            </a:r>
          </a:p>
          <a:p>
            <a:pPr lvl="0" algn="l">
              <a:spcBef>
                <a:spcPts val="400"/>
              </a:spcBef>
            </a:pPr>
            <a:r>
              <a:rPr lang="hi-IN" sz="1000"/>
              <a:t>आपकी ध्यान देने के लिए बहुत धन्यवाद।</a:t>
            </a:r>
            <a:endParaRPr lang="sv-SE" sz="1000"/>
          </a:p>
          <a:p>
            <a:pPr lvl="0" algn="l">
              <a:spcBef>
                <a:spcPts val="400"/>
              </a:spcBef>
            </a:pPr>
            <a:r>
              <a:rPr lang="as-IN" sz="1000"/>
              <a:t>আপনার মনোযোগের জন্য অনেক ধন্যবাদ।</a:t>
            </a:r>
            <a:endParaRPr lang="sv-SE" sz="1000"/>
          </a:p>
          <a:p>
            <a:pPr marL="0" marR="0" lvl="0" indent="0" algn="l" defTabSz="914400" rtl="0" eaLnBrk="1" fontAlgn="auto" latinLnBrk="0" hangingPunct="1">
              <a:lnSpc>
                <a:spcPct val="100000"/>
              </a:lnSpc>
              <a:spcBef>
                <a:spcPts val="400"/>
              </a:spcBef>
              <a:spcAft>
                <a:spcPts val="0"/>
              </a:spcAft>
              <a:buClrTx/>
              <a:buSzTx/>
              <a:buFontTx/>
              <a:buNone/>
              <a:tabLst/>
              <a:defRPr/>
            </a:pPr>
            <a:r>
              <a:rPr lang="ar-AE" sz="1000"/>
              <a:t>شكرًا جزيلاً على اهتمامك.</a:t>
            </a:r>
            <a:endParaRPr lang="vi-VN" sz="1000"/>
          </a:p>
          <a:p>
            <a:pPr lvl="0" algn="l">
              <a:spcBef>
                <a:spcPts val="400"/>
              </a:spcBef>
            </a:pPr>
            <a:r>
              <a:rPr lang="vi-VN" sz="1000"/>
              <a:t>İlginiz için çok teşekkür ederim.</a:t>
            </a:r>
          </a:p>
          <a:p>
            <a:pPr lvl="0" algn="l">
              <a:spcBef>
                <a:spcPts val="400"/>
              </a:spcBef>
            </a:pPr>
            <a:r>
              <a:rPr lang="he-IL" sz="1000"/>
              <a:t>תודה רבה על תשומת הלב</a:t>
            </a:r>
            <a:endParaRPr lang="sv-SE" sz="1000"/>
          </a:p>
        </p:txBody>
      </p:sp>
      <p:pic>
        <p:nvPicPr>
          <p:cNvPr id="5" name="Bildobjekt 4">
            <a:extLst>
              <a:ext uri="{FF2B5EF4-FFF2-40B4-BE49-F238E27FC236}">
                <a16:creationId xmlns:a16="http://schemas.microsoft.com/office/drawing/2014/main" id="{F435E78C-6951-F8F4-7367-147C5D05454F}"/>
              </a:ext>
            </a:extLst>
          </p:cNvPr>
          <p:cNvPicPr>
            <a:picLocks noChangeAspect="1"/>
          </p:cNvPicPr>
          <p:nvPr userDrawn="1"/>
        </p:nvPicPr>
        <p:blipFill>
          <a:blip r:embed="rId6"/>
          <a:stretch>
            <a:fillRect/>
          </a:stretch>
        </p:blipFill>
        <p:spPr>
          <a:xfrm>
            <a:off x="803275" y="4448604"/>
            <a:ext cx="2300400" cy="640553"/>
          </a:xfrm>
          <a:prstGeom prst="rect">
            <a:avLst/>
          </a:prstGeom>
        </p:spPr>
      </p:pic>
    </p:spTree>
    <p:extLst>
      <p:ext uri="{BB962C8B-B14F-4D97-AF65-F5344CB8AC3E}">
        <p14:creationId xmlns:p14="http://schemas.microsoft.com/office/powerpoint/2010/main" val="1396221683"/>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END">
    <p:bg>
      <p:bgPr>
        <a:solidFill>
          <a:schemeClr val="accent4"/>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345E54A-580D-3024-1B3C-D561B20B73C2}"/>
              </a:ext>
            </a:extLst>
          </p:cNvPr>
          <p:cNvSpPr txBox="1"/>
          <p:nvPr userDrawn="1"/>
        </p:nvSpPr>
        <p:spPr>
          <a:xfrm>
            <a:off x="563235" y="1351508"/>
            <a:ext cx="11065530" cy="4154984"/>
          </a:xfrm>
          <a:prstGeom prst="rect">
            <a:avLst/>
          </a:prstGeom>
          <a:noFill/>
        </p:spPr>
        <p:txBody>
          <a:bodyPr wrap="none" lIns="0" tIns="0" rIns="0" bIns="0" rtlCol="0">
            <a:spAutoFit/>
          </a:bodyPr>
          <a:lstStyle/>
          <a:p>
            <a:pPr algn="ctr"/>
            <a:r>
              <a:rPr lang="sv-SE" sz="9000" dirty="0">
                <a:solidFill>
                  <a:schemeClr val="bg1"/>
                </a:solidFill>
              </a:rPr>
              <a:t>Everything </a:t>
            </a:r>
            <a:r>
              <a:rPr lang="sv-SE" sz="9000" dirty="0" err="1">
                <a:solidFill>
                  <a:schemeClr val="bg1"/>
                </a:solidFill>
              </a:rPr>
              <a:t>after</a:t>
            </a:r>
            <a:r>
              <a:rPr lang="sv-SE" sz="9000" dirty="0">
                <a:solidFill>
                  <a:schemeClr val="bg1"/>
                </a:solidFill>
              </a:rPr>
              <a:t> </a:t>
            </a:r>
            <a:r>
              <a:rPr lang="sv-SE" sz="9000" dirty="0" err="1">
                <a:solidFill>
                  <a:schemeClr val="bg1"/>
                </a:solidFill>
              </a:rPr>
              <a:t>this</a:t>
            </a:r>
            <a:br>
              <a:rPr lang="sv-SE" sz="9000" dirty="0">
                <a:solidFill>
                  <a:schemeClr val="bg1"/>
                </a:solidFill>
              </a:rPr>
            </a:br>
            <a:r>
              <a:rPr lang="sv-SE" sz="9000" dirty="0">
                <a:solidFill>
                  <a:schemeClr val="bg1"/>
                </a:solidFill>
              </a:rPr>
              <a:t>layout is not part</a:t>
            </a:r>
            <a:br>
              <a:rPr lang="sv-SE" sz="9000" dirty="0">
                <a:solidFill>
                  <a:schemeClr val="bg1"/>
                </a:solidFill>
              </a:rPr>
            </a:br>
            <a:r>
              <a:rPr lang="sv-SE" sz="9000" dirty="0" err="1">
                <a:solidFill>
                  <a:schemeClr val="bg1"/>
                </a:solidFill>
              </a:rPr>
              <a:t>of</a:t>
            </a:r>
            <a:r>
              <a:rPr lang="sv-SE" sz="9000" dirty="0">
                <a:solidFill>
                  <a:schemeClr val="bg1"/>
                </a:solidFill>
              </a:rPr>
              <a:t> the template.</a:t>
            </a:r>
          </a:p>
        </p:txBody>
      </p:sp>
    </p:spTree>
    <p:extLst>
      <p:ext uri="{BB962C8B-B14F-4D97-AF65-F5344CB8AC3E}">
        <p14:creationId xmlns:p14="http://schemas.microsoft.com/office/powerpoint/2010/main" val="6108680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om">
    <p:bg>
      <p:bgPr>
        <a:solidFill>
          <a:srgbClr val="F0F6F0"/>
        </a:solidFill>
        <a:effectLst/>
      </p:bgPr>
    </p:bg>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DD481CB-7E2A-6CC4-B58C-FB7D22E0D309}"/>
              </a:ext>
            </a:extLst>
          </p:cNvPr>
          <p:cNvSpPr>
            <a:spLocks noGrp="1"/>
          </p:cNvSpPr>
          <p:nvPr>
            <p:ph type="title" hasCustomPrompt="1"/>
          </p:nvPr>
        </p:nvSpPr>
        <p:spPr>
          <a:xfrm>
            <a:off x="263524" y="512763"/>
            <a:ext cx="10515600" cy="443198"/>
          </a:xfrm>
        </p:spPr>
        <p:txBody>
          <a:bodyPr/>
          <a:lstStyle/>
          <a:p>
            <a:r>
              <a:rPr lang="sv-SE" err="1"/>
              <a:t>Heading</a:t>
            </a:r>
            <a:endParaRPr lang="sv-SE"/>
          </a:p>
        </p:txBody>
      </p:sp>
      <p:cxnSp>
        <p:nvCxnSpPr>
          <p:cNvPr id="4" name="Rak 3">
            <a:extLst>
              <a:ext uri="{FF2B5EF4-FFF2-40B4-BE49-F238E27FC236}">
                <a16:creationId xmlns:a16="http://schemas.microsoft.com/office/drawing/2014/main" id="{95B7E394-47C1-D6A4-DF80-92FD1817DFE7}"/>
              </a:ext>
            </a:extLst>
          </p:cNvPr>
          <p:cNvCxnSpPr>
            <a:cxnSpLocks/>
          </p:cNvCxnSpPr>
          <p:nvPr userDrawn="1"/>
        </p:nvCxnSpPr>
        <p:spPr>
          <a:xfrm>
            <a:off x="263525" y="268261"/>
            <a:ext cx="1166495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Bildobjekt 4">
            <a:extLst>
              <a:ext uri="{FF2B5EF4-FFF2-40B4-BE49-F238E27FC236}">
                <a16:creationId xmlns:a16="http://schemas.microsoft.com/office/drawing/2014/main" id="{61AD3DD4-35F8-FD92-F9B8-822D6438F0AD}"/>
              </a:ext>
            </a:extLst>
          </p:cNvPr>
          <p:cNvPicPr>
            <a:picLocks noChangeAspect="1"/>
          </p:cNvPicPr>
          <p:nvPr userDrawn="1"/>
        </p:nvPicPr>
        <p:blipFill>
          <a:blip r:embed="rId2"/>
          <a:stretch>
            <a:fillRect/>
          </a:stretch>
        </p:blipFill>
        <p:spPr>
          <a:xfrm>
            <a:off x="263524" y="6348668"/>
            <a:ext cx="1482426" cy="248982"/>
          </a:xfrm>
          <a:prstGeom prst="rect">
            <a:avLst/>
          </a:prstGeom>
        </p:spPr>
      </p:pic>
      <p:sp>
        <p:nvSpPr>
          <p:cNvPr id="2" name="TextBox 1">
            <a:extLst>
              <a:ext uri="{FF2B5EF4-FFF2-40B4-BE49-F238E27FC236}">
                <a16:creationId xmlns:a16="http://schemas.microsoft.com/office/drawing/2014/main" id="{48F248B5-CEDE-8ACB-05C8-514965828510}"/>
              </a:ext>
            </a:extLst>
          </p:cNvPr>
          <p:cNvSpPr txBox="1"/>
          <p:nvPr userDrawn="1"/>
        </p:nvSpPr>
        <p:spPr>
          <a:xfrm>
            <a:off x="11377612" y="6296404"/>
            <a:ext cx="550863" cy="327186"/>
          </a:xfrm>
          <a:prstGeom prst="rect">
            <a:avLst/>
          </a:prstGeom>
          <a:noFill/>
        </p:spPr>
        <p:txBody>
          <a:bodyPr wrap="square" lIns="0" tIns="0" rIns="0" bIns="0" rtlCol="0" anchor="b" anchorCtr="0">
            <a:noAutofit/>
          </a:bodyPr>
          <a:lstStyle/>
          <a:p>
            <a:pPr algn="r"/>
            <a:fld id="{EF33C0D5-8461-1449-A9D0-6A13B0062218}" type="slidenum">
              <a:rPr lang="en-UA" sz="1000" smtClean="0">
                <a:solidFill>
                  <a:schemeClr val="tx2"/>
                </a:solidFill>
                <a:latin typeface="+mn-lt"/>
                <a:ea typeface="Inter" panose="02000503000000020004" pitchFamily="2" charset="0"/>
              </a:rPr>
              <a:pPr algn="r"/>
              <a:t>‹#›</a:t>
            </a:fld>
            <a:endParaRPr lang="en-UA" sz="1000">
              <a:solidFill>
                <a:schemeClr val="tx2"/>
              </a:solidFill>
              <a:latin typeface="+mn-lt"/>
              <a:ea typeface="Inter" panose="02000503000000020004" pitchFamily="2" charset="0"/>
            </a:endParaRPr>
          </a:p>
        </p:txBody>
      </p:sp>
    </p:spTree>
    <p:extLst>
      <p:ext uri="{BB962C8B-B14F-4D97-AF65-F5344CB8AC3E}">
        <p14:creationId xmlns:p14="http://schemas.microsoft.com/office/powerpoint/2010/main" val="34156224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5737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0F6F0"/>
        </a:solidFill>
        <a:effectLst/>
      </p:bgPr>
    </p:bg>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8218E46-D2B8-2203-7747-CDBBD2436FD1}"/>
              </a:ext>
            </a:extLst>
          </p:cNvPr>
          <p:cNvSpPr txBox="1">
            <a:spLocks/>
          </p:cNvSpPr>
          <p:nvPr userDrawn="1"/>
        </p:nvSpPr>
        <p:spPr>
          <a:xfrm>
            <a:off x="7737231" y="2256504"/>
            <a:ext cx="3514969" cy="3862754"/>
          </a:xfrm>
          <a:prstGeom prst="rect">
            <a:avLst/>
          </a:prstGeom>
        </p:spPr>
        <p:txBody>
          <a:bodyPr/>
          <a:lstStyle>
            <a:lvl1pPr marL="342900" indent="-342900" algn="l" defTabSz="685800" rtl="0" eaLnBrk="1" latinLnBrk="0" hangingPunct="1">
              <a:lnSpc>
                <a:spcPct val="90000"/>
              </a:lnSpc>
              <a:spcBef>
                <a:spcPts val="750"/>
              </a:spcBef>
              <a:buFont typeface="Arial" panose="020B0604020202020204" pitchFamily="34" charset="0"/>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sv-SE"/>
          </a:p>
        </p:txBody>
      </p:sp>
      <p:sp>
        <p:nvSpPr>
          <p:cNvPr id="7" name="Platshållare för innehåll 3">
            <a:extLst>
              <a:ext uri="{FF2B5EF4-FFF2-40B4-BE49-F238E27FC236}">
                <a16:creationId xmlns:a16="http://schemas.microsoft.com/office/drawing/2014/main" id="{13321360-C67D-1AFD-DB88-0E8048222D91}"/>
              </a:ext>
            </a:extLst>
          </p:cNvPr>
          <p:cNvSpPr txBox="1">
            <a:spLocks/>
          </p:cNvSpPr>
          <p:nvPr userDrawn="1"/>
        </p:nvSpPr>
        <p:spPr>
          <a:xfrm>
            <a:off x="7696200" y="2254810"/>
            <a:ext cx="3657600" cy="3817744"/>
          </a:xfrm>
          <a:prstGeom prst="rect">
            <a:avLst/>
          </a:prstGeom>
        </p:spPr>
        <p:txBody>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sv-SE"/>
          </a:p>
        </p:txBody>
      </p:sp>
      <p:sp>
        <p:nvSpPr>
          <p:cNvPr id="4" name="Platshållare för rubrik 3">
            <a:extLst>
              <a:ext uri="{FF2B5EF4-FFF2-40B4-BE49-F238E27FC236}">
                <a16:creationId xmlns:a16="http://schemas.microsoft.com/office/drawing/2014/main" id="{2EA82158-2796-A70F-0875-5D2189576766}"/>
              </a:ext>
            </a:extLst>
          </p:cNvPr>
          <p:cNvSpPr>
            <a:spLocks noGrp="1"/>
          </p:cNvSpPr>
          <p:nvPr>
            <p:ph type="title"/>
          </p:nvPr>
        </p:nvSpPr>
        <p:spPr>
          <a:xfrm>
            <a:off x="807916" y="836613"/>
            <a:ext cx="10515600" cy="443198"/>
          </a:xfrm>
          <a:prstGeom prst="rect">
            <a:avLst/>
          </a:prstGeom>
        </p:spPr>
        <p:txBody>
          <a:bodyPr vert="horz" lIns="0" tIns="0" rIns="0" bIns="0" rtlCol="0" anchor="t" anchorCtr="0">
            <a:spAutoFit/>
          </a:bodyPr>
          <a:lstStyle/>
          <a:p>
            <a:r>
              <a:rPr lang="sv-SE"/>
              <a:t>Klicka här för att ändra mall för rubrikformat</a:t>
            </a:r>
          </a:p>
        </p:txBody>
      </p:sp>
      <p:sp>
        <p:nvSpPr>
          <p:cNvPr id="5" name="Platshållare för text 4">
            <a:extLst>
              <a:ext uri="{FF2B5EF4-FFF2-40B4-BE49-F238E27FC236}">
                <a16:creationId xmlns:a16="http://schemas.microsoft.com/office/drawing/2014/main" id="{3B72469A-EA81-99CD-5354-2AA707C5F096}"/>
              </a:ext>
            </a:extLst>
          </p:cNvPr>
          <p:cNvSpPr>
            <a:spLocks noGrp="1"/>
          </p:cNvSpPr>
          <p:nvPr>
            <p:ph type="body" idx="1"/>
          </p:nvPr>
        </p:nvSpPr>
        <p:spPr>
          <a:xfrm>
            <a:off x="807916" y="2411253"/>
            <a:ext cx="10515600" cy="3610134"/>
          </a:xfrm>
          <a:prstGeom prst="rect">
            <a:avLst/>
          </a:prstGeom>
        </p:spPr>
        <p:txBody>
          <a:bodyPr vert="horz" lIns="0" tIns="0" rIns="0" bIns="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338845468"/>
      </p:ext>
    </p:extLst>
  </p:cSld>
  <p:clrMap bg1="lt1" tx1="dk1" bg2="lt2" tx2="dk2" accent1="accent1" accent2="accent2" accent3="accent3" accent4="accent4" accent5="accent5" accent6="accent6" hlink="hlink" folHlink="folHlink"/>
  <p:sldLayoutIdLst>
    <p:sldLayoutId id="2147483769" r:id="rId1"/>
    <p:sldLayoutId id="2147483784" r:id="rId2"/>
    <p:sldLayoutId id="2147483797" r:id="rId3"/>
    <p:sldLayoutId id="2147483793" r:id="rId4"/>
    <p:sldLayoutId id="2147483779" r:id="rId5"/>
    <p:sldLayoutId id="2147483780" r:id="rId6"/>
    <p:sldLayoutId id="2147483777" r:id="rId7"/>
    <p:sldLayoutId id="2147483805" r:id="rId8"/>
    <p:sldLayoutId id="2147483773" r:id="rId9"/>
    <p:sldLayoutId id="2147483787" r:id="rId10"/>
    <p:sldLayoutId id="2147483731" r:id="rId11"/>
    <p:sldLayoutId id="2147483774" r:id="rId12"/>
    <p:sldLayoutId id="2147483789" r:id="rId13"/>
    <p:sldLayoutId id="2147483788" r:id="rId14"/>
    <p:sldLayoutId id="2147483792" r:id="rId15"/>
    <p:sldLayoutId id="2147483791" r:id="rId16"/>
    <p:sldLayoutId id="2147483712" r:id="rId17"/>
    <p:sldLayoutId id="2147483798" r:id="rId18"/>
    <p:sldLayoutId id="2147483802" r:id="rId19"/>
    <p:sldLayoutId id="2147483803" r:id="rId20"/>
    <p:sldLayoutId id="2147483799" r:id="rId21"/>
    <p:sldLayoutId id="2147483804" r:id="rId22"/>
    <p:sldLayoutId id="2147483801" r:id="rId23"/>
    <p:sldLayoutId id="2147483756" r:id="rId24"/>
    <p:sldLayoutId id="2147483795" r:id="rId25"/>
    <p:sldLayoutId id="2147483796" r:id="rId26"/>
    <p:sldLayoutId id="2147483806" r:id="rId27"/>
    <p:sldLayoutId id="2147483807" r:id="rId28"/>
    <p:sldLayoutId id="2147483838" r:id="rId29"/>
    <p:sldLayoutId id="2147483841" r:id="rId30"/>
  </p:sldLayoutIdLst>
  <p:hf hdr="0" ftr="0" dt="0"/>
  <p:txStyles>
    <p:titleStyle>
      <a:lvl1pPr algn="l" defTabSz="685800" rtl="0" eaLnBrk="1" latinLnBrk="0" hangingPunct="1">
        <a:lnSpc>
          <a:spcPct val="90000"/>
        </a:lnSpc>
        <a:spcBef>
          <a:spcPct val="0"/>
        </a:spcBef>
        <a:buNone/>
        <a:defRPr sz="3200" b="0" i="0" kern="1200">
          <a:solidFill>
            <a:srgbClr val="231F20"/>
          </a:solidFill>
          <a:latin typeface="Inter" panose="02000503000000020004" pitchFamily="2" charset="0"/>
          <a:ea typeface="Inter" panose="02000503000000020004" pitchFamily="2" charset="0"/>
          <a:cs typeface="+mj-cs"/>
        </a:defRPr>
      </a:lvl1pPr>
    </p:titleStyle>
    <p:bodyStyle>
      <a:lvl1pPr marL="179388" indent="-179388" algn="l" defTabSz="685800" rtl="0" eaLnBrk="1" latinLnBrk="0" hangingPunct="1">
        <a:lnSpc>
          <a:spcPct val="100000"/>
        </a:lnSpc>
        <a:spcBef>
          <a:spcPts val="750"/>
        </a:spcBef>
        <a:buClr>
          <a:schemeClr val="accent2"/>
        </a:buClr>
        <a:buFont typeface="Wingdings" pitchFamily="2" charset="2"/>
        <a:buChar char="§"/>
        <a:tabLst/>
        <a:defRPr sz="1800" kern="1200">
          <a:solidFill>
            <a:schemeClr val="accent4">
              <a:lumMod val="10000"/>
            </a:schemeClr>
          </a:solidFill>
          <a:latin typeface="+mn-lt"/>
          <a:ea typeface="+mn-ea"/>
          <a:cs typeface="+mn-cs"/>
        </a:defRPr>
      </a:lvl1pPr>
      <a:lvl2pPr marL="358775" indent="-130175" algn="l" defTabSz="685800" rtl="0" eaLnBrk="1" latinLnBrk="0" hangingPunct="1">
        <a:lnSpc>
          <a:spcPct val="100000"/>
        </a:lnSpc>
        <a:spcBef>
          <a:spcPts val="375"/>
        </a:spcBef>
        <a:buClr>
          <a:schemeClr val="accent2"/>
        </a:buClr>
        <a:buFont typeface="Wingdings" pitchFamily="2" charset="2"/>
        <a:buChar char="§"/>
        <a:tabLst/>
        <a:defRPr sz="1400" kern="1200">
          <a:solidFill>
            <a:schemeClr val="accent4">
              <a:lumMod val="10000"/>
            </a:schemeClr>
          </a:solidFill>
          <a:latin typeface="+mn-lt"/>
          <a:ea typeface="+mn-ea"/>
          <a:cs typeface="+mn-cs"/>
        </a:defRPr>
      </a:lvl2pPr>
      <a:lvl3pPr marL="488950" indent="-111125" algn="l" defTabSz="685800" rtl="0" eaLnBrk="1" latinLnBrk="0" hangingPunct="1">
        <a:lnSpc>
          <a:spcPct val="100000"/>
        </a:lnSpc>
        <a:spcBef>
          <a:spcPts val="375"/>
        </a:spcBef>
        <a:buClr>
          <a:schemeClr val="accent2"/>
        </a:buClr>
        <a:buFont typeface="Wingdings" pitchFamily="2" charset="2"/>
        <a:buChar char="§"/>
        <a:tabLst/>
        <a:defRPr sz="1000" kern="1200">
          <a:solidFill>
            <a:schemeClr val="accent4">
              <a:lumMod val="10000"/>
            </a:schemeClr>
          </a:solidFill>
          <a:latin typeface="+mn-lt"/>
          <a:ea typeface="+mn-ea"/>
          <a:cs typeface="+mn-cs"/>
        </a:defRPr>
      </a:lvl3pPr>
      <a:lvl4pPr marL="625475" indent="-112713" algn="l" defTabSz="685800" rtl="0" eaLnBrk="1" latinLnBrk="0" hangingPunct="1">
        <a:lnSpc>
          <a:spcPct val="100000"/>
        </a:lnSpc>
        <a:spcBef>
          <a:spcPts val="375"/>
        </a:spcBef>
        <a:buClr>
          <a:schemeClr val="accent2"/>
        </a:buClr>
        <a:buFont typeface="Wingdings" pitchFamily="2" charset="2"/>
        <a:buChar char="§"/>
        <a:tabLst/>
        <a:defRPr sz="800" kern="1200">
          <a:solidFill>
            <a:schemeClr val="accent4">
              <a:lumMod val="10000"/>
            </a:schemeClr>
          </a:solidFill>
          <a:latin typeface="+mn-lt"/>
          <a:ea typeface="+mn-ea"/>
          <a:cs typeface="+mn-cs"/>
        </a:defRPr>
      </a:lvl4pPr>
      <a:lvl5pPr marL="738000" indent="-112713" algn="l" defTabSz="685800" rtl="0" eaLnBrk="1" latinLnBrk="0" hangingPunct="1">
        <a:lnSpc>
          <a:spcPct val="100000"/>
        </a:lnSpc>
        <a:spcBef>
          <a:spcPts val="375"/>
        </a:spcBef>
        <a:buClr>
          <a:schemeClr val="accent2"/>
        </a:buClr>
        <a:buFont typeface="Wingdings" pitchFamily="2" charset="2"/>
        <a:buChar char="§"/>
        <a:tabLst/>
        <a:defRPr sz="800" kern="1200">
          <a:solidFill>
            <a:schemeClr val="accent4">
              <a:lumMod val="10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guide id="3" pos="166" userDrawn="1">
          <p15:clr>
            <a:srgbClr val="F26B43"/>
          </p15:clr>
        </p15:guide>
        <p15:guide id="4" pos="7514" userDrawn="1">
          <p15:clr>
            <a:srgbClr val="F26B43"/>
          </p15:clr>
        </p15:guide>
        <p15:guide id="5" orient="horz" pos="4156" userDrawn="1">
          <p15:clr>
            <a:srgbClr val="F26B43"/>
          </p15:clr>
        </p15:guide>
        <p15:guide id="6" orient="horz" pos="164" userDrawn="1">
          <p15:clr>
            <a:srgbClr val="F26B43"/>
          </p15:clr>
        </p15:guide>
        <p15:guide id="9" orient="horz" pos="3838" userDrawn="1">
          <p15:clr>
            <a:srgbClr val="F26B43"/>
          </p15:clr>
        </p15:guide>
        <p15:guide id="11" pos="506" userDrawn="1">
          <p15:clr>
            <a:srgbClr val="F26B43"/>
          </p15:clr>
        </p15:guide>
        <p15:guide id="12" pos="7174" userDrawn="1">
          <p15:clr>
            <a:srgbClr val="F26B43"/>
          </p15:clr>
        </p15:guide>
        <p15:guide id="13" orient="horz" pos="3997" userDrawn="1">
          <p15:clr>
            <a:srgbClr val="F26B43"/>
          </p15:clr>
        </p15:guide>
        <p15:guide id="14" orient="horz" pos="323" userDrawn="1">
          <p15:clr>
            <a:srgbClr val="F26B43"/>
          </p15:clr>
        </p15:guide>
        <p15:guide id="15" pos="2003" userDrawn="1">
          <p15:clr>
            <a:srgbClr val="F26B43"/>
          </p15:clr>
        </p15:guide>
        <p15:guide id="16" pos="5609" userDrawn="1">
          <p15:clr>
            <a:srgbClr val="F26B43"/>
          </p15:clr>
        </p15:guide>
        <p15:guide id="17" orient="horz" pos="48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0F6F0"/>
        </a:solidFill>
        <a:effectLst/>
      </p:bgPr>
    </p:bg>
    <p:spTree>
      <p:nvGrpSpPr>
        <p:cNvPr id="1" name=""/>
        <p:cNvGrpSpPr/>
        <p:nvPr/>
      </p:nvGrpSpPr>
      <p:grpSpPr>
        <a:xfrm>
          <a:off x="0" y="0"/>
          <a:ext cx="0" cy="0"/>
          <a:chOff x="0" y="0"/>
          <a:chExt cx="0" cy="0"/>
        </a:xfrm>
      </p:grpSpPr>
      <p:sp>
        <p:nvSpPr>
          <p:cNvPr id="6" name="Platshållare för innehåll 2">
            <a:extLst>
              <a:ext uri="{FF2B5EF4-FFF2-40B4-BE49-F238E27FC236}">
                <a16:creationId xmlns:a16="http://schemas.microsoft.com/office/drawing/2014/main" id="{88218E46-D2B8-2203-7747-CDBBD2436FD1}"/>
              </a:ext>
            </a:extLst>
          </p:cNvPr>
          <p:cNvSpPr txBox="1">
            <a:spLocks/>
          </p:cNvSpPr>
          <p:nvPr userDrawn="1"/>
        </p:nvSpPr>
        <p:spPr>
          <a:xfrm>
            <a:off x="7737231" y="2256504"/>
            <a:ext cx="3514969" cy="3862754"/>
          </a:xfrm>
          <a:prstGeom prst="rect">
            <a:avLst/>
          </a:prstGeom>
        </p:spPr>
        <p:txBody>
          <a:bodyPr/>
          <a:lstStyle>
            <a:lvl1pPr marL="342900" indent="-342900" algn="l" defTabSz="685800" rtl="0" eaLnBrk="1" latinLnBrk="0" hangingPunct="1">
              <a:lnSpc>
                <a:spcPct val="90000"/>
              </a:lnSpc>
              <a:spcBef>
                <a:spcPts val="750"/>
              </a:spcBef>
              <a:buFont typeface="Arial" panose="020B0604020202020204" pitchFamily="34" charset="0"/>
              <a:buChar char="•"/>
              <a:defRPr sz="12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sv-SE" dirty="0"/>
          </a:p>
        </p:txBody>
      </p:sp>
      <p:sp>
        <p:nvSpPr>
          <p:cNvPr id="7" name="Platshållare för innehåll 3">
            <a:extLst>
              <a:ext uri="{FF2B5EF4-FFF2-40B4-BE49-F238E27FC236}">
                <a16:creationId xmlns:a16="http://schemas.microsoft.com/office/drawing/2014/main" id="{13321360-C67D-1AFD-DB88-0E8048222D91}"/>
              </a:ext>
            </a:extLst>
          </p:cNvPr>
          <p:cNvSpPr txBox="1">
            <a:spLocks/>
          </p:cNvSpPr>
          <p:nvPr userDrawn="1"/>
        </p:nvSpPr>
        <p:spPr>
          <a:xfrm>
            <a:off x="7696200" y="2254810"/>
            <a:ext cx="3657600" cy="3817744"/>
          </a:xfrm>
          <a:prstGeom prst="rect">
            <a:avLst/>
          </a:prstGeom>
        </p:spPr>
        <p:txBody>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sv-SE" dirty="0"/>
          </a:p>
        </p:txBody>
      </p:sp>
      <p:sp>
        <p:nvSpPr>
          <p:cNvPr id="4" name="Platshållare för rubrik 3">
            <a:extLst>
              <a:ext uri="{FF2B5EF4-FFF2-40B4-BE49-F238E27FC236}">
                <a16:creationId xmlns:a16="http://schemas.microsoft.com/office/drawing/2014/main" id="{2EA82158-2796-A70F-0875-5D2189576766}"/>
              </a:ext>
            </a:extLst>
          </p:cNvPr>
          <p:cNvSpPr>
            <a:spLocks noGrp="1"/>
          </p:cNvSpPr>
          <p:nvPr>
            <p:ph type="title"/>
          </p:nvPr>
        </p:nvSpPr>
        <p:spPr>
          <a:xfrm>
            <a:off x="807916" y="836613"/>
            <a:ext cx="10515600" cy="443198"/>
          </a:xfrm>
          <a:prstGeom prst="rect">
            <a:avLst/>
          </a:prstGeom>
        </p:spPr>
        <p:txBody>
          <a:bodyPr vert="horz" lIns="0" tIns="0" rIns="0" bIns="0" rtlCol="0" anchor="t" anchorCtr="0">
            <a:spAutoFit/>
          </a:bodyPr>
          <a:lstStyle/>
          <a:p>
            <a:r>
              <a:rPr lang="sv-SE" dirty="0"/>
              <a:t>Klicka här för att ändra mall för rubrikformat</a:t>
            </a:r>
          </a:p>
        </p:txBody>
      </p:sp>
      <p:sp>
        <p:nvSpPr>
          <p:cNvPr id="5" name="Platshållare för text 4">
            <a:extLst>
              <a:ext uri="{FF2B5EF4-FFF2-40B4-BE49-F238E27FC236}">
                <a16:creationId xmlns:a16="http://schemas.microsoft.com/office/drawing/2014/main" id="{3B72469A-EA81-99CD-5354-2AA707C5F096}"/>
              </a:ext>
            </a:extLst>
          </p:cNvPr>
          <p:cNvSpPr>
            <a:spLocks noGrp="1"/>
          </p:cNvSpPr>
          <p:nvPr>
            <p:ph type="body" idx="1"/>
          </p:nvPr>
        </p:nvSpPr>
        <p:spPr>
          <a:xfrm>
            <a:off x="807916" y="2411253"/>
            <a:ext cx="10515600" cy="3610134"/>
          </a:xfrm>
          <a:prstGeom prst="rect">
            <a:avLst/>
          </a:prstGeom>
        </p:spPr>
        <p:txBody>
          <a:bodyPr vert="horz" lIns="0" tIns="0" rIns="0" bIns="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409935596"/>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 id="2147483825" r:id="rId17"/>
    <p:sldLayoutId id="2147483826" r:id="rId18"/>
    <p:sldLayoutId id="2147483827" r:id="rId19"/>
    <p:sldLayoutId id="2147483828" r:id="rId20"/>
    <p:sldLayoutId id="2147483829" r:id="rId21"/>
    <p:sldLayoutId id="2147483830" r:id="rId22"/>
    <p:sldLayoutId id="2147483831" r:id="rId23"/>
    <p:sldLayoutId id="2147483832" r:id="rId24"/>
    <p:sldLayoutId id="2147483833" r:id="rId25"/>
    <p:sldLayoutId id="2147483834" r:id="rId26"/>
    <p:sldLayoutId id="2147483835" r:id="rId27"/>
    <p:sldLayoutId id="2147483839" r:id="rId28"/>
    <p:sldLayoutId id="2147483840" r:id="rId29"/>
  </p:sldLayoutIdLst>
  <p:hf hdr="0" ftr="0" dt="0"/>
  <p:txStyles>
    <p:titleStyle>
      <a:lvl1pPr algn="l" defTabSz="685800" rtl="0" eaLnBrk="1" latinLnBrk="0" hangingPunct="1">
        <a:lnSpc>
          <a:spcPct val="90000"/>
        </a:lnSpc>
        <a:spcBef>
          <a:spcPct val="0"/>
        </a:spcBef>
        <a:buNone/>
        <a:defRPr sz="3200" b="0" i="0" kern="1200">
          <a:solidFill>
            <a:srgbClr val="231F20"/>
          </a:solidFill>
          <a:latin typeface="Inter" panose="02000503000000020004" pitchFamily="2" charset="0"/>
          <a:ea typeface="Inter" panose="02000503000000020004" pitchFamily="2" charset="0"/>
          <a:cs typeface="+mj-cs"/>
        </a:defRPr>
      </a:lvl1pPr>
    </p:titleStyle>
    <p:bodyStyle>
      <a:lvl1pPr marL="179388" indent="-179388" algn="l" defTabSz="685800" rtl="0" eaLnBrk="1" latinLnBrk="0" hangingPunct="1">
        <a:lnSpc>
          <a:spcPct val="100000"/>
        </a:lnSpc>
        <a:spcBef>
          <a:spcPts val="750"/>
        </a:spcBef>
        <a:buClr>
          <a:schemeClr val="accent2"/>
        </a:buClr>
        <a:buFont typeface="Wingdings" pitchFamily="2" charset="2"/>
        <a:buChar char="§"/>
        <a:tabLst/>
        <a:defRPr sz="1800" kern="1200">
          <a:solidFill>
            <a:schemeClr val="accent4">
              <a:lumMod val="10000"/>
            </a:schemeClr>
          </a:solidFill>
          <a:latin typeface="+mn-lt"/>
          <a:ea typeface="+mn-ea"/>
          <a:cs typeface="+mn-cs"/>
        </a:defRPr>
      </a:lvl1pPr>
      <a:lvl2pPr marL="358775" indent="-130175" algn="l" defTabSz="685800" rtl="0" eaLnBrk="1" latinLnBrk="0" hangingPunct="1">
        <a:lnSpc>
          <a:spcPct val="100000"/>
        </a:lnSpc>
        <a:spcBef>
          <a:spcPts val="375"/>
        </a:spcBef>
        <a:buClr>
          <a:schemeClr val="accent2"/>
        </a:buClr>
        <a:buFont typeface="Wingdings" pitchFamily="2" charset="2"/>
        <a:buChar char="§"/>
        <a:tabLst/>
        <a:defRPr sz="1400" kern="1200">
          <a:solidFill>
            <a:schemeClr val="accent4">
              <a:lumMod val="10000"/>
            </a:schemeClr>
          </a:solidFill>
          <a:latin typeface="+mn-lt"/>
          <a:ea typeface="+mn-ea"/>
          <a:cs typeface="+mn-cs"/>
        </a:defRPr>
      </a:lvl2pPr>
      <a:lvl3pPr marL="488950" indent="-111125" algn="l" defTabSz="685800" rtl="0" eaLnBrk="1" latinLnBrk="0" hangingPunct="1">
        <a:lnSpc>
          <a:spcPct val="100000"/>
        </a:lnSpc>
        <a:spcBef>
          <a:spcPts val="375"/>
        </a:spcBef>
        <a:buClr>
          <a:schemeClr val="accent2"/>
        </a:buClr>
        <a:buFont typeface="Wingdings" pitchFamily="2" charset="2"/>
        <a:buChar char="§"/>
        <a:tabLst/>
        <a:defRPr sz="1000" kern="1200">
          <a:solidFill>
            <a:schemeClr val="accent4">
              <a:lumMod val="10000"/>
            </a:schemeClr>
          </a:solidFill>
          <a:latin typeface="+mn-lt"/>
          <a:ea typeface="+mn-ea"/>
          <a:cs typeface="+mn-cs"/>
        </a:defRPr>
      </a:lvl3pPr>
      <a:lvl4pPr marL="625475" indent="-112713" algn="l" defTabSz="685800" rtl="0" eaLnBrk="1" latinLnBrk="0" hangingPunct="1">
        <a:lnSpc>
          <a:spcPct val="100000"/>
        </a:lnSpc>
        <a:spcBef>
          <a:spcPts val="375"/>
        </a:spcBef>
        <a:buClr>
          <a:schemeClr val="accent2"/>
        </a:buClr>
        <a:buFont typeface="Wingdings" pitchFamily="2" charset="2"/>
        <a:buChar char="§"/>
        <a:tabLst/>
        <a:defRPr sz="800" kern="1200">
          <a:solidFill>
            <a:schemeClr val="accent4">
              <a:lumMod val="10000"/>
            </a:schemeClr>
          </a:solidFill>
          <a:latin typeface="+mn-lt"/>
          <a:ea typeface="+mn-ea"/>
          <a:cs typeface="+mn-cs"/>
        </a:defRPr>
      </a:lvl4pPr>
      <a:lvl5pPr marL="738000" indent="-112713" algn="l" defTabSz="685800" rtl="0" eaLnBrk="1" latinLnBrk="0" hangingPunct="1">
        <a:lnSpc>
          <a:spcPct val="100000"/>
        </a:lnSpc>
        <a:spcBef>
          <a:spcPts val="375"/>
        </a:spcBef>
        <a:buClr>
          <a:schemeClr val="accent2"/>
        </a:buClr>
        <a:buFont typeface="Wingdings" pitchFamily="2" charset="2"/>
        <a:buChar char="§"/>
        <a:tabLst/>
        <a:defRPr sz="800" kern="1200">
          <a:solidFill>
            <a:schemeClr val="accent4">
              <a:lumMod val="10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166">
          <p15:clr>
            <a:srgbClr val="F26B43"/>
          </p15:clr>
        </p15:guide>
        <p15:guide id="4" pos="7514">
          <p15:clr>
            <a:srgbClr val="F26B43"/>
          </p15:clr>
        </p15:guide>
        <p15:guide id="5" orient="horz" pos="4156">
          <p15:clr>
            <a:srgbClr val="F26B43"/>
          </p15:clr>
        </p15:guide>
        <p15:guide id="6" orient="horz" pos="164">
          <p15:clr>
            <a:srgbClr val="F26B43"/>
          </p15:clr>
        </p15:guide>
        <p15:guide id="9" orient="horz" pos="3838">
          <p15:clr>
            <a:srgbClr val="F26B43"/>
          </p15:clr>
        </p15:guide>
        <p15:guide id="11" pos="506">
          <p15:clr>
            <a:srgbClr val="F26B43"/>
          </p15:clr>
        </p15:guide>
        <p15:guide id="12" pos="7174">
          <p15:clr>
            <a:srgbClr val="F26B43"/>
          </p15:clr>
        </p15:guide>
        <p15:guide id="13" orient="horz" pos="3997">
          <p15:clr>
            <a:srgbClr val="F26B43"/>
          </p15:clr>
        </p15:guide>
        <p15:guide id="14" orient="horz" pos="323">
          <p15:clr>
            <a:srgbClr val="F26B43"/>
          </p15:clr>
        </p15:guide>
        <p15:guide id="15" pos="2003">
          <p15:clr>
            <a:srgbClr val="F26B43"/>
          </p15:clr>
        </p15:guide>
        <p15:guide id="16" pos="5609">
          <p15:clr>
            <a:srgbClr val="F26B43"/>
          </p15:clr>
        </p15:guide>
        <p15:guide id="17" orient="horz" pos="48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39.xml"/><Relationship Id="rId5" Type="http://schemas.openxmlformats.org/officeDocument/2006/relationships/image" Target="../media/image45.svg"/><Relationship Id="rId4" Type="http://schemas.openxmlformats.org/officeDocument/2006/relationships/image" Target="../media/image44.png"/></Relationships>
</file>

<file path=ppt/slides/_rels/slide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hyperlink" Target="mailto:sebastiaan.stiller@environdec.com" TargetMode="External"/><Relationship Id="rId1" Type="http://schemas.openxmlformats.org/officeDocument/2006/relationships/slideLayout" Target="../slideLayouts/slideLayout47.xml"/><Relationship Id="rId4" Type="http://schemas.openxmlformats.org/officeDocument/2006/relationships/image" Target="../media/image4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3.png"/><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svg"/></Relationships>
</file>

<file path=ppt/slides/_rels/slide1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2.xml"/><Relationship Id="rId1" Type="http://schemas.openxmlformats.org/officeDocument/2006/relationships/slideLayout" Target="../slideLayouts/slideLayout5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svg"/><Relationship Id="rId9" Type="http://schemas.openxmlformats.org/officeDocument/2006/relationships/image" Target="../media/image70.png"/></Relationships>
</file>

<file path=ppt/slides/_rels/slide2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3.xml"/><Relationship Id="rId1" Type="http://schemas.openxmlformats.org/officeDocument/2006/relationships/slideLayout" Target="../slideLayouts/slideLayout5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svg"/><Relationship Id="rId9" Type="http://schemas.openxmlformats.org/officeDocument/2006/relationships/image" Target="../media/image70.png"/></Relationships>
</file>

<file path=ppt/slides/_rels/slide2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notesSlide" Target="../notesSlides/notesSlide14.xml"/><Relationship Id="rId1" Type="http://schemas.openxmlformats.org/officeDocument/2006/relationships/slideLayout" Target="../slideLayouts/slideLayout58.xml"/><Relationship Id="rId6" Type="http://schemas.openxmlformats.org/officeDocument/2006/relationships/image" Target="../media/image69.png"/><Relationship Id="rId5" Type="http://schemas.openxmlformats.org/officeDocument/2006/relationships/image" Target="../media/image66.png"/><Relationship Id="rId4" Type="http://schemas.openxmlformats.org/officeDocument/2006/relationships/image" Target="../media/image65.svg"/><Relationship Id="rId9" Type="http://schemas.openxmlformats.org/officeDocument/2006/relationships/image" Target="../media/image70.png"/></Relationships>
</file>

<file path=ppt/slides/_rels/slide2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5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svg"/><Relationship Id="rId9" Type="http://schemas.openxmlformats.org/officeDocument/2006/relationships/image" Target="../media/image70.png"/></Relationships>
</file>

<file path=ppt/slides/_rels/slide2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6.xml"/><Relationship Id="rId1" Type="http://schemas.openxmlformats.org/officeDocument/2006/relationships/slideLayout" Target="../slideLayouts/slideLayout58.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svg"/><Relationship Id="rId9" Type="http://schemas.openxmlformats.org/officeDocument/2006/relationships/image" Target="../media/image70.png"/></Relationships>
</file>

<file path=ppt/slides/_rels/slide27.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7.png"/><Relationship Id="rId7"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58.xml"/><Relationship Id="rId6" Type="http://schemas.openxmlformats.org/officeDocument/2006/relationships/image" Target="../media/image66.png"/><Relationship Id="rId5" Type="http://schemas.openxmlformats.org/officeDocument/2006/relationships/image" Target="../media/image65.svg"/><Relationship Id="rId4" Type="http://schemas.openxmlformats.org/officeDocument/2006/relationships/image" Target="../media/image64.png"/><Relationship Id="rId9" Type="http://schemas.openxmlformats.org/officeDocument/2006/relationships/image" Target="../media/image70.png"/></Relationships>
</file>

<file path=ppt/slides/_rels/slide2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3.png"/><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4.png"/><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5.png"/><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2.png"/><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6.xml.rels><?xml version="1.0" encoding="UTF-8" standalone="yes"?>
<Relationships xmlns="http://schemas.openxmlformats.org/package/2006/relationships"><Relationship Id="rId3" Type="http://schemas.openxmlformats.org/officeDocument/2006/relationships/image" Target="../media/image78.png"/><Relationship Id="rId2" Type="http://schemas.microsoft.com/office/2018/10/relationships/comments" Target="../comments/modernComment_7FFFD7DE_A7C40B2A.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39.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3" Type="http://schemas.openxmlformats.org/officeDocument/2006/relationships/hyperlink" Target="https://arcticgardenstudio.blogspot.com/2012/02/roasted-banana-bread-with-cream-cheese.html" TargetMode="External"/><Relationship Id="rId2" Type="http://schemas.openxmlformats.org/officeDocument/2006/relationships/image" Target="../media/image84.jpeg"/><Relationship Id="rId1" Type="http://schemas.openxmlformats.org/officeDocument/2006/relationships/slideLayout" Target="../slideLayouts/slideLayout43.xml"/><Relationship Id="rId4" Type="http://schemas.openxmlformats.org/officeDocument/2006/relationships/hyperlink" Target="https://creativecommons.org/licenses/by-nc-sa/3.0/"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4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43.xml"/></Relationships>
</file>

<file path=ppt/slides/_rels/slide45.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42.xml"/></Relationships>
</file>

<file path=ppt/slides/_rels/slide46.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43.xml"/></Relationships>
</file>

<file path=ppt/slides/_rels/slide4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4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9.xml.rels><?xml version="1.0" encoding="UTF-8" standalone="yes"?>
<Relationships xmlns="http://schemas.openxmlformats.org/package/2006/relationships"><Relationship Id="rId3" Type="http://schemas.openxmlformats.org/officeDocument/2006/relationships/hyperlink" Target="mailto:support@environdec.com" TargetMode="External"/><Relationship Id="rId2" Type="http://schemas.openxmlformats.org/officeDocument/2006/relationships/hyperlink" Target="https://www.environdec.com/pcr-library" TargetMode="External"/><Relationship Id="rId1" Type="http://schemas.openxmlformats.org/officeDocument/2006/relationships/slideLayout" Target="../slideLayouts/slideLayout3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5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3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5.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3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58.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image" Target="../media/image93.png"/><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E627289-A57C-9476-C603-742CB42F3A96}"/>
              </a:ext>
            </a:extLst>
          </p:cNvPr>
          <p:cNvSpPr>
            <a:spLocks noGrp="1"/>
          </p:cNvSpPr>
          <p:nvPr>
            <p:ph type="body" sz="quarter" idx="10"/>
          </p:nvPr>
        </p:nvSpPr>
        <p:spPr>
          <a:xfrm>
            <a:off x="179218" y="630937"/>
            <a:ext cx="10903302" cy="1503145"/>
          </a:xfrm>
        </p:spPr>
        <p:txBody>
          <a:bodyPr anchor="t"/>
          <a:lstStyle/>
          <a:p>
            <a:r>
              <a:rPr lang="en-GB" sz="4400" b="1" dirty="0"/>
              <a:t>EPD International System - Bootcamp</a:t>
            </a:r>
            <a:endParaRPr lang="sv-SE" dirty="0"/>
          </a:p>
          <a:p>
            <a:r>
              <a:rPr lang="en-GB" sz="4400" b="1" dirty="0"/>
              <a:t>ISC 2026</a:t>
            </a:r>
          </a:p>
        </p:txBody>
      </p:sp>
      <p:sp>
        <p:nvSpPr>
          <p:cNvPr id="6" name="Content Placeholder 5">
            <a:extLst>
              <a:ext uri="{FF2B5EF4-FFF2-40B4-BE49-F238E27FC236}">
                <a16:creationId xmlns:a16="http://schemas.microsoft.com/office/drawing/2014/main" id="{3BF3A125-D8E0-EB70-8B37-12C13A070BEF}"/>
              </a:ext>
            </a:extLst>
          </p:cNvPr>
          <p:cNvSpPr>
            <a:spLocks noGrp="1"/>
          </p:cNvSpPr>
          <p:nvPr>
            <p:ph idx="16"/>
          </p:nvPr>
        </p:nvSpPr>
        <p:spPr>
          <a:xfrm>
            <a:off x="7066343" y="6178533"/>
            <a:ext cx="1804981" cy="215444"/>
          </a:xfrm>
        </p:spPr>
        <p:txBody>
          <a:bodyPr/>
          <a:lstStyle/>
          <a:p>
            <a:r>
              <a:rPr lang="sv-SE" dirty="0"/>
              <a:t>EPD International AB</a:t>
            </a:r>
          </a:p>
        </p:txBody>
      </p:sp>
      <p:sp>
        <p:nvSpPr>
          <p:cNvPr id="5" name="Platshållare för innehåll 4">
            <a:extLst>
              <a:ext uri="{FF2B5EF4-FFF2-40B4-BE49-F238E27FC236}">
                <a16:creationId xmlns:a16="http://schemas.microsoft.com/office/drawing/2014/main" id="{35A64E20-4C43-4AB4-8FDA-2668D4C15E22}"/>
              </a:ext>
            </a:extLst>
          </p:cNvPr>
          <p:cNvSpPr>
            <a:spLocks noGrp="1"/>
          </p:cNvSpPr>
          <p:nvPr>
            <p:ph idx="15"/>
          </p:nvPr>
        </p:nvSpPr>
        <p:spPr>
          <a:xfrm>
            <a:off x="3179763" y="6178533"/>
            <a:ext cx="1176476" cy="215444"/>
          </a:xfrm>
        </p:spPr>
        <p:txBody>
          <a:bodyPr vert="horz" wrap="none" lIns="0" tIns="0" rIns="0" bIns="0" rtlCol="0" anchor="t">
            <a:spAutoFit/>
          </a:bodyPr>
          <a:lstStyle/>
          <a:p>
            <a:r>
              <a:rPr lang="sv-SE" dirty="0" err="1"/>
              <a:t>October</a:t>
            </a:r>
            <a:r>
              <a:rPr lang="sv-SE" dirty="0"/>
              <a:t> 9, 2026</a:t>
            </a:r>
          </a:p>
        </p:txBody>
      </p:sp>
    </p:spTree>
    <p:extLst>
      <p:ext uri="{BB962C8B-B14F-4D97-AF65-F5344CB8AC3E}">
        <p14:creationId xmlns:p14="http://schemas.microsoft.com/office/powerpoint/2010/main" val="118484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2CE9B-D071-4649-11A0-2AD5EACEA595}"/>
              </a:ext>
            </a:extLst>
          </p:cNvPr>
          <p:cNvSpPr>
            <a:spLocks noGrp="1"/>
          </p:cNvSpPr>
          <p:nvPr>
            <p:ph type="title"/>
          </p:nvPr>
        </p:nvSpPr>
        <p:spPr/>
        <p:txBody>
          <a:bodyPr/>
          <a:lstStyle/>
          <a:p>
            <a:r>
              <a:rPr lang="sv-SE" dirty="0"/>
              <a:t>Agenda</a:t>
            </a:r>
            <a:endParaRPr lang="en-GB" dirty="0"/>
          </a:p>
        </p:txBody>
      </p:sp>
      <p:sp>
        <p:nvSpPr>
          <p:cNvPr id="3" name="Picture Placeholder 2">
            <a:extLst>
              <a:ext uri="{FF2B5EF4-FFF2-40B4-BE49-F238E27FC236}">
                <a16:creationId xmlns:a16="http://schemas.microsoft.com/office/drawing/2014/main" id="{69AD7896-AD59-432C-E5AE-C39AD52D5E77}"/>
              </a:ext>
            </a:extLst>
          </p:cNvPr>
          <p:cNvSpPr>
            <a:spLocks noGrp="1"/>
          </p:cNvSpPr>
          <p:nvPr>
            <p:ph type="pic" sz="quarter" idx="13"/>
          </p:nvPr>
        </p:nvSpPr>
        <p:spPr>
          <a:xfrm>
            <a:off x="6843562" y="1732087"/>
            <a:ext cx="5084913" cy="3879442"/>
          </a:xfrm>
        </p:spPr>
        <p:txBody>
          <a:bodyPr/>
          <a:lstStyle/>
          <a:p>
            <a:endParaRPr lang="en-GB" dirty="0"/>
          </a:p>
        </p:txBody>
      </p:sp>
      <p:sp>
        <p:nvSpPr>
          <p:cNvPr id="4" name="Text Placeholder 3">
            <a:extLst>
              <a:ext uri="{FF2B5EF4-FFF2-40B4-BE49-F238E27FC236}">
                <a16:creationId xmlns:a16="http://schemas.microsoft.com/office/drawing/2014/main" id="{3C01CF8C-82FC-A5E8-969B-78014AD13DEF}"/>
              </a:ext>
            </a:extLst>
          </p:cNvPr>
          <p:cNvSpPr>
            <a:spLocks noGrp="1"/>
          </p:cNvSpPr>
          <p:nvPr>
            <p:ph type="body" sz="quarter" idx="10"/>
          </p:nvPr>
        </p:nvSpPr>
        <p:spPr/>
        <p:txBody>
          <a:bodyPr/>
          <a:lstStyle/>
          <a:p>
            <a:endParaRPr lang="en-GB"/>
          </a:p>
        </p:txBody>
      </p:sp>
      <p:sp>
        <p:nvSpPr>
          <p:cNvPr id="6" name="TextBox 5">
            <a:extLst>
              <a:ext uri="{FF2B5EF4-FFF2-40B4-BE49-F238E27FC236}">
                <a16:creationId xmlns:a16="http://schemas.microsoft.com/office/drawing/2014/main" id="{D0F6C051-81DF-3438-5835-2C2D7759B176}"/>
              </a:ext>
            </a:extLst>
          </p:cNvPr>
          <p:cNvSpPr txBox="1"/>
          <p:nvPr/>
        </p:nvSpPr>
        <p:spPr>
          <a:xfrm>
            <a:off x="263524" y="1997839"/>
            <a:ext cx="6580038" cy="3693319"/>
          </a:xfrm>
          <a:prstGeom prst="rect">
            <a:avLst/>
          </a:prstGeom>
          <a:noFill/>
        </p:spPr>
        <p:txBody>
          <a:bodyPr wrap="square">
            <a:spAutoFit/>
          </a:bodyPr>
          <a:lstStyle/>
          <a:p>
            <a:r>
              <a:rPr lang="en-US" sz="1800" dirty="0">
                <a:solidFill>
                  <a:schemeClr val="bg1"/>
                </a:solidFill>
              </a:rPr>
              <a:t>1. Welcome &amp; Context 9.00-9.30 </a:t>
            </a:r>
          </a:p>
          <a:p>
            <a:r>
              <a:rPr lang="en-US" dirty="0">
                <a:solidFill>
                  <a:schemeClr val="bg1"/>
                </a:solidFill>
              </a:rPr>
              <a:t>2. </a:t>
            </a:r>
            <a:r>
              <a:rPr lang="en-US" sz="1800" dirty="0">
                <a:solidFill>
                  <a:schemeClr val="bg1"/>
                </a:solidFill>
              </a:rPr>
              <a:t>How the International EPD System Works 9.30-10.00 AM</a:t>
            </a:r>
          </a:p>
          <a:p>
            <a:br>
              <a:rPr lang="en-US" sz="1800" dirty="0">
                <a:solidFill>
                  <a:schemeClr val="bg1"/>
                </a:solidFill>
              </a:rPr>
            </a:br>
            <a:r>
              <a:rPr lang="en-US" sz="1800" dirty="0">
                <a:solidFill>
                  <a:schemeClr val="bg1"/>
                </a:solidFill>
              </a:rPr>
              <a:t>3.EPD Development Process Overview 10.00-10.40 </a:t>
            </a:r>
          </a:p>
          <a:p>
            <a:endParaRPr lang="en-US" sz="1800" dirty="0">
              <a:solidFill>
                <a:schemeClr val="bg1"/>
              </a:solidFill>
            </a:endParaRPr>
          </a:p>
          <a:p>
            <a:r>
              <a:rPr lang="en-US" sz="1800" dirty="0">
                <a:solidFill>
                  <a:schemeClr val="accent4"/>
                </a:solidFill>
              </a:rPr>
              <a:t>Coffee break (20 min) 10.40-11.00 </a:t>
            </a:r>
          </a:p>
          <a:p>
            <a:endParaRPr lang="en-US" sz="1800" dirty="0">
              <a:solidFill>
                <a:schemeClr val="bg1"/>
              </a:solidFill>
            </a:endParaRPr>
          </a:p>
          <a:p>
            <a:r>
              <a:rPr lang="en-US" dirty="0">
                <a:solidFill>
                  <a:schemeClr val="bg1"/>
                </a:solidFill>
              </a:rPr>
              <a:t>4. </a:t>
            </a:r>
            <a:r>
              <a:rPr lang="en-US" sz="1800" dirty="0">
                <a:solidFill>
                  <a:schemeClr val="bg1"/>
                </a:solidFill>
              </a:rPr>
              <a:t>PCR Development &amp; NIDO case (45 min) 11.00-11.45 </a:t>
            </a:r>
          </a:p>
          <a:p>
            <a:br>
              <a:rPr lang="en-US" dirty="0">
                <a:solidFill>
                  <a:schemeClr val="bg1"/>
                </a:solidFill>
              </a:rPr>
            </a:br>
            <a:r>
              <a:rPr lang="en-US" dirty="0">
                <a:solidFill>
                  <a:schemeClr val="bg1"/>
                </a:solidFill>
              </a:rPr>
              <a:t>5. </a:t>
            </a:r>
            <a:r>
              <a:rPr lang="en-US" sz="1800" dirty="0">
                <a:solidFill>
                  <a:schemeClr val="bg1"/>
                </a:solidFill>
              </a:rPr>
              <a:t>The Journey for a New Client (Indian Manufacturer Focus) (45 min) 11.45-12.30 </a:t>
            </a:r>
          </a:p>
          <a:p>
            <a:br>
              <a:rPr lang="en-US" dirty="0">
                <a:solidFill>
                  <a:schemeClr val="bg1"/>
                </a:solidFill>
              </a:rPr>
            </a:br>
            <a:r>
              <a:rPr lang="en-US" dirty="0">
                <a:solidFill>
                  <a:schemeClr val="bg1"/>
                </a:solidFill>
              </a:rPr>
              <a:t>6. </a:t>
            </a:r>
            <a:r>
              <a:rPr lang="en-US" sz="1800" dirty="0">
                <a:solidFill>
                  <a:schemeClr val="bg1"/>
                </a:solidFill>
              </a:rPr>
              <a:t>Wrap-up &amp; Key Takeaways (30 min) 12.30-13.00 </a:t>
            </a:r>
            <a:endParaRPr lang="sv-SE" sz="1800" dirty="0">
              <a:solidFill>
                <a:schemeClr val="bg1"/>
              </a:solidFill>
            </a:endParaRPr>
          </a:p>
        </p:txBody>
      </p:sp>
    </p:spTree>
    <p:extLst>
      <p:ext uri="{BB962C8B-B14F-4D97-AF65-F5344CB8AC3E}">
        <p14:creationId xmlns:p14="http://schemas.microsoft.com/office/powerpoint/2010/main" val="3705675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C483D92-1E76-FD76-988B-23ADEFFDE680}"/>
              </a:ext>
            </a:extLst>
          </p:cNvPr>
          <p:cNvPicPr>
            <a:picLocks noChangeAspect="1"/>
          </p:cNvPicPr>
          <p:nvPr/>
        </p:nvPicPr>
        <p:blipFill>
          <a:blip r:embed="rId3"/>
          <a:stretch>
            <a:fillRect/>
          </a:stretch>
        </p:blipFill>
        <p:spPr>
          <a:xfrm>
            <a:off x="4228377" y="994505"/>
            <a:ext cx="7993258" cy="4868990"/>
          </a:xfrm>
          <a:prstGeom prst="rect">
            <a:avLst/>
          </a:prstGeom>
        </p:spPr>
      </p:pic>
      <p:sp>
        <p:nvSpPr>
          <p:cNvPr id="2" name="Title 1">
            <a:extLst>
              <a:ext uri="{FF2B5EF4-FFF2-40B4-BE49-F238E27FC236}">
                <a16:creationId xmlns:a16="http://schemas.microsoft.com/office/drawing/2014/main" id="{D03EFDC8-604A-2539-1DE2-B99A84AFA451}"/>
              </a:ext>
            </a:extLst>
          </p:cNvPr>
          <p:cNvSpPr>
            <a:spLocks noGrp="1"/>
          </p:cNvSpPr>
          <p:nvPr>
            <p:ph type="title"/>
          </p:nvPr>
        </p:nvSpPr>
        <p:spPr>
          <a:xfrm>
            <a:off x="263524" y="2787015"/>
            <a:ext cx="5832476" cy="1020534"/>
          </a:xfrm>
        </p:spPr>
        <p:txBody>
          <a:bodyPr/>
          <a:lstStyle/>
          <a:p>
            <a:r>
              <a:rPr lang="sv-SE" sz="5400" b="1" dirty="0" err="1"/>
              <a:t>Welcome</a:t>
            </a:r>
            <a:r>
              <a:rPr lang="sv-SE" sz="5400" b="1" dirty="0"/>
              <a:t>!</a:t>
            </a:r>
            <a:endParaRPr lang="en-GB" sz="5400" b="1" dirty="0"/>
          </a:p>
        </p:txBody>
      </p:sp>
      <p:pic>
        <p:nvPicPr>
          <p:cNvPr id="9" name="Graphic 8" descr="Marker with solid fill">
            <a:extLst>
              <a:ext uri="{FF2B5EF4-FFF2-40B4-BE49-F238E27FC236}">
                <a16:creationId xmlns:a16="http://schemas.microsoft.com/office/drawing/2014/main" id="{CE56DA72-CCF0-4566-7506-BF9666C807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40254" y="3182355"/>
            <a:ext cx="699568" cy="699568"/>
          </a:xfrm>
          <a:prstGeom prst="rect">
            <a:avLst/>
          </a:prstGeom>
        </p:spPr>
      </p:pic>
    </p:spTree>
    <p:extLst>
      <p:ext uri="{BB962C8B-B14F-4D97-AF65-F5344CB8AC3E}">
        <p14:creationId xmlns:p14="http://schemas.microsoft.com/office/powerpoint/2010/main" val="1830750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599688D5-4DEE-7E0B-3DAF-F885F2124C9E}"/>
              </a:ext>
            </a:extLst>
          </p:cNvPr>
          <p:cNvSpPr>
            <a:spLocks noGrp="1"/>
          </p:cNvSpPr>
          <p:nvPr>
            <p:ph type="body" sz="quarter" idx="14"/>
          </p:nvPr>
        </p:nvSpPr>
        <p:spPr>
          <a:xfrm>
            <a:off x="263526" y="5164074"/>
            <a:ext cx="4212762" cy="394244"/>
          </a:xfrm>
        </p:spPr>
        <p:txBody>
          <a:bodyPr/>
          <a:lstStyle/>
          <a:p>
            <a:r>
              <a:rPr lang="sv-SE" dirty="0"/>
              <a:t>Business </a:t>
            </a:r>
            <a:r>
              <a:rPr lang="sv-SE" dirty="0" err="1"/>
              <a:t>developer</a:t>
            </a:r>
            <a:r>
              <a:rPr lang="sv-SE" dirty="0"/>
              <a:t>, Market &amp; </a:t>
            </a:r>
            <a:r>
              <a:rPr lang="sv-SE" dirty="0" err="1"/>
              <a:t>Sales</a:t>
            </a:r>
            <a:br>
              <a:rPr lang="sv-SE" dirty="0"/>
            </a:br>
            <a:r>
              <a:rPr lang="sv-SE" dirty="0"/>
              <a:t>EPD International</a:t>
            </a:r>
          </a:p>
        </p:txBody>
      </p:sp>
      <p:sp>
        <p:nvSpPr>
          <p:cNvPr id="5" name="Platshållare för text 4">
            <a:extLst>
              <a:ext uri="{FF2B5EF4-FFF2-40B4-BE49-F238E27FC236}">
                <a16:creationId xmlns:a16="http://schemas.microsoft.com/office/drawing/2014/main" id="{B41DB3D9-1087-4721-884B-13346FBAADB8}"/>
              </a:ext>
            </a:extLst>
          </p:cNvPr>
          <p:cNvSpPr>
            <a:spLocks noGrp="1"/>
          </p:cNvSpPr>
          <p:nvPr>
            <p:ph type="body" sz="quarter" idx="15"/>
          </p:nvPr>
        </p:nvSpPr>
        <p:spPr>
          <a:xfrm>
            <a:off x="263525" y="5926536"/>
            <a:ext cx="2583233" cy="115442"/>
          </a:xfrm>
        </p:spPr>
        <p:txBody>
          <a:bodyPr/>
          <a:lstStyle/>
          <a:p>
            <a:r>
              <a:rPr lang="sv-SE" dirty="0">
                <a:hlinkClick r:id="rId2"/>
              </a:rPr>
              <a:t>Prithivesh.ashok@environdec.com</a:t>
            </a:r>
            <a:endParaRPr lang="sv-SE" dirty="0"/>
          </a:p>
        </p:txBody>
      </p:sp>
      <p:sp>
        <p:nvSpPr>
          <p:cNvPr id="8" name="Platshållare för text 7">
            <a:extLst>
              <a:ext uri="{FF2B5EF4-FFF2-40B4-BE49-F238E27FC236}">
                <a16:creationId xmlns:a16="http://schemas.microsoft.com/office/drawing/2014/main" id="{5D75A2FF-CC66-BA6E-67E7-E54A0CF52ECA}"/>
              </a:ext>
            </a:extLst>
          </p:cNvPr>
          <p:cNvSpPr>
            <a:spLocks noGrp="1"/>
          </p:cNvSpPr>
          <p:nvPr>
            <p:ph type="body" sz="quarter" idx="16"/>
          </p:nvPr>
        </p:nvSpPr>
        <p:spPr>
          <a:xfrm>
            <a:off x="263526" y="4668679"/>
            <a:ext cx="4212762" cy="263868"/>
          </a:xfrm>
        </p:spPr>
        <p:txBody>
          <a:bodyPr/>
          <a:lstStyle/>
          <a:p>
            <a:r>
              <a:rPr lang="sv-SE" dirty="0"/>
              <a:t>Prithivesh Ashok</a:t>
            </a:r>
          </a:p>
        </p:txBody>
      </p:sp>
      <p:sp>
        <p:nvSpPr>
          <p:cNvPr id="10" name="Rubrik 9">
            <a:extLst>
              <a:ext uri="{FF2B5EF4-FFF2-40B4-BE49-F238E27FC236}">
                <a16:creationId xmlns:a16="http://schemas.microsoft.com/office/drawing/2014/main" id="{5B2B19F5-CAB3-8242-6B8B-477BC7063AA2}"/>
              </a:ext>
            </a:extLst>
          </p:cNvPr>
          <p:cNvSpPr>
            <a:spLocks noGrp="1"/>
          </p:cNvSpPr>
          <p:nvPr>
            <p:ph type="title"/>
          </p:nvPr>
        </p:nvSpPr>
        <p:spPr/>
        <p:txBody>
          <a:bodyPr/>
          <a:lstStyle/>
          <a:p>
            <a:r>
              <a:rPr lang="sv-SE" dirty="0" err="1"/>
              <a:t>Presenting</a:t>
            </a:r>
            <a:endParaRPr lang="sv-SE" dirty="0"/>
          </a:p>
        </p:txBody>
      </p:sp>
      <p:pic>
        <p:nvPicPr>
          <p:cNvPr id="7" name="Bildobjekt 135" descr="En bild som visar Människoansikte, träd, person, klädsel&#10;&#10;Automatiskt genererad beskrivning">
            <a:extLst>
              <a:ext uri="{FF2B5EF4-FFF2-40B4-BE49-F238E27FC236}">
                <a16:creationId xmlns:a16="http://schemas.microsoft.com/office/drawing/2014/main" id="{C524B008-0C80-0358-9ECC-ED86A74559C0}"/>
              </a:ext>
            </a:extLst>
          </p:cNvPr>
          <p:cNvPicPr>
            <a:picLocks noChangeAspect="1"/>
          </p:cNvPicPr>
          <p:nvPr/>
        </p:nvPicPr>
        <p:blipFill rotWithShape="1">
          <a:blip r:embed="rId3"/>
          <a:srcRect l="23745" t="8127" r="35985" b="15196"/>
          <a:stretch/>
        </p:blipFill>
        <p:spPr>
          <a:xfrm>
            <a:off x="510922" y="1444474"/>
            <a:ext cx="2335836" cy="2965020"/>
          </a:xfrm>
          <a:prstGeom prst="rect">
            <a:avLst/>
          </a:prstGeom>
        </p:spPr>
      </p:pic>
      <p:pic>
        <p:nvPicPr>
          <p:cNvPr id="12" name="Bildobjekt 68" descr="En bild som visar Människoansikte, person, klädsel, träd&#10;&#10;Automatiskt genererad beskrivning">
            <a:extLst>
              <a:ext uri="{FF2B5EF4-FFF2-40B4-BE49-F238E27FC236}">
                <a16:creationId xmlns:a16="http://schemas.microsoft.com/office/drawing/2014/main" id="{390A08A2-09F8-5718-B10F-C468CC932EA1}"/>
              </a:ext>
            </a:extLst>
          </p:cNvPr>
          <p:cNvPicPr>
            <a:picLocks noChangeAspect="1"/>
          </p:cNvPicPr>
          <p:nvPr/>
        </p:nvPicPr>
        <p:blipFill rotWithShape="1">
          <a:blip r:embed="rId4"/>
          <a:srcRect l="22667" t="17498" r="39534" b="10306"/>
          <a:stretch/>
        </p:blipFill>
        <p:spPr>
          <a:xfrm>
            <a:off x="7915769" y="1408263"/>
            <a:ext cx="2328566" cy="2965019"/>
          </a:xfrm>
          <a:prstGeom prst="rect">
            <a:avLst/>
          </a:prstGeom>
        </p:spPr>
      </p:pic>
      <p:sp>
        <p:nvSpPr>
          <p:cNvPr id="13" name="Platshållare för text 2">
            <a:extLst>
              <a:ext uri="{FF2B5EF4-FFF2-40B4-BE49-F238E27FC236}">
                <a16:creationId xmlns:a16="http://schemas.microsoft.com/office/drawing/2014/main" id="{5157DAD4-D1B7-94DD-3F48-7E7C9D199132}"/>
              </a:ext>
            </a:extLst>
          </p:cNvPr>
          <p:cNvSpPr txBox="1">
            <a:spLocks/>
          </p:cNvSpPr>
          <p:nvPr/>
        </p:nvSpPr>
        <p:spPr>
          <a:xfrm>
            <a:off x="6275678" y="5164074"/>
            <a:ext cx="4212762" cy="735756"/>
          </a:xfrm>
          <a:prstGeom prst="rect">
            <a:avLst/>
          </a:prstGeom>
        </p:spPr>
        <p:txBody>
          <a:bodyPr vert="horz" wrap="square" lIns="0" tIns="0" rIns="0" bIns="180000" rtlCol="0">
            <a:spAutoFit/>
          </a:bodyPr>
          <a:lstStyle>
            <a:lvl1pPr marL="0" indent="0" algn="l" defTabSz="685800" rtl="0" eaLnBrk="1" latinLnBrk="0" hangingPunct="1">
              <a:lnSpc>
                <a:spcPct val="100000"/>
              </a:lnSpc>
              <a:spcBef>
                <a:spcPts val="750"/>
              </a:spcBef>
              <a:buClr>
                <a:schemeClr val="accent2"/>
              </a:buClr>
              <a:buFont typeface="Wingdings" pitchFamily="2" charset="2"/>
              <a:buNone/>
              <a:tabLst/>
              <a:defRPr sz="1800" kern="1200">
                <a:solidFill>
                  <a:srgbClr val="231F20"/>
                </a:solidFill>
                <a:latin typeface="+mn-lt"/>
                <a:ea typeface="+mn-ea"/>
                <a:cs typeface="+mn-cs"/>
              </a:defRPr>
            </a:lvl1pPr>
            <a:lvl2pPr marL="358775" indent="-130175" algn="l" defTabSz="685800" rtl="0" eaLnBrk="1" latinLnBrk="0" hangingPunct="1">
              <a:lnSpc>
                <a:spcPct val="100000"/>
              </a:lnSpc>
              <a:spcBef>
                <a:spcPts val="375"/>
              </a:spcBef>
              <a:buClr>
                <a:schemeClr val="accent2"/>
              </a:buClr>
              <a:buFont typeface="Wingdings" pitchFamily="2" charset="2"/>
              <a:buChar char="§"/>
              <a:tabLst/>
              <a:defRPr sz="1800" kern="1200">
                <a:solidFill>
                  <a:srgbClr val="231F20"/>
                </a:solidFill>
                <a:latin typeface="+mn-lt"/>
                <a:ea typeface="+mn-ea"/>
                <a:cs typeface="+mn-cs"/>
              </a:defRPr>
            </a:lvl2pPr>
            <a:lvl3pPr marL="488950" indent="-111125" algn="l" defTabSz="685800" rtl="0" eaLnBrk="1" latinLnBrk="0" hangingPunct="1">
              <a:lnSpc>
                <a:spcPct val="100000"/>
              </a:lnSpc>
              <a:spcBef>
                <a:spcPts val="375"/>
              </a:spcBef>
              <a:buClr>
                <a:schemeClr val="accent2"/>
              </a:buClr>
              <a:buFont typeface="Wingdings" pitchFamily="2" charset="2"/>
              <a:buChar char="§"/>
              <a:tabLst/>
              <a:defRPr sz="1800" kern="1200">
                <a:solidFill>
                  <a:srgbClr val="231F20"/>
                </a:solidFill>
                <a:latin typeface="+mn-lt"/>
                <a:ea typeface="+mn-ea"/>
                <a:cs typeface="+mn-cs"/>
              </a:defRPr>
            </a:lvl3pPr>
            <a:lvl4pPr marL="625475" indent="-112713" algn="l" defTabSz="685800" rtl="0" eaLnBrk="1" latinLnBrk="0" hangingPunct="1">
              <a:lnSpc>
                <a:spcPct val="100000"/>
              </a:lnSpc>
              <a:spcBef>
                <a:spcPts val="375"/>
              </a:spcBef>
              <a:buClr>
                <a:schemeClr val="accent2"/>
              </a:buClr>
              <a:buFont typeface="Wingdings" pitchFamily="2" charset="2"/>
              <a:buChar char="§"/>
              <a:tabLst/>
              <a:defRPr sz="1800" kern="1200">
                <a:solidFill>
                  <a:srgbClr val="231F20"/>
                </a:solidFill>
                <a:latin typeface="+mn-lt"/>
                <a:ea typeface="+mn-ea"/>
                <a:cs typeface="+mn-cs"/>
              </a:defRPr>
            </a:lvl4pPr>
            <a:lvl5pPr marL="738000" indent="-112713" algn="l" defTabSz="685800" rtl="0" eaLnBrk="1" latinLnBrk="0" hangingPunct="1">
              <a:lnSpc>
                <a:spcPct val="100000"/>
              </a:lnSpc>
              <a:spcBef>
                <a:spcPts val="375"/>
              </a:spcBef>
              <a:buClr>
                <a:schemeClr val="accent2"/>
              </a:buClr>
              <a:buFont typeface="Wingdings" pitchFamily="2" charset="2"/>
              <a:buChar char="§"/>
              <a:tabLst/>
              <a:defRPr sz="1800" kern="1200">
                <a:solidFill>
                  <a:srgbClr val="231F2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sv-SE" dirty="0"/>
              <a:t>LCA Expert, PCR &amp; LCA Methodology</a:t>
            </a:r>
            <a:br>
              <a:rPr lang="sv-SE" dirty="0"/>
            </a:br>
            <a:r>
              <a:rPr lang="sv-SE" dirty="0"/>
              <a:t>EPD International</a:t>
            </a:r>
          </a:p>
        </p:txBody>
      </p:sp>
      <p:sp>
        <p:nvSpPr>
          <p:cNvPr id="15" name="Platshållare för text 7">
            <a:extLst>
              <a:ext uri="{FF2B5EF4-FFF2-40B4-BE49-F238E27FC236}">
                <a16:creationId xmlns:a16="http://schemas.microsoft.com/office/drawing/2014/main" id="{9D999CB8-0205-A46A-FC75-FE54CF952EB0}"/>
              </a:ext>
            </a:extLst>
          </p:cNvPr>
          <p:cNvSpPr txBox="1">
            <a:spLocks/>
          </p:cNvSpPr>
          <p:nvPr/>
        </p:nvSpPr>
        <p:spPr>
          <a:xfrm>
            <a:off x="6253654" y="4472732"/>
            <a:ext cx="5652796" cy="492443"/>
          </a:xfrm>
          <a:prstGeom prst="rect">
            <a:avLst/>
          </a:prstGeom>
        </p:spPr>
        <p:txBody>
          <a:bodyPr vert="horz" wrap="square" lIns="0" tIns="0" rIns="0" bIns="0" rtlCol="0" anchor="b" anchorCtr="0">
            <a:spAutoFit/>
          </a:bodyPr>
          <a:lstStyle>
            <a:lvl1pPr marL="0" indent="0" algn="l" defTabSz="685800" rtl="0" eaLnBrk="1" latinLnBrk="0" hangingPunct="1">
              <a:lnSpc>
                <a:spcPct val="100000"/>
              </a:lnSpc>
              <a:spcBef>
                <a:spcPts val="750"/>
              </a:spcBef>
              <a:buClr>
                <a:schemeClr val="accent2"/>
              </a:buClr>
              <a:buFont typeface="Wingdings" pitchFamily="2" charset="2"/>
              <a:buNone/>
              <a:tabLst/>
              <a:defRPr sz="3200" kern="1200">
                <a:solidFill>
                  <a:schemeClr val="tx1"/>
                </a:solidFill>
                <a:latin typeface="+mn-lt"/>
                <a:ea typeface="+mn-ea"/>
                <a:cs typeface="+mn-cs"/>
              </a:defRPr>
            </a:lvl1pPr>
            <a:lvl2pPr marL="358775" indent="-130175" algn="l" defTabSz="685800" rtl="0" eaLnBrk="1" latinLnBrk="0" hangingPunct="1">
              <a:lnSpc>
                <a:spcPct val="100000"/>
              </a:lnSpc>
              <a:spcBef>
                <a:spcPts val="375"/>
              </a:spcBef>
              <a:buClr>
                <a:schemeClr val="accent2"/>
              </a:buClr>
              <a:buFont typeface="Wingdings" pitchFamily="2" charset="2"/>
              <a:buChar char="§"/>
              <a:tabLst/>
              <a:defRPr sz="1800" kern="1200">
                <a:solidFill>
                  <a:srgbClr val="231F20"/>
                </a:solidFill>
                <a:latin typeface="+mn-lt"/>
                <a:ea typeface="+mn-ea"/>
                <a:cs typeface="+mn-cs"/>
              </a:defRPr>
            </a:lvl2pPr>
            <a:lvl3pPr marL="488950" indent="-111125" algn="l" defTabSz="685800" rtl="0" eaLnBrk="1" latinLnBrk="0" hangingPunct="1">
              <a:lnSpc>
                <a:spcPct val="100000"/>
              </a:lnSpc>
              <a:spcBef>
                <a:spcPts val="375"/>
              </a:spcBef>
              <a:buClr>
                <a:schemeClr val="accent2"/>
              </a:buClr>
              <a:buFont typeface="Wingdings" pitchFamily="2" charset="2"/>
              <a:buChar char="§"/>
              <a:tabLst/>
              <a:defRPr sz="1800" kern="1200">
                <a:solidFill>
                  <a:srgbClr val="231F20"/>
                </a:solidFill>
                <a:latin typeface="+mn-lt"/>
                <a:ea typeface="+mn-ea"/>
                <a:cs typeface="+mn-cs"/>
              </a:defRPr>
            </a:lvl3pPr>
            <a:lvl4pPr marL="625475" indent="-112713" algn="l" defTabSz="685800" rtl="0" eaLnBrk="1" latinLnBrk="0" hangingPunct="1">
              <a:lnSpc>
                <a:spcPct val="100000"/>
              </a:lnSpc>
              <a:spcBef>
                <a:spcPts val="375"/>
              </a:spcBef>
              <a:buClr>
                <a:schemeClr val="accent2"/>
              </a:buClr>
              <a:buFont typeface="Wingdings" pitchFamily="2" charset="2"/>
              <a:buChar char="§"/>
              <a:tabLst/>
              <a:defRPr sz="1800" kern="1200">
                <a:solidFill>
                  <a:srgbClr val="231F20"/>
                </a:solidFill>
                <a:latin typeface="+mn-lt"/>
                <a:ea typeface="+mn-ea"/>
                <a:cs typeface="+mn-cs"/>
              </a:defRPr>
            </a:lvl4pPr>
            <a:lvl5pPr marL="738000" indent="-112713" algn="l" defTabSz="685800" rtl="0" eaLnBrk="1" latinLnBrk="0" hangingPunct="1">
              <a:lnSpc>
                <a:spcPct val="100000"/>
              </a:lnSpc>
              <a:spcBef>
                <a:spcPts val="375"/>
              </a:spcBef>
              <a:buClr>
                <a:schemeClr val="accent2"/>
              </a:buClr>
              <a:buFont typeface="Wingdings" pitchFamily="2" charset="2"/>
              <a:buChar char="§"/>
              <a:tabLst/>
              <a:defRPr sz="1800" kern="1200">
                <a:solidFill>
                  <a:srgbClr val="231F20"/>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sv-SE" dirty="0"/>
              <a:t>Manuel </a:t>
            </a:r>
            <a:r>
              <a:rPr lang="sv-SE"/>
              <a:t>Mammen</a:t>
            </a:r>
            <a:r>
              <a:rPr lang="sv-SE" dirty="0"/>
              <a:t> Parayil</a:t>
            </a:r>
          </a:p>
        </p:txBody>
      </p:sp>
      <p:sp>
        <p:nvSpPr>
          <p:cNvPr id="17" name="Rectangle 16">
            <a:extLst>
              <a:ext uri="{FF2B5EF4-FFF2-40B4-BE49-F238E27FC236}">
                <a16:creationId xmlns:a16="http://schemas.microsoft.com/office/drawing/2014/main" id="{F22B2316-21C2-00F8-EC8D-232910F8F169}"/>
              </a:ext>
            </a:extLst>
          </p:cNvPr>
          <p:cNvSpPr/>
          <p:nvPr/>
        </p:nvSpPr>
        <p:spPr>
          <a:xfrm>
            <a:off x="3318553" y="3626778"/>
            <a:ext cx="2957125" cy="614427"/>
          </a:xfrm>
          <a:prstGeom prst="rect">
            <a:avLst/>
          </a:prstGeom>
          <a:solidFill>
            <a:srgbClr val="F0F6F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en-GB" dirty="0">
              <a:solidFill>
                <a:srgbClr val="231F20"/>
              </a:solidFill>
            </a:endParaRPr>
          </a:p>
        </p:txBody>
      </p:sp>
    </p:spTree>
    <p:extLst>
      <p:ext uri="{BB962C8B-B14F-4D97-AF65-F5344CB8AC3E}">
        <p14:creationId xmlns:p14="http://schemas.microsoft.com/office/powerpoint/2010/main" val="3298978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35B571-91C1-DD5D-F9E1-E519BA195DBD}"/>
              </a:ext>
            </a:extLst>
          </p:cNvPr>
          <p:cNvSpPr>
            <a:spLocks noGrp="1"/>
          </p:cNvSpPr>
          <p:nvPr>
            <p:ph type="body" sz="quarter" idx="10"/>
          </p:nvPr>
        </p:nvSpPr>
        <p:spPr/>
        <p:txBody>
          <a:bodyPr/>
          <a:lstStyle/>
          <a:p>
            <a:r>
              <a:rPr lang="sv-SE" dirty="0" err="1"/>
              <a:t>Why</a:t>
            </a:r>
            <a:r>
              <a:rPr lang="sv-SE" dirty="0"/>
              <a:t> </a:t>
            </a:r>
            <a:r>
              <a:rPr lang="sv-SE" dirty="0" err="1"/>
              <a:t>are</a:t>
            </a:r>
            <a:r>
              <a:rPr lang="sv-SE" dirty="0"/>
              <a:t> </a:t>
            </a:r>
            <a:r>
              <a:rPr lang="sv-SE" dirty="0" err="1"/>
              <a:t>we</a:t>
            </a:r>
            <a:r>
              <a:rPr lang="sv-SE" dirty="0"/>
              <a:t> </a:t>
            </a:r>
            <a:r>
              <a:rPr lang="sv-SE" dirty="0" err="1"/>
              <a:t>here</a:t>
            </a:r>
            <a:r>
              <a:rPr lang="sv-SE" dirty="0"/>
              <a:t> </a:t>
            </a:r>
            <a:r>
              <a:rPr lang="sv-SE" dirty="0" err="1"/>
              <a:t>today</a:t>
            </a:r>
            <a:r>
              <a:rPr lang="sv-SE" dirty="0"/>
              <a:t>?</a:t>
            </a:r>
            <a:endParaRPr lang="en-GB" dirty="0"/>
          </a:p>
        </p:txBody>
      </p:sp>
    </p:spTree>
    <p:extLst>
      <p:ext uri="{BB962C8B-B14F-4D97-AF65-F5344CB8AC3E}">
        <p14:creationId xmlns:p14="http://schemas.microsoft.com/office/powerpoint/2010/main" val="2397358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0FB9693C-787E-4F80-8BFB-C56DC7CAAEB7}"/>
              </a:ext>
            </a:extLst>
          </p:cNvPr>
          <p:cNvSpPr>
            <a:spLocks noGrp="1"/>
          </p:cNvSpPr>
          <p:nvPr/>
        </p:nvSpPr>
        <p:spPr>
          <a:xfrm>
            <a:off x="609600" y="361950"/>
            <a:ext cx="10972800" cy="609600"/>
          </a:xfrm>
          <a:prstGeom prst="rect">
            <a:avLst/>
          </a:prstGeom>
          <a:noFill/>
          <a:ln w="0">
            <a:noFill/>
          </a:ln>
        </p:spPr>
        <p:txBody>
          <a:bodyPr anchor="ctr">
            <a:normAutofit fontScale="64582" lnSpcReduction="20000"/>
          </a:bodyPr>
          <a:lstStyle/>
          <a:p>
            <a:pPr algn="l">
              <a:defRPr sz="3600" b="1">
                <a:solidFill>
                  <a:srgbClr val="17212B"/>
                </a:solidFill>
                <a:latin typeface="Arial"/>
                <a:ea typeface="Arial"/>
                <a:cs typeface="Arial"/>
              </a:defRPr>
            </a:pPr>
            <a:r>
              <a:rPr sz="3600" b="1">
                <a:solidFill>
                  <a:srgbClr val="17212B"/>
                </a:solidFill>
                <a:latin typeface="Arial"/>
                <a:ea typeface="Arial"/>
                <a:cs typeface="Arial"/>
              </a:rPr>
              <a:t>Five industries generate nearly half of registered manufacturing GVA</a:t>
            </a:r>
          </a:p>
        </p:txBody>
      </p:sp>
      <p:sp>
        <p:nvSpPr>
          <p:cNvPr id="2" name="Rectangle 1">
            <a:extLst>
              <a:ext uri="{FF2B5EF4-FFF2-40B4-BE49-F238E27FC236}">
                <a16:creationId xmlns:a16="http://schemas.microsoft.com/office/drawing/2014/main" id="{26D49AF9-6A57-42C5-A31D-AEA6D4403697}"/>
              </a:ext>
            </a:extLst>
          </p:cNvPr>
          <p:cNvSpPr>
            <a:spLocks noGrp="1"/>
          </p:cNvSpPr>
          <p:nvPr/>
        </p:nvSpPr>
        <p:spPr>
          <a:xfrm>
            <a:off x="609600" y="1047750"/>
            <a:ext cx="10668000" cy="495300"/>
          </a:xfrm>
          <a:prstGeom prst="rect">
            <a:avLst/>
          </a:prstGeom>
          <a:noFill/>
          <a:ln w="0">
            <a:noFill/>
          </a:ln>
        </p:spPr>
        <p:txBody>
          <a:bodyPr anchor="ctr">
            <a:normAutofit fontScale="81111" lnSpcReduction="10000"/>
          </a:bodyPr>
          <a:lstStyle/>
          <a:p>
            <a:pPr algn="l">
              <a:defRPr sz="1800" b="0">
                <a:solidFill>
                  <a:srgbClr val="45525E"/>
                </a:solidFill>
                <a:latin typeface="Arial"/>
                <a:ea typeface="Arial"/>
                <a:cs typeface="Arial"/>
              </a:defRPr>
            </a:pPr>
            <a:r>
              <a:rPr sz="1800" b="0">
                <a:solidFill>
                  <a:srgbClr val="45525E"/>
                </a:solidFill>
                <a:latin typeface="Arial"/>
                <a:ea typeface="Arial"/>
                <a:cs typeface="Arial"/>
              </a:rPr>
              <a:t>Latest exact industry shares are FY2023–24. MoSPI's FY2024–25 release confirms the same five leaders and a combined share above 45%.</a:t>
            </a:r>
          </a:p>
        </p:txBody>
      </p:sp>
      <p:sp>
        <p:nvSpPr>
          <p:cNvPr id="3" name="Rectangle 2">
            <a:extLst>
              <a:ext uri="{FF2B5EF4-FFF2-40B4-BE49-F238E27FC236}">
                <a16:creationId xmlns:a16="http://schemas.microsoft.com/office/drawing/2014/main" id="{C6D2BD9A-E4B0-4679-BEE6-2D1596089233}"/>
              </a:ext>
            </a:extLst>
          </p:cNvPr>
          <p:cNvSpPr>
            <a:spLocks noGrp="1"/>
          </p:cNvSpPr>
          <p:nvPr/>
        </p:nvSpPr>
        <p:spPr>
          <a:xfrm>
            <a:off x="609600" y="1714500"/>
            <a:ext cx="6858000" cy="247650"/>
          </a:xfrm>
          <a:prstGeom prst="rect">
            <a:avLst/>
          </a:prstGeom>
          <a:noFill/>
          <a:ln w="0">
            <a:noFill/>
          </a:ln>
        </p:spPr>
        <p:txBody>
          <a:bodyPr anchor="ctr">
            <a:normAutofit fontScale="92917" lnSpcReduction="10000"/>
          </a:bodyPr>
          <a:lstStyle/>
          <a:p>
            <a:pPr algn="l">
              <a:defRPr sz="1200" b="1">
                <a:solidFill>
                  <a:srgbClr val="687581"/>
                </a:solidFill>
                <a:latin typeface="Arial"/>
                <a:ea typeface="Arial"/>
                <a:cs typeface="Arial"/>
              </a:defRPr>
            </a:pPr>
            <a:r>
              <a:rPr sz="1200" b="1">
                <a:solidFill>
                  <a:srgbClr val="687581"/>
                </a:solidFill>
                <a:latin typeface="Arial"/>
                <a:ea typeface="Arial"/>
                <a:cs typeface="Arial"/>
              </a:rPr>
              <a:t>SHARE OF REGISTERED MANUFACTURING GVA, FY2023–24</a:t>
            </a:r>
          </a:p>
        </p:txBody>
      </p:sp>
      <p:sp>
        <p:nvSpPr>
          <p:cNvPr id="4" name="Rectangle 3">
            <a:extLst>
              <a:ext uri="{FF2B5EF4-FFF2-40B4-BE49-F238E27FC236}">
                <a16:creationId xmlns:a16="http://schemas.microsoft.com/office/drawing/2014/main" id="{E5401318-B0EB-4DAD-AEDE-E51EF39AF177}"/>
              </a:ext>
            </a:extLst>
          </p:cNvPr>
          <p:cNvSpPr>
            <a:spLocks noGrp="1"/>
          </p:cNvSpPr>
          <p:nvPr/>
        </p:nvSpPr>
        <p:spPr>
          <a:xfrm>
            <a:off x="552450" y="2209800"/>
            <a:ext cx="1238250" cy="438150"/>
          </a:xfrm>
          <a:prstGeom prst="rect">
            <a:avLst/>
          </a:prstGeom>
          <a:noFill/>
          <a:ln w="0">
            <a:noFill/>
          </a:ln>
        </p:spPr>
        <p:txBody>
          <a:bodyPr anchor="ctr">
            <a:normAutofit/>
          </a:bodyPr>
          <a:lstStyle/>
          <a:p>
            <a:pPr algn="r">
              <a:defRPr sz="1050" b="0">
                <a:solidFill>
                  <a:srgbClr val="555D64"/>
                </a:solidFill>
                <a:latin typeface="Arial"/>
                <a:ea typeface="Arial"/>
                <a:cs typeface="Arial"/>
              </a:defRPr>
            </a:pPr>
            <a:r>
              <a:rPr sz="1050" b="0">
                <a:solidFill>
                  <a:srgbClr val="555D64"/>
                </a:solidFill>
                <a:latin typeface="Arial"/>
                <a:ea typeface="Arial"/>
                <a:cs typeface="Arial"/>
              </a:rPr>
              <a:t>Pharmaceuticals</a:t>
            </a:r>
          </a:p>
        </p:txBody>
      </p:sp>
      <p:sp>
        <p:nvSpPr>
          <p:cNvPr id="5" name="Rectangle 4">
            <a:extLst>
              <a:ext uri="{FF2B5EF4-FFF2-40B4-BE49-F238E27FC236}">
                <a16:creationId xmlns:a16="http://schemas.microsoft.com/office/drawing/2014/main" id="{C48326F1-F0E4-4347-B09C-95579610D155}"/>
              </a:ext>
            </a:extLst>
          </p:cNvPr>
          <p:cNvSpPr>
            <a:spLocks noGrp="1"/>
          </p:cNvSpPr>
          <p:nvPr/>
        </p:nvSpPr>
        <p:spPr>
          <a:xfrm>
            <a:off x="1905000" y="2209800"/>
            <a:ext cx="2620518" cy="447675"/>
          </a:xfrm>
          <a:prstGeom prst="rect">
            <a:avLst/>
          </a:prstGeom>
          <a:solidFill>
            <a:srgbClr val="A1C6D9"/>
          </a:solidFill>
          <a:ln w="0">
            <a:noFill/>
          </a:ln>
        </p:spPr>
        <p:txBody>
          <a:bodyPr/>
          <a:lstStyle/>
          <a:p>
            <a:endParaRPr lang="en-GB"/>
          </a:p>
        </p:txBody>
      </p:sp>
      <p:sp>
        <p:nvSpPr>
          <p:cNvPr id="6" name="Rectangle 5">
            <a:extLst>
              <a:ext uri="{FF2B5EF4-FFF2-40B4-BE49-F238E27FC236}">
                <a16:creationId xmlns:a16="http://schemas.microsoft.com/office/drawing/2014/main" id="{053E3D95-D63D-497B-9E2D-F75DF414D823}"/>
              </a:ext>
            </a:extLst>
          </p:cNvPr>
          <p:cNvSpPr>
            <a:spLocks noGrp="1"/>
          </p:cNvSpPr>
          <p:nvPr/>
        </p:nvSpPr>
        <p:spPr>
          <a:xfrm>
            <a:off x="4601718" y="2209800"/>
            <a:ext cx="762000" cy="447675"/>
          </a:xfrm>
          <a:prstGeom prst="rect">
            <a:avLst/>
          </a:prstGeom>
          <a:noFill/>
          <a:ln w="0">
            <a:noFill/>
          </a:ln>
        </p:spPr>
        <p:txBody>
          <a:bodyPr anchor="ctr">
            <a:normAutofit/>
          </a:bodyPr>
          <a:lstStyle/>
          <a:p>
            <a:pPr algn="l">
              <a:defRPr sz="1425" b="1">
                <a:solidFill>
                  <a:srgbClr val="17212B"/>
                </a:solidFill>
                <a:latin typeface="Arial"/>
                <a:ea typeface="Arial"/>
                <a:cs typeface="Arial"/>
              </a:defRPr>
            </a:pPr>
            <a:r>
              <a:rPr sz="1425" b="1">
                <a:solidFill>
                  <a:srgbClr val="17212B"/>
                </a:solidFill>
                <a:latin typeface="Arial"/>
                <a:ea typeface="Arial"/>
                <a:cs typeface="Arial"/>
              </a:rPr>
              <a:t>7.24%</a:t>
            </a:r>
          </a:p>
        </p:txBody>
      </p:sp>
      <p:sp>
        <p:nvSpPr>
          <p:cNvPr id="7" name="Rectangle 6">
            <a:extLst>
              <a:ext uri="{FF2B5EF4-FFF2-40B4-BE49-F238E27FC236}">
                <a16:creationId xmlns:a16="http://schemas.microsoft.com/office/drawing/2014/main" id="{9A9B2DE5-51CB-49B1-89C3-0A6D87EE1031}"/>
              </a:ext>
            </a:extLst>
          </p:cNvPr>
          <p:cNvSpPr>
            <a:spLocks noGrp="1"/>
          </p:cNvSpPr>
          <p:nvPr/>
        </p:nvSpPr>
        <p:spPr>
          <a:xfrm>
            <a:off x="552450" y="2828925"/>
            <a:ext cx="1238250" cy="438150"/>
          </a:xfrm>
          <a:prstGeom prst="rect">
            <a:avLst/>
          </a:prstGeom>
          <a:noFill/>
          <a:ln w="0">
            <a:noFill/>
          </a:ln>
        </p:spPr>
        <p:txBody>
          <a:bodyPr anchor="ctr">
            <a:normAutofit/>
          </a:bodyPr>
          <a:lstStyle/>
          <a:p>
            <a:pPr algn="r">
              <a:defRPr sz="1050" b="0">
                <a:solidFill>
                  <a:srgbClr val="555D64"/>
                </a:solidFill>
                <a:latin typeface="Arial"/>
                <a:ea typeface="Arial"/>
                <a:cs typeface="Arial"/>
              </a:defRPr>
            </a:pPr>
            <a:r>
              <a:rPr sz="1050" b="0">
                <a:solidFill>
                  <a:srgbClr val="555D64"/>
                </a:solidFill>
                <a:latin typeface="Arial"/>
                <a:ea typeface="Arial"/>
                <a:cs typeface="Arial"/>
              </a:rPr>
              <a:t>Food products</a:t>
            </a:r>
          </a:p>
        </p:txBody>
      </p:sp>
      <p:sp>
        <p:nvSpPr>
          <p:cNvPr id="8" name="Rectangle 7">
            <a:extLst>
              <a:ext uri="{FF2B5EF4-FFF2-40B4-BE49-F238E27FC236}">
                <a16:creationId xmlns:a16="http://schemas.microsoft.com/office/drawing/2014/main" id="{10F66077-7141-4EA7-810C-8AA79F5372A0}"/>
              </a:ext>
            </a:extLst>
          </p:cNvPr>
          <p:cNvSpPr>
            <a:spLocks noGrp="1"/>
          </p:cNvSpPr>
          <p:nvPr/>
        </p:nvSpPr>
        <p:spPr>
          <a:xfrm>
            <a:off x="1905000" y="2828925"/>
            <a:ext cx="2678430" cy="447675"/>
          </a:xfrm>
          <a:prstGeom prst="rect">
            <a:avLst/>
          </a:prstGeom>
          <a:solidFill>
            <a:srgbClr val="78ADCC"/>
          </a:solidFill>
          <a:ln w="0">
            <a:noFill/>
          </a:ln>
        </p:spPr>
        <p:txBody>
          <a:bodyPr/>
          <a:lstStyle/>
          <a:p>
            <a:endParaRPr lang="en-GB"/>
          </a:p>
        </p:txBody>
      </p:sp>
      <p:sp>
        <p:nvSpPr>
          <p:cNvPr id="9" name="Rectangle 8">
            <a:extLst>
              <a:ext uri="{FF2B5EF4-FFF2-40B4-BE49-F238E27FC236}">
                <a16:creationId xmlns:a16="http://schemas.microsoft.com/office/drawing/2014/main" id="{228E709B-E16A-4A6C-A022-E2F3B20A5A04}"/>
              </a:ext>
            </a:extLst>
          </p:cNvPr>
          <p:cNvSpPr>
            <a:spLocks noGrp="1"/>
          </p:cNvSpPr>
          <p:nvPr/>
        </p:nvSpPr>
        <p:spPr>
          <a:xfrm>
            <a:off x="4659630" y="2828925"/>
            <a:ext cx="762000" cy="447675"/>
          </a:xfrm>
          <a:prstGeom prst="rect">
            <a:avLst/>
          </a:prstGeom>
          <a:noFill/>
          <a:ln w="0">
            <a:noFill/>
          </a:ln>
        </p:spPr>
        <p:txBody>
          <a:bodyPr anchor="ctr">
            <a:normAutofit/>
          </a:bodyPr>
          <a:lstStyle/>
          <a:p>
            <a:pPr algn="l">
              <a:defRPr sz="1425" b="1">
                <a:solidFill>
                  <a:srgbClr val="17212B"/>
                </a:solidFill>
                <a:latin typeface="Arial"/>
                <a:ea typeface="Arial"/>
                <a:cs typeface="Arial"/>
              </a:defRPr>
            </a:pPr>
            <a:r>
              <a:rPr sz="1425" b="1">
                <a:solidFill>
                  <a:srgbClr val="17212B"/>
                </a:solidFill>
                <a:latin typeface="Arial"/>
                <a:ea typeface="Arial"/>
                <a:cs typeface="Arial"/>
              </a:rPr>
              <a:t>7.40%</a:t>
            </a:r>
          </a:p>
        </p:txBody>
      </p:sp>
      <p:sp>
        <p:nvSpPr>
          <p:cNvPr id="10" name="Rectangle 9">
            <a:extLst>
              <a:ext uri="{FF2B5EF4-FFF2-40B4-BE49-F238E27FC236}">
                <a16:creationId xmlns:a16="http://schemas.microsoft.com/office/drawing/2014/main" id="{703A92D1-7C2C-4477-ACC5-89A92D560FAE}"/>
              </a:ext>
            </a:extLst>
          </p:cNvPr>
          <p:cNvSpPr>
            <a:spLocks noGrp="1"/>
          </p:cNvSpPr>
          <p:nvPr/>
        </p:nvSpPr>
        <p:spPr>
          <a:xfrm>
            <a:off x="552450" y="3448050"/>
            <a:ext cx="1238250" cy="438150"/>
          </a:xfrm>
          <a:prstGeom prst="rect">
            <a:avLst/>
          </a:prstGeom>
          <a:noFill/>
          <a:ln w="0">
            <a:noFill/>
          </a:ln>
        </p:spPr>
        <p:txBody>
          <a:bodyPr anchor="ctr">
            <a:normAutofit/>
          </a:bodyPr>
          <a:lstStyle/>
          <a:p>
            <a:pPr algn="r">
              <a:defRPr sz="1050" b="0">
                <a:solidFill>
                  <a:srgbClr val="555D64"/>
                </a:solidFill>
                <a:latin typeface="Arial"/>
                <a:ea typeface="Arial"/>
                <a:cs typeface="Arial"/>
              </a:defRPr>
            </a:pPr>
            <a:r>
              <a:rPr sz="1050" b="0">
                <a:solidFill>
                  <a:srgbClr val="555D64"/>
                </a:solidFill>
                <a:latin typeface="Arial"/>
                <a:ea typeface="Arial"/>
                <a:cs typeface="Arial"/>
              </a:rPr>
              <a:t>Chemicals</a:t>
            </a:r>
          </a:p>
        </p:txBody>
      </p:sp>
      <p:sp>
        <p:nvSpPr>
          <p:cNvPr id="11" name="Rectangle 10">
            <a:extLst>
              <a:ext uri="{FF2B5EF4-FFF2-40B4-BE49-F238E27FC236}">
                <a16:creationId xmlns:a16="http://schemas.microsoft.com/office/drawing/2014/main" id="{BE9574E6-D091-4221-BB2D-35E88AD50D66}"/>
              </a:ext>
            </a:extLst>
          </p:cNvPr>
          <p:cNvSpPr>
            <a:spLocks noGrp="1"/>
          </p:cNvSpPr>
          <p:nvPr/>
        </p:nvSpPr>
        <p:spPr>
          <a:xfrm>
            <a:off x="1905000" y="3448050"/>
            <a:ext cx="3188780" cy="447675"/>
          </a:xfrm>
          <a:prstGeom prst="rect">
            <a:avLst/>
          </a:prstGeom>
          <a:solidFill>
            <a:srgbClr val="4B91C2"/>
          </a:solidFill>
          <a:ln w="0">
            <a:noFill/>
          </a:ln>
        </p:spPr>
        <p:txBody>
          <a:bodyPr/>
          <a:lstStyle/>
          <a:p>
            <a:endParaRPr lang="en-GB"/>
          </a:p>
        </p:txBody>
      </p:sp>
      <p:sp>
        <p:nvSpPr>
          <p:cNvPr id="12" name="Rectangle 11">
            <a:extLst>
              <a:ext uri="{FF2B5EF4-FFF2-40B4-BE49-F238E27FC236}">
                <a16:creationId xmlns:a16="http://schemas.microsoft.com/office/drawing/2014/main" id="{0EEF0BE9-C8A9-4EEC-AE0C-4666D5C1377A}"/>
              </a:ext>
            </a:extLst>
          </p:cNvPr>
          <p:cNvSpPr>
            <a:spLocks noGrp="1"/>
          </p:cNvSpPr>
          <p:nvPr/>
        </p:nvSpPr>
        <p:spPr>
          <a:xfrm>
            <a:off x="5169980" y="3448050"/>
            <a:ext cx="762000" cy="447675"/>
          </a:xfrm>
          <a:prstGeom prst="rect">
            <a:avLst/>
          </a:prstGeom>
          <a:noFill/>
          <a:ln w="0">
            <a:noFill/>
          </a:ln>
        </p:spPr>
        <p:txBody>
          <a:bodyPr anchor="ctr">
            <a:normAutofit/>
          </a:bodyPr>
          <a:lstStyle/>
          <a:p>
            <a:pPr algn="l">
              <a:defRPr sz="1425" b="1">
                <a:solidFill>
                  <a:srgbClr val="17212B"/>
                </a:solidFill>
                <a:latin typeface="Arial"/>
                <a:ea typeface="Arial"/>
                <a:cs typeface="Arial"/>
              </a:defRPr>
            </a:pPr>
            <a:r>
              <a:rPr sz="1425" b="1">
                <a:solidFill>
                  <a:srgbClr val="17212B"/>
                </a:solidFill>
                <a:latin typeface="Arial"/>
                <a:ea typeface="Arial"/>
                <a:cs typeface="Arial"/>
              </a:rPr>
              <a:t>8.81%</a:t>
            </a:r>
          </a:p>
        </p:txBody>
      </p:sp>
      <p:sp>
        <p:nvSpPr>
          <p:cNvPr id="13" name="Rectangle 12">
            <a:extLst>
              <a:ext uri="{FF2B5EF4-FFF2-40B4-BE49-F238E27FC236}">
                <a16:creationId xmlns:a16="http://schemas.microsoft.com/office/drawing/2014/main" id="{E01F8857-E6A1-4507-8CEA-21F2E55A7E52}"/>
              </a:ext>
            </a:extLst>
          </p:cNvPr>
          <p:cNvSpPr>
            <a:spLocks noGrp="1"/>
          </p:cNvSpPr>
          <p:nvPr/>
        </p:nvSpPr>
        <p:spPr>
          <a:xfrm>
            <a:off x="552450" y="4067175"/>
            <a:ext cx="1238250" cy="438150"/>
          </a:xfrm>
          <a:prstGeom prst="rect">
            <a:avLst/>
          </a:prstGeom>
          <a:noFill/>
          <a:ln w="0">
            <a:noFill/>
          </a:ln>
        </p:spPr>
        <p:txBody>
          <a:bodyPr anchor="ctr">
            <a:normAutofit/>
          </a:bodyPr>
          <a:lstStyle/>
          <a:p>
            <a:pPr algn="r">
              <a:defRPr sz="1050" b="0">
                <a:solidFill>
                  <a:srgbClr val="555D64"/>
                </a:solidFill>
                <a:latin typeface="Arial"/>
                <a:ea typeface="Arial"/>
                <a:cs typeface="Arial"/>
              </a:defRPr>
            </a:pPr>
            <a:r>
              <a:rPr sz="1050" b="0">
                <a:solidFill>
                  <a:srgbClr val="555D64"/>
                </a:solidFill>
                <a:latin typeface="Arial"/>
                <a:ea typeface="Arial"/>
                <a:cs typeface="Arial"/>
              </a:rPr>
              <a:t>Motor vehicles</a:t>
            </a:r>
          </a:p>
        </p:txBody>
      </p:sp>
      <p:sp>
        <p:nvSpPr>
          <p:cNvPr id="14" name="Rectangle 13">
            <a:extLst>
              <a:ext uri="{FF2B5EF4-FFF2-40B4-BE49-F238E27FC236}">
                <a16:creationId xmlns:a16="http://schemas.microsoft.com/office/drawing/2014/main" id="{F97D1C65-2979-489C-A7E8-20A804E2ED76}"/>
              </a:ext>
            </a:extLst>
          </p:cNvPr>
          <p:cNvSpPr>
            <a:spLocks noGrp="1"/>
          </p:cNvSpPr>
          <p:nvPr/>
        </p:nvSpPr>
        <p:spPr>
          <a:xfrm>
            <a:off x="1905000" y="4067175"/>
            <a:ext cx="3297364" cy="447675"/>
          </a:xfrm>
          <a:prstGeom prst="rect">
            <a:avLst/>
          </a:prstGeom>
          <a:solidFill>
            <a:srgbClr val="2F7DBA"/>
          </a:solidFill>
          <a:ln w="0">
            <a:noFill/>
          </a:ln>
        </p:spPr>
        <p:txBody>
          <a:bodyPr/>
          <a:lstStyle/>
          <a:p>
            <a:endParaRPr lang="en-GB"/>
          </a:p>
        </p:txBody>
      </p:sp>
      <p:sp>
        <p:nvSpPr>
          <p:cNvPr id="15" name="Rectangle 14">
            <a:extLst>
              <a:ext uri="{FF2B5EF4-FFF2-40B4-BE49-F238E27FC236}">
                <a16:creationId xmlns:a16="http://schemas.microsoft.com/office/drawing/2014/main" id="{AF479ED7-6281-4A9B-97A9-E97995198781}"/>
              </a:ext>
            </a:extLst>
          </p:cNvPr>
          <p:cNvSpPr>
            <a:spLocks noGrp="1"/>
          </p:cNvSpPr>
          <p:nvPr/>
        </p:nvSpPr>
        <p:spPr>
          <a:xfrm>
            <a:off x="5278564" y="4067175"/>
            <a:ext cx="762000" cy="447675"/>
          </a:xfrm>
          <a:prstGeom prst="rect">
            <a:avLst/>
          </a:prstGeom>
          <a:noFill/>
          <a:ln w="0">
            <a:noFill/>
          </a:ln>
        </p:spPr>
        <p:txBody>
          <a:bodyPr anchor="ctr">
            <a:normAutofit/>
          </a:bodyPr>
          <a:lstStyle/>
          <a:p>
            <a:pPr algn="l">
              <a:defRPr sz="1425" b="1">
                <a:solidFill>
                  <a:srgbClr val="17212B"/>
                </a:solidFill>
                <a:latin typeface="Arial"/>
                <a:ea typeface="Arial"/>
                <a:cs typeface="Arial"/>
              </a:defRPr>
            </a:pPr>
            <a:r>
              <a:rPr sz="1425" b="1">
                <a:solidFill>
                  <a:srgbClr val="17212B"/>
                </a:solidFill>
                <a:latin typeface="Arial"/>
                <a:ea typeface="Arial"/>
                <a:cs typeface="Arial"/>
              </a:rPr>
              <a:t>9.11%</a:t>
            </a:r>
          </a:p>
        </p:txBody>
      </p:sp>
      <p:sp>
        <p:nvSpPr>
          <p:cNvPr id="16" name="Rectangle 15">
            <a:extLst>
              <a:ext uri="{FF2B5EF4-FFF2-40B4-BE49-F238E27FC236}">
                <a16:creationId xmlns:a16="http://schemas.microsoft.com/office/drawing/2014/main" id="{B76B208C-8CA9-4797-BC5A-7EFD37CC5729}"/>
              </a:ext>
            </a:extLst>
          </p:cNvPr>
          <p:cNvSpPr>
            <a:spLocks noGrp="1"/>
          </p:cNvSpPr>
          <p:nvPr/>
        </p:nvSpPr>
        <p:spPr>
          <a:xfrm>
            <a:off x="552450" y="4686300"/>
            <a:ext cx="1238250" cy="438150"/>
          </a:xfrm>
          <a:prstGeom prst="rect">
            <a:avLst/>
          </a:prstGeom>
          <a:noFill/>
          <a:ln w="0">
            <a:noFill/>
          </a:ln>
        </p:spPr>
        <p:txBody>
          <a:bodyPr anchor="ctr">
            <a:normAutofit/>
          </a:bodyPr>
          <a:lstStyle/>
          <a:p>
            <a:pPr algn="r">
              <a:defRPr sz="1050" b="0">
                <a:solidFill>
                  <a:srgbClr val="555D64"/>
                </a:solidFill>
                <a:latin typeface="Arial"/>
                <a:ea typeface="Arial"/>
                <a:cs typeface="Arial"/>
              </a:defRPr>
            </a:pPr>
            <a:r>
              <a:rPr sz="1050" b="0">
                <a:solidFill>
                  <a:srgbClr val="555D64"/>
                </a:solidFill>
                <a:latin typeface="Arial"/>
                <a:ea typeface="Arial"/>
                <a:cs typeface="Arial"/>
              </a:rPr>
              <a:t>Basic metals</a:t>
            </a:r>
          </a:p>
        </p:txBody>
      </p:sp>
      <p:sp>
        <p:nvSpPr>
          <p:cNvPr id="17" name="Rectangle 16">
            <a:extLst>
              <a:ext uri="{FF2B5EF4-FFF2-40B4-BE49-F238E27FC236}">
                <a16:creationId xmlns:a16="http://schemas.microsoft.com/office/drawing/2014/main" id="{5DD9D6B7-BFDD-434C-81B8-8C6A1A83E560}"/>
              </a:ext>
            </a:extLst>
          </p:cNvPr>
          <p:cNvSpPr>
            <a:spLocks noGrp="1"/>
          </p:cNvSpPr>
          <p:nvPr/>
        </p:nvSpPr>
        <p:spPr>
          <a:xfrm>
            <a:off x="1905000" y="4686300"/>
            <a:ext cx="4184142" cy="447675"/>
          </a:xfrm>
          <a:prstGeom prst="rect">
            <a:avLst/>
          </a:prstGeom>
          <a:solidFill>
            <a:srgbClr val="1E6CB3"/>
          </a:solidFill>
          <a:ln w="0">
            <a:noFill/>
          </a:ln>
        </p:spPr>
        <p:txBody>
          <a:bodyPr/>
          <a:lstStyle/>
          <a:p>
            <a:endParaRPr lang="en-GB"/>
          </a:p>
        </p:txBody>
      </p:sp>
      <p:sp>
        <p:nvSpPr>
          <p:cNvPr id="18" name="Rectangle 17">
            <a:extLst>
              <a:ext uri="{FF2B5EF4-FFF2-40B4-BE49-F238E27FC236}">
                <a16:creationId xmlns:a16="http://schemas.microsoft.com/office/drawing/2014/main" id="{9C908B88-1002-4F9E-92A2-9E867857071D}"/>
              </a:ext>
            </a:extLst>
          </p:cNvPr>
          <p:cNvSpPr>
            <a:spLocks noGrp="1"/>
          </p:cNvSpPr>
          <p:nvPr/>
        </p:nvSpPr>
        <p:spPr>
          <a:xfrm>
            <a:off x="6165342" y="4686300"/>
            <a:ext cx="762000" cy="447675"/>
          </a:xfrm>
          <a:prstGeom prst="rect">
            <a:avLst/>
          </a:prstGeom>
          <a:noFill/>
          <a:ln w="0">
            <a:noFill/>
          </a:ln>
        </p:spPr>
        <p:txBody>
          <a:bodyPr anchor="ctr">
            <a:normAutofit fontScale="87966"/>
          </a:bodyPr>
          <a:lstStyle/>
          <a:p>
            <a:pPr algn="l">
              <a:defRPr sz="1425" b="1">
                <a:solidFill>
                  <a:srgbClr val="17212B"/>
                </a:solidFill>
                <a:latin typeface="Arial"/>
                <a:ea typeface="Arial"/>
                <a:cs typeface="Arial"/>
              </a:defRPr>
            </a:pPr>
            <a:r>
              <a:rPr sz="1425" b="1">
                <a:solidFill>
                  <a:srgbClr val="17212B"/>
                </a:solidFill>
                <a:latin typeface="Arial"/>
                <a:ea typeface="Arial"/>
                <a:cs typeface="Arial"/>
              </a:rPr>
              <a:t>11.56%</a:t>
            </a:r>
          </a:p>
        </p:txBody>
      </p:sp>
      <p:sp>
        <p:nvSpPr>
          <p:cNvPr id="19" name="Rectangle 18">
            <a:extLst>
              <a:ext uri="{FF2B5EF4-FFF2-40B4-BE49-F238E27FC236}">
                <a16:creationId xmlns:a16="http://schemas.microsoft.com/office/drawing/2014/main" id="{CF114F13-322C-4C74-A4EA-887BEBEA018C}"/>
              </a:ext>
            </a:extLst>
          </p:cNvPr>
          <p:cNvSpPr>
            <a:spLocks noGrp="1"/>
          </p:cNvSpPr>
          <p:nvPr/>
        </p:nvSpPr>
        <p:spPr>
          <a:xfrm>
            <a:off x="1790700" y="5353050"/>
            <a:ext cx="285750" cy="285750"/>
          </a:xfrm>
          <a:prstGeom prst="rect">
            <a:avLst/>
          </a:prstGeom>
          <a:noFill/>
          <a:ln w="0">
            <a:noFill/>
          </a:ln>
        </p:spPr>
        <p:txBody>
          <a:bodyPr anchor="ctr">
            <a:normAutofit/>
          </a:bodyPr>
          <a:lstStyle/>
          <a:p>
            <a:pPr algn="ctr">
              <a:defRPr sz="1200" b="0">
                <a:solidFill>
                  <a:srgbClr val="45525E"/>
                </a:solidFill>
                <a:latin typeface="Arial"/>
                <a:ea typeface="Arial"/>
                <a:cs typeface="Arial"/>
              </a:defRPr>
            </a:pPr>
            <a:r>
              <a:rPr sz="1200" b="0">
                <a:solidFill>
                  <a:srgbClr val="45525E"/>
                </a:solidFill>
                <a:latin typeface="Arial"/>
                <a:ea typeface="Arial"/>
                <a:cs typeface="Arial"/>
              </a:rPr>
              <a:t>0</a:t>
            </a:r>
          </a:p>
        </p:txBody>
      </p:sp>
      <p:sp>
        <p:nvSpPr>
          <p:cNvPr id="20" name="Rectangle 19">
            <a:extLst>
              <a:ext uri="{FF2B5EF4-FFF2-40B4-BE49-F238E27FC236}">
                <a16:creationId xmlns:a16="http://schemas.microsoft.com/office/drawing/2014/main" id="{7CA8858D-AD1C-4291-BF9B-CD3CAD94553D}"/>
              </a:ext>
            </a:extLst>
          </p:cNvPr>
          <p:cNvSpPr>
            <a:spLocks noGrp="1"/>
          </p:cNvSpPr>
          <p:nvPr/>
        </p:nvSpPr>
        <p:spPr>
          <a:xfrm>
            <a:off x="3600450" y="5353050"/>
            <a:ext cx="285750" cy="285750"/>
          </a:xfrm>
          <a:prstGeom prst="rect">
            <a:avLst/>
          </a:prstGeom>
          <a:noFill/>
          <a:ln w="0">
            <a:noFill/>
          </a:ln>
        </p:spPr>
        <p:txBody>
          <a:bodyPr anchor="ctr">
            <a:normAutofit/>
          </a:bodyPr>
          <a:lstStyle/>
          <a:p>
            <a:pPr algn="ctr">
              <a:defRPr sz="1200" b="0">
                <a:solidFill>
                  <a:srgbClr val="45525E"/>
                </a:solidFill>
                <a:latin typeface="Arial"/>
                <a:ea typeface="Arial"/>
                <a:cs typeface="Arial"/>
              </a:defRPr>
            </a:pPr>
            <a:r>
              <a:rPr sz="1200" b="0">
                <a:solidFill>
                  <a:srgbClr val="45525E"/>
                </a:solidFill>
                <a:latin typeface="Arial"/>
                <a:ea typeface="Arial"/>
                <a:cs typeface="Arial"/>
              </a:rPr>
              <a:t>5</a:t>
            </a:r>
          </a:p>
        </p:txBody>
      </p:sp>
      <p:sp>
        <p:nvSpPr>
          <p:cNvPr id="21" name="Rectangle 20">
            <a:extLst>
              <a:ext uri="{FF2B5EF4-FFF2-40B4-BE49-F238E27FC236}">
                <a16:creationId xmlns:a16="http://schemas.microsoft.com/office/drawing/2014/main" id="{3A4BA5A5-1C68-4337-B2C3-9D0275D168F1}"/>
              </a:ext>
            </a:extLst>
          </p:cNvPr>
          <p:cNvSpPr>
            <a:spLocks noGrp="1"/>
          </p:cNvSpPr>
          <p:nvPr/>
        </p:nvSpPr>
        <p:spPr>
          <a:xfrm>
            <a:off x="5410200" y="5353050"/>
            <a:ext cx="285750" cy="285750"/>
          </a:xfrm>
          <a:prstGeom prst="rect">
            <a:avLst/>
          </a:prstGeom>
          <a:noFill/>
          <a:ln w="0">
            <a:noFill/>
          </a:ln>
        </p:spPr>
        <p:txBody>
          <a:bodyPr anchor="ctr">
            <a:normAutofit fontScale="68328" lnSpcReduction="10000"/>
          </a:bodyPr>
          <a:lstStyle/>
          <a:p>
            <a:pPr algn="ctr">
              <a:defRPr sz="1200" b="0">
                <a:solidFill>
                  <a:srgbClr val="45525E"/>
                </a:solidFill>
                <a:latin typeface="Arial"/>
                <a:ea typeface="Arial"/>
                <a:cs typeface="Arial"/>
              </a:defRPr>
            </a:pPr>
            <a:r>
              <a:rPr sz="1200" b="0">
                <a:solidFill>
                  <a:srgbClr val="45525E"/>
                </a:solidFill>
                <a:latin typeface="Arial"/>
                <a:ea typeface="Arial"/>
                <a:cs typeface="Arial"/>
              </a:rPr>
              <a:t>10</a:t>
            </a:r>
          </a:p>
        </p:txBody>
      </p:sp>
      <p:sp>
        <p:nvSpPr>
          <p:cNvPr id="22" name="Rectangle 21">
            <a:extLst>
              <a:ext uri="{FF2B5EF4-FFF2-40B4-BE49-F238E27FC236}">
                <a16:creationId xmlns:a16="http://schemas.microsoft.com/office/drawing/2014/main" id="{5650B970-9D3C-4B07-A61A-75366E093F3C}"/>
              </a:ext>
            </a:extLst>
          </p:cNvPr>
          <p:cNvSpPr>
            <a:spLocks noGrp="1"/>
          </p:cNvSpPr>
          <p:nvPr/>
        </p:nvSpPr>
        <p:spPr>
          <a:xfrm>
            <a:off x="7219950" y="5353050"/>
            <a:ext cx="285750" cy="285750"/>
          </a:xfrm>
          <a:prstGeom prst="rect">
            <a:avLst/>
          </a:prstGeom>
          <a:noFill/>
          <a:ln w="0">
            <a:noFill/>
          </a:ln>
        </p:spPr>
        <p:txBody>
          <a:bodyPr anchor="ctr">
            <a:normAutofit fontScale="68328" lnSpcReduction="10000"/>
          </a:bodyPr>
          <a:lstStyle/>
          <a:p>
            <a:pPr algn="ctr">
              <a:defRPr sz="1200" b="0">
                <a:solidFill>
                  <a:srgbClr val="45525E"/>
                </a:solidFill>
                <a:latin typeface="Arial"/>
                <a:ea typeface="Arial"/>
                <a:cs typeface="Arial"/>
              </a:defRPr>
            </a:pPr>
            <a:r>
              <a:rPr sz="1200" b="0">
                <a:solidFill>
                  <a:srgbClr val="45525E"/>
                </a:solidFill>
                <a:latin typeface="Arial"/>
                <a:ea typeface="Arial"/>
                <a:cs typeface="Arial"/>
              </a:rPr>
              <a:t>15</a:t>
            </a:r>
          </a:p>
        </p:txBody>
      </p:sp>
      <p:sp>
        <p:nvSpPr>
          <p:cNvPr id="23" name="Rectangle 22">
            <a:extLst>
              <a:ext uri="{FF2B5EF4-FFF2-40B4-BE49-F238E27FC236}">
                <a16:creationId xmlns:a16="http://schemas.microsoft.com/office/drawing/2014/main" id="{E5B1293B-1E76-4DCF-9910-377D10AD29CE}"/>
              </a:ext>
            </a:extLst>
          </p:cNvPr>
          <p:cNvSpPr>
            <a:spLocks noGrp="1"/>
          </p:cNvSpPr>
          <p:nvPr/>
        </p:nvSpPr>
        <p:spPr>
          <a:xfrm>
            <a:off x="8343900" y="1714500"/>
            <a:ext cx="3238500" cy="247650"/>
          </a:xfrm>
          <a:prstGeom prst="rect">
            <a:avLst/>
          </a:prstGeom>
          <a:noFill/>
          <a:ln w="0">
            <a:noFill/>
          </a:ln>
        </p:spPr>
        <p:txBody>
          <a:bodyPr anchor="ctr">
            <a:normAutofit fontScale="92917" lnSpcReduction="10000"/>
          </a:bodyPr>
          <a:lstStyle/>
          <a:p>
            <a:pPr algn="l">
              <a:defRPr sz="1200" b="1">
                <a:solidFill>
                  <a:srgbClr val="687581"/>
                </a:solidFill>
                <a:latin typeface="Arial"/>
                <a:ea typeface="Arial"/>
                <a:cs typeface="Arial"/>
              </a:defRPr>
            </a:pPr>
            <a:r>
              <a:rPr sz="1200" b="1">
                <a:solidFill>
                  <a:srgbClr val="687581"/>
                </a:solidFill>
                <a:latin typeface="Arial"/>
                <a:ea typeface="Arial"/>
                <a:cs typeface="Arial"/>
              </a:rPr>
              <a:t>LATEST UPDATE: FY2024–25</a:t>
            </a:r>
          </a:p>
        </p:txBody>
      </p:sp>
      <p:sp>
        <p:nvSpPr>
          <p:cNvPr id="24" name="Rectangle 23">
            <a:extLst>
              <a:ext uri="{FF2B5EF4-FFF2-40B4-BE49-F238E27FC236}">
                <a16:creationId xmlns:a16="http://schemas.microsoft.com/office/drawing/2014/main" id="{C9E4BB12-FA09-4B07-989A-234338E4D9FE}"/>
              </a:ext>
            </a:extLst>
          </p:cNvPr>
          <p:cNvSpPr>
            <a:spLocks noGrp="1"/>
          </p:cNvSpPr>
          <p:nvPr/>
        </p:nvSpPr>
        <p:spPr>
          <a:xfrm>
            <a:off x="8343900" y="2095500"/>
            <a:ext cx="3238500" cy="457200"/>
          </a:xfrm>
          <a:prstGeom prst="rect">
            <a:avLst/>
          </a:prstGeom>
          <a:noFill/>
          <a:ln w="0">
            <a:noFill/>
          </a:ln>
        </p:spPr>
        <p:txBody>
          <a:bodyPr anchor="ctr">
            <a:normAutofit fontScale="96389" lnSpcReduction="10000"/>
          </a:bodyPr>
          <a:lstStyle/>
          <a:p>
            <a:pPr algn="l">
              <a:defRPr sz="2700" b="1">
                <a:solidFill>
                  <a:srgbClr val="1E6CB3"/>
                </a:solidFill>
                <a:latin typeface="Arial"/>
                <a:ea typeface="Arial"/>
                <a:cs typeface="Arial"/>
              </a:defRPr>
            </a:pPr>
            <a:r>
              <a:rPr sz="2700" b="1">
                <a:solidFill>
                  <a:srgbClr val="1E6CB3"/>
                </a:solidFill>
                <a:latin typeface="Arial"/>
                <a:ea typeface="Arial"/>
                <a:cs typeface="Arial"/>
              </a:rPr>
              <a:t>₹26.94 lakh crore</a:t>
            </a:r>
          </a:p>
        </p:txBody>
      </p:sp>
      <p:sp>
        <p:nvSpPr>
          <p:cNvPr id="25" name="Rectangle 24">
            <a:extLst>
              <a:ext uri="{FF2B5EF4-FFF2-40B4-BE49-F238E27FC236}">
                <a16:creationId xmlns:a16="http://schemas.microsoft.com/office/drawing/2014/main" id="{9FD9D132-9857-4F67-8D1F-65F919A68D51}"/>
              </a:ext>
            </a:extLst>
          </p:cNvPr>
          <p:cNvSpPr>
            <a:spLocks noGrp="1"/>
          </p:cNvSpPr>
          <p:nvPr/>
        </p:nvSpPr>
        <p:spPr>
          <a:xfrm>
            <a:off x="8343900" y="2571750"/>
            <a:ext cx="3238500" cy="514350"/>
          </a:xfrm>
          <a:prstGeom prst="rect">
            <a:avLst/>
          </a:prstGeom>
          <a:noFill/>
          <a:ln w="0">
            <a:noFill/>
          </a:ln>
        </p:spPr>
        <p:txBody>
          <a:bodyPr anchor="ctr">
            <a:normAutofit fontScale="92500" lnSpcReduction="10000"/>
          </a:bodyPr>
          <a:lstStyle/>
          <a:p>
            <a:pPr algn="l">
              <a:defRPr sz="1500" b="0">
                <a:solidFill>
                  <a:srgbClr val="45525E"/>
                </a:solidFill>
                <a:latin typeface="Arial"/>
                <a:ea typeface="Arial"/>
                <a:cs typeface="Arial"/>
              </a:defRPr>
            </a:pPr>
            <a:r>
              <a:rPr sz="1500" b="0">
                <a:solidFill>
                  <a:srgbClr val="45525E"/>
                </a:solidFill>
                <a:latin typeface="Arial"/>
                <a:ea typeface="Arial"/>
                <a:cs typeface="Arial"/>
              </a:rPr>
              <a:t>Registered manufacturing GVA</a:t>
            </a:r>
          </a:p>
          <a:p>
            <a:pPr algn="l">
              <a:defRPr sz="1500" b="0">
                <a:solidFill>
                  <a:srgbClr val="45525E"/>
                </a:solidFill>
                <a:latin typeface="Arial"/>
                <a:ea typeface="Arial"/>
                <a:cs typeface="Arial"/>
              </a:defRPr>
            </a:pPr>
            <a:r>
              <a:rPr sz="1500" b="0">
                <a:solidFill>
                  <a:srgbClr val="45525E"/>
                </a:solidFill>
                <a:latin typeface="Arial"/>
                <a:ea typeface="Arial"/>
                <a:cs typeface="Arial"/>
              </a:rPr>
              <a:t>current prices</a:t>
            </a:r>
          </a:p>
        </p:txBody>
      </p:sp>
      <p:sp>
        <p:nvSpPr>
          <p:cNvPr id="26" name="Rectangle 25">
            <a:extLst>
              <a:ext uri="{FF2B5EF4-FFF2-40B4-BE49-F238E27FC236}">
                <a16:creationId xmlns:a16="http://schemas.microsoft.com/office/drawing/2014/main" id="{9EEFD4D6-53BE-43D5-A7A3-B73E7398F50E}"/>
              </a:ext>
            </a:extLst>
          </p:cNvPr>
          <p:cNvSpPr>
            <a:spLocks noGrp="1"/>
          </p:cNvSpPr>
          <p:nvPr/>
        </p:nvSpPr>
        <p:spPr>
          <a:xfrm>
            <a:off x="8343900" y="3295650"/>
            <a:ext cx="3238500" cy="457200"/>
          </a:xfrm>
          <a:prstGeom prst="rect">
            <a:avLst/>
          </a:prstGeom>
          <a:noFill/>
          <a:ln w="0">
            <a:noFill/>
          </a:ln>
        </p:spPr>
        <p:txBody>
          <a:bodyPr anchor="ctr">
            <a:normAutofit fontScale="96389" lnSpcReduction="10000"/>
          </a:bodyPr>
          <a:lstStyle/>
          <a:p>
            <a:pPr algn="l">
              <a:defRPr sz="2700" b="1">
                <a:solidFill>
                  <a:srgbClr val="7451A8"/>
                </a:solidFill>
                <a:latin typeface="Arial"/>
                <a:ea typeface="Arial"/>
                <a:cs typeface="Arial"/>
              </a:defRPr>
            </a:pPr>
            <a:r>
              <a:rPr sz="2700" b="1">
                <a:solidFill>
                  <a:srgbClr val="7451A8"/>
                </a:solidFill>
                <a:latin typeface="Arial"/>
                <a:ea typeface="Arial"/>
                <a:cs typeface="Arial"/>
              </a:rPr>
              <a:t>+9.59%</a:t>
            </a:r>
          </a:p>
        </p:txBody>
      </p:sp>
      <p:sp>
        <p:nvSpPr>
          <p:cNvPr id="27" name="Rectangle 26">
            <a:extLst>
              <a:ext uri="{FF2B5EF4-FFF2-40B4-BE49-F238E27FC236}">
                <a16:creationId xmlns:a16="http://schemas.microsoft.com/office/drawing/2014/main" id="{D4B7EDDD-B527-4866-9AC7-FF57960BCC72}"/>
              </a:ext>
            </a:extLst>
          </p:cNvPr>
          <p:cNvSpPr>
            <a:spLocks noGrp="1"/>
          </p:cNvSpPr>
          <p:nvPr/>
        </p:nvSpPr>
        <p:spPr>
          <a:xfrm>
            <a:off x="8343900" y="3771900"/>
            <a:ext cx="3238500" cy="514350"/>
          </a:xfrm>
          <a:prstGeom prst="rect">
            <a:avLst/>
          </a:prstGeom>
          <a:noFill/>
          <a:ln w="0">
            <a:noFill/>
          </a:ln>
        </p:spPr>
        <p:txBody>
          <a:bodyPr anchor="ctr">
            <a:normAutofit fontScale="92500" lnSpcReduction="10000"/>
          </a:bodyPr>
          <a:lstStyle/>
          <a:p>
            <a:pPr algn="l">
              <a:defRPr sz="1500" b="0">
                <a:solidFill>
                  <a:srgbClr val="45525E"/>
                </a:solidFill>
                <a:latin typeface="Arial"/>
                <a:ea typeface="Arial"/>
                <a:cs typeface="Arial"/>
              </a:defRPr>
            </a:pPr>
            <a:r>
              <a:rPr sz="1500" b="0">
                <a:solidFill>
                  <a:srgbClr val="45525E"/>
                </a:solidFill>
                <a:latin typeface="Arial"/>
                <a:ea typeface="Arial"/>
                <a:cs typeface="Arial"/>
              </a:rPr>
              <a:t>Year-on-year GVA growth</a:t>
            </a:r>
          </a:p>
          <a:p>
            <a:pPr algn="l">
              <a:defRPr sz="1500" b="0">
                <a:solidFill>
                  <a:srgbClr val="45525E"/>
                </a:solidFill>
                <a:latin typeface="Arial"/>
                <a:ea typeface="Arial"/>
                <a:cs typeface="Arial"/>
              </a:defRPr>
            </a:pPr>
            <a:r>
              <a:rPr sz="1500" b="0">
                <a:solidFill>
                  <a:srgbClr val="45525E"/>
                </a:solidFill>
                <a:latin typeface="Arial"/>
                <a:ea typeface="Arial"/>
                <a:cs typeface="Arial"/>
              </a:rPr>
              <a:t>ASI 2024–25</a:t>
            </a:r>
          </a:p>
        </p:txBody>
      </p:sp>
      <p:sp>
        <p:nvSpPr>
          <p:cNvPr id="28" name="Rectangle 27">
            <a:extLst>
              <a:ext uri="{FF2B5EF4-FFF2-40B4-BE49-F238E27FC236}">
                <a16:creationId xmlns:a16="http://schemas.microsoft.com/office/drawing/2014/main" id="{6E50D147-DCAD-45E9-B58D-B871FD31707D}"/>
              </a:ext>
            </a:extLst>
          </p:cNvPr>
          <p:cNvSpPr>
            <a:spLocks noGrp="1"/>
          </p:cNvSpPr>
          <p:nvPr/>
        </p:nvSpPr>
        <p:spPr>
          <a:xfrm>
            <a:off x="8343900" y="4495800"/>
            <a:ext cx="3238500" cy="457200"/>
          </a:xfrm>
          <a:prstGeom prst="rect">
            <a:avLst/>
          </a:prstGeom>
          <a:noFill/>
          <a:ln w="0">
            <a:noFill/>
          </a:ln>
        </p:spPr>
        <p:txBody>
          <a:bodyPr anchor="ctr">
            <a:normAutofit fontScale="96389" lnSpcReduction="10000"/>
          </a:bodyPr>
          <a:lstStyle/>
          <a:p>
            <a:pPr algn="l">
              <a:defRPr sz="2700" b="1">
                <a:solidFill>
                  <a:srgbClr val="E07B39"/>
                </a:solidFill>
                <a:latin typeface="Arial"/>
                <a:ea typeface="Arial"/>
                <a:cs typeface="Arial"/>
              </a:defRPr>
            </a:pPr>
            <a:r>
              <a:rPr sz="2700" b="1">
                <a:solidFill>
                  <a:srgbClr val="E07B39"/>
                </a:solidFill>
                <a:latin typeface="Arial"/>
                <a:ea typeface="Arial"/>
                <a:cs typeface="Arial"/>
              </a:rPr>
              <a:t>&gt;45%</a:t>
            </a:r>
          </a:p>
        </p:txBody>
      </p:sp>
      <p:sp>
        <p:nvSpPr>
          <p:cNvPr id="29" name="Rectangle 28">
            <a:extLst>
              <a:ext uri="{FF2B5EF4-FFF2-40B4-BE49-F238E27FC236}">
                <a16:creationId xmlns:a16="http://schemas.microsoft.com/office/drawing/2014/main" id="{A072352E-AC58-4439-BA34-1B27844C6EDA}"/>
              </a:ext>
            </a:extLst>
          </p:cNvPr>
          <p:cNvSpPr>
            <a:spLocks noGrp="1"/>
          </p:cNvSpPr>
          <p:nvPr/>
        </p:nvSpPr>
        <p:spPr>
          <a:xfrm>
            <a:off x="8343900" y="4972050"/>
            <a:ext cx="3238500" cy="514350"/>
          </a:xfrm>
          <a:prstGeom prst="rect">
            <a:avLst/>
          </a:prstGeom>
          <a:noFill/>
          <a:ln w="0">
            <a:noFill/>
          </a:ln>
        </p:spPr>
        <p:txBody>
          <a:bodyPr anchor="ctr">
            <a:normAutofit fontScale="92500" lnSpcReduction="10000"/>
          </a:bodyPr>
          <a:lstStyle/>
          <a:p>
            <a:pPr algn="l">
              <a:defRPr sz="1500" b="0">
                <a:solidFill>
                  <a:srgbClr val="45525E"/>
                </a:solidFill>
                <a:latin typeface="Arial"/>
                <a:ea typeface="Arial"/>
                <a:cs typeface="Arial"/>
              </a:defRPr>
            </a:pPr>
            <a:r>
              <a:rPr sz="1500" b="0">
                <a:solidFill>
                  <a:srgbClr val="45525E"/>
                </a:solidFill>
                <a:latin typeface="Arial"/>
                <a:ea typeface="Arial"/>
                <a:cs typeface="Arial"/>
              </a:rPr>
              <a:t>Combined GVA share of the same</a:t>
            </a:r>
          </a:p>
          <a:p>
            <a:pPr algn="l">
              <a:defRPr sz="1500" b="0">
                <a:solidFill>
                  <a:srgbClr val="45525E"/>
                </a:solidFill>
                <a:latin typeface="Arial"/>
                <a:ea typeface="Arial"/>
                <a:cs typeface="Arial"/>
              </a:defRPr>
            </a:pPr>
            <a:r>
              <a:rPr sz="1500" b="0">
                <a:solidFill>
                  <a:srgbClr val="45525E"/>
                </a:solidFill>
                <a:latin typeface="Arial"/>
                <a:ea typeface="Arial"/>
                <a:cs typeface="Arial"/>
              </a:rPr>
              <a:t>five leading industries</a:t>
            </a:r>
          </a:p>
        </p:txBody>
      </p:sp>
      <p:sp>
        <p:nvSpPr>
          <p:cNvPr id="30" name="Rectangle 29">
            <a:extLst>
              <a:ext uri="{FF2B5EF4-FFF2-40B4-BE49-F238E27FC236}">
                <a16:creationId xmlns:a16="http://schemas.microsoft.com/office/drawing/2014/main" id="{A4A2A5B2-F214-4843-B8DF-463B6098434D}"/>
              </a:ext>
            </a:extLst>
          </p:cNvPr>
          <p:cNvSpPr>
            <a:spLocks noGrp="1"/>
          </p:cNvSpPr>
          <p:nvPr/>
        </p:nvSpPr>
        <p:spPr>
          <a:xfrm>
            <a:off x="609600" y="6000750"/>
            <a:ext cx="10972800" cy="533400"/>
          </a:xfrm>
          <a:prstGeom prst="rect">
            <a:avLst/>
          </a:prstGeom>
          <a:noFill/>
          <a:ln w="0">
            <a:noFill/>
          </a:ln>
        </p:spPr>
        <p:txBody>
          <a:bodyPr anchor="t">
            <a:normAutofit/>
          </a:bodyPr>
          <a:lstStyle/>
          <a:p>
            <a:pPr algn="l">
              <a:defRPr sz="975" b="0">
                <a:solidFill>
                  <a:srgbClr val="687581"/>
                </a:solidFill>
                <a:latin typeface="Arial"/>
                <a:ea typeface="Arial"/>
                <a:cs typeface="Arial"/>
              </a:defRPr>
            </a:pPr>
            <a:r>
              <a:rPr sz="975" b="0">
                <a:solidFill>
                  <a:srgbClr val="687581"/>
                </a:solidFill>
                <a:latin typeface="Arial"/>
                <a:ea typeface="Arial"/>
                <a:cs typeface="Arial"/>
              </a:rPr>
              <a:t>Analysis: the top-five share rose from 44.12% in FY2023–24 to above 45% in FY2024–25. Food led employment, while basic metals led GVA. Source: MoSPI ASI 2023–24 Vol I and ASI 2024–25 press note. Registered factories; current prices.</a:t>
            </a:r>
          </a:p>
        </p:txBody>
      </p:sp>
      <p:graphicFrame>
        <p:nvGraphicFramePr>
          <p:cNvPr id="62" name="Chart"/>
          <p:cNvGraphicFramePr/>
          <p:nvPr/>
        </p:nvGraphicFramePr>
        <p:xfrm>
          <a:off x="514350" y="1981200"/>
          <a:ext cx="7372350" cy="37147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2196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D2EA-E789-A2CD-2A17-5EAA5F125554}"/>
              </a:ext>
            </a:extLst>
          </p:cNvPr>
          <p:cNvSpPr>
            <a:spLocks noGrp="1"/>
          </p:cNvSpPr>
          <p:nvPr>
            <p:ph type="title"/>
          </p:nvPr>
        </p:nvSpPr>
        <p:spPr/>
        <p:txBody>
          <a:bodyPr/>
          <a:lstStyle/>
          <a:p>
            <a:r>
              <a:rPr lang="sv-SE" dirty="0" err="1"/>
              <a:t>Why</a:t>
            </a:r>
            <a:r>
              <a:rPr lang="sv-SE" dirty="0"/>
              <a:t> </a:t>
            </a:r>
            <a:r>
              <a:rPr lang="sv-SE" dirty="0" err="1"/>
              <a:t>we</a:t>
            </a:r>
            <a:r>
              <a:rPr lang="sv-SE" dirty="0"/>
              <a:t> </a:t>
            </a:r>
            <a:r>
              <a:rPr lang="sv-SE" dirty="0" err="1"/>
              <a:t>are</a:t>
            </a:r>
            <a:r>
              <a:rPr lang="sv-SE" dirty="0"/>
              <a:t> </a:t>
            </a:r>
            <a:r>
              <a:rPr lang="sv-SE" dirty="0" err="1"/>
              <a:t>here</a:t>
            </a:r>
            <a:r>
              <a:rPr lang="sv-SE" dirty="0"/>
              <a:t> </a:t>
            </a:r>
            <a:r>
              <a:rPr lang="sv-SE" dirty="0" err="1"/>
              <a:t>today</a:t>
            </a:r>
            <a:endParaRPr lang="sv-SE" dirty="0"/>
          </a:p>
        </p:txBody>
      </p:sp>
      <p:graphicFrame>
        <p:nvGraphicFramePr>
          <p:cNvPr id="4" name="Diagram 3">
            <a:extLst>
              <a:ext uri="{FF2B5EF4-FFF2-40B4-BE49-F238E27FC236}">
                <a16:creationId xmlns:a16="http://schemas.microsoft.com/office/drawing/2014/main" id="{A1FDAA8F-A595-57F1-9295-9CC0D76FA549}"/>
              </a:ext>
            </a:extLst>
          </p:cNvPr>
          <p:cNvGraphicFramePr/>
          <p:nvPr>
            <p:extLst>
              <p:ext uri="{D42A27DB-BD31-4B8C-83A1-F6EECF244321}">
                <p14:modId xmlns:p14="http://schemas.microsoft.com/office/powerpoint/2010/main" val="2215886578"/>
              </p:ext>
            </p:extLst>
          </p:nvPr>
        </p:nvGraphicFramePr>
        <p:xfrm>
          <a:off x="294639" y="1267650"/>
          <a:ext cx="11063172" cy="50850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5814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5F05E-96E9-8C7F-E3DB-1D91A20564CA}"/>
              </a:ext>
            </a:extLst>
          </p:cNvPr>
          <p:cNvSpPr>
            <a:spLocks noGrp="1"/>
          </p:cNvSpPr>
          <p:nvPr>
            <p:ph type="title"/>
          </p:nvPr>
        </p:nvSpPr>
        <p:spPr/>
        <p:txBody>
          <a:bodyPr/>
          <a:lstStyle/>
          <a:p>
            <a:r>
              <a:rPr lang="sv-SE" dirty="0"/>
              <a:t>EPDs – an </a:t>
            </a:r>
            <a:r>
              <a:rPr lang="sv-SE" dirty="0" err="1"/>
              <a:t>increasing</a:t>
            </a:r>
            <a:r>
              <a:rPr lang="sv-SE" dirty="0"/>
              <a:t> </a:t>
            </a:r>
            <a:r>
              <a:rPr lang="sv-SE" dirty="0" err="1"/>
              <a:t>demand</a:t>
            </a:r>
            <a:endParaRPr lang="sv-SE" dirty="0"/>
          </a:p>
        </p:txBody>
      </p:sp>
      <p:sp>
        <p:nvSpPr>
          <p:cNvPr id="3" name="Text Placeholder 2">
            <a:extLst>
              <a:ext uri="{FF2B5EF4-FFF2-40B4-BE49-F238E27FC236}">
                <a16:creationId xmlns:a16="http://schemas.microsoft.com/office/drawing/2014/main" id="{553663A8-E915-E645-28E1-0B86D28A42C1}"/>
              </a:ext>
            </a:extLst>
          </p:cNvPr>
          <p:cNvSpPr>
            <a:spLocks noGrp="1"/>
          </p:cNvSpPr>
          <p:nvPr>
            <p:ph type="body" sz="quarter" idx="10"/>
          </p:nvPr>
        </p:nvSpPr>
        <p:spPr>
          <a:xfrm>
            <a:off x="263647" y="1481010"/>
            <a:ext cx="4511553" cy="3085711"/>
          </a:xfrm>
        </p:spPr>
        <p:txBody>
          <a:bodyPr/>
          <a:lstStyle/>
          <a:p>
            <a:r>
              <a:rPr lang="en-US" dirty="0"/>
              <a:t>The EPD market is poised for remarkable growth, with a projected compound annual growth rate (CAGR) of 13.6% from 2026 to 2033.</a:t>
            </a:r>
          </a:p>
          <a:p>
            <a:r>
              <a:rPr lang="en-US" dirty="0"/>
              <a:t>EPDs published in IES have increased with over 30% since 2025 – and 2026 is still not over.</a:t>
            </a:r>
          </a:p>
          <a:p>
            <a:r>
              <a:rPr lang="sv-SE" dirty="0" err="1"/>
              <a:t>Regulations</a:t>
            </a:r>
            <a:r>
              <a:rPr lang="sv-SE" dirty="0"/>
              <a:t>, </a:t>
            </a:r>
            <a:r>
              <a:rPr lang="sv-SE" dirty="0" err="1"/>
              <a:t>procurement</a:t>
            </a:r>
            <a:r>
              <a:rPr lang="sv-SE" dirty="0"/>
              <a:t>, green </a:t>
            </a:r>
            <a:r>
              <a:rPr lang="sv-SE" dirty="0" err="1"/>
              <a:t>building</a:t>
            </a:r>
            <a:r>
              <a:rPr lang="sv-SE" dirty="0"/>
              <a:t> </a:t>
            </a:r>
            <a:r>
              <a:rPr lang="sv-SE" dirty="0" err="1"/>
              <a:t>schemes</a:t>
            </a:r>
            <a:r>
              <a:rPr lang="sv-SE" dirty="0"/>
              <a:t> – </a:t>
            </a:r>
            <a:r>
              <a:rPr lang="sv-SE" dirty="0" err="1"/>
              <a:t>several</a:t>
            </a:r>
            <a:r>
              <a:rPr lang="sv-SE" dirty="0"/>
              <a:t> drivers </a:t>
            </a:r>
            <a:r>
              <a:rPr lang="sv-SE" dirty="0" err="1"/>
              <a:t>contributing</a:t>
            </a:r>
            <a:r>
              <a:rPr lang="sv-SE" dirty="0"/>
              <a:t> to </a:t>
            </a:r>
            <a:r>
              <a:rPr lang="sv-SE" dirty="0" err="1"/>
              <a:t>this</a:t>
            </a:r>
            <a:r>
              <a:rPr lang="sv-SE" dirty="0"/>
              <a:t> </a:t>
            </a:r>
            <a:r>
              <a:rPr lang="sv-SE" dirty="0" err="1"/>
              <a:t>increase</a:t>
            </a:r>
            <a:r>
              <a:rPr lang="sv-SE" dirty="0"/>
              <a:t>.</a:t>
            </a:r>
          </a:p>
        </p:txBody>
      </p:sp>
      <p:pic>
        <p:nvPicPr>
          <p:cNvPr id="5" name="Picture 4">
            <a:extLst>
              <a:ext uri="{FF2B5EF4-FFF2-40B4-BE49-F238E27FC236}">
                <a16:creationId xmlns:a16="http://schemas.microsoft.com/office/drawing/2014/main" id="{54C1ABAA-5EB2-E307-680E-8009D9D6DBE0}"/>
              </a:ext>
            </a:extLst>
          </p:cNvPr>
          <p:cNvPicPr>
            <a:picLocks noChangeAspect="1"/>
          </p:cNvPicPr>
          <p:nvPr/>
        </p:nvPicPr>
        <p:blipFill>
          <a:blip r:embed="rId3"/>
          <a:stretch>
            <a:fillRect/>
          </a:stretch>
        </p:blipFill>
        <p:spPr>
          <a:xfrm>
            <a:off x="5477934" y="1912645"/>
            <a:ext cx="5832476" cy="2391757"/>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BB3C4787-A038-8438-2F61-281E1A086B39}"/>
              </a:ext>
            </a:extLst>
          </p:cNvPr>
          <p:cNvSpPr txBox="1"/>
          <p:nvPr/>
        </p:nvSpPr>
        <p:spPr>
          <a:xfrm>
            <a:off x="5520267" y="4566721"/>
            <a:ext cx="5832476" cy="276999"/>
          </a:xfrm>
          <a:prstGeom prst="rect">
            <a:avLst/>
          </a:prstGeom>
          <a:noFill/>
        </p:spPr>
        <p:txBody>
          <a:bodyPr wrap="square" lIns="0" tIns="0" rIns="0" bIns="0" rtlCol="0">
            <a:spAutoFit/>
          </a:bodyPr>
          <a:lstStyle/>
          <a:p>
            <a:pPr algn="l"/>
            <a:r>
              <a:rPr lang="sv-SE" i="1" dirty="0"/>
              <a:t>Construction </a:t>
            </a:r>
            <a:r>
              <a:rPr lang="sv-SE" i="1" dirty="0" err="1"/>
              <a:t>product</a:t>
            </a:r>
            <a:r>
              <a:rPr lang="sv-SE" i="1" dirty="0"/>
              <a:t> EPDs – source: Eco </a:t>
            </a:r>
            <a:r>
              <a:rPr lang="sv-SE" i="1" dirty="0" err="1"/>
              <a:t>Platform</a:t>
            </a:r>
            <a:endParaRPr lang="sv-SE" i="1" dirty="0"/>
          </a:p>
        </p:txBody>
      </p:sp>
    </p:spTree>
    <p:extLst>
      <p:ext uri="{BB962C8B-B14F-4D97-AF65-F5344CB8AC3E}">
        <p14:creationId xmlns:p14="http://schemas.microsoft.com/office/powerpoint/2010/main" val="366769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B9502-8495-0957-AD16-96E3D4582B71}"/>
              </a:ext>
            </a:extLst>
          </p:cNvPr>
          <p:cNvSpPr>
            <a:spLocks noGrp="1"/>
          </p:cNvSpPr>
          <p:nvPr>
            <p:ph type="title"/>
          </p:nvPr>
        </p:nvSpPr>
        <p:spPr>
          <a:xfrm>
            <a:off x="263524" y="512763"/>
            <a:ext cx="10515600" cy="422185"/>
          </a:xfrm>
        </p:spPr>
        <p:txBody>
          <a:bodyPr/>
          <a:lstStyle/>
          <a:p>
            <a:r>
              <a:rPr lang="en-GB" dirty="0"/>
              <a:t>Today’s outcomes</a:t>
            </a:r>
            <a:br>
              <a:rPr lang="en-GB" dirty="0"/>
            </a:br>
            <a:endParaRPr lang="en-GB" dirty="0"/>
          </a:p>
        </p:txBody>
      </p:sp>
      <p:sp>
        <p:nvSpPr>
          <p:cNvPr id="3" name="Rounded Rectangle 5">
            <a:extLst>
              <a:ext uri="{FF2B5EF4-FFF2-40B4-BE49-F238E27FC236}">
                <a16:creationId xmlns:a16="http://schemas.microsoft.com/office/drawing/2014/main" id="{2B786760-61E1-3E82-F03B-617D209CBF37}"/>
              </a:ext>
            </a:extLst>
          </p:cNvPr>
          <p:cNvSpPr/>
          <p:nvPr/>
        </p:nvSpPr>
        <p:spPr>
          <a:xfrm>
            <a:off x="640080" y="1508760"/>
            <a:ext cx="3429000" cy="3931920"/>
          </a:xfrm>
          <a:prstGeom prst="roundRect">
            <a:avLst/>
          </a:prstGeom>
          <a:solidFill>
            <a:srgbClr val="FFFFFF"/>
          </a:solidFill>
          <a:ln>
            <a:solidFill>
              <a:srgbClr val="C8DCC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89BEB462-9473-21D5-2CBE-746DBE647114}"/>
              </a:ext>
            </a:extLst>
          </p:cNvPr>
          <p:cNvSpPr txBox="1"/>
          <p:nvPr/>
        </p:nvSpPr>
        <p:spPr>
          <a:xfrm>
            <a:off x="914400" y="1965960"/>
            <a:ext cx="2880360" cy="914400"/>
          </a:xfrm>
          <a:prstGeom prst="rect">
            <a:avLst/>
          </a:prstGeom>
          <a:noFill/>
        </p:spPr>
        <p:txBody>
          <a:bodyPr wrap="square" lIns="25400" tIns="12700" rIns="25400" bIns="12700">
            <a:spAutoFit/>
          </a:bodyPr>
          <a:lstStyle/>
          <a:p>
            <a:pPr algn="ctr">
              <a:defRPr sz="2100" b="1">
                <a:solidFill>
                  <a:srgbClr val="1E6052"/>
                </a:solidFill>
                <a:latin typeface="Arial"/>
              </a:defRPr>
            </a:pPr>
            <a:r>
              <a:rPr dirty="0"/>
              <a:t>Understand the system</a:t>
            </a:r>
          </a:p>
        </p:txBody>
      </p:sp>
      <p:sp>
        <p:nvSpPr>
          <p:cNvPr id="5" name="TextBox 4">
            <a:extLst>
              <a:ext uri="{FF2B5EF4-FFF2-40B4-BE49-F238E27FC236}">
                <a16:creationId xmlns:a16="http://schemas.microsoft.com/office/drawing/2014/main" id="{9B69DE22-DC3B-8F2C-908B-13C60BD28B33}"/>
              </a:ext>
            </a:extLst>
          </p:cNvPr>
          <p:cNvSpPr txBox="1"/>
          <p:nvPr/>
        </p:nvSpPr>
        <p:spPr>
          <a:xfrm>
            <a:off x="960119" y="3154680"/>
            <a:ext cx="2788920" cy="1280160"/>
          </a:xfrm>
          <a:prstGeom prst="rect">
            <a:avLst/>
          </a:prstGeom>
          <a:noFill/>
        </p:spPr>
        <p:txBody>
          <a:bodyPr wrap="square" lIns="25400" tIns="12700" rIns="25400" bIns="12700">
            <a:spAutoFit/>
          </a:bodyPr>
          <a:lstStyle/>
          <a:p>
            <a:pPr algn="ctr">
              <a:defRPr sz="1400" b="0">
                <a:solidFill>
                  <a:srgbClr val="231F20"/>
                </a:solidFill>
                <a:latin typeface="Arial"/>
              </a:defRPr>
            </a:pPr>
            <a:r>
              <a:t>Explore and identify your starting point.</a:t>
            </a:r>
          </a:p>
        </p:txBody>
      </p:sp>
      <p:sp>
        <p:nvSpPr>
          <p:cNvPr id="6" name="Rounded Rectangle 8">
            <a:extLst>
              <a:ext uri="{FF2B5EF4-FFF2-40B4-BE49-F238E27FC236}">
                <a16:creationId xmlns:a16="http://schemas.microsoft.com/office/drawing/2014/main" id="{193756BC-D031-54BD-33C4-9E464EDBBC28}"/>
              </a:ext>
            </a:extLst>
          </p:cNvPr>
          <p:cNvSpPr/>
          <p:nvPr/>
        </p:nvSpPr>
        <p:spPr>
          <a:xfrm>
            <a:off x="4434840" y="1508760"/>
            <a:ext cx="3429000" cy="3931920"/>
          </a:xfrm>
          <a:prstGeom prst="roundRect">
            <a:avLst/>
          </a:prstGeom>
          <a:solidFill>
            <a:schemeClr val="accent4">
              <a:lumMod val="20000"/>
              <a:lumOff val="80000"/>
            </a:schemeClr>
          </a:solidFill>
          <a:ln>
            <a:solidFill>
              <a:schemeClr val="accent4">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a:extLst>
              <a:ext uri="{FF2B5EF4-FFF2-40B4-BE49-F238E27FC236}">
                <a16:creationId xmlns:a16="http://schemas.microsoft.com/office/drawing/2014/main" id="{DB97AD21-8D84-6BBB-7E09-4E89F2D4E907}"/>
              </a:ext>
            </a:extLst>
          </p:cNvPr>
          <p:cNvSpPr txBox="1"/>
          <p:nvPr/>
        </p:nvSpPr>
        <p:spPr>
          <a:xfrm>
            <a:off x="4709160" y="1965960"/>
            <a:ext cx="2880360" cy="914400"/>
          </a:xfrm>
          <a:prstGeom prst="rect">
            <a:avLst/>
          </a:prstGeom>
          <a:noFill/>
        </p:spPr>
        <p:txBody>
          <a:bodyPr wrap="square" lIns="25400" tIns="12700" rIns="25400" bIns="12700">
            <a:spAutoFit/>
          </a:bodyPr>
          <a:lstStyle/>
          <a:p>
            <a:pPr algn="ctr">
              <a:defRPr sz="2100" b="1">
                <a:solidFill>
                  <a:srgbClr val="1E6052"/>
                </a:solidFill>
                <a:latin typeface="Arial"/>
              </a:defRPr>
            </a:pPr>
            <a:r>
              <a:t>Know how to get started</a:t>
            </a:r>
          </a:p>
        </p:txBody>
      </p:sp>
      <p:sp>
        <p:nvSpPr>
          <p:cNvPr id="8" name="TextBox 7">
            <a:extLst>
              <a:ext uri="{FF2B5EF4-FFF2-40B4-BE49-F238E27FC236}">
                <a16:creationId xmlns:a16="http://schemas.microsoft.com/office/drawing/2014/main" id="{6A5E11FC-55EF-AA54-7510-EDCC6C881F59}"/>
              </a:ext>
            </a:extLst>
          </p:cNvPr>
          <p:cNvSpPr txBox="1"/>
          <p:nvPr/>
        </p:nvSpPr>
        <p:spPr>
          <a:xfrm>
            <a:off x="4754880" y="3154680"/>
            <a:ext cx="2788920" cy="456535"/>
          </a:xfrm>
          <a:prstGeom prst="rect">
            <a:avLst/>
          </a:prstGeom>
          <a:noFill/>
        </p:spPr>
        <p:txBody>
          <a:bodyPr wrap="square" lIns="25400" tIns="12700" rIns="25400" bIns="12700">
            <a:spAutoFit/>
          </a:bodyPr>
          <a:lstStyle/>
          <a:p>
            <a:pPr algn="ctr">
              <a:defRPr sz="1400" b="0">
                <a:solidFill>
                  <a:srgbClr val="231F20"/>
                </a:solidFill>
                <a:latin typeface="Arial"/>
              </a:defRPr>
            </a:pPr>
            <a:r>
              <a:rPr dirty="0"/>
              <a:t>Clarify the roles, rules and </a:t>
            </a:r>
            <a:r>
              <a:rPr lang="sv-SE" dirty="0"/>
              <a:t>the </a:t>
            </a:r>
            <a:r>
              <a:rPr lang="sv-SE" dirty="0" err="1"/>
              <a:t>journey</a:t>
            </a:r>
            <a:endParaRPr dirty="0"/>
          </a:p>
        </p:txBody>
      </p:sp>
      <p:sp>
        <p:nvSpPr>
          <p:cNvPr id="9" name="Rounded Rectangle 11">
            <a:extLst>
              <a:ext uri="{FF2B5EF4-FFF2-40B4-BE49-F238E27FC236}">
                <a16:creationId xmlns:a16="http://schemas.microsoft.com/office/drawing/2014/main" id="{451FBDE8-8A89-4288-1A59-A259245127A7}"/>
              </a:ext>
            </a:extLst>
          </p:cNvPr>
          <p:cNvSpPr/>
          <p:nvPr/>
        </p:nvSpPr>
        <p:spPr>
          <a:xfrm>
            <a:off x="8229600" y="1508760"/>
            <a:ext cx="3429000" cy="3931920"/>
          </a:xfrm>
          <a:prstGeom prst="roundRect">
            <a:avLst/>
          </a:prstGeom>
          <a:solidFill>
            <a:srgbClr val="FFFFFF"/>
          </a:solidFill>
          <a:ln>
            <a:solidFill>
              <a:srgbClr val="C8DCC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7517F664-CDE4-492F-7AC0-9F6937AC4494}"/>
              </a:ext>
            </a:extLst>
          </p:cNvPr>
          <p:cNvSpPr txBox="1"/>
          <p:nvPr/>
        </p:nvSpPr>
        <p:spPr>
          <a:xfrm>
            <a:off x="8503920" y="1965960"/>
            <a:ext cx="2880360" cy="914400"/>
          </a:xfrm>
          <a:prstGeom prst="rect">
            <a:avLst/>
          </a:prstGeom>
          <a:noFill/>
        </p:spPr>
        <p:txBody>
          <a:bodyPr wrap="square" lIns="25400" tIns="12700" rIns="25400" bIns="12700">
            <a:spAutoFit/>
          </a:bodyPr>
          <a:lstStyle/>
          <a:p>
            <a:pPr algn="ctr">
              <a:defRPr sz="2100" b="1">
                <a:solidFill>
                  <a:srgbClr val="1E6052"/>
                </a:solidFill>
                <a:latin typeface="Arial"/>
              </a:defRPr>
            </a:pPr>
            <a:r>
              <a:t>Build confidence to engage</a:t>
            </a:r>
          </a:p>
        </p:txBody>
      </p:sp>
      <p:sp>
        <p:nvSpPr>
          <p:cNvPr id="11" name="TextBox 10">
            <a:extLst>
              <a:ext uri="{FF2B5EF4-FFF2-40B4-BE49-F238E27FC236}">
                <a16:creationId xmlns:a16="http://schemas.microsoft.com/office/drawing/2014/main" id="{DD5EFD59-C704-0AAD-5F7A-38912D69386F}"/>
              </a:ext>
            </a:extLst>
          </p:cNvPr>
          <p:cNvSpPr txBox="1"/>
          <p:nvPr/>
        </p:nvSpPr>
        <p:spPr>
          <a:xfrm>
            <a:off x="8549640" y="3154680"/>
            <a:ext cx="2788920" cy="1280160"/>
          </a:xfrm>
          <a:prstGeom prst="rect">
            <a:avLst/>
          </a:prstGeom>
          <a:noFill/>
        </p:spPr>
        <p:txBody>
          <a:bodyPr wrap="square" lIns="25400" tIns="12700" rIns="25400" bIns="12700">
            <a:spAutoFit/>
          </a:bodyPr>
          <a:lstStyle/>
          <a:p>
            <a:pPr algn="ctr">
              <a:defRPr sz="1400" b="0">
                <a:solidFill>
                  <a:srgbClr val="231F20"/>
                </a:solidFill>
                <a:latin typeface="Arial"/>
              </a:defRPr>
            </a:pPr>
            <a:r>
              <a:t>Leave with a practical path forward.</a:t>
            </a:r>
          </a:p>
        </p:txBody>
      </p:sp>
    </p:spTree>
    <p:extLst>
      <p:ext uri="{BB962C8B-B14F-4D97-AF65-F5344CB8AC3E}">
        <p14:creationId xmlns:p14="http://schemas.microsoft.com/office/powerpoint/2010/main" val="3692790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B4BAF8-1942-7899-53EE-BCACE3FBF377}"/>
              </a:ext>
            </a:extLst>
          </p:cNvPr>
          <p:cNvSpPr>
            <a:spLocks noGrp="1"/>
          </p:cNvSpPr>
          <p:nvPr>
            <p:ph type="body" sz="quarter" idx="10"/>
          </p:nvPr>
        </p:nvSpPr>
        <p:spPr/>
        <p:txBody>
          <a:bodyPr/>
          <a:lstStyle/>
          <a:p>
            <a:r>
              <a:rPr lang="sv-SE" b="1" dirty="0"/>
              <a:t>1. </a:t>
            </a:r>
            <a:r>
              <a:rPr lang="sv-SE" b="1" dirty="0" err="1"/>
              <a:t>How</a:t>
            </a:r>
            <a:r>
              <a:rPr lang="sv-SE" b="1" dirty="0"/>
              <a:t> the International EPD System </a:t>
            </a:r>
            <a:r>
              <a:rPr lang="sv-SE" b="1" dirty="0" err="1"/>
              <a:t>works</a:t>
            </a:r>
            <a:endParaRPr lang="sv-SE" b="1" dirty="0"/>
          </a:p>
        </p:txBody>
      </p:sp>
    </p:spTree>
    <p:extLst>
      <p:ext uri="{BB962C8B-B14F-4D97-AF65-F5344CB8AC3E}">
        <p14:creationId xmlns:p14="http://schemas.microsoft.com/office/powerpoint/2010/main" val="915656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EFDC8-604A-2539-1DE2-B99A84AFA451}"/>
              </a:ext>
            </a:extLst>
          </p:cNvPr>
          <p:cNvSpPr>
            <a:spLocks noGrp="1"/>
          </p:cNvSpPr>
          <p:nvPr>
            <p:ph type="title"/>
          </p:nvPr>
        </p:nvSpPr>
        <p:spPr>
          <a:xfrm>
            <a:off x="263525" y="765175"/>
            <a:ext cx="6809628" cy="1159033"/>
          </a:xfrm>
        </p:spPr>
        <p:txBody>
          <a:bodyPr/>
          <a:lstStyle/>
          <a:p>
            <a:r>
              <a:rPr lang="sv-SE" dirty="0"/>
              <a:t>The International EPD System (IES)</a:t>
            </a:r>
            <a:endParaRPr lang="en-GB" dirty="0"/>
          </a:p>
        </p:txBody>
      </p:sp>
      <p:sp>
        <p:nvSpPr>
          <p:cNvPr id="3" name="Text Placeholder 2">
            <a:extLst>
              <a:ext uri="{FF2B5EF4-FFF2-40B4-BE49-F238E27FC236}">
                <a16:creationId xmlns:a16="http://schemas.microsoft.com/office/drawing/2014/main" id="{0948FF14-E85F-9CBA-EA9C-1A7824BB5A8C}"/>
              </a:ext>
            </a:extLst>
          </p:cNvPr>
          <p:cNvSpPr>
            <a:spLocks noGrp="1"/>
          </p:cNvSpPr>
          <p:nvPr>
            <p:ph type="body" sz="quarter" idx="10"/>
          </p:nvPr>
        </p:nvSpPr>
        <p:spPr>
          <a:xfrm>
            <a:off x="263526" y="1544700"/>
            <a:ext cx="5629274" cy="4328738"/>
          </a:xfrm>
        </p:spPr>
        <p:txBody>
          <a:bodyPr/>
          <a:lstStyle/>
          <a:p>
            <a:r>
              <a:rPr lang="en-GB" sz="1400" b="1" dirty="0"/>
              <a:t>EPD International AB operates the world’s first and longest‑established global EPD Programme, founded in 1997 by Swedish Environmental Protection Agency (SEPA).</a:t>
            </a:r>
          </a:p>
          <a:p>
            <a:r>
              <a:rPr lang="en-GB" sz="1400" b="1" dirty="0"/>
              <a:t>We provide a globally recognised system for developing Environmental Product Declarations (EPDs), supported by a robust digital platform for registration, publication, and data access.</a:t>
            </a:r>
          </a:p>
          <a:p>
            <a:r>
              <a:rPr lang="en-GB" sz="1400" dirty="0"/>
              <a:t>100% owned by IVL Swedish Environmental Research Institute with non‑profit status</a:t>
            </a:r>
          </a:p>
          <a:p>
            <a:r>
              <a:rPr lang="en-GB" sz="1400" dirty="0"/>
              <a:t>More than 35 staff and a truly global presence </a:t>
            </a:r>
          </a:p>
          <a:p>
            <a:r>
              <a:rPr lang="en-GB" sz="1400" dirty="0"/>
              <a:t>Our international licence network enables local implementation with global consistency</a:t>
            </a:r>
          </a:p>
          <a:p>
            <a:r>
              <a:rPr lang="en-GB" sz="1400" dirty="0"/>
              <a:t>ISO 9001 certified programme</a:t>
            </a:r>
          </a:p>
        </p:txBody>
      </p:sp>
      <p:pic>
        <p:nvPicPr>
          <p:cNvPr id="4" name="Picture 3">
            <a:extLst>
              <a:ext uri="{FF2B5EF4-FFF2-40B4-BE49-F238E27FC236}">
                <a16:creationId xmlns:a16="http://schemas.microsoft.com/office/drawing/2014/main" id="{627C302B-B972-B21A-A169-F87DD2B512EB}"/>
              </a:ext>
            </a:extLst>
          </p:cNvPr>
          <p:cNvPicPr>
            <a:picLocks noChangeAspect="1"/>
          </p:cNvPicPr>
          <p:nvPr/>
        </p:nvPicPr>
        <p:blipFill>
          <a:blip r:embed="rId2"/>
          <a:stretch>
            <a:fillRect/>
          </a:stretch>
        </p:blipFill>
        <p:spPr>
          <a:xfrm>
            <a:off x="6214888" y="1531620"/>
            <a:ext cx="6243812" cy="3803338"/>
          </a:xfrm>
          <a:prstGeom prst="rect">
            <a:avLst/>
          </a:prstGeom>
        </p:spPr>
      </p:pic>
      <p:pic>
        <p:nvPicPr>
          <p:cNvPr id="7" name="Picture 6">
            <a:extLst>
              <a:ext uri="{FF2B5EF4-FFF2-40B4-BE49-F238E27FC236}">
                <a16:creationId xmlns:a16="http://schemas.microsoft.com/office/drawing/2014/main" id="{78FD4A07-7758-E543-E826-E770B8FA2EEF}"/>
              </a:ext>
            </a:extLst>
          </p:cNvPr>
          <p:cNvPicPr>
            <a:picLocks noChangeAspect="1"/>
          </p:cNvPicPr>
          <p:nvPr/>
        </p:nvPicPr>
        <p:blipFill>
          <a:blip r:embed="rId3"/>
          <a:stretch>
            <a:fillRect/>
          </a:stretch>
        </p:blipFill>
        <p:spPr>
          <a:xfrm>
            <a:off x="6903720" y="1319521"/>
            <a:ext cx="4610100" cy="9502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010873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04AAD-DF06-606C-B4E6-6DFB74B73109}"/>
              </a:ext>
            </a:extLst>
          </p:cNvPr>
          <p:cNvSpPr>
            <a:spLocks noGrp="1"/>
          </p:cNvSpPr>
          <p:nvPr>
            <p:ph type="title"/>
          </p:nvPr>
        </p:nvSpPr>
        <p:spPr/>
        <p:txBody>
          <a:bodyPr/>
          <a:lstStyle/>
          <a:p>
            <a:r>
              <a:rPr lang="sv-SE" dirty="0"/>
              <a:t>The </a:t>
            </a:r>
            <a:r>
              <a:rPr lang="sv-SE" dirty="0" err="1"/>
              <a:t>Secretariate</a:t>
            </a:r>
            <a:endParaRPr lang="en-GB" dirty="0"/>
          </a:p>
        </p:txBody>
      </p:sp>
      <p:pic>
        <p:nvPicPr>
          <p:cNvPr id="3" name="Picture 2">
            <a:extLst>
              <a:ext uri="{FF2B5EF4-FFF2-40B4-BE49-F238E27FC236}">
                <a16:creationId xmlns:a16="http://schemas.microsoft.com/office/drawing/2014/main" id="{56AD970F-B343-C57A-EE9B-4E33D704A8C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71414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hape 15"/>
          <p:cNvSpPr/>
          <p:nvPr/>
        </p:nvSpPr>
        <p:spPr>
          <a:xfrm>
            <a:off x="725424" y="1481328"/>
            <a:ext cx="3095244" cy="4407889"/>
          </a:xfrm>
          <a:prstGeom prst="roundRect">
            <a:avLst>
              <a:gd name="adj" fmla="val 12903"/>
            </a:avLst>
          </a:prstGeom>
          <a:solidFill>
            <a:schemeClr val="accent2">
              <a:lumMod val="20000"/>
              <a:lumOff val="80000"/>
              <a:alpha val="96000"/>
            </a:schemeClr>
          </a:solidFill>
          <a:ln w="12700">
            <a:solidFill>
              <a:srgbClr val="B9CCC5"/>
            </a:solidFill>
            <a:prstDash val="solid"/>
          </a:ln>
        </p:spPr>
        <p:txBody>
          <a:bodyPr/>
          <a:lstStyle/>
          <a:p>
            <a:endParaRPr lang="en-GB" dirty="0"/>
          </a:p>
        </p:txBody>
      </p:sp>
      <p:sp>
        <p:nvSpPr>
          <p:cNvPr id="2" name="Text 0"/>
          <p:cNvSpPr/>
          <p:nvPr/>
        </p:nvSpPr>
        <p:spPr>
          <a:xfrm>
            <a:off x="502920" y="310896"/>
            <a:ext cx="7040880" cy="411480"/>
          </a:xfrm>
          <a:prstGeom prst="rect">
            <a:avLst/>
          </a:prstGeom>
          <a:noFill/>
          <a:ln/>
        </p:spPr>
        <p:txBody>
          <a:bodyPr wrap="square" lIns="0" tIns="0" rIns="0" bIns="0" rtlCol="0" anchor="ctr"/>
          <a:lstStyle/>
          <a:p>
            <a:pPr marL="0" indent="0">
              <a:buNone/>
            </a:pPr>
            <a:r>
              <a:rPr lang="en-US" sz="2600" b="1" dirty="0">
                <a:solidFill>
                  <a:srgbClr val="202523"/>
                </a:solidFill>
                <a:latin typeface="Aptos Display" pitchFamily="34" charset="0"/>
                <a:ea typeface="Aptos Display" pitchFamily="34" charset="-122"/>
                <a:cs typeface="Aptos Display" pitchFamily="34" charset="-120"/>
              </a:rPr>
              <a:t>Our stakeholder ecosystem</a:t>
            </a:r>
            <a:endParaRPr lang="en-US" sz="2600" dirty="0"/>
          </a:p>
        </p:txBody>
      </p:sp>
      <p:sp>
        <p:nvSpPr>
          <p:cNvPr id="3" name="Text 1"/>
          <p:cNvSpPr/>
          <p:nvPr/>
        </p:nvSpPr>
        <p:spPr>
          <a:xfrm>
            <a:off x="512064" y="786384"/>
            <a:ext cx="8412480" cy="274320"/>
          </a:xfrm>
          <a:prstGeom prst="rect">
            <a:avLst/>
          </a:prstGeom>
          <a:noFill/>
          <a:ln/>
        </p:spPr>
        <p:txBody>
          <a:bodyPr wrap="square" lIns="0" tIns="0" rIns="0" bIns="0" rtlCol="0" anchor="ctr"/>
          <a:lstStyle/>
          <a:p>
            <a:pPr marL="0" indent="0">
              <a:buNone/>
            </a:pPr>
            <a:r>
              <a:rPr lang="en-US" sz="1150" dirty="0">
                <a:solidFill>
                  <a:srgbClr val="5B6762"/>
                </a:solidFill>
              </a:rPr>
              <a:t>A connected network that drives the International EPD System</a:t>
            </a:r>
            <a:endParaRPr lang="en-US" sz="1150" dirty="0"/>
          </a:p>
        </p:txBody>
      </p:sp>
      <p:sp>
        <p:nvSpPr>
          <p:cNvPr id="4" name="Shape 2"/>
          <p:cNvSpPr/>
          <p:nvPr/>
        </p:nvSpPr>
        <p:spPr>
          <a:xfrm>
            <a:off x="502920" y="1143000"/>
            <a:ext cx="11155680" cy="0"/>
          </a:xfrm>
          <a:prstGeom prst="line">
            <a:avLst/>
          </a:prstGeom>
          <a:noFill/>
          <a:ln w="15240">
            <a:solidFill>
              <a:srgbClr val="2F6B5E"/>
            </a:solidFill>
            <a:prstDash val="solid"/>
          </a:ln>
        </p:spPr>
        <p:txBody>
          <a:bodyPr/>
          <a:lstStyle/>
          <a:p>
            <a:endParaRPr lang="en-GB"/>
          </a:p>
        </p:txBody>
      </p:sp>
      <p:sp>
        <p:nvSpPr>
          <p:cNvPr id="6" name="Shape 4"/>
          <p:cNvSpPr/>
          <p:nvPr/>
        </p:nvSpPr>
        <p:spPr>
          <a:xfrm>
            <a:off x="1123188" y="2414016"/>
            <a:ext cx="2359152" cy="2359152"/>
          </a:xfrm>
          <a:prstGeom prst="ellipse">
            <a:avLst/>
          </a:prstGeom>
          <a:solidFill>
            <a:srgbClr val="2F6B5E"/>
          </a:solidFill>
          <a:ln w="15240">
            <a:solidFill>
              <a:srgbClr val="8EB8AC"/>
            </a:solidFill>
            <a:prstDash val="solid"/>
          </a:ln>
        </p:spPr>
        <p:txBody>
          <a:bodyPr/>
          <a:lstStyle/>
          <a:p>
            <a:endParaRPr lang="en-GB"/>
          </a:p>
        </p:txBody>
      </p:sp>
      <p:sp>
        <p:nvSpPr>
          <p:cNvPr id="7" name="Text 5"/>
          <p:cNvSpPr/>
          <p:nvPr/>
        </p:nvSpPr>
        <p:spPr>
          <a:xfrm>
            <a:off x="1123188" y="3017520"/>
            <a:ext cx="2299716" cy="676656"/>
          </a:xfrm>
          <a:prstGeom prst="rect">
            <a:avLst/>
          </a:prstGeom>
          <a:noFill/>
          <a:ln/>
        </p:spPr>
        <p:txBody>
          <a:bodyPr wrap="square" lIns="0" tIns="0" rIns="0" bIns="0" rtlCol="0" anchor="ctr"/>
          <a:lstStyle/>
          <a:p>
            <a:pPr marL="0" indent="0" algn="ctr">
              <a:buNone/>
            </a:pPr>
            <a:r>
              <a:rPr lang="en-US" sz="2000" b="1" dirty="0">
                <a:solidFill>
                  <a:schemeClr val="accent4"/>
                </a:solidFill>
              </a:rPr>
              <a:t>EPD</a:t>
            </a:r>
            <a:endParaRPr lang="en-US" sz="2000" dirty="0">
              <a:solidFill>
                <a:schemeClr val="accent4"/>
              </a:solidFill>
            </a:endParaRPr>
          </a:p>
          <a:p>
            <a:pPr marL="0" indent="0" algn="ctr">
              <a:buNone/>
            </a:pPr>
            <a:r>
              <a:rPr lang="en-US" sz="2000" b="1" dirty="0">
                <a:solidFill>
                  <a:schemeClr val="accent4"/>
                </a:solidFill>
              </a:rPr>
              <a:t>INTERNATIONAL</a:t>
            </a:r>
            <a:endParaRPr lang="en-US" sz="2000" dirty="0">
              <a:solidFill>
                <a:schemeClr val="accent4"/>
              </a:solidFill>
            </a:endParaRPr>
          </a:p>
        </p:txBody>
      </p:sp>
      <p:sp>
        <p:nvSpPr>
          <p:cNvPr id="8" name="Text 6"/>
          <p:cNvSpPr/>
          <p:nvPr/>
        </p:nvSpPr>
        <p:spPr>
          <a:xfrm>
            <a:off x="1296924" y="3688114"/>
            <a:ext cx="1828800" cy="438912"/>
          </a:xfrm>
          <a:prstGeom prst="rect">
            <a:avLst/>
          </a:prstGeom>
          <a:noFill/>
          <a:ln/>
        </p:spPr>
        <p:txBody>
          <a:bodyPr wrap="square" lIns="0" tIns="0" rIns="0" bIns="0" rtlCol="0" anchor="ctr"/>
          <a:lstStyle/>
          <a:p>
            <a:pPr marL="0" indent="0" algn="ctr">
              <a:buNone/>
            </a:pPr>
            <a:r>
              <a:rPr lang="en-US" sz="1400" dirty="0">
                <a:solidFill>
                  <a:srgbClr val="E3F0EC"/>
                </a:solidFill>
              </a:rPr>
              <a:t>Programme operator</a:t>
            </a:r>
            <a:endParaRPr lang="en-US" sz="1400" dirty="0"/>
          </a:p>
          <a:p>
            <a:pPr marL="0" indent="0" algn="ctr">
              <a:buNone/>
            </a:pPr>
            <a:r>
              <a:rPr lang="en-US" sz="1400" dirty="0">
                <a:solidFill>
                  <a:srgbClr val="E3F0EC"/>
                </a:solidFill>
              </a:rPr>
              <a:t>&amp; Secretariat</a:t>
            </a:r>
            <a:endParaRPr lang="en-US" sz="1400" dirty="0"/>
          </a:p>
        </p:txBody>
      </p:sp>
      <p:sp>
        <p:nvSpPr>
          <p:cNvPr id="19" name="Shape 17"/>
          <p:cNvSpPr/>
          <p:nvPr/>
        </p:nvSpPr>
        <p:spPr>
          <a:xfrm>
            <a:off x="4104132" y="3387852"/>
            <a:ext cx="502920" cy="777240"/>
          </a:xfrm>
          <a:prstGeom prst="chevron">
            <a:avLst/>
          </a:prstGeom>
          <a:solidFill>
            <a:srgbClr val="E75B2A"/>
          </a:solidFill>
          <a:ln w="12700">
            <a:solidFill>
              <a:srgbClr val="E75B2A"/>
            </a:solidFill>
            <a:prstDash val="solid"/>
          </a:ln>
        </p:spPr>
        <p:txBody>
          <a:bodyPr/>
          <a:lstStyle/>
          <a:p>
            <a:endParaRPr lang="en-GB"/>
          </a:p>
        </p:txBody>
      </p:sp>
      <p:sp>
        <p:nvSpPr>
          <p:cNvPr id="20" name="Shape 18"/>
          <p:cNvSpPr/>
          <p:nvPr/>
        </p:nvSpPr>
        <p:spPr>
          <a:xfrm>
            <a:off x="4800600" y="1481328"/>
            <a:ext cx="2130552" cy="4160520"/>
          </a:xfrm>
          <a:prstGeom prst="roundRect">
            <a:avLst>
              <a:gd name="adj" fmla="val 3433"/>
            </a:avLst>
          </a:prstGeom>
          <a:solidFill>
            <a:srgbClr val="E0ECE7"/>
          </a:solidFill>
          <a:ln w="12700">
            <a:solidFill>
              <a:srgbClr val="B9CCC5"/>
            </a:solidFill>
            <a:prstDash val="solid"/>
          </a:ln>
        </p:spPr>
        <p:txBody>
          <a:bodyPr/>
          <a:lstStyle/>
          <a:p>
            <a:endParaRPr lang="en-GB"/>
          </a:p>
        </p:txBody>
      </p:sp>
      <p:sp>
        <p:nvSpPr>
          <p:cNvPr id="21" name="Text 19"/>
          <p:cNvSpPr/>
          <p:nvPr/>
        </p:nvSpPr>
        <p:spPr>
          <a:xfrm>
            <a:off x="4946904" y="1709928"/>
            <a:ext cx="1837944" cy="411480"/>
          </a:xfrm>
          <a:prstGeom prst="rect">
            <a:avLst/>
          </a:prstGeom>
          <a:noFill/>
          <a:ln/>
        </p:spPr>
        <p:txBody>
          <a:bodyPr wrap="square" lIns="0" tIns="0" rIns="0" bIns="0" rtlCol="0" anchor="ctr"/>
          <a:lstStyle/>
          <a:p>
            <a:pPr marL="0" indent="0" algn="ctr">
              <a:buNone/>
            </a:pPr>
            <a:r>
              <a:rPr lang="en-US" sz="1050" b="1" dirty="0">
                <a:solidFill>
                  <a:srgbClr val="173F37"/>
                </a:solidFill>
              </a:rPr>
              <a:t>DELIVERY NETWORK</a:t>
            </a:r>
            <a:endParaRPr lang="en-US" sz="1050" dirty="0"/>
          </a:p>
        </p:txBody>
      </p:sp>
      <p:sp>
        <p:nvSpPr>
          <p:cNvPr id="22" name="Text 20"/>
          <p:cNvSpPr/>
          <p:nvPr/>
        </p:nvSpPr>
        <p:spPr>
          <a:xfrm>
            <a:off x="4937760" y="2176272"/>
            <a:ext cx="1856232" cy="237744"/>
          </a:xfrm>
          <a:prstGeom prst="rect">
            <a:avLst/>
          </a:prstGeom>
          <a:noFill/>
          <a:ln/>
        </p:spPr>
        <p:txBody>
          <a:bodyPr wrap="square" lIns="0" tIns="0" rIns="0" bIns="0" rtlCol="0" anchor="ctr"/>
          <a:lstStyle/>
          <a:p>
            <a:pPr marL="0" indent="0" algn="ctr">
              <a:buNone/>
            </a:pPr>
            <a:r>
              <a:rPr lang="en-US" sz="820" i="1" dirty="0">
                <a:solidFill>
                  <a:srgbClr val="5B6762"/>
                </a:solidFill>
              </a:rPr>
              <a:t>Develop, verify and scale</a:t>
            </a:r>
            <a:endParaRPr lang="en-US" sz="820" dirty="0"/>
          </a:p>
        </p:txBody>
      </p:sp>
      <p:sp>
        <p:nvSpPr>
          <p:cNvPr id="23" name="Shape 21"/>
          <p:cNvSpPr/>
          <p:nvPr/>
        </p:nvSpPr>
        <p:spPr>
          <a:xfrm>
            <a:off x="4946904" y="2578608"/>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24" name="Shape 22"/>
          <p:cNvSpPr/>
          <p:nvPr/>
        </p:nvSpPr>
        <p:spPr>
          <a:xfrm>
            <a:off x="5047488" y="2770632"/>
            <a:ext cx="146304" cy="146304"/>
          </a:xfrm>
          <a:prstGeom prst="ellipse">
            <a:avLst/>
          </a:prstGeom>
          <a:solidFill>
            <a:srgbClr val="E75B2A"/>
          </a:solidFill>
          <a:ln w="12700">
            <a:solidFill>
              <a:srgbClr val="E75B2A"/>
            </a:solidFill>
            <a:prstDash val="solid"/>
          </a:ln>
        </p:spPr>
        <p:txBody>
          <a:bodyPr/>
          <a:lstStyle/>
          <a:p>
            <a:endParaRPr lang="en-GB"/>
          </a:p>
        </p:txBody>
      </p:sp>
      <p:sp>
        <p:nvSpPr>
          <p:cNvPr id="25" name="Text 23"/>
          <p:cNvSpPr/>
          <p:nvPr/>
        </p:nvSpPr>
        <p:spPr>
          <a:xfrm>
            <a:off x="5257800" y="2642616"/>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Licensees &amp; co-location centres</a:t>
            </a:r>
            <a:endParaRPr lang="en-US" sz="840" dirty="0"/>
          </a:p>
        </p:txBody>
      </p:sp>
      <p:sp>
        <p:nvSpPr>
          <p:cNvPr id="26" name="Shape 24"/>
          <p:cNvSpPr/>
          <p:nvPr/>
        </p:nvSpPr>
        <p:spPr>
          <a:xfrm>
            <a:off x="4946904" y="3291840"/>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27" name="Shape 25"/>
          <p:cNvSpPr/>
          <p:nvPr/>
        </p:nvSpPr>
        <p:spPr>
          <a:xfrm>
            <a:off x="5047488" y="3483864"/>
            <a:ext cx="146304" cy="146304"/>
          </a:xfrm>
          <a:prstGeom prst="ellipse">
            <a:avLst/>
          </a:prstGeom>
          <a:solidFill>
            <a:srgbClr val="2F6B5E"/>
          </a:solidFill>
          <a:ln w="12700">
            <a:solidFill>
              <a:srgbClr val="2F6B5E"/>
            </a:solidFill>
            <a:prstDash val="solid"/>
          </a:ln>
        </p:spPr>
        <p:txBody>
          <a:bodyPr/>
          <a:lstStyle/>
          <a:p>
            <a:endParaRPr lang="en-GB"/>
          </a:p>
        </p:txBody>
      </p:sp>
      <p:sp>
        <p:nvSpPr>
          <p:cNvPr id="28" name="Text 26"/>
          <p:cNvSpPr/>
          <p:nvPr/>
        </p:nvSpPr>
        <p:spPr>
          <a:xfrm>
            <a:off x="5257800" y="3355848"/>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LCA consultants &amp; external experts</a:t>
            </a:r>
            <a:endParaRPr lang="en-US" sz="840" dirty="0"/>
          </a:p>
        </p:txBody>
      </p:sp>
      <p:sp>
        <p:nvSpPr>
          <p:cNvPr id="29" name="Shape 27"/>
          <p:cNvSpPr/>
          <p:nvPr/>
        </p:nvSpPr>
        <p:spPr>
          <a:xfrm>
            <a:off x="4946904" y="4005072"/>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30" name="Shape 28"/>
          <p:cNvSpPr/>
          <p:nvPr/>
        </p:nvSpPr>
        <p:spPr>
          <a:xfrm>
            <a:off x="5047488" y="4197096"/>
            <a:ext cx="146304" cy="146304"/>
          </a:xfrm>
          <a:prstGeom prst="ellipse">
            <a:avLst/>
          </a:prstGeom>
          <a:solidFill>
            <a:srgbClr val="2F6B5E"/>
          </a:solidFill>
          <a:ln w="12700">
            <a:solidFill>
              <a:srgbClr val="2F6B5E"/>
            </a:solidFill>
            <a:prstDash val="solid"/>
          </a:ln>
        </p:spPr>
        <p:txBody>
          <a:bodyPr/>
          <a:lstStyle/>
          <a:p>
            <a:endParaRPr lang="en-GB"/>
          </a:p>
        </p:txBody>
      </p:sp>
      <p:sp>
        <p:nvSpPr>
          <p:cNvPr id="31" name="Text 29"/>
          <p:cNvSpPr/>
          <p:nvPr/>
        </p:nvSpPr>
        <p:spPr>
          <a:xfrm>
            <a:off x="5257800" y="4069080"/>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Individual verifiers &amp; certification bodies</a:t>
            </a:r>
            <a:endParaRPr lang="en-US" sz="840" dirty="0"/>
          </a:p>
        </p:txBody>
      </p:sp>
      <p:sp>
        <p:nvSpPr>
          <p:cNvPr id="32" name="Shape 30"/>
          <p:cNvSpPr/>
          <p:nvPr/>
        </p:nvSpPr>
        <p:spPr>
          <a:xfrm>
            <a:off x="4946904" y="4718304"/>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33" name="Shape 31"/>
          <p:cNvSpPr/>
          <p:nvPr/>
        </p:nvSpPr>
        <p:spPr>
          <a:xfrm>
            <a:off x="5047488" y="4910328"/>
            <a:ext cx="146304" cy="146304"/>
          </a:xfrm>
          <a:prstGeom prst="ellipse">
            <a:avLst/>
          </a:prstGeom>
          <a:solidFill>
            <a:srgbClr val="2F6B5E"/>
          </a:solidFill>
          <a:ln w="12700">
            <a:solidFill>
              <a:srgbClr val="2F6B5E"/>
            </a:solidFill>
            <a:prstDash val="solid"/>
          </a:ln>
        </p:spPr>
        <p:txBody>
          <a:bodyPr/>
          <a:lstStyle/>
          <a:p>
            <a:endParaRPr lang="en-GB"/>
          </a:p>
        </p:txBody>
      </p:sp>
      <p:sp>
        <p:nvSpPr>
          <p:cNvPr id="34" name="Text 32"/>
          <p:cNvSpPr/>
          <p:nvPr/>
        </p:nvSpPr>
        <p:spPr>
          <a:xfrm>
            <a:off x="5257800" y="4782312"/>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Tool owners, tool verifiers &amp; IT developers</a:t>
            </a:r>
            <a:endParaRPr lang="en-US" sz="840" dirty="0"/>
          </a:p>
        </p:txBody>
      </p:sp>
      <p:sp>
        <p:nvSpPr>
          <p:cNvPr id="35" name="Shape 33"/>
          <p:cNvSpPr/>
          <p:nvPr/>
        </p:nvSpPr>
        <p:spPr>
          <a:xfrm>
            <a:off x="7205472" y="1481328"/>
            <a:ext cx="2130552" cy="4160520"/>
          </a:xfrm>
          <a:prstGeom prst="roundRect">
            <a:avLst>
              <a:gd name="adj" fmla="val 3433"/>
            </a:avLst>
          </a:prstGeom>
          <a:solidFill>
            <a:srgbClr val="D5E7E0"/>
          </a:solidFill>
          <a:ln w="12700">
            <a:solidFill>
              <a:srgbClr val="B9CCC5"/>
            </a:solidFill>
            <a:prstDash val="solid"/>
          </a:ln>
        </p:spPr>
        <p:txBody>
          <a:bodyPr/>
          <a:lstStyle/>
          <a:p>
            <a:endParaRPr lang="en-GB"/>
          </a:p>
        </p:txBody>
      </p:sp>
      <p:sp>
        <p:nvSpPr>
          <p:cNvPr id="36" name="Text 34"/>
          <p:cNvSpPr/>
          <p:nvPr/>
        </p:nvSpPr>
        <p:spPr>
          <a:xfrm>
            <a:off x="7351776" y="1709928"/>
            <a:ext cx="1837944" cy="411480"/>
          </a:xfrm>
          <a:prstGeom prst="rect">
            <a:avLst/>
          </a:prstGeom>
          <a:noFill/>
          <a:ln/>
        </p:spPr>
        <p:txBody>
          <a:bodyPr wrap="square" lIns="0" tIns="0" rIns="0" bIns="0" rtlCol="0" anchor="ctr"/>
          <a:lstStyle/>
          <a:p>
            <a:pPr marL="0" indent="0" algn="ctr">
              <a:buNone/>
            </a:pPr>
            <a:r>
              <a:rPr lang="en-US" sz="1050" b="1" dirty="0">
                <a:solidFill>
                  <a:srgbClr val="173F37"/>
                </a:solidFill>
              </a:rPr>
              <a:t>PCR &amp; TECHNICAL COMMUNITY</a:t>
            </a:r>
            <a:endParaRPr lang="en-US" sz="1050" dirty="0"/>
          </a:p>
        </p:txBody>
      </p:sp>
      <p:sp>
        <p:nvSpPr>
          <p:cNvPr id="37" name="Text 35"/>
          <p:cNvSpPr/>
          <p:nvPr/>
        </p:nvSpPr>
        <p:spPr>
          <a:xfrm>
            <a:off x="7342632" y="2176272"/>
            <a:ext cx="1856232" cy="237744"/>
          </a:xfrm>
          <a:prstGeom prst="rect">
            <a:avLst/>
          </a:prstGeom>
          <a:noFill/>
          <a:ln/>
        </p:spPr>
        <p:txBody>
          <a:bodyPr wrap="square" lIns="0" tIns="0" rIns="0" bIns="0" rtlCol="0" anchor="ctr"/>
          <a:lstStyle/>
          <a:p>
            <a:pPr marL="0" indent="0" algn="ctr">
              <a:buNone/>
            </a:pPr>
            <a:r>
              <a:rPr lang="en-US" sz="820" i="1" dirty="0">
                <a:solidFill>
                  <a:srgbClr val="5B6762"/>
                </a:solidFill>
              </a:rPr>
              <a:t>¨Methodology and </a:t>
            </a:r>
            <a:r>
              <a:rPr lang="en-US" sz="820" i="1" dirty="0" err="1">
                <a:solidFill>
                  <a:srgbClr val="5B6762"/>
                </a:solidFill>
              </a:rPr>
              <a:t>merket</a:t>
            </a:r>
            <a:r>
              <a:rPr lang="en-US" sz="820" i="1" dirty="0">
                <a:solidFill>
                  <a:srgbClr val="5B6762"/>
                </a:solidFill>
              </a:rPr>
              <a:t> outlook</a:t>
            </a:r>
            <a:endParaRPr lang="en-US" sz="820" dirty="0"/>
          </a:p>
        </p:txBody>
      </p:sp>
      <p:sp>
        <p:nvSpPr>
          <p:cNvPr id="38" name="Shape 36"/>
          <p:cNvSpPr/>
          <p:nvPr/>
        </p:nvSpPr>
        <p:spPr>
          <a:xfrm>
            <a:off x="7351776" y="2578608"/>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39" name="Shape 37"/>
          <p:cNvSpPr/>
          <p:nvPr/>
        </p:nvSpPr>
        <p:spPr>
          <a:xfrm>
            <a:off x="7452360" y="2770632"/>
            <a:ext cx="146304" cy="146304"/>
          </a:xfrm>
          <a:prstGeom prst="ellipse">
            <a:avLst/>
          </a:prstGeom>
          <a:solidFill>
            <a:srgbClr val="E75B2A"/>
          </a:solidFill>
          <a:ln w="12700">
            <a:solidFill>
              <a:srgbClr val="E75B2A"/>
            </a:solidFill>
            <a:prstDash val="solid"/>
          </a:ln>
        </p:spPr>
        <p:txBody>
          <a:bodyPr/>
          <a:lstStyle/>
          <a:p>
            <a:endParaRPr lang="en-GB"/>
          </a:p>
        </p:txBody>
      </p:sp>
      <p:sp>
        <p:nvSpPr>
          <p:cNvPr id="40" name="Text 38"/>
          <p:cNvSpPr/>
          <p:nvPr/>
        </p:nvSpPr>
        <p:spPr>
          <a:xfrm>
            <a:off x="7662672" y="2642616"/>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Technical Committee</a:t>
            </a:r>
            <a:endParaRPr lang="en-US" sz="840" dirty="0"/>
          </a:p>
        </p:txBody>
      </p:sp>
      <p:sp>
        <p:nvSpPr>
          <p:cNvPr id="41" name="Shape 39"/>
          <p:cNvSpPr/>
          <p:nvPr/>
        </p:nvSpPr>
        <p:spPr>
          <a:xfrm>
            <a:off x="7351776" y="3291840"/>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42" name="Shape 40"/>
          <p:cNvSpPr/>
          <p:nvPr/>
        </p:nvSpPr>
        <p:spPr>
          <a:xfrm>
            <a:off x="7452360" y="3483864"/>
            <a:ext cx="146304" cy="146304"/>
          </a:xfrm>
          <a:prstGeom prst="ellipse">
            <a:avLst/>
          </a:prstGeom>
          <a:solidFill>
            <a:srgbClr val="2F6B5E"/>
          </a:solidFill>
          <a:ln w="12700">
            <a:solidFill>
              <a:srgbClr val="2F6B5E"/>
            </a:solidFill>
            <a:prstDash val="solid"/>
          </a:ln>
        </p:spPr>
        <p:txBody>
          <a:bodyPr/>
          <a:lstStyle/>
          <a:p>
            <a:endParaRPr lang="en-GB"/>
          </a:p>
        </p:txBody>
      </p:sp>
      <p:sp>
        <p:nvSpPr>
          <p:cNvPr id="43" name="Text 41"/>
          <p:cNvSpPr/>
          <p:nvPr/>
        </p:nvSpPr>
        <p:spPr>
          <a:xfrm>
            <a:off x="7662672" y="3355848"/>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PCR moderators &amp; committees</a:t>
            </a:r>
            <a:endParaRPr lang="en-US" sz="840" dirty="0"/>
          </a:p>
        </p:txBody>
      </p:sp>
      <p:sp>
        <p:nvSpPr>
          <p:cNvPr id="44" name="Shape 42"/>
          <p:cNvSpPr/>
          <p:nvPr/>
        </p:nvSpPr>
        <p:spPr>
          <a:xfrm>
            <a:off x="7351776" y="4005072"/>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45" name="Shape 43"/>
          <p:cNvSpPr/>
          <p:nvPr/>
        </p:nvSpPr>
        <p:spPr>
          <a:xfrm>
            <a:off x="7452360" y="4197096"/>
            <a:ext cx="146304" cy="146304"/>
          </a:xfrm>
          <a:prstGeom prst="ellipse">
            <a:avLst/>
          </a:prstGeom>
          <a:solidFill>
            <a:srgbClr val="2F6B5E"/>
          </a:solidFill>
          <a:ln w="12700">
            <a:solidFill>
              <a:srgbClr val="2F6B5E"/>
            </a:solidFill>
            <a:prstDash val="solid"/>
          </a:ln>
        </p:spPr>
        <p:txBody>
          <a:bodyPr/>
          <a:lstStyle/>
          <a:p>
            <a:endParaRPr lang="en-GB"/>
          </a:p>
        </p:txBody>
      </p:sp>
      <p:sp>
        <p:nvSpPr>
          <p:cNvPr id="46" name="Text 44"/>
          <p:cNvSpPr/>
          <p:nvPr/>
        </p:nvSpPr>
        <p:spPr>
          <a:xfrm>
            <a:off x="7662672" y="4069080"/>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PCR stakeholder consultation groups</a:t>
            </a:r>
            <a:endParaRPr lang="en-US" sz="840" dirty="0"/>
          </a:p>
        </p:txBody>
      </p:sp>
      <p:sp>
        <p:nvSpPr>
          <p:cNvPr id="47" name="Shape 45"/>
          <p:cNvSpPr/>
          <p:nvPr/>
        </p:nvSpPr>
        <p:spPr>
          <a:xfrm>
            <a:off x="7351776" y="4718304"/>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48" name="Shape 46"/>
          <p:cNvSpPr/>
          <p:nvPr/>
        </p:nvSpPr>
        <p:spPr>
          <a:xfrm>
            <a:off x="7452360" y="4910328"/>
            <a:ext cx="146304" cy="146304"/>
          </a:xfrm>
          <a:prstGeom prst="ellipse">
            <a:avLst/>
          </a:prstGeom>
          <a:solidFill>
            <a:srgbClr val="2F6B5E"/>
          </a:solidFill>
          <a:ln w="12700">
            <a:solidFill>
              <a:srgbClr val="2F6B5E"/>
            </a:solidFill>
            <a:prstDash val="solid"/>
          </a:ln>
        </p:spPr>
        <p:txBody>
          <a:bodyPr/>
          <a:lstStyle/>
          <a:p>
            <a:endParaRPr lang="en-GB"/>
          </a:p>
        </p:txBody>
      </p:sp>
      <p:sp>
        <p:nvSpPr>
          <p:cNvPr id="49" name="Text 47"/>
          <p:cNvSpPr/>
          <p:nvPr/>
        </p:nvSpPr>
        <p:spPr>
          <a:xfrm>
            <a:off x="7662672" y="4782312"/>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International Advisory Board</a:t>
            </a:r>
            <a:endParaRPr lang="en-US" sz="840" dirty="0"/>
          </a:p>
        </p:txBody>
      </p:sp>
      <p:sp>
        <p:nvSpPr>
          <p:cNvPr id="50" name="Shape 48"/>
          <p:cNvSpPr/>
          <p:nvPr/>
        </p:nvSpPr>
        <p:spPr>
          <a:xfrm>
            <a:off x="9610344" y="1481328"/>
            <a:ext cx="2130552" cy="4160520"/>
          </a:xfrm>
          <a:prstGeom prst="roundRect">
            <a:avLst>
              <a:gd name="adj" fmla="val 3433"/>
            </a:avLst>
          </a:prstGeom>
          <a:solidFill>
            <a:srgbClr val="C9DED6"/>
          </a:solidFill>
          <a:ln w="12700">
            <a:solidFill>
              <a:srgbClr val="B9CCC5"/>
            </a:solidFill>
            <a:prstDash val="solid"/>
          </a:ln>
        </p:spPr>
        <p:txBody>
          <a:bodyPr/>
          <a:lstStyle/>
          <a:p>
            <a:endParaRPr lang="en-GB"/>
          </a:p>
        </p:txBody>
      </p:sp>
      <p:sp>
        <p:nvSpPr>
          <p:cNvPr id="51" name="Text 49"/>
          <p:cNvSpPr/>
          <p:nvPr/>
        </p:nvSpPr>
        <p:spPr>
          <a:xfrm>
            <a:off x="9756648" y="1709928"/>
            <a:ext cx="1837944" cy="411480"/>
          </a:xfrm>
          <a:prstGeom prst="rect">
            <a:avLst/>
          </a:prstGeom>
          <a:noFill/>
          <a:ln/>
        </p:spPr>
        <p:txBody>
          <a:bodyPr wrap="square" lIns="0" tIns="0" rIns="0" bIns="0" rtlCol="0" anchor="ctr"/>
          <a:lstStyle/>
          <a:p>
            <a:pPr marL="0" indent="0" algn="ctr">
              <a:buNone/>
            </a:pPr>
            <a:r>
              <a:rPr lang="en-US" sz="1050" b="1" dirty="0">
                <a:solidFill>
                  <a:srgbClr val="173F37"/>
                </a:solidFill>
              </a:rPr>
              <a:t>MARKET &amp; USERS</a:t>
            </a:r>
            <a:endParaRPr lang="en-US" sz="1050" dirty="0"/>
          </a:p>
        </p:txBody>
      </p:sp>
      <p:sp>
        <p:nvSpPr>
          <p:cNvPr id="52" name="Text 50"/>
          <p:cNvSpPr/>
          <p:nvPr/>
        </p:nvSpPr>
        <p:spPr>
          <a:xfrm>
            <a:off x="9747504" y="2176272"/>
            <a:ext cx="1856232" cy="237744"/>
          </a:xfrm>
          <a:prstGeom prst="rect">
            <a:avLst/>
          </a:prstGeom>
          <a:noFill/>
          <a:ln/>
        </p:spPr>
        <p:txBody>
          <a:bodyPr wrap="square" lIns="0" tIns="0" rIns="0" bIns="0" rtlCol="0" anchor="ctr"/>
          <a:lstStyle/>
          <a:p>
            <a:pPr marL="0" indent="0" algn="ctr">
              <a:buNone/>
            </a:pPr>
            <a:r>
              <a:rPr lang="en-US" sz="820" i="1" dirty="0">
                <a:solidFill>
                  <a:srgbClr val="5B6762"/>
                </a:solidFill>
              </a:rPr>
              <a:t>Create demand and application</a:t>
            </a:r>
            <a:endParaRPr lang="en-US" sz="820" dirty="0"/>
          </a:p>
        </p:txBody>
      </p:sp>
      <p:sp>
        <p:nvSpPr>
          <p:cNvPr id="53" name="Shape 51"/>
          <p:cNvSpPr/>
          <p:nvPr/>
        </p:nvSpPr>
        <p:spPr>
          <a:xfrm>
            <a:off x="9756648" y="2578608"/>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54" name="Shape 52"/>
          <p:cNvSpPr/>
          <p:nvPr/>
        </p:nvSpPr>
        <p:spPr>
          <a:xfrm>
            <a:off x="9857232" y="2770632"/>
            <a:ext cx="146304" cy="146304"/>
          </a:xfrm>
          <a:prstGeom prst="ellipse">
            <a:avLst/>
          </a:prstGeom>
          <a:solidFill>
            <a:srgbClr val="E75B2A"/>
          </a:solidFill>
          <a:ln w="12700">
            <a:solidFill>
              <a:srgbClr val="E75B2A"/>
            </a:solidFill>
            <a:prstDash val="solid"/>
          </a:ln>
        </p:spPr>
        <p:txBody>
          <a:bodyPr/>
          <a:lstStyle/>
          <a:p>
            <a:endParaRPr lang="en-GB"/>
          </a:p>
        </p:txBody>
      </p:sp>
      <p:sp>
        <p:nvSpPr>
          <p:cNvPr id="55" name="Text 53"/>
          <p:cNvSpPr/>
          <p:nvPr/>
        </p:nvSpPr>
        <p:spPr>
          <a:xfrm>
            <a:off x="10067544" y="2642616"/>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EPD owners &amp; end-users</a:t>
            </a:r>
            <a:endParaRPr lang="en-US" sz="840" dirty="0"/>
          </a:p>
        </p:txBody>
      </p:sp>
      <p:sp>
        <p:nvSpPr>
          <p:cNvPr id="56" name="Shape 54"/>
          <p:cNvSpPr/>
          <p:nvPr/>
        </p:nvSpPr>
        <p:spPr>
          <a:xfrm>
            <a:off x="9756648" y="3291840"/>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57" name="Shape 55"/>
          <p:cNvSpPr/>
          <p:nvPr/>
        </p:nvSpPr>
        <p:spPr>
          <a:xfrm>
            <a:off x="9857232" y="3483864"/>
            <a:ext cx="146304" cy="146304"/>
          </a:xfrm>
          <a:prstGeom prst="ellipse">
            <a:avLst/>
          </a:prstGeom>
          <a:solidFill>
            <a:srgbClr val="2F6B5E"/>
          </a:solidFill>
          <a:ln w="12700">
            <a:solidFill>
              <a:srgbClr val="2F6B5E"/>
            </a:solidFill>
            <a:prstDash val="solid"/>
          </a:ln>
        </p:spPr>
        <p:txBody>
          <a:bodyPr/>
          <a:lstStyle/>
          <a:p>
            <a:endParaRPr lang="en-GB"/>
          </a:p>
        </p:txBody>
      </p:sp>
      <p:sp>
        <p:nvSpPr>
          <p:cNvPr id="58" name="Text 56"/>
          <p:cNvSpPr/>
          <p:nvPr/>
        </p:nvSpPr>
        <p:spPr>
          <a:xfrm>
            <a:off x="10067544" y="3355848"/>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Industry associations &amp; academia</a:t>
            </a:r>
            <a:endParaRPr lang="en-US" sz="840" dirty="0"/>
          </a:p>
        </p:txBody>
      </p:sp>
      <p:sp>
        <p:nvSpPr>
          <p:cNvPr id="59" name="Shape 57"/>
          <p:cNvSpPr/>
          <p:nvPr/>
        </p:nvSpPr>
        <p:spPr>
          <a:xfrm>
            <a:off x="9756648" y="4005072"/>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60" name="Shape 58"/>
          <p:cNvSpPr/>
          <p:nvPr/>
        </p:nvSpPr>
        <p:spPr>
          <a:xfrm>
            <a:off x="9857232" y="4197096"/>
            <a:ext cx="146304" cy="146304"/>
          </a:xfrm>
          <a:prstGeom prst="ellipse">
            <a:avLst/>
          </a:prstGeom>
          <a:solidFill>
            <a:srgbClr val="2F6B5E"/>
          </a:solidFill>
          <a:ln w="12700">
            <a:solidFill>
              <a:srgbClr val="2F6B5E"/>
            </a:solidFill>
            <a:prstDash val="solid"/>
          </a:ln>
        </p:spPr>
        <p:txBody>
          <a:bodyPr/>
          <a:lstStyle/>
          <a:p>
            <a:endParaRPr lang="en-GB"/>
          </a:p>
        </p:txBody>
      </p:sp>
      <p:sp>
        <p:nvSpPr>
          <p:cNvPr id="61" name="Text 59"/>
          <p:cNvSpPr/>
          <p:nvPr/>
        </p:nvSpPr>
        <p:spPr>
          <a:xfrm>
            <a:off x="10067544" y="4069080"/>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Authorities and policymakers</a:t>
            </a:r>
            <a:endParaRPr lang="en-US" sz="840" dirty="0"/>
          </a:p>
        </p:txBody>
      </p:sp>
      <p:sp>
        <p:nvSpPr>
          <p:cNvPr id="62" name="Shape 60"/>
          <p:cNvSpPr/>
          <p:nvPr/>
        </p:nvSpPr>
        <p:spPr>
          <a:xfrm>
            <a:off x="9756648" y="4718304"/>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63" name="Shape 61"/>
          <p:cNvSpPr/>
          <p:nvPr/>
        </p:nvSpPr>
        <p:spPr>
          <a:xfrm>
            <a:off x="9857232" y="4910328"/>
            <a:ext cx="146304" cy="146304"/>
          </a:xfrm>
          <a:prstGeom prst="ellipse">
            <a:avLst/>
          </a:prstGeom>
          <a:solidFill>
            <a:srgbClr val="2F6B5E"/>
          </a:solidFill>
          <a:ln w="12700">
            <a:solidFill>
              <a:srgbClr val="2F6B5E"/>
            </a:solidFill>
            <a:prstDash val="solid"/>
          </a:ln>
        </p:spPr>
        <p:txBody>
          <a:bodyPr/>
          <a:lstStyle/>
          <a:p>
            <a:endParaRPr lang="en-GB"/>
          </a:p>
        </p:txBody>
      </p:sp>
      <p:sp>
        <p:nvSpPr>
          <p:cNvPr id="64" name="Text 62"/>
          <p:cNvSpPr/>
          <p:nvPr/>
        </p:nvSpPr>
        <p:spPr>
          <a:xfrm>
            <a:off x="10067544" y="4782312"/>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EPD Aggregators: Database hosts</a:t>
            </a:r>
            <a:endParaRPr lang="en-US" sz="840" dirty="0"/>
          </a:p>
        </p:txBody>
      </p:sp>
      <p:sp>
        <p:nvSpPr>
          <p:cNvPr id="65" name="Shape 63"/>
          <p:cNvSpPr/>
          <p:nvPr/>
        </p:nvSpPr>
        <p:spPr>
          <a:xfrm>
            <a:off x="4800600" y="5870448"/>
            <a:ext cx="6940296" cy="484632"/>
          </a:xfrm>
          <a:prstGeom prst="roundRect">
            <a:avLst>
              <a:gd name="adj" fmla="val 9434"/>
            </a:avLst>
          </a:prstGeom>
          <a:solidFill>
            <a:srgbClr val="173F37"/>
          </a:solidFill>
          <a:ln w="12700">
            <a:solidFill>
              <a:srgbClr val="173F37"/>
            </a:solidFill>
            <a:prstDash val="solid"/>
          </a:ln>
        </p:spPr>
        <p:txBody>
          <a:bodyPr/>
          <a:lstStyle/>
          <a:p>
            <a:endParaRPr lang="en-GB"/>
          </a:p>
        </p:txBody>
      </p:sp>
      <p:sp>
        <p:nvSpPr>
          <p:cNvPr id="66" name="Text 64"/>
          <p:cNvSpPr/>
          <p:nvPr/>
        </p:nvSpPr>
        <p:spPr>
          <a:xfrm>
            <a:off x="4965192" y="6016752"/>
            <a:ext cx="6601968" cy="164592"/>
          </a:xfrm>
          <a:prstGeom prst="rect">
            <a:avLst/>
          </a:prstGeom>
          <a:noFill/>
          <a:ln/>
        </p:spPr>
        <p:txBody>
          <a:bodyPr wrap="square" lIns="0" tIns="0" rIns="0" bIns="0" rtlCol="0" anchor="ctr"/>
          <a:lstStyle/>
          <a:p>
            <a:pPr marL="0" indent="0" algn="ctr">
              <a:buNone/>
            </a:pPr>
            <a:r>
              <a:rPr lang="en-US" sz="940" b="1" dirty="0">
                <a:solidFill>
                  <a:srgbClr val="FFFFFF"/>
                </a:solidFill>
              </a:rPr>
              <a:t>GOVERNANCE  →  METHODS  →  DEVELOPMENT  →  VERIFICATION  →  PUBLICATION  →  USE</a:t>
            </a:r>
            <a:endParaRPr lang="en-US" sz="940" dirty="0"/>
          </a:p>
        </p:txBody>
      </p:sp>
      <p:sp>
        <p:nvSpPr>
          <p:cNvPr id="67" name="Text 65"/>
          <p:cNvSpPr/>
          <p:nvPr/>
        </p:nvSpPr>
        <p:spPr>
          <a:xfrm>
            <a:off x="667512" y="5907024"/>
            <a:ext cx="3429000" cy="393192"/>
          </a:xfrm>
          <a:prstGeom prst="rect">
            <a:avLst/>
          </a:prstGeom>
          <a:noFill/>
          <a:ln/>
        </p:spPr>
        <p:txBody>
          <a:bodyPr wrap="square" lIns="0" tIns="0" rIns="0" bIns="0" rtlCol="0" anchor="ctr"/>
          <a:lstStyle/>
          <a:p>
            <a:pPr marL="0" indent="0" algn="ctr">
              <a:buNone/>
            </a:pPr>
            <a:r>
              <a:rPr lang="en-US" sz="1120" b="1" dirty="0">
                <a:solidFill>
                  <a:srgbClr val="2F6B5E"/>
                </a:solidFill>
              </a:rPr>
              <a:t>One programme. Distinct roles. </a:t>
            </a:r>
            <a:endParaRPr lang="en-US" sz="1120" dirty="0"/>
          </a:p>
        </p:txBody>
      </p:sp>
      <p:sp>
        <p:nvSpPr>
          <p:cNvPr id="68" name="Text 66"/>
          <p:cNvSpPr/>
          <p:nvPr/>
        </p:nvSpPr>
        <p:spPr>
          <a:xfrm>
            <a:off x="502920" y="6528816"/>
            <a:ext cx="2240280" cy="164592"/>
          </a:xfrm>
          <a:prstGeom prst="rect">
            <a:avLst/>
          </a:prstGeom>
          <a:noFill/>
          <a:ln/>
        </p:spPr>
        <p:txBody>
          <a:bodyPr wrap="square" lIns="0" tIns="0" rIns="0" bIns="0" rtlCol="0" anchor="ctr"/>
          <a:lstStyle/>
          <a:p>
            <a:pPr marL="0" indent="0">
              <a:buNone/>
            </a:pPr>
            <a:r>
              <a:rPr lang="en-US" sz="850" b="1" dirty="0">
                <a:solidFill>
                  <a:srgbClr val="173F37"/>
                </a:solidFill>
              </a:rPr>
              <a:t>EPD INTERNATIONAL</a:t>
            </a:r>
            <a:endParaRPr lang="en-US" sz="850" dirty="0"/>
          </a:p>
        </p:txBody>
      </p:sp>
      <p:sp>
        <p:nvSpPr>
          <p:cNvPr id="69" name="Text 67"/>
          <p:cNvSpPr/>
          <p:nvPr/>
        </p:nvSpPr>
        <p:spPr>
          <a:xfrm>
            <a:off x="9765792" y="6528816"/>
            <a:ext cx="1929384" cy="164592"/>
          </a:xfrm>
          <a:prstGeom prst="rect">
            <a:avLst/>
          </a:prstGeom>
          <a:noFill/>
          <a:ln/>
        </p:spPr>
        <p:txBody>
          <a:bodyPr wrap="square" lIns="0" tIns="0" rIns="0" bIns="0" rtlCol="0" anchor="ctr"/>
          <a:lstStyle/>
          <a:p>
            <a:pPr marL="0" indent="0" algn="r">
              <a:buNone/>
            </a:pPr>
            <a:r>
              <a:rPr lang="en-US" sz="820" dirty="0">
                <a:solidFill>
                  <a:srgbClr val="5B6762"/>
                </a:solidFill>
              </a:rPr>
              <a:t>STAKEHOLDER ECOSYSTEM</a:t>
            </a:r>
            <a:endParaRPr lang="en-US" sz="820" dirty="0"/>
          </a:p>
        </p:txBody>
      </p:sp>
      <p:sp>
        <p:nvSpPr>
          <p:cNvPr id="70" name="TextBox 69">
            <a:extLst>
              <a:ext uri="{FF2B5EF4-FFF2-40B4-BE49-F238E27FC236}">
                <a16:creationId xmlns:a16="http://schemas.microsoft.com/office/drawing/2014/main" id="{1C7D2C1B-FE50-1B7A-6742-B8EB2AF9EED4}"/>
              </a:ext>
            </a:extLst>
          </p:cNvPr>
          <p:cNvSpPr txBox="1"/>
          <p:nvPr/>
        </p:nvSpPr>
        <p:spPr>
          <a:xfrm>
            <a:off x="1007997" y="4980800"/>
            <a:ext cx="2601554" cy="830997"/>
          </a:xfrm>
          <a:prstGeom prst="rect">
            <a:avLst/>
          </a:prstGeom>
          <a:noFill/>
        </p:spPr>
        <p:txBody>
          <a:bodyPr wrap="square" lIns="0" tIns="0" rIns="0" bIns="0" rtlCol="0">
            <a:spAutoFit/>
          </a:bodyPr>
          <a:lstStyle/>
          <a:p>
            <a:pPr algn="ctr"/>
            <a:r>
              <a:rPr lang="sv-SE" dirty="0"/>
              <a:t>EPD, LCA </a:t>
            </a:r>
            <a:r>
              <a:rPr lang="sv-SE" dirty="0" err="1"/>
              <a:t>Standardisation</a:t>
            </a:r>
            <a:r>
              <a:rPr lang="sv-SE" dirty="0"/>
              <a:t> </a:t>
            </a:r>
            <a:r>
              <a:rPr lang="sv-SE" dirty="0" err="1"/>
              <a:t>bodies</a:t>
            </a:r>
            <a:br>
              <a:rPr lang="sv-SE" dirty="0"/>
            </a:br>
            <a:r>
              <a:rPr lang="sv-SE" dirty="0"/>
              <a:t>(ISO, EN,..)</a:t>
            </a:r>
            <a:endParaRPr lang="en-GB" dirty="0" err="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0F6F0"/>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7F503D-9314-129E-B0E4-8D15754E0D77}"/>
              </a:ext>
            </a:extLst>
          </p:cNvPr>
          <p:cNvSpPr>
            <a:spLocks noGrp="1"/>
          </p:cNvSpPr>
          <p:nvPr>
            <p:ph type="body" sz="quarter" idx="10"/>
          </p:nvPr>
        </p:nvSpPr>
        <p:spPr/>
        <p:txBody>
          <a:bodyPr/>
          <a:lstStyle/>
          <a:p>
            <a:r>
              <a:rPr lang="sv-SE" dirty="0" err="1">
                <a:solidFill>
                  <a:schemeClr val="accent5"/>
                </a:solidFill>
              </a:rPr>
              <a:t>What</a:t>
            </a:r>
            <a:r>
              <a:rPr lang="sv-SE" dirty="0">
                <a:solidFill>
                  <a:schemeClr val="accent5"/>
                </a:solidFill>
              </a:rPr>
              <a:t> standards </a:t>
            </a:r>
            <a:r>
              <a:rPr lang="sv-SE" dirty="0" err="1">
                <a:solidFill>
                  <a:schemeClr val="accent5"/>
                </a:solidFill>
              </a:rPr>
              <a:t>are</a:t>
            </a:r>
            <a:r>
              <a:rPr lang="sv-SE" dirty="0">
                <a:solidFill>
                  <a:schemeClr val="accent5"/>
                </a:solidFill>
              </a:rPr>
              <a:t> </a:t>
            </a:r>
            <a:r>
              <a:rPr lang="sv-SE" dirty="0" err="1">
                <a:solidFill>
                  <a:schemeClr val="accent5"/>
                </a:solidFill>
              </a:rPr>
              <a:t>behind</a:t>
            </a:r>
            <a:r>
              <a:rPr lang="sv-SE" dirty="0">
                <a:solidFill>
                  <a:schemeClr val="accent5"/>
                </a:solidFill>
              </a:rPr>
              <a:t> an EPD?</a:t>
            </a:r>
            <a:endParaRPr lang="en-GB" dirty="0">
              <a:solidFill>
                <a:schemeClr val="accent5"/>
              </a:solidFill>
            </a:endParaRPr>
          </a:p>
        </p:txBody>
      </p:sp>
      <p:pic>
        <p:nvPicPr>
          <p:cNvPr id="6" name="Picture 5">
            <a:extLst>
              <a:ext uri="{FF2B5EF4-FFF2-40B4-BE49-F238E27FC236}">
                <a16:creationId xmlns:a16="http://schemas.microsoft.com/office/drawing/2014/main" id="{7EE18A97-10E1-89A0-BAD4-B8E825437EAE}"/>
              </a:ext>
            </a:extLst>
          </p:cNvPr>
          <p:cNvPicPr>
            <a:picLocks noChangeAspect="1"/>
          </p:cNvPicPr>
          <p:nvPr/>
        </p:nvPicPr>
        <p:blipFill rotWithShape="1">
          <a:blip r:embed="rId2"/>
          <a:srcRect r="65456"/>
          <a:stretch/>
        </p:blipFill>
        <p:spPr>
          <a:xfrm>
            <a:off x="3479800" y="1793708"/>
            <a:ext cx="3055895" cy="3270582"/>
          </a:xfrm>
          <a:prstGeom prst="rect">
            <a:avLst/>
          </a:prstGeom>
          <a:noFill/>
        </p:spPr>
      </p:pic>
      <p:pic>
        <p:nvPicPr>
          <p:cNvPr id="7" name="Picture 6">
            <a:extLst>
              <a:ext uri="{FF2B5EF4-FFF2-40B4-BE49-F238E27FC236}">
                <a16:creationId xmlns:a16="http://schemas.microsoft.com/office/drawing/2014/main" id="{E65246C9-2DD2-CBF2-ECE7-7A13E1A80313}"/>
              </a:ext>
            </a:extLst>
          </p:cNvPr>
          <p:cNvPicPr>
            <a:picLocks noChangeAspect="1"/>
          </p:cNvPicPr>
          <p:nvPr/>
        </p:nvPicPr>
        <p:blipFill rotWithShape="1">
          <a:blip r:embed="rId2"/>
          <a:srcRect l="40288"/>
          <a:stretch/>
        </p:blipFill>
        <p:spPr>
          <a:xfrm>
            <a:off x="6535695" y="1430812"/>
            <a:ext cx="5392780" cy="3996375"/>
          </a:xfrm>
          <a:prstGeom prst="rect">
            <a:avLst/>
          </a:prstGeom>
          <a:noFill/>
        </p:spPr>
      </p:pic>
    </p:spTree>
    <p:extLst>
      <p:ext uri="{BB962C8B-B14F-4D97-AF65-F5344CB8AC3E}">
        <p14:creationId xmlns:p14="http://schemas.microsoft.com/office/powerpoint/2010/main" val="735994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7B2207-B9C4-0982-215C-369F95DD86B0}"/>
              </a:ext>
            </a:extLst>
          </p:cNvPr>
          <p:cNvSpPr>
            <a:spLocks noGrp="1"/>
          </p:cNvSpPr>
          <p:nvPr>
            <p:ph type="title"/>
          </p:nvPr>
        </p:nvSpPr>
        <p:spPr/>
        <p:txBody>
          <a:bodyPr/>
          <a:lstStyle/>
          <a:p>
            <a:r>
              <a:rPr lang="en-GB" dirty="0"/>
              <a:t>What is an EPD?</a:t>
            </a:r>
          </a:p>
        </p:txBody>
      </p:sp>
      <p:sp>
        <p:nvSpPr>
          <p:cNvPr id="4" name="Text Placeholder 3">
            <a:extLst>
              <a:ext uri="{FF2B5EF4-FFF2-40B4-BE49-F238E27FC236}">
                <a16:creationId xmlns:a16="http://schemas.microsoft.com/office/drawing/2014/main" id="{B7DE4F0E-D782-8C5A-165B-57A5E4541536}"/>
              </a:ext>
            </a:extLst>
          </p:cNvPr>
          <p:cNvSpPr>
            <a:spLocks noGrp="1"/>
          </p:cNvSpPr>
          <p:nvPr>
            <p:ph type="body" sz="quarter" idx="10"/>
          </p:nvPr>
        </p:nvSpPr>
        <p:spPr>
          <a:xfrm>
            <a:off x="263646" y="1473101"/>
            <a:ext cx="5832354" cy="3093620"/>
          </a:xfrm>
        </p:spPr>
        <p:txBody>
          <a:bodyPr/>
          <a:lstStyle/>
          <a:p>
            <a:pPr marL="0" indent="0">
              <a:buNone/>
            </a:pPr>
            <a:r>
              <a:rPr lang="en-GB" sz="1400" b="1" dirty="0"/>
              <a:t>Type III Environmental Declaration (ISO14025)</a:t>
            </a:r>
            <a:r>
              <a:rPr lang="en-GB" sz="1400" dirty="0"/>
              <a:t>: </a:t>
            </a:r>
          </a:p>
          <a:p>
            <a:r>
              <a:rPr lang="en-GB" sz="1400" dirty="0"/>
              <a:t>Provides standardized, third-party verified life cycle assessment (LCA) data for products in various industries</a:t>
            </a:r>
          </a:p>
          <a:p>
            <a:pPr lvl="1"/>
            <a:r>
              <a:rPr lang="en-GB" dirty="0"/>
              <a:t>substantiate environmental claims on product level</a:t>
            </a:r>
          </a:p>
          <a:p>
            <a:r>
              <a:rPr lang="en-GB" sz="1400" dirty="0"/>
              <a:t>Provides transparent, objective, and comparable environmental data  </a:t>
            </a:r>
          </a:p>
          <a:p>
            <a:pPr marL="309563" lvl="2" indent="-179388">
              <a:spcBef>
                <a:spcPts val="1000"/>
              </a:spcBef>
            </a:pPr>
            <a:r>
              <a:rPr lang="en-GB" sz="1400" dirty="0"/>
              <a:t>Critical to systematic actions to reduce greenhouse gas (GHG) emissions as required in NetZero when reducing absolute emissions at the source, e.g. through energy efficiency, cleaner energy adoption, and low-carbon technologies</a:t>
            </a:r>
          </a:p>
          <a:p>
            <a:r>
              <a:rPr lang="en-GB" sz="1400" dirty="0"/>
              <a:t>Important for public and private procurement</a:t>
            </a:r>
          </a:p>
          <a:p>
            <a:r>
              <a:rPr lang="en-GB" sz="1400" dirty="0"/>
              <a:t>Blueprint for future regulation such as CPR2024/3110, a.o.</a:t>
            </a:r>
          </a:p>
          <a:p>
            <a:endParaRPr lang="en-GB" sz="1400" dirty="0"/>
          </a:p>
        </p:txBody>
      </p:sp>
      <p:sp>
        <p:nvSpPr>
          <p:cNvPr id="5" name="Content Placeholder 4">
            <a:extLst>
              <a:ext uri="{FF2B5EF4-FFF2-40B4-BE49-F238E27FC236}">
                <a16:creationId xmlns:a16="http://schemas.microsoft.com/office/drawing/2014/main" id="{5AACA580-89D3-5D9D-A77E-A927EAB7AC1E}"/>
              </a:ext>
            </a:extLst>
          </p:cNvPr>
          <p:cNvSpPr>
            <a:spLocks noGrp="1"/>
          </p:cNvSpPr>
          <p:nvPr>
            <p:ph idx="12"/>
          </p:nvPr>
        </p:nvSpPr>
        <p:spPr>
          <a:xfrm>
            <a:off x="10341907" y="6583960"/>
            <a:ext cx="1139736" cy="123111"/>
          </a:xfrm>
        </p:spPr>
        <p:txBody>
          <a:bodyPr/>
          <a:lstStyle/>
          <a:p>
            <a:r>
              <a:rPr lang="sv-SE"/>
              <a:t>GPI Version 5.0.1, </a:t>
            </a:r>
            <a:r>
              <a:rPr lang="sv-SE" err="1"/>
              <a:t>Section</a:t>
            </a:r>
            <a:r>
              <a:rPr lang="sv-SE"/>
              <a:t> 1</a:t>
            </a:r>
            <a:endParaRPr lang="en-GB"/>
          </a:p>
        </p:txBody>
      </p:sp>
      <p:pic>
        <p:nvPicPr>
          <p:cNvPr id="10" name="Picture 9" descr="A screenshot of a computer">
            <a:extLst>
              <a:ext uri="{FF2B5EF4-FFF2-40B4-BE49-F238E27FC236}">
                <a16:creationId xmlns:a16="http://schemas.microsoft.com/office/drawing/2014/main" id="{A45EC3DE-F4E7-F4D3-2FAE-01B3933AE832}"/>
              </a:ext>
            </a:extLst>
          </p:cNvPr>
          <p:cNvPicPr>
            <a:picLocks noChangeAspect="1"/>
          </p:cNvPicPr>
          <p:nvPr/>
        </p:nvPicPr>
        <p:blipFill>
          <a:blip r:embed="rId3"/>
          <a:stretch>
            <a:fillRect/>
          </a:stretch>
        </p:blipFill>
        <p:spPr>
          <a:xfrm>
            <a:off x="6348442" y="757266"/>
            <a:ext cx="5591776" cy="538489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205363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E4F1-109F-3400-6E6A-791AA663F0FC}"/>
              </a:ext>
            </a:extLst>
          </p:cNvPr>
          <p:cNvSpPr>
            <a:spLocks noGrp="1"/>
          </p:cNvSpPr>
          <p:nvPr>
            <p:ph type="title"/>
          </p:nvPr>
        </p:nvSpPr>
        <p:spPr/>
        <p:txBody>
          <a:bodyPr anchor="ctr"/>
          <a:lstStyle/>
          <a:p>
            <a:pPr fontAlgn="t">
              <a:lnSpc>
                <a:spcPts val="1500"/>
              </a:lnSpc>
            </a:pPr>
            <a:br>
              <a:rPr lang="en-GB" sz="2400" dirty="0"/>
            </a:br>
            <a:r>
              <a:rPr lang="en-GB" sz="2400" dirty="0"/>
              <a:t>A Scalable, Open Digital EPD Ecosystem</a:t>
            </a:r>
          </a:p>
        </p:txBody>
      </p:sp>
      <p:sp>
        <p:nvSpPr>
          <p:cNvPr id="3" name="Text Placeholder 2">
            <a:extLst>
              <a:ext uri="{FF2B5EF4-FFF2-40B4-BE49-F238E27FC236}">
                <a16:creationId xmlns:a16="http://schemas.microsoft.com/office/drawing/2014/main" id="{4C65A41E-F48E-C389-2D0C-3BFD777B9713}"/>
              </a:ext>
            </a:extLst>
          </p:cNvPr>
          <p:cNvSpPr>
            <a:spLocks noGrp="1"/>
          </p:cNvSpPr>
          <p:nvPr>
            <p:ph type="body" sz="quarter" idx="10"/>
          </p:nvPr>
        </p:nvSpPr>
        <p:spPr/>
        <p:txBody>
          <a:bodyPr/>
          <a:lstStyle/>
          <a:p>
            <a:pPr marL="0" indent="0" fontAlgn="t">
              <a:buNone/>
            </a:pPr>
            <a:r>
              <a:rPr lang="en-GB" sz="1400" b="1" noProof="0" dirty="0"/>
              <a:t>At the International EPD System we offer:</a:t>
            </a:r>
          </a:p>
          <a:p>
            <a:pPr fontAlgn="t"/>
            <a:r>
              <a:rPr lang="en-GB" sz="1400" b="1" noProof="0" dirty="0"/>
              <a:t>Open and agnostic digital ecosystem </a:t>
            </a:r>
            <a:r>
              <a:rPr lang="en-GB" sz="1400" noProof="0" dirty="0"/>
              <a:t>- a transparent and non‑exclusive application process for LCA and EPD tool providers</a:t>
            </a:r>
          </a:p>
          <a:p>
            <a:pPr fontAlgn="t"/>
            <a:r>
              <a:rPr lang="en-GB" sz="1400" b="1" noProof="0" dirty="0"/>
              <a:t>The EPD Portal </a:t>
            </a:r>
            <a:r>
              <a:rPr lang="en-GB" sz="1400" noProof="0" dirty="0"/>
              <a:t>– a robust user interface for EPD registration, supporting both PDF‑based and fully digitised EPDs to meet diverse market needs</a:t>
            </a:r>
          </a:p>
          <a:p>
            <a:pPr fontAlgn="t"/>
            <a:r>
              <a:rPr lang="en-GB" sz="1400" b="1" noProof="0" dirty="0">
                <a:solidFill>
                  <a:srgbClr val="231F20"/>
                </a:solidFill>
              </a:rPr>
              <a:t>Scalable platform with EPD Tool integration </a:t>
            </a:r>
            <a:r>
              <a:rPr lang="en-GB" sz="1400" noProof="0" dirty="0">
                <a:solidFill>
                  <a:srgbClr val="231F20"/>
                </a:solidFill>
              </a:rPr>
              <a:t>– the EPD Portal is designed to handle large volumes and future growth efficiently</a:t>
            </a:r>
          </a:p>
          <a:p>
            <a:pPr fontAlgn="t"/>
            <a:r>
              <a:rPr lang="en-GB" sz="1400" b="1" noProof="0" dirty="0">
                <a:solidFill>
                  <a:srgbClr val="231F20"/>
                </a:solidFill>
              </a:rPr>
              <a:t>API‑enabled data exchange </a:t>
            </a:r>
            <a:r>
              <a:rPr lang="en-GB" sz="1400" noProof="0" dirty="0">
                <a:solidFill>
                  <a:srgbClr val="231F20"/>
                </a:solidFill>
              </a:rPr>
              <a:t>– secure upstream and downstream APIs enabling automated data sharing across digital value chains</a:t>
            </a:r>
          </a:p>
          <a:p>
            <a:r>
              <a:rPr lang="en-GB" sz="1400" b="1" noProof="0" dirty="0"/>
              <a:t>Established ecosystem </a:t>
            </a:r>
            <a:r>
              <a:rPr lang="en-GB" sz="1400" noProof="0" dirty="0"/>
              <a:t>- active collaborations with 15+ software providers.</a:t>
            </a:r>
          </a:p>
        </p:txBody>
      </p:sp>
      <p:pic>
        <p:nvPicPr>
          <p:cNvPr id="5" name="Picture 4">
            <a:extLst>
              <a:ext uri="{FF2B5EF4-FFF2-40B4-BE49-F238E27FC236}">
                <a16:creationId xmlns:a16="http://schemas.microsoft.com/office/drawing/2014/main" id="{ACB75242-C104-C638-57DF-834819E0633F}"/>
              </a:ext>
            </a:extLst>
          </p:cNvPr>
          <p:cNvPicPr>
            <a:picLocks noChangeAspect="1"/>
          </p:cNvPicPr>
          <p:nvPr/>
        </p:nvPicPr>
        <p:blipFill>
          <a:blip r:embed="rId3"/>
          <a:srcRect l="8367"/>
          <a:stretch>
            <a:fillRect/>
          </a:stretch>
        </p:blipFill>
        <p:spPr>
          <a:xfrm>
            <a:off x="6903635" y="1123092"/>
            <a:ext cx="5024718" cy="48276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2693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0F6F0">
            <a:alpha val="31000"/>
          </a:srgbClr>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93BBC469-5731-0688-FE17-95689A7DCCC8}"/>
              </a:ext>
            </a:extLst>
          </p:cNvPr>
          <p:cNvSpPr/>
          <p:nvPr/>
        </p:nvSpPr>
        <p:spPr>
          <a:xfrm>
            <a:off x="6357257" y="620452"/>
            <a:ext cx="5736980" cy="5170748"/>
          </a:xfrm>
          <a:prstGeom prst="rect">
            <a:avLst/>
          </a:prstGeom>
          <a:solidFill>
            <a:schemeClr val="bg2">
              <a:alpha val="67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Inter"/>
              <a:ea typeface="+mn-ea"/>
              <a:cs typeface="+mn-cs"/>
            </a:endParaRPr>
          </a:p>
        </p:txBody>
      </p:sp>
      <p:sp>
        <p:nvSpPr>
          <p:cNvPr id="2" name="Title 1">
            <a:extLst>
              <a:ext uri="{FF2B5EF4-FFF2-40B4-BE49-F238E27FC236}">
                <a16:creationId xmlns:a16="http://schemas.microsoft.com/office/drawing/2014/main" id="{C59BCDDE-A987-8831-4712-D7F59120F66C}"/>
              </a:ext>
            </a:extLst>
          </p:cNvPr>
          <p:cNvSpPr>
            <a:spLocks noGrp="1"/>
          </p:cNvSpPr>
          <p:nvPr>
            <p:ph type="title"/>
          </p:nvPr>
        </p:nvSpPr>
        <p:spPr>
          <a:xfrm>
            <a:off x="263525" y="765175"/>
            <a:ext cx="5832476" cy="605035"/>
          </a:xfrm>
        </p:spPr>
        <p:txBody>
          <a:bodyPr/>
          <a:lstStyle/>
          <a:p>
            <a:r>
              <a:rPr lang="en-GB" sz="2400" dirty="0">
                <a:latin typeface="+mn-lt"/>
              </a:rPr>
              <a:t>EPD Compiler – Enabling Fully Digital EPDs</a:t>
            </a:r>
          </a:p>
        </p:txBody>
      </p:sp>
      <p:sp>
        <p:nvSpPr>
          <p:cNvPr id="3" name="Text Placeholder 2">
            <a:extLst>
              <a:ext uri="{FF2B5EF4-FFF2-40B4-BE49-F238E27FC236}">
                <a16:creationId xmlns:a16="http://schemas.microsoft.com/office/drawing/2014/main" id="{D31658B8-4304-B99A-E4A8-A399E94C0C6B}"/>
              </a:ext>
            </a:extLst>
          </p:cNvPr>
          <p:cNvSpPr>
            <a:spLocks noGrp="1"/>
          </p:cNvSpPr>
          <p:nvPr>
            <p:ph type="body" sz="quarter" idx="10"/>
          </p:nvPr>
        </p:nvSpPr>
        <p:spPr/>
        <p:txBody>
          <a:bodyPr/>
          <a:lstStyle/>
          <a:p>
            <a:pPr marL="0" indent="0">
              <a:buNone/>
            </a:pPr>
            <a:r>
              <a:rPr lang="en-GB" sz="1400" b="1" dirty="0"/>
              <a:t>A secure and scalable infrastructure for high‑quality, machine‑readable EPD data.</a:t>
            </a:r>
          </a:p>
          <a:p>
            <a:pPr marL="0" indent="0">
              <a:buNone/>
            </a:pPr>
            <a:r>
              <a:rPr lang="en-GB" sz="1400" b="1" dirty="0"/>
              <a:t>EPD Compiler enables fully digitised EPDs, supporting the transition from document‑based declarations to structured, interoperable environmental data.</a:t>
            </a:r>
          </a:p>
          <a:p>
            <a:pPr marL="0" indent="0">
              <a:buNone/>
            </a:pPr>
            <a:r>
              <a:rPr lang="en-GB" sz="1400" dirty="0"/>
              <a:t>Why EPD Compiler matters:</a:t>
            </a:r>
          </a:p>
          <a:p>
            <a:r>
              <a:rPr lang="en-GB" sz="1400" b="1" dirty="0"/>
              <a:t>Digital by design</a:t>
            </a:r>
            <a:br>
              <a:rPr lang="en-GB" sz="1400" dirty="0"/>
            </a:br>
            <a:r>
              <a:rPr lang="en-GB" sz="1400" dirty="0"/>
              <a:t>Structured, machine‑readable EPD data prepared for automation and system‑to‑system exchange</a:t>
            </a:r>
          </a:p>
          <a:p>
            <a:r>
              <a:rPr lang="en-GB" sz="1400" b="1" dirty="0"/>
              <a:t>Quality and consistency</a:t>
            </a:r>
            <a:br>
              <a:rPr lang="en-GB" sz="1400" dirty="0"/>
            </a:br>
            <a:r>
              <a:rPr lang="en-GB" sz="1400" dirty="0"/>
              <a:t>Reduces manual handling, improves data integrity and ensures methodological consistency</a:t>
            </a:r>
          </a:p>
          <a:p>
            <a:r>
              <a:rPr lang="en-GB" sz="1400" b="1" dirty="0"/>
              <a:t>Future‑proof integration</a:t>
            </a:r>
            <a:br>
              <a:rPr lang="en-GB" sz="1400" dirty="0"/>
            </a:br>
            <a:r>
              <a:rPr lang="en-GB" sz="1400" dirty="0"/>
              <a:t>Designed to scale with market growth and increasing regulatory and digital demands.</a:t>
            </a:r>
          </a:p>
        </p:txBody>
      </p:sp>
      <p:sp>
        <p:nvSpPr>
          <p:cNvPr id="8" name="TextBox 7">
            <a:extLst>
              <a:ext uri="{FF2B5EF4-FFF2-40B4-BE49-F238E27FC236}">
                <a16:creationId xmlns:a16="http://schemas.microsoft.com/office/drawing/2014/main" id="{394BE550-C4E3-AE58-C5F2-B6D54358A025}"/>
              </a:ext>
            </a:extLst>
          </p:cNvPr>
          <p:cNvSpPr txBox="1"/>
          <p:nvPr/>
        </p:nvSpPr>
        <p:spPr>
          <a:xfrm>
            <a:off x="6497131" y="4736466"/>
            <a:ext cx="21240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Inter"/>
                <a:ea typeface="+mn-ea"/>
                <a:cs typeface="+mn-cs"/>
              </a:rPr>
              <a:t>Downstream APIs</a:t>
            </a:r>
            <a:br>
              <a:rPr kumimoji="0" lang="en-GB" sz="1200" b="0" i="0" u="none" strike="noStrike" kern="1200" cap="none" spc="0" normalizeH="0" baseline="0" noProof="0">
                <a:ln>
                  <a:noFill/>
                </a:ln>
                <a:solidFill>
                  <a:srgbClr val="000000"/>
                </a:solidFill>
                <a:effectLst/>
                <a:uLnTx/>
                <a:uFillTx/>
                <a:latin typeface="Inter"/>
                <a:ea typeface="+mn-ea"/>
                <a:cs typeface="+mn-cs"/>
              </a:rPr>
            </a:br>
            <a:r>
              <a:rPr kumimoji="0" lang="en-GB" sz="1200" b="0" i="0" u="none" strike="noStrike" kern="1200" cap="none" spc="0" normalizeH="0" baseline="0" noProof="0">
                <a:ln>
                  <a:noFill/>
                </a:ln>
                <a:solidFill>
                  <a:srgbClr val="000000"/>
                </a:solidFill>
                <a:effectLst/>
                <a:uLnTx/>
                <a:uFillTx/>
                <a:latin typeface="Inter"/>
                <a:ea typeface="+mn-ea"/>
                <a:cs typeface="+mn-cs"/>
              </a:rPr>
              <a:t>Enables use of verified EPD data in e.g. BIM, procurement, reporting &amp; digital value chains</a:t>
            </a:r>
          </a:p>
        </p:txBody>
      </p:sp>
      <p:pic>
        <p:nvPicPr>
          <p:cNvPr id="9" name="Graphic 8" descr="Download from cloud with solid fill">
            <a:extLst>
              <a:ext uri="{FF2B5EF4-FFF2-40B4-BE49-F238E27FC236}">
                <a16:creationId xmlns:a16="http://schemas.microsoft.com/office/drawing/2014/main" id="{8BC140A8-1747-B680-E14E-7380C9DEB8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03315" y="1706532"/>
            <a:ext cx="1217078" cy="1217078"/>
          </a:xfrm>
          <a:prstGeom prst="rect">
            <a:avLst/>
          </a:prstGeom>
        </p:spPr>
      </p:pic>
      <p:cxnSp>
        <p:nvCxnSpPr>
          <p:cNvPr id="10" name="Connector: Elbow 9">
            <a:extLst>
              <a:ext uri="{FF2B5EF4-FFF2-40B4-BE49-F238E27FC236}">
                <a16:creationId xmlns:a16="http://schemas.microsoft.com/office/drawing/2014/main" id="{12402C8D-5B72-3C3A-CB22-8FB9C97DC9B7}"/>
              </a:ext>
            </a:extLst>
          </p:cNvPr>
          <p:cNvCxnSpPr>
            <a:cxnSpLocks/>
            <a:endCxn id="9" idx="1"/>
          </p:cNvCxnSpPr>
          <p:nvPr/>
        </p:nvCxnSpPr>
        <p:spPr>
          <a:xfrm rot="16200000" flipH="1">
            <a:off x="7743849" y="1355605"/>
            <a:ext cx="1026442" cy="892490"/>
          </a:xfrm>
          <a:prstGeom prst="bentConnector2">
            <a:avLst/>
          </a:prstGeom>
          <a:ln>
            <a:tailEnd type="triangle"/>
          </a:ln>
        </p:spPr>
        <p:style>
          <a:lnRef idx="2">
            <a:schemeClr val="accent2"/>
          </a:lnRef>
          <a:fillRef idx="0">
            <a:schemeClr val="accent2"/>
          </a:fillRef>
          <a:effectRef idx="1">
            <a:schemeClr val="accent2"/>
          </a:effectRef>
          <a:fontRef idx="minor">
            <a:schemeClr val="tx1"/>
          </a:fontRef>
        </p:style>
      </p:cxnSp>
      <p:sp>
        <p:nvSpPr>
          <p:cNvPr id="11" name="TextBox 10">
            <a:extLst>
              <a:ext uri="{FF2B5EF4-FFF2-40B4-BE49-F238E27FC236}">
                <a16:creationId xmlns:a16="http://schemas.microsoft.com/office/drawing/2014/main" id="{DD8BFDA5-AF79-FC32-1D04-084138C72A30}"/>
              </a:ext>
            </a:extLst>
          </p:cNvPr>
          <p:cNvSpPr txBox="1"/>
          <p:nvPr/>
        </p:nvSpPr>
        <p:spPr>
          <a:xfrm>
            <a:off x="8762157" y="1381199"/>
            <a:ext cx="1571731" cy="430887"/>
          </a:xfrm>
          <a:prstGeom prst="rect">
            <a:avLst/>
          </a:prstGeom>
          <a:noFill/>
        </p:spPr>
        <p:txBody>
          <a:bodyPr wrap="square" rtlCol="0">
            <a:spAutoFit/>
          </a:bodyPr>
          <a:lstStyle>
            <a:defPPr>
              <a:defRPr lang="sv-SE"/>
            </a:defPPr>
            <a:lvl1pPr>
              <a:defRPr sz="1100">
                <a:solidFill>
                  <a:schemeClr val="accent4"/>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E" sz="1100" b="1" i="0" u="none" strike="noStrike" kern="1200" cap="none" spc="0" normalizeH="0" baseline="0" noProof="0">
                <a:ln>
                  <a:noFill/>
                </a:ln>
                <a:solidFill>
                  <a:srgbClr val="E75113"/>
                </a:solidFill>
                <a:effectLst/>
                <a:uLnTx/>
                <a:uFillTx/>
                <a:latin typeface="Inter"/>
                <a:ea typeface="+mn-ea"/>
                <a:cs typeface="+mn-cs"/>
              </a:rPr>
              <a:t>EPD International Server</a:t>
            </a:r>
            <a:endParaRPr kumimoji="0" lang="en-GB" sz="1100" b="1" i="0" u="none" strike="noStrike" kern="1200" cap="none" spc="0" normalizeH="0" baseline="0" noProof="0">
              <a:ln>
                <a:noFill/>
              </a:ln>
              <a:solidFill>
                <a:srgbClr val="E75113"/>
              </a:solidFill>
              <a:effectLst/>
              <a:uLnTx/>
              <a:uFillTx/>
              <a:latin typeface="Inter"/>
              <a:ea typeface="+mn-ea"/>
              <a:cs typeface="+mn-cs"/>
            </a:endParaRPr>
          </a:p>
        </p:txBody>
      </p:sp>
      <p:pic>
        <p:nvPicPr>
          <p:cNvPr id="12" name="Picture 11">
            <a:extLst>
              <a:ext uri="{FF2B5EF4-FFF2-40B4-BE49-F238E27FC236}">
                <a16:creationId xmlns:a16="http://schemas.microsoft.com/office/drawing/2014/main" id="{22CFDDEF-F40D-E060-13EF-743890ED0F71}"/>
              </a:ext>
            </a:extLst>
          </p:cNvPr>
          <p:cNvPicPr>
            <a:picLocks noChangeAspect="1"/>
          </p:cNvPicPr>
          <p:nvPr/>
        </p:nvPicPr>
        <p:blipFill>
          <a:blip r:embed="rId5"/>
          <a:stretch>
            <a:fillRect/>
          </a:stretch>
        </p:blipFill>
        <p:spPr>
          <a:xfrm>
            <a:off x="8570918" y="3351592"/>
            <a:ext cx="1476871" cy="1065836"/>
          </a:xfrm>
          <a:prstGeom prst="rect">
            <a:avLst/>
          </a:prstGeom>
        </p:spPr>
      </p:pic>
      <p:cxnSp>
        <p:nvCxnSpPr>
          <p:cNvPr id="13" name="Straight Arrow Connector 12">
            <a:extLst>
              <a:ext uri="{FF2B5EF4-FFF2-40B4-BE49-F238E27FC236}">
                <a16:creationId xmlns:a16="http://schemas.microsoft.com/office/drawing/2014/main" id="{F128CB4E-EA8F-DE1D-063C-1DEE91E6C2C1}"/>
              </a:ext>
            </a:extLst>
          </p:cNvPr>
          <p:cNvCxnSpPr>
            <a:cxnSpLocks/>
            <a:stCxn id="9" idx="2"/>
            <a:endCxn id="12" idx="0"/>
          </p:cNvCxnSpPr>
          <p:nvPr/>
        </p:nvCxnSpPr>
        <p:spPr>
          <a:xfrm flipH="1">
            <a:off x="9309354" y="2923610"/>
            <a:ext cx="2500" cy="427982"/>
          </a:xfrm>
          <a:prstGeom prst="straightConnector1">
            <a:avLst/>
          </a:prstGeom>
          <a:ln>
            <a:headEnd type="triangle" w="med" len="med"/>
            <a:tailEnd type="triangle" w="med" len="med"/>
          </a:ln>
        </p:spPr>
        <p:style>
          <a:lnRef idx="2">
            <a:schemeClr val="accent2"/>
          </a:lnRef>
          <a:fillRef idx="0">
            <a:schemeClr val="accent2"/>
          </a:fillRef>
          <a:effectRef idx="1">
            <a:schemeClr val="accent2"/>
          </a:effectRef>
          <a:fontRef idx="minor">
            <a:schemeClr val="tx1"/>
          </a:fontRef>
        </p:style>
      </p:cxnSp>
      <p:sp>
        <p:nvSpPr>
          <p:cNvPr id="14" name="TextBox 13">
            <a:extLst>
              <a:ext uri="{FF2B5EF4-FFF2-40B4-BE49-F238E27FC236}">
                <a16:creationId xmlns:a16="http://schemas.microsoft.com/office/drawing/2014/main" id="{5190BFC2-34F7-6C00-B68F-8CE29295B4C2}"/>
              </a:ext>
            </a:extLst>
          </p:cNvPr>
          <p:cNvSpPr txBox="1"/>
          <p:nvPr/>
        </p:nvSpPr>
        <p:spPr>
          <a:xfrm>
            <a:off x="6644684" y="866610"/>
            <a:ext cx="2332282" cy="307777"/>
          </a:xfrm>
          <a:prstGeom prst="rect">
            <a:avLst/>
          </a:prstGeom>
          <a:noFill/>
        </p:spPr>
        <p:txBody>
          <a:bodyPr wrap="square" lIns="91440" tIns="45720" rIns="91440" bIns="45720" rtlCol="0" anchor="t">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SE" sz="1400" b="1" i="0" u="none" strike="noStrike" kern="1200" cap="none" spc="0" normalizeH="0" baseline="0" noProof="0">
                <a:ln>
                  <a:noFill/>
                </a:ln>
                <a:solidFill>
                  <a:srgbClr val="000000"/>
                </a:solidFill>
                <a:effectLst/>
                <a:uLnTx/>
                <a:uFillTx/>
                <a:latin typeface="Inter"/>
                <a:ea typeface="+mn-ea"/>
                <a:cs typeface="+mn-cs"/>
              </a:rPr>
              <a:t>LCA/ EPD</a:t>
            </a:r>
            <a:r>
              <a:rPr kumimoji="0" lang="sv-SE" sz="1400" b="1" i="0" u="none" strike="noStrike" kern="1200" cap="none" spc="0" normalizeH="0" baseline="0" noProof="0">
                <a:ln>
                  <a:noFill/>
                </a:ln>
                <a:solidFill>
                  <a:srgbClr val="000000"/>
                </a:solidFill>
                <a:effectLst/>
                <a:uLnTx/>
                <a:uFillTx/>
                <a:latin typeface="Inter"/>
                <a:ea typeface="+mn-ea"/>
                <a:cs typeface="+mn-cs"/>
              </a:rPr>
              <a:t> </a:t>
            </a:r>
            <a:r>
              <a:rPr kumimoji="0" lang="en-SE" sz="1400" b="1" i="0" u="none" strike="noStrike" kern="1200" cap="none" spc="0" normalizeH="0" baseline="0" noProof="0">
                <a:ln>
                  <a:noFill/>
                </a:ln>
                <a:solidFill>
                  <a:srgbClr val="000000"/>
                </a:solidFill>
                <a:effectLst/>
                <a:uLnTx/>
                <a:uFillTx/>
                <a:latin typeface="Inter"/>
                <a:ea typeface="+mn-ea"/>
                <a:cs typeface="+mn-cs"/>
              </a:rPr>
              <a:t>Tools</a:t>
            </a:r>
            <a:endParaRPr kumimoji="0" lang="en-GB" sz="1400" b="1" i="0" u="none" strike="noStrike" kern="1200" cap="none" spc="0" normalizeH="0" baseline="0" noProof="0">
              <a:ln>
                <a:noFill/>
              </a:ln>
              <a:solidFill>
                <a:srgbClr val="000000"/>
              </a:solidFill>
              <a:effectLst/>
              <a:uLnTx/>
              <a:uFillTx/>
              <a:latin typeface="Inter"/>
              <a:ea typeface="+mn-ea"/>
              <a:cs typeface="+mn-cs"/>
            </a:endParaRPr>
          </a:p>
        </p:txBody>
      </p:sp>
      <p:cxnSp>
        <p:nvCxnSpPr>
          <p:cNvPr id="15" name="Connector: Elbow 14">
            <a:extLst>
              <a:ext uri="{FF2B5EF4-FFF2-40B4-BE49-F238E27FC236}">
                <a16:creationId xmlns:a16="http://schemas.microsoft.com/office/drawing/2014/main" id="{C97FA7C0-A37B-7F39-D4F8-26D7FF6E2750}"/>
              </a:ext>
            </a:extLst>
          </p:cNvPr>
          <p:cNvCxnSpPr>
            <a:cxnSpLocks/>
          </p:cNvCxnSpPr>
          <p:nvPr/>
        </p:nvCxnSpPr>
        <p:spPr>
          <a:xfrm rot="16200000" flipV="1">
            <a:off x="7518690" y="1255071"/>
            <a:ext cx="1224000" cy="1080000"/>
          </a:xfrm>
          <a:prstGeom prst="bentConnector3">
            <a:avLst>
              <a:gd name="adj1" fmla="val -67"/>
            </a:avLst>
          </a:prstGeom>
          <a:ln>
            <a:tailEnd type="triangle"/>
          </a:ln>
        </p:spPr>
        <p:style>
          <a:lnRef idx="2">
            <a:schemeClr val="accent2"/>
          </a:lnRef>
          <a:fillRef idx="0">
            <a:schemeClr val="accent2"/>
          </a:fillRef>
          <a:effectRef idx="1">
            <a:schemeClr val="accent2"/>
          </a:effectRef>
          <a:fontRef idx="minor">
            <a:schemeClr val="tx1"/>
          </a:fontRef>
        </p:style>
      </p:cxnSp>
      <p:sp>
        <p:nvSpPr>
          <p:cNvPr id="16" name="TextBox 15">
            <a:extLst>
              <a:ext uri="{FF2B5EF4-FFF2-40B4-BE49-F238E27FC236}">
                <a16:creationId xmlns:a16="http://schemas.microsoft.com/office/drawing/2014/main" id="{E0E9EA4B-142C-89EB-9CC1-02C5531AA9DE}"/>
              </a:ext>
            </a:extLst>
          </p:cNvPr>
          <p:cNvSpPr txBox="1"/>
          <p:nvPr/>
        </p:nvSpPr>
        <p:spPr>
          <a:xfrm rot="16200000">
            <a:off x="6875009" y="1669222"/>
            <a:ext cx="116551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E" sz="1100" b="1" i="0" u="none" strike="noStrike" kern="1200" cap="none" spc="0" normalizeH="0" baseline="0" noProof="0">
                <a:ln>
                  <a:noFill/>
                </a:ln>
                <a:solidFill>
                  <a:srgbClr val="E75113"/>
                </a:solidFill>
                <a:effectLst/>
                <a:uLnTx/>
                <a:uFillTx/>
                <a:latin typeface="Inter"/>
                <a:ea typeface="+mn-ea"/>
                <a:cs typeface="+mn-cs"/>
              </a:rPr>
              <a:t>Upstream API</a:t>
            </a:r>
            <a:endParaRPr kumimoji="0" lang="en-GB" sz="1100" b="1" i="0" u="none" strike="noStrike" kern="1200" cap="none" spc="0" normalizeH="0" baseline="0" noProof="0">
              <a:ln>
                <a:noFill/>
              </a:ln>
              <a:solidFill>
                <a:srgbClr val="E75113"/>
              </a:solidFill>
              <a:effectLst/>
              <a:uLnTx/>
              <a:uFillTx/>
              <a:latin typeface="Inter"/>
              <a:ea typeface="+mn-ea"/>
              <a:cs typeface="+mn-cs"/>
            </a:endParaRPr>
          </a:p>
        </p:txBody>
      </p:sp>
      <p:sp>
        <p:nvSpPr>
          <p:cNvPr id="17" name="TextBox 16">
            <a:extLst>
              <a:ext uri="{FF2B5EF4-FFF2-40B4-BE49-F238E27FC236}">
                <a16:creationId xmlns:a16="http://schemas.microsoft.com/office/drawing/2014/main" id="{5147652C-E3C3-AB41-97CC-1E04CE0C1A73}"/>
              </a:ext>
            </a:extLst>
          </p:cNvPr>
          <p:cNvSpPr txBox="1"/>
          <p:nvPr/>
        </p:nvSpPr>
        <p:spPr>
          <a:xfrm rot="16200000">
            <a:off x="7386148" y="1635024"/>
            <a:ext cx="1165517" cy="261610"/>
          </a:xfrm>
          <a:prstGeom prst="rect">
            <a:avLst/>
          </a:prstGeom>
          <a:noFill/>
        </p:spPr>
        <p:txBody>
          <a:bodyPr wrap="square" rtlCol="0">
            <a:spAutoFit/>
          </a:bodyPr>
          <a:lstStyle>
            <a:defPPr>
              <a:defRPr lang="sv-SE"/>
            </a:defPPr>
            <a:lvl1pPr>
              <a:defRPr sz="1100">
                <a:solidFill>
                  <a:schemeClr val="accent4"/>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E" sz="1100" b="1" i="0" u="none" strike="noStrike" kern="1200" cap="none" spc="0" normalizeH="0" baseline="0" noProof="0">
                <a:ln>
                  <a:noFill/>
                </a:ln>
                <a:solidFill>
                  <a:srgbClr val="E75113"/>
                </a:solidFill>
                <a:effectLst/>
                <a:uLnTx/>
                <a:uFillTx/>
                <a:latin typeface="Inter"/>
                <a:ea typeface="+mn-ea"/>
                <a:cs typeface="+mn-cs"/>
              </a:rPr>
              <a:t>Upstream API</a:t>
            </a:r>
            <a:endParaRPr kumimoji="0" lang="en-GB" sz="1100" b="1" i="0" u="none" strike="noStrike" kern="1200" cap="none" spc="0" normalizeH="0" baseline="0" noProof="0">
              <a:ln>
                <a:noFill/>
              </a:ln>
              <a:solidFill>
                <a:srgbClr val="E75113"/>
              </a:solidFill>
              <a:effectLst/>
              <a:uLnTx/>
              <a:uFillTx/>
              <a:latin typeface="Inter"/>
              <a:ea typeface="+mn-ea"/>
              <a:cs typeface="+mn-cs"/>
            </a:endParaRPr>
          </a:p>
        </p:txBody>
      </p:sp>
      <p:cxnSp>
        <p:nvCxnSpPr>
          <p:cNvPr id="18" name="Connector: Elbow 17">
            <a:extLst>
              <a:ext uri="{FF2B5EF4-FFF2-40B4-BE49-F238E27FC236}">
                <a16:creationId xmlns:a16="http://schemas.microsoft.com/office/drawing/2014/main" id="{732A0C88-D773-0010-26DA-C09E52D2E364}"/>
              </a:ext>
            </a:extLst>
          </p:cNvPr>
          <p:cNvCxnSpPr>
            <a:cxnSpLocks/>
          </p:cNvCxnSpPr>
          <p:nvPr/>
        </p:nvCxnSpPr>
        <p:spPr>
          <a:xfrm>
            <a:off x="9962215" y="2303050"/>
            <a:ext cx="1280818" cy="1224000"/>
          </a:xfrm>
          <a:prstGeom prst="bentConnector2">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9" name="Connector: Elbow 18">
            <a:extLst>
              <a:ext uri="{FF2B5EF4-FFF2-40B4-BE49-F238E27FC236}">
                <a16:creationId xmlns:a16="http://schemas.microsoft.com/office/drawing/2014/main" id="{1D09DA24-8388-546D-8EE0-B5208D9C0947}"/>
              </a:ext>
            </a:extLst>
          </p:cNvPr>
          <p:cNvCxnSpPr>
            <a:cxnSpLocks/>
          </p:cNvCxnSpPr>
          <p:nvPr/>
        </p:nvCxnSpPr>
        <p:spPr>
          <a:xfrm rot="16200000" flipH="1">
            <a:off x="9908672" y="2452524"/>
            <a:ext cx="1152000" cy="1080000"/>
          </a:xfrm>
          <a:prstGeom prst="bentConnector3">
            <a:avLst>
              <a:gd name="adj1" fmla="val -530"/>
            </a:avLst>
          </a:prstGeom>
          <a:ln>
            <a:headEnd type="triangle"/>
            <a:tailEnd type="none"/>
          </a:ln>
        </p:spPr>
        <p:style>
          <a:lnRef idx="2">
            <a:schemeClr val="accent2"/>
          </a:lnRef>
          <a:fillRef idx="0">
            <a:schemeClr val="accent2"/>
          </a:fillRef>
          <a:effectRef idx="1">
            <a:schemeClr val="accent2"/>
          </a:effectRef>
          <a:fontRef idx="minor">
            <a:schemeClr val="tx1"/>
          </a:fontRef>
        </p:style>
      </p:cxnSp>
      <p:sp>
        <p:nvSpPr>
          <p:cNvPr id="20" name="TextBox 19">
            <a:extLst>
              <a:ext uri="{FF2B5EF4-FFF2-40B4-BE49-F238E27FC236}">
                <a16:creationId xmlns:a16="http://schemas.microsoft.com/office/drawing/2014/main" id="{8D787AEB-6015-98D0-E9BE-63D87ED71285}"/>
              </a:ext>
            </a:extLst>
          </p:cNvPr>
          <p:cNvSpPr txBox="1"/>
          <p:nvPr/>
        </p:nvSpPr>
        <p:spPr>
          <a:xfrm>
            <a:off x="9962215" y="3605595"/>
            <a:ext cx="1811470" cy="540000"/>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SE" sz="1400" b="1" i="0" u="none" strike="noStrike" kern="1200" cap="none" spc="0" normalizeH="0" baseline="0" noProof="0" dirty="0">
                <a:ln>
                  <a:noFill/>
                </a:ln>
                <a:solidFill>
                  <a:srgbClr val="000000"/>
                </a:solidFill>
                <a:effectLst/>
                <a:uLnTx/>
                <a:uFillTx/>
                <a:latin typeface="Inter"/>
                <a:ea typeface="+mn-ea"/>
                <a:cs typeface="+mn-cs"/>
              </a:rPr>
              <a:t>Access </a:t>
            </a:r>
            <a:r>
              <a:rPr kumimoji="0" lang="sv-SE" sz="1400" b="1" i="0" u="none" strike="noStrike" kern="1200" cap="none" spc="0" normalizeH="0" baseline="0" noProof="0" dirty="0">
                <a:ln>
                  <a:noFill/>
                </a:ln>
                <a:solidFill>
                  <a:srgbClr val="000000"/>
                </a:solidFill>
                <a:effectLst/>
                <a:uLnTx/>
                <a:uFillTx/>
                <a:latin typeface="Inter"/>
                <a:ea typeface="+mn-ea"/>
                <a:cs typeface="+mn-cs"/>
              </a:rPr>
              <a:t>d</a:t>
            </a:r>
            <a:r>
              <a:rPr kumimoji="0" lang="en-SE" sz="1400" b="1" i="0" u="none" strike="noStrike" kern="1200" cap="none" spc="0" normalizeH="0" baseline="0" noProof="0" dirty="0">
                <a:ln>
                  <a:noFill/>
                </a:ln>
                <a:solidFill>
                  <a:srgbClr val="000000"/>
                </a:solidFill>
                <a:effectLst/>
                <a:uLnTx/>
                <a:uFillTx/>
                <a:latin typeface="Inter"/>
                <a:ea typeface="+mn-ea"/>
                <a:cs typeface="+mn-cs"/>
              </a:rPr>
              <a:t>igital EPD data</a:t>
            </a:r>
            <a:endParaRPr kumimoji="0" lang="en-GB" sz="1400" b="1" i="0" u="none" strike="noStrike" kern="1200" cap="none" spc="0" normalizeH="0" baseline="0" noProof="0" dirty="0">
              <a:ln>
                <a:noFill/>
              </a:ln>
              <a:solidFill>
                <a:srgbClr val="000000"/>
              </a:solidFill>
              <a:effectLst/>
              <a:uLnTx/>
              <a:uFillTx/>
              <a:latin typeface="Inter"/>
              <a:ea typeface="+mn-ea"/>
              <a:cs typeface="+mn-cs"/>
            </a:endParaRPr>
          </a:p>
        </p:txBody>
      </p:sp>
      <p:sp>
        <p:nvSpPr>
          <p:cNvPr id="21" name="TextBox 20">
            <a:extLst>
              <a:ext uri="{FF2B5EF4-FFF2-40B4-BE49-F238E27FC236}">
                <a16:creationId xmlns:a16="http://schemas.microsoft.com/office/drawing/2014/main" id="{2AB5DD20-F00C-8882-2EC5-A71549EEECE2}"/>
              </a:ext>
            </a:extLst>
          </p:cNvPr>
          <p:cNvSpPr txBox="1"/>
          <p:nvPr/>
        </p:nvSpPr>
        <p:spPr>
          <a:xfrm>
            <a:off x="8462843" y="3083869"/>
            <a:ext cx="9029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E" sz="1100" b="1" i="0" u="none" strike="noStrike" kern="1200" cap="none" spc="0" normalizeH="0" baseline="0" noProof="0">
                <a:ln>
                  <a:noFill/>
                </a:ln>
                <a:solidFill>
                  <a:srgbClr val="000000"/>
                </a:solidFill>
                <a:effectLst/>
                <a:uLnTx/>
                <a:uFillTx/>
                <a:latin typeface="Inter"/>
                <a:ea typeface="+mn-ea"/>
                <a:cs typeface="+mn-cs"/>
              </a:rPr>
              <a:t>EPD </a:t>
            </a:r>
            <a:r>
              <a:rPr kumimoji="0" lang="sv-SE" sz="1100" b="1" i="0" u="none" strike="noStrike" kern="1200" cap="none" spc="0" normalizeH="0" baseline="0" noProof="0">
                <a:ln>
                  <a:noFill/>
                </a:ln>
                <a:solidFill>
                  <a:srgbClr val="000000"/>
                </a:solidFill>
                <a:effectLst/>
                <a:uLnTx/>
                <a:uFillTx/>
                <a:latin typeface="Inter"/>
                <a:ea typeface="+mn-ea"/>
                <a:cs typeface="+mn-cs"/>
              </a:rPr>
              <a:t>P</a:t>
            </a:r>
            <a:r>
              <a:rPr kumimoji="0" lang="en-SE" sz="1100" b="1" i="0" u="none" strike="noStrike" kern="1200" cap="none" spc="0" normalizeH="0" baseline="0" noProof="0">
                <a:ln>
                  <a:noFill/>
                </a:ln>
                <a:solidFill>
                  <a:srgbClr val="000000"/>
                </a:solidFill>
                <a:effectLst/>
                <a:uLnTx/>
                <a:uFillTx/>
                <a:latin typeface="Inter"/>
                <a:ea typeface="+mn-ea"/>
                <a:cs typeface="+mn-cs"/>
              </a:rPr>
              <a:t>ortal</a:t>
            </a:r>
            <a:endParaRPr kumimoji="0" lang="en-GB" sz="1100" b="1" i="0" u="none" strike="noStrike" kern="1200" cap="none" spc="0" normalizeH="0" baseline="0" noProof="0">
              <a:ln>
                <a:noFill/>
              </a:ln>
              <a:solidFill>
                <a:srgbClr val="000000"/>
              </a:solidFill>
              <a:effectLst/>
              <a:uLnTx/>
              <a:uFillTx/>
              <a:latin typeface="Inter"/>
              <a:ea typeface="+mn-ea"/>
              <a:cs typeface="+mn-cs"/>
            </a:endParaRPr>
          </a:p>
        </p:txBody>
      </p:sp>
      <p:sp>
        <p:nvSpPr>
          <p:cNvPr id="22" name="TextBox 21">
            <a:extLst>
              <a:ext uri="{FF2B5EF4-FFF2-40B4-BE49-F238E27FC236}">
                <a16:creationId xmlns:a16="http://schemas.microsoft.com/office/drawing/2014/main" id="{C5E5B81F-0694-1168-5773-7D67B4BFD96A}"/>
              </a:ext>
            </a:extLst>
          </p:cNvPr>
          <p:cNvSpPr txBox="1"/>
          <p:nvPr/>
        </p:nvSpPr>
        <p:spPr>
          <a:xfrm>
            <a:off x="9991509" y="1824498"/>
            <a:ext cx="1237514" cy="430887"/>
          </a:xfrm>
          <a:prstGeom prst="rect">
            <a:avLst/>
          </a:prstGeom>
          <a:noFill/>
        </p:spPr>
        <p:txBody>
          <a:bodyPr wrap="square" rtlCol="0">
            <a:spAutoFit/>
          </a:bodyPr>
          <a:lstStyle>
            <a:defPPr>
              <a:defRPr lang="sv-SE"/>
            </a:defPPr>
            <a:lvl1pPr>
              <a:defRPr sz="1100">
                <a:solidFill>
                  <a:schemeClr val="accent4"/>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E" sz="1100" b="1" i="0" u="none" strike="noStrike" kern="1200" cap="none" spc="0" normalizeH="0" baseline="0" noProof="0">
                <a:ln>
                  <a:noFill/>
                </a:ln>
                <a:solidFill>
                  <a:srgbClr val="E75113"/>
                </a:solidFill>
                <a:effectLst/>
                <a:uLnTx/>
                <a:uFillTx/>
                <a:latin typeface="Inter"/>
                <a:ea typeface="+mn-ea"/>
                <a:cs typeface="+mn-cs"/>
              </a:rPr>
              <a:t>Downstream API</a:t>
            </a:r>
            <a:endParaRPr kumimoji="0" lang="en-GB" sz="1100" b="1" i="0" u="none" strike="noStrike" kern="1200" cap="none" spc="0" normalizeH="0" baseline="0" noProof="0">
              <a:ln>
                <a:noFill/>
              </a:ln>
              <a:solidFill>
                <a:srgbClr val="E75113"/>
              </a:solidFill>
              <a:effectLst/>
              <a:uLnTx/>
              <a:uFillTx/>
              <a:latin typeface="Inter"/>
              <a:ea typeface="+mn-ea"/>
              <a:cs typeface="+mn-cs"/>
            </a:endParaRPr>
          </a:p>
        </p:txBody>
      </p:sp>
      <p:sp>
        <p:nvSpPr>
          <p:cNvPr id="23" name="TextBox 22">
            <a:extLst>
              <a:ext uri="{FF2B5EF4-FFF2-40B4-BE49-F238E27FC236}">
                <a16:creationId xmlns:a16="http://schemas.microsoft.com/office/drawing/2014/main" id="{F323EC99-EC85-A940-8EB0-EADC5FD0A12E}"/>
              </a:ext>
            </a:extLst>
          </p:cNvPr>
          <p:cNvSpPr txBox="1"/>
          <p:nvPr/>
        </p:nvSpPr>
        <p:spPr>
          <a:xfrm>
            <a:off x="9995731" y="2465674"/>
            <a:ext cx="1264274" cy="430887"/>
          </a:xfrm>
          <a:prstGeom prst="rect">
            <a:avLst/>
          </a:prstGeom>
          <a:noFill/>
        </p:spPr>
        <p:txBody>
          <a:bodyPr wrap="square" rtlCol="0">
            <a:spAutoFit/>
          </a:bodyPr>
          <a:lstStyle>
            <a:defPPr>
              <a:defRPr lang="sv-SE"/>
            </a:defPPr>
            <a:lvl1pPr>
              <a:defRPr sz="1100">
                <a:solidFill>
                  <a:schemeClr val="accent4"/>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E" sz="1100" b="1" i="0" u="none" strike="noStrike" kern="1200" cap="none" spc="0" normalizeH="0" baseline="0" noProof="0">
                <a:ln>
                  <a:noFill/>
                </a:ln>
                <a:solidFill>
                  <a:srgbClr val="E75113"/>
                </a:solidFill>
                <a:effectLst/>
                <a:uLnTx/>
                <a:uFillTx/>
                <a:latin typeface="Inter"/>
                <a:ea typeface="+mn-ea"/>
                <a:cs typeface="+mn-cs"/>
              </a:rPr>
              <a:t>Downstream API</a:t>
            </a:r>
            <a:endParaRPr kumimoji="0" lang="en-GB" sz="1100" b="1" i="0" u="none" strike="noStrike" kern="1200" cap="none" spc="0" normalizeH="0" baseline="0" noProof="0">
              <a:ln>
                <a:noFill/>
              </a:ln>
              <a:solidFill>
                <a:srgbClr val="E75113"/>
              </a:solidFill>
              <a:effectLst/>
              <a:uLnTx/>
              <a:uFillTx/>
              <a:latin typeface="Inter"/>
              <a:ea typeface="+mn-ea"/>
              <a:cs typeface="+mn-cs"/>
            </a:endParaRPr>
          </a:p>
        </p:txBody>
      </p:sp>
      <p:cxnSp>
        <p:nvCxnSpPr>
          <p:cNvPr id="24" name="Straight Arrow Connector 23">
            <a:extLst>
              <a:ext uri="{FF2B5EF4-FFF2-40B4-BE49-F238E27FC236}">
                <a16:creationId xmlns:a16="http://schemas.microsoft.com/office/drawing/2014/main" id="{A30E0676-B320-C58F-46F8-9FA5B85BF8AD}"/>
              </a:ext>
            </a:extLst>
          </p:cNvPr>
          <p:cNvCxnSpPr>
            <a:cxnSpLocks/>
          </p:cNvCxnSpPr>
          <p:nvPr/>
        </p:nvCxnSpPr>
        <p:spPr>
          <a:xfrm>
            <a:off x="10829546" y="4148910"/>
            <a:ext cx="0" cy="5400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5" name="Straight Arrow Connector 24">
            <a:extLst>
              <a:ext uri="{FF2B5EF4-FFF2-40B4-BE49-F238E27FC236}">
                <a16:creationId xmlns:a16="http://schemas.microsoft.com/office/drawing/2014/main" id="{AEA64C8A-7A39-E11C-66BB-0F517EF1D5EE}"/>
              </a:ext>
            </a:extLst>
          </p:cNvPr>
          <p:cNvCxnSpPr>
            <a:cxnSpLocks/>
          </p:cNvCxnSpPr>
          <p:nvPr/>
        </p:nvCxnSpPr>
        <p:spPr>
          <a:xfrm>
            <a:off x="11564704" y="4148910"/>
            <a:ext cx="0" cy="5400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pic>
        <p:nvPicPr>
          <p:cNvPr id="26" name="Picture 25">
            <a:extLst>
              <a:ext uri="{FF2B5EF4-FFF2-40B4-BE49-F238E27FC236}">
                <a16:creationId xmlns:a16="http://schemas.microsoft.com/office/drawing/2014/main" id="{B5C4EB50-277C-4D71-1A52-4C41A4227152}"/>
              </a:ext>
            </a:extLst>
          </p:cNvPr>
          <p:cNvPicPr>
            <a:picLocks noChangeAspect="1"/>
          </p:cNvPicPr>
          <p:nvPr/>
        </p:nvPicPr>
        <p:blipFill>
          <a:blip r:embed="rId6"/>
          <a:stretch>
            <a:fillRect/>
          </a:stretch>
        </p:blipFill>
        <p:spPr>
          <a:xfrm>
            <a:off x="10386064" y="4953401"/>
            <a:ext cx="724935" cy="614062"/>
          </a:xfrm>
          <a:prstGeom prst="rect">
            <a:avLst/>
          </a:prstGeom>
        </p:spPr>
      </p:pic>
      <p:sp>
        <p:nvSpPr>
          <p:cNvPr id="27" name="TextBox 26">
            <a:extLst>
              <a:ext uri="{FF2B5EF4-FFF2-40B4-BE49-F238E27FC236}">
                <a16:creationId xmlns:a16="http://schemas.microsoft.com/office/drawing/2014/main" id="{49128ED6-D778-F25E-17E0-8A87F7AFD35C}"/>
              </a:ext>
            </a:extLst>
          </p:cNvPr>
          <p:cNvSpPr txBox="1"/>
          <p:nvPr/>
        </p:nvSpPr>
        <p:spPr>
          <a:xfrm>
            <a:off x="10214600" y="4686124"/>
            <a:ext cx="8963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E" sz="1200" b="0" i="0" u="none" strike="noStrike" kern="1200" cap="none" spc="0" normalizeH="0" baseline="0" noProof="0">
                <a:ln>
                  <a:noFill/>
                </a:ln>
                <a:solidFill>
                  <a:srgbClr val="000000"/>
                </a:solidFill>
                <a:effectLst/>
                <a:uLnTx/>
                <a:uFillTx/>
                <a:latin typeface="Inter"/>
                <a:ea typeface="+mn-ea"/>
                <a:cs typeface="+mn-cs"/>
              </a:rPr>
              <a:t>BIM model</a:t>
            </a:r>
            <a:endParaRPr kumimoji="0" lang="en-GB" sz="1200" b="0" i="0" u="none" strike="noStrike" kern="1200" cap="none" spc="0" normalizeH="0" baseline="0" noProof="0">
              <a:ln>
                <a:noFill/>
              </a:ln>
              <a:solidFill>
                <a:srgbClr val="000000"/>
              </a:solidFill>
              <a:effectLst/>
              <a:uLnTx/>
              <a:uFillTx/>
              <a:latin typeface="Inter"/>
              <a:ea typeface="+mn-ea"/>
              <a:cs typeface="+mn-cs"/>
            </a:endParaRPr>
          </a:p>
        </p:txBody>
      </p:sp>
      <p:sp>
        <p:nvSpPr>
          <p:cNvPr id="28" name="TextBox 27">
            <a:extLst>
              <a:ext uri="{FF2B5EF4-FFF2-40B4-BE49-F238E27FC236}">
                <a16:creationId xmlns:a16="http://schemas.microsoft.com/office/drawing/2014/main" id="{210FE3DD-C87B-BEAA-669B-DEFD06FD8253}"/>
              </a:ext>
            </a:extLst>
          </p:cNvPr>
          <p:cNvSpPr txBox="1"/>
          <p:nvPr/>
        </p:nvSpPr>
        <p:spPr>
          <a:xfrm>
            <a:off x="11024672" y="4684202"/>
            <a:ext cx="105099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SE" sz="1200" b="0" i="0" u="none" strike="noStrike" kern="1200" cap="none" spc="0" normalizeH="0" baseline="0" noProof="0">
                <a:ln>
                  <a:noFill/>
                </a:ln>
                <a:solidFill>
                  <a:srgbClr val="000000"/>
                </a:solidFill>
                <a:effectLst/>
                <a:uLnTx/>
                <a:uFillTx/>
                <a:latin typeface="Inter"/>
                <a:ea typeface="+mn-ea"/>
                <a:cs typeface="+mn-cs"/>
              </a:rPr>
              <a:t>Procurement</a:t>
            </a:r>
            <a:endParaRPr kumimoji="0" lang="en-GB" sz="1200" b="0" i="0" u="none" strike="noStrike" kern="1200" cap="none" spc="0" normalizeH="0" baseline="0" noProof="0">
              <a:ln>
                <a:noFill/>
              </a:ln>
              <a:solidFill>
                <a:srgbClr val="000000"/>
              </a:solidFill>
              <a:effectLst/>
              <a:uLnTx/>
              <a:uFillTx/>
              <a:latin typeface="Inter"/>
              <a:ea typeface="+mn-ea"/>
              <a:cs typeface="+mn-cs"/>
            </a:endParaRPr>
          </a:p>
        </p:txBody>
      </p:sp>
      <p:pic>
        <p:nvPicPr>
          <p:cNvPr id="29" name="Graphic 28" descr="Checklist outline">
            <a:extLst>
              <a:ext uri="{FF2B5EF4-FFF2-40B4-BE49-F238E27FC236}">
                <a16:creationId xmlns:a16="http://schemas.microsoft.com/office/drawing/2014/main" id="{E466413D-0F02-B11C-64F7-B51958A7378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290691" y="4906768"/>
            <a:ext cx="633236" cy="633236"/>
          </a:xfrm>
          <a:prstGeom prst="rect">
            <a:avLst/>
          </a:prstGeom>
        </p:spPr>
      </p:pic>
      <p:sp>
        <p:nvSpPr>
          <p:cNvPr id="35" name="TextBox 34">
            <a:extLst>
              <a:ext uri="{FF2B5EF4-FFF2-40B4-BE49-F238E27FC236}">
                <a16:creationId xmlns:a16="http://schemas.microsoft.com/office/drawing/2014/main" id="{E0C849D6-EA2E-A68B-5670-F692FDCEB6CB}"/>
              </a:ext>
            </a:extLst>
          </p:cNvPr>
          <p:cNvSpPr txBox="1"/>
          <p:nvPr/>
        </p:nvSpPr>
        <p:spPr>
          <a:xfrm>
            <a:off x="6497131" y="2649721"/>
            <a:ext cx="2124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Inter"/>
                <a:ea typeface="+mn-ea"/>
                <a:cs typeface="+mn-cs"/>
              </a:rPr>
              <a:t>Upstream APIs</a:t>
            </a:r>
            <a:br>
              <a:rPr kumimoji="0" lang="en-GB" sz="1200" b="0" i="0" u="none" strike="noStrike" kern="1200" cap="none" spc="0" normalizeH="0" baseline="0" noProof="0" dirty="0">
                <a:ln>
                  <a:noFill/>
                </a:ln>
                <a:solidFill>
                  <a:srgbClr val="000000"/>
                </a:solidFill>
                <a:effectLst/>
                <a:uLnTx/>
                <a:uFillTx/>
                <a:latin typeface="Inter"/>
                <a:ea typeface="+mn-ea"/>
                <a:cs typeface="+mn-cs"/>
              </a:rPr>
            </a:br>
            <a:r>
              <a:rPr kumimoji="0" lang="en-GB" sz="1200" b="0" i="0" u="none" strike="noStrike" kern="1200" cap="none" spc="0" normalizeH="0" baseline="0" noProof="0" dirty="0">
                <a:ln>
                  <a:noFill/>
                </a:ln>
                <a:solidFill>
                  <a:srgbClr val="000000"/>
                </a:solidFill>
                <a:effectLst/>
                <a:uLnTx/>
                <a:uFillTx/>
                <a:latin typeface="Inter"/>
                <a:ea typeface="+mn-ea"/>
                <a:cs typeface="+mn-cs"/>
              </a:rPr>
              <a:t>Secure integration with LCA &amp; EPD tools</a:t>
            </a:r>
          </a:p>
        </p:txBody>
      </p:sp>
      <p:sp>
        <p:nvSpPr>
          <p:cNvPr id="39" name="TextBox 38">
            <a:extLst>
              <a:ext uri="{FF2B5EF4-FFF2-40B4-BE49-F238E27FC236}">
                <a16:creationId xmlns:a16="http://schemas.microsoft.com/office/drawing/2014/main" id="{3009B78D-F291-E8FD-2FB8-3A7E9BA29776}"/>
              </a:ext>
            </a:extLst>
          </p:cNvPr>
          <p:cNvSpPr txBox="1"/>
          <p:nvPr/>
        </p:nvSpPr>
        <p:spPr>
          <a:xfrm>
            <a:off x="6503198" y="3587116"/>
            <a:ext cx="2124000"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0000"/>
                </a:solidFill>
                <a:effectLst/>
                <a:uLnTx/>
                <a:uFillTx/>
                <a:latin typeface="Inter"/>
                <a:ea typeface="+mn-ea"/>
                <a:cs typeface="+mn-cs"/>
              </a:rPr>
              <a:t>EPD Portal</a:t>
            </a:r>
            <a:br>
              <a:rPr kumimoji="0" lang="en-GB" sz="1200" b="0" i="0" u="none" strike="noStrike" kern="1200" cap="none" spc="0" normalizeH="0" baseline="0" noProof="0">
                <a:ln>
                  <a:noFill/>
                </a:ln>
                <a:solidFill>
                  <a:srgbClr val="000000"/>
                </a:solidFill>
                <a:effectLst/>
                <a:uLnTx/>
                <a:uFillTx/>
                <a:latin typeface="Inter"/>
                <a:ea typeface="+mn-ea"/>
                <a:cs typeface="+mn-cs"/>
              </a:rPr>
            </a:br>
            <a:r>
              <a:rPr kumimoji="0" lang="en-GB" sz="1200" b="0" i="0" u="none" strike="noStrike" kern="1200" cap="none" spc="0" normalizeH="0" baseline="0" noProof="0">
                <a:ln>
                  <a:noFill/>
                </a:ln>
                <a:solidFill>
                  <a:srgbClr val="000000"/>
                </a:solidFill>
                <a:effectLst/>
                <a:uLnTx/>
                <a:uFillTx/>
                <a:latin typeface="Inter"/>
                <a:ea typeface="+mn-ea"/>
                <a:cs typeface="+mn-cs"/>
              </a:rPr>
              <a:t>Central platform for registration, validation and controlled publication</a:t>
            </a:r>
          </a:p>
        </p:txBody>
      </p:sp>
    </p:spTree>
    <p:extLst>
      <p:ext uri="{BB962C8B-B14F-4D97-AF65-F5344CB8AC3E}">
        <p14:creationId xmlns:p14="http://schemas.microsoft.com/office/powerpoint/2010/main" val="3590977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087FF-B94E-5465-0DA8-7EDDDC6E9D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F324EC-E17B-963B-E77E-4B2B8899D76E}"/>
              </a:ext>
            </a:extLst>
          </p:cNvPr>
          <p:cNvSpPr>
            <a:spLocks noGrp="1"/>
          </p:cNvSpPr>
          <p:nvPr>
            <p:ph type="title"/>
          </p:nvPr>
        </p:nvSpPr>
        <p:spPr>
          <a:xfrm>
            <a:off x="807916" y="836613"/>
            <a:ext cx="10515600" cy="443198"/>
          </a:xfrm>
        </p:spPr>
        <p:txBody>
          <a:bodyPr anchor="ctr">
            <a:normAutofit/>
          </a:bodyPr>
          <a:lstStyle/>
          <a:p>
            <a:r>
              <a:rPr lang="en-GB" sz="2400" noProof="0" dirty="0"/>
              <a:t>Quality you can trust – in every EPD</a:t>
            </a:r>
          </a:p>
        </p:txBody>
      </p:sp>
      <p:pic>
        <p:nvPicPr>
          <p:cNvPr id="6" name="Picture 5" descr="Two hikers helping one another up a rock">
            <a:extLst>
              <a:ext uri="{FF2B5EF4-FFF2-40B4-BE49-F238E27FC236}">
                <a16:creationId xmlns:a16="http://schemas.microsoft.com/office/drawing/2014/main" id="{4B6CCF4D-F552-EC1A-A47E-E0B985049A65}"/>
              </a:ext>
            </a:extLst>
          </p:cNvPr>
          <p:cNvPicPr>
            <a:picLocks noChangeAspect="1"/>
          </p:cNvPicPr>
          <p:nvPr/>
        </p:nvPicPr>
        <p:blipFill>
          <a:blip r:embed="rId3"/>
          <a:srcRect l="11145" r="11145"/>
          <a:stretch/>
        </p:blipFill>
        <p:spPr>
          <a:xfrm>
            <a:off x="807916" y="1470311"/>
            <a:ext cx="5067300" cy="4352544"/>
          </a:xfrm>
          <a:prstGeom prst="roundRect">
            <a:avLst/>
          </a:prstGeom>
          <a:noFill/>
        </p:spPr>
      </p:pic>
      <p:sp>
        <p:nvSpPr>
          <p:cNvPr id="3" name="Text Placeholder 2">
            <a:extLst>
              <a:ext uri="{FF2B5EF4-FFF2-40B4-BE49-F238E27FC236}">
                <a16:creationId xmlns:a16="http://schemas.microsoft.com/office/drawing/2014/main" id="{ECC38486-1590-5262-7DBD-0DF0C3B932DB}"/>
              </a:ext>
            </a:extLst>
          </p:cNvPr>
          <p:cNvSpPr>
            <a:spLocks noGrp="1"/>
          </p:cNvSpPr>
          <p:nvPr>
            <p:ph type="body" sz="quarter" idx="4294967295"/>
          </p:nvPr>
        </p:nvSpPr>
        <p:spPr>
          <a:xfrm>
            <a:off x="6256216" y="1470311"/>
            <a:ext cx="5643684" cy="4882864"/>
          </a:xfrm>
        </p:spPr>
        <p:txBody>
          <a:bodyPr anchor="t">
            <a:noAutofit/>
          </a:bodyPr>
          <a:lstStyle/>
          <a:p>
            <a:pPr marL="0" indent="0">
              <a:spcBef>
                <a:spcPts val="1000"/>
              </a:spcBef>
              <a:buNone/>
            </a:pPr>
            <a:r>
              <a:rPr lang="en-GB" sz="1400" b="1" dirty="0">
                <a:solidFill>
                  <a:srgbClr val="000000"/>
                </a:solidFill>
                <a:ea typeface="Calibri" panose="020F0502020204030204" pitchFamily="34" charset="0"/>
                <a:cs typeface="Calibri" panose="020F0502020204030204" pitchFamily="34" charset="0"/>
              </a:rPr>
              <a:t>Quality is not an add‑on. It is how our system is built.</a:t>
            </a:r>
          </a:p>
          <a:p>
            <a:pPr marL="179388" lvl="1" indent="-179388" fontAlgn="t">
              <a:spcBef>
                <a:spcPts val="1000"/>
              </a:spcBef>
            </a:pPr>
            <a:r>
              <a:rPr lang="en-GB" b="1" dirty="0">
                <a:solidFill>
                  <a:srgbClr val="000000"/>
                </a:solidFill>
                <a:ea typeface="Calibri" panose="020F0502020204030204" pitchFamily="34" charset="0"/>
                <a:cs typeface="Calibri" panose="020F0502020204030204" pitchFamily="34" charset="0"/>
              </a:rPr>
              <a:t>Consistent and credible data</a:t>
            </a:r>
            <a:br>
              <a:rPr lang="en-GB" dirty="0">
                <a:solidFill>
                  <a:srgbClr val="000000"/>
                </a:solidFill>
                <a:ea typeface="Calibri" panose="020F0502020204030204" pitchFamily="34" charset="0"/>
                <a:cs typeface="Calibri" panose="020F0502020204030204" pitchFamily="34" charset="0"/>
              </a:rPr>
            </a:br>
            <a:r>
              <a:rPr lang="en-GB" dirty="0">
                <a:solidFill>
                  <a:srgbClr val="000000"/>
                </a:solidFill>
                <a:ea typeface="Calibri" panose="020F0502020204030204" pitchFamily="34" charset="0"/>
                <a:cs typeface="Calibri" panose="020F0502020204030204" pitchFamily="34" charset="0"/>
              </a:rPr>
              <a:t>Clear methodological rules and a mature PCR system ensure EPDs that are reliable and comparable across products and markets.</a:t>
            </a:r>
          </a:p>
          <a:p>
            <a:pPr marL="179388" lvl="1" indent="-179388" fontAlgn="t">
              <a:spcBef>
                <a:spcPts val="1000"/>
              </a:spcBef>
            </a:pPr>
            <a:r>
              <a:rPr lang="en-GB" b="1" dirty="0">
                <a:solidFill>
                  <a:srgbClr val="000000"/>
                </a:solidFill>
                <a:ea typeface="Calibri" panose="020F0502020204030204" pitchFamily="34" charset="0"/>
                <a:cs typeface="Calibri" panose="020F0502020204030204" pitchFamily="34" charset="0"/>
              </a:rPr>
              <a:t>Robust third‑party verification</a:t>
            </a:r>
            <a:br>
              <a:rPr lang="en-GB" dirty="0">
                <a:solidFill>
                  <a:srgbClr val="000000"/>
                </a:solidFill>
                <a:ea typeface="Calibri" panose="020F0502020204030204" pitchFamily="34" charset="0"/>
                <a:cs typeface="Calibri" panose="020F0502020204030204" pitchFamily="34" charset="0"/>
              </a:rPr>
            </a:br>
            <a:r>
              <a:rPr lang="en-GB" dirty="0">
                <a:solidFill>
                  <a:srgbClr val="000000"/>
                </a:solidFill>
                <a:ea typeface="Calibri" panose="020F0502020204030204" pitchFamily="34" charset="0"/>
                <a:cs typeface="Calibri" panose="020F0502020204030204" pitchFamily="34" charset="0"/>
              </a:rPr>
              <a:t>A structured, transparent verification process with defined requirements for approved verifiers.</a:t>
            </a:r>
          </a:p>
          <a:p>
            <a:pPr marL="179388" lvl="1" indent="-179388" fontAlgn="t">
              <a:spcBef>
                <a:spcPts val="1000"/>
              </a:spcBef>
            </a:pPr>
            <a:r>
              <a:rPr lang="en-GB" b="1" dirty="0">
                <a:solidFill>
                  <a:srgbClr val="000000"/>
                </a:solidFill>
                <a:ea typeface="Calibri" panose="020F0502020204030204" pitchFamily="34" charset="0"/>
                <a:cs typeface="Calibri" panose="020F0502020204030204" pitchFamily="34" charset="0"/>
              </a:rPr>
              <a:t>High acceptance in practice</a:t>
            </a:r>
            <a:br>
              <a:rPr lang="en-GB" dirty="0">
                <a:solidFill>
                  <a:srgbClr val="000000"/>
                </a:solidFill>
                <a:ea typeface="Calibri" panose="020F0502020204030204" pitchFamily="34" charset="0"/>
                <a:cs typeface="Calibri" panose="020F0502020204030204" pitchFamily="34" charset="0"/>
              </a:rPr>
            </a:br>
            <a:r>
              <a:rPr lang="en-GB" dirty="0">
                <a:solidFill>
                  <a:srgbClr val="000000"/>
                </a:solidFill>
                <a:ea typeface="Calibri" panose="020F0502020204030204" pitchFamily="34" charset="0"/>
                <a:cs typeface="Calibri" panose="020F0502020204030204" pitchFamily="34" charset="0"/>
              </a:rPr>
              <a:t>Widely recognised EPDs that work in procurement, projects, certification schemes and regulation.</a:t>
            </a:r>
          </a:p>
          <a:p>
            <a:pPr marL="179388" lvl="1" indent="-179388" fontAlgn="t">
              <a:spcBef>
                <a:spcPts val="1000"/>
              </a:spcBef>
            </a:pPr>
            <a:r>
              <a:rPr lang="en-GB" b="1" dirty="0">
                <a:solidFill>
                  <a:srgbClr val="000000"/>
                </a:solidFill>
                <a:ea typeface="Calibri" panose="020F0502020204030204" pitchFamily="34" charset="0"/>
                <a:cs typeface="Calibri" panose="020F0502020204030204" pitchFamily="34" charset="0"/>
              </a:rPr>
              <a:t>Governance that lasts</a:t>
            </a:r>
            <a:br>
              <a:rPr lang="en-GB" dirty="0">
                <a:solidFill>
                  <a:srgbClr val="000000"/>
                </a:solidFill>
                <a:ea typeface="Calibri" panose="020F0502020204030204" pitchFamily="34" charset="0"/>
                <a:cs typeface="Calibri" panose="020F0502020204030204" pitchFamily="34" charset="0"/>
              </a:rPr>
            </a:br>
            <a:r>
              <a:rPr lang="en-GB" dirty="0">
                <a:solidFill>
                  <a:srgbClr val="000000"/>
                </a:solidFill>
                <a:ea typeface="Calibri" panose="020F0502020204030204" pitchFamily="34" charset="0"/>
                <a:cs typeface="Calibri" panose="020F0502020204030204" pitchFamily="34" charset="0"/>
              </a:rPr>
              <a:t>Controlled publication and long‑term maintenance ensure data remains valid and trustworthy over time</a:t>
            </a:r>
            <a:endParaRPr lang="en-GB" sz="1400" b="1" dirty="0">
              <a:solidFill>
                <a:srgbClr val="000000"/>
              </a:solidFill>
              <a:ea typeface="Calibri" panose="020F0502020204030204" pitchFamily="34" charset="0"/>
              <a:cs typeface="Calibri" panose="020F0502020204030204" pitchFamily="34" charset="0"/>
            </a:endParaRPr>
          </a:p>
          <a:p>
            <a:pPr marL="0" indent="0">
              <a:spcBef>
                <a:spcPts val="1000"/>
              </a:spcBef>
              <a:buNone/>
            </a:pPr>
            <a:endParaRPr lang="en-US" sz="1400" b="1" dirty="0">
              <a:solidFill>
                <a:srgbClr val="000000"/>
              </a:solidFill>
              <a:ea typeface="Calibri" panose="020F0502020204030204" pitchFamily="34" charset="0"/>
              <a:cs typeface="Calibri" panose="020F0502020204030204" pitchFamily="34" charset="0"/>
            </a:endParaRPr>
          </a:p>
          <a:p>
            <a:pPr marL="0" indent="0">
              <a:spcBef>
                <a:spcPts val="1000"/>
              </a:spcBef>
              <a:buNone/>
            </a:pPr>
            <a:r>
              <a:rPr lang="en-US" sz="1400" b="1" dirty="0">
                <a:solidFill>
                  <a:srgbClr val="000000"/>
                </a:solidFill>
                <a:ea typeface="Calibri" panose="020F0502020204030204" pitchFamily="34" charset="0"/>
                <a:cs typeface="Calibri" panose="020F0502020204030204" pitchFamily="34" charset="0"/>
              </a:rPr>
              <a:t>Choosing an EPD developed within a well-governed </a:t>
            </a:r>
            <a:r>
              <a:rPr lang="en-US" sz="1400" b="1" dirty="0" err="1">
                <a:solidFill>
                  <a:srgbClr val="000000"/>
                </a:solidFill>
                <a:ea typeface="Calibri" panose="020F0502020204030204" pitchFamily="34" charset="0"/>
                <a:cs typeface="Calibri" panose="020F0502020204030204" pitchFamily="34" charset="0"/>
              </a:rPr>
              <a:t>programme</a:t>
            </a:r>
            <a:r>
              <a:rPr lang="en-US" sz="1400" b="1" dirty="0">
                <a:solidFill>
                  <a:srgbClr val="000000"/>
                </a:solidFill>
                <a:ea typeface="Calibri" panose="020F0502020204030204" pitchFamily="34" charset="0"/>
                <a:cs typeface="Calibri" panose="020F0502020204030204" pitchFamily="34" charset="0"/>
              </a:rPr>
              <a:t> means to industry: </a:t>
            </a:r>
          </a:p>
          <a:p>
            <a:pPr marL="179388" lvl="1" indent="-179388" fontAlgn="t">
              <a:spcBef>
                <a:spcPts val="1000"/>
              </a:spcBef>
            </a:pPr>
            <a:r>
              <a:rPr lang="en-GB" dirty="0">
                <a:solidFill>
                  <a:srgbClr val="000000"/>
                </a:solidFill>
                <a:ea typeface="Calibri" panose="020F0502020204030204" pitchFamily="34" charset="0"/>
                <a:cs typeface="Calibri" panose="020F0502020204030204" pitchFamily="34" charset="0"/>
              </a:rPr>
              <a:t>Lower risk. Fewer disputes. Confidence that environmental data can be used – today and in the future.</a:t>
            </a:r>
          </a:p>
          <a:p>
            <a:pPr marL="0" defTabSz="914400"/>
            <a:endParaRPr lang="en-US" sz="1400" kern="1200" noProof="0" dirty="0">
              <a:solidFill>
                <a:srgbClr val="231F20"/>
              </a:solidFill>
            </a:endParaRPr>
          </a:p>
        </p:txBody>
      </p:sp>
    </p:spTree>
    <p:extLst>
      <p:ext uri="{BB962C8B-B14F-4D97-AF65-F5344CB8AC3E}">
        <p14:creationId xmlns:p14="http://schemas.microsoft.com/office/powerpoint/2010/main" val="116727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257744-533B-0F6A-7929-6CBFA36F6950}"/>
              </a:ext>
            </a:extLst>
          </p:cNvPr>
          <p:cNvSpPr>
            <a:spLocks noGrp="1"/>
          </p:cNvSpPr>
          <p:nvPr>
            <p:ph type="body" sz="quarter" idx="10"/>
          </p:nvPr>
        </p:nvSpPr>
        <p:spPr/>
        <p:txBody>
          <a:bodyPr/>
          <a:lstStyle/>
          <a:p>
            <a:r>
              <a:rPr lang="sv-SE" dirty="0" err="1"/>
              <a:t>Why</a:t>
            </a:r>
            <a:r>
              <a:rPr lang="sv-SE" dirty="0"/>
              <a:t> do </a:t>
            </a:r>
            <a:r>
              <a:rPr lang="sv-SE" dirty="0" err="1"/>
              <a:t>we</a:t>
            </a:r>
            <a:r>
              <a:rPr lang="sv-SE" dirty="0"/>
              <a:t> </a:t>
            </a:r>
            <a:r>
              <a:rPr lang="sv-SE" dirty="0" err="1"/>
              <a:t>need</a:t>
            </a:r>
            <a:r>
              <a:rPr lang="sv-SE" dirty="0"/>
              <a:t> EPDs?</a:t>
            </a:r>
            <a:endParaRPr lang="en-GB" dirty="0"/>
          </a:p>
        </p:txBody>
      </p:sp>
      <p:pic>
        <p:nvPicPr>
          <p:cNvPr id="4" name="Picture 3" descr="A wire with a blue band&#10;&#10;AI-generated content may be incorrect.">
            <a:extLst>
              <a:ext uri="{FF2B5EF4-FFF2-40B4-BE49-F238E27FC236}">
                <a16:creationId xmlns:a16="http://schemas.microsoft.com/office/drawing/2014/main" id="{0C686AA5-DCDE-2402-B30F-FC49454118A9}"/>
              </a:ext>
            </a:extLst>
          </p:cNvPr>
          <p:cNvPicPr>
            <a:picLocks noChangeAspect="1"/>
          </p:cNvPicPr>
          <p:nvPr/>
        </p:nvPicPr>
        <p:blipFill>
          <a:blip r:embed="rId2"/>
          <a:stretch>
            <a:fillRect/>
          </a:stretch>
        </p:blipFill>
        <p:spPr>
          <a:xfrm>
            <a:off x="3229484" y="2940050"/>
            <a:ext cx="5217216" cy="3429000"/>
          </a:xfrm>
          <a:prstGeom prst="roundRect">
            <a:avLst/>
          </a:prstGeom>
        </p:spPr>
      </p:pic>
      <p:pic>
        <p:nvPicPr>
          <p:cNvPr id="9" name="Picture 8" descr="A screenshot of a epd">
            <a:extLst>
              <a:ext uri="{FF2B5EF4-FFF2-40B4-BE49-F238E27FC236}">
                <a16:creationId xmlns:a16="http://schemas.microsoft.com/office/drawing/2014/main" id="{7D81392B-8DCA-14A0-EA20-4D3DD708C179}"/>
              </a:ext>
            </a:extLst>
          </p:cNvPr>
          <p:cNvPicPr>
            <a:picLocks noChangeAspect="1"/>
          </p:cNvPicPr>
          <p:nvPr/>
        </p:nvPicPr>
        <p:blipFill>
          <a:blip r:embed="rId3"/>
          <a:stretch>
            <a:fillRect/>
          </a:stretch>
        </p:blipFill>
        <p:spPr>
          <a:xfrm>
            <a:off x="7025777" y="800100"/>
            <a:ext cx="4902698" cy="5257800"/>
          </a:xfrm>
          <a:prstGeom prst="roundRect">
            <a:avLst/>
          </a:prstGeom>
        </p:spPr>
      </p:pic>
    </p:spTree>
    <p:extLst>
      <p:ext uri="{BB962C8B-B14F-4D97-AF65-F5344CB8AC3E}">
        <p14:creationId xmlns:p14="http://schemas.microsoft.com/office/powerpoint/2010/main" val="2084977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85A65-BD1D-505A-DB3C-38E45A2CD199}"/>
              </a:ext>
            </a:extLst>
          </p:cNvPr>
          <p:cNvSpPr>
            <a:spLocks noGrp="1"/>
          </p:cNvSpPr>
          <p:nvPr>
            <p:ph type="title"/>
          </p:nvPr>
        </p:nvSpPr>
        <p:spPr>
          <a:xfrm>
            <a:off x="263525" y="757266"/>
            <a:ext cx="6899275" cy="660435"/>
          </a:xfrm>
        </p:spPr>
        <p:txBody>
          <a:bodyPr/>
          <a:lstStyle/>
          <a:p>
            <a:r>
              <a:rPr lang="en-GB" sz="2800" dirty="0"/>
              <a:t>Facilitating global trade with EPDs</a:t>
            </a:r>
          </a:p>
        </p:txBody>
      </p:sp>
      <p:sp>
        <p:nvSpPr>
          <p:cNvPr id="3" name="Text Placeholder 2">
            <a:extLst>
              <a:ext uri="{FF2B5EF4-FFF2-40B4-BE49-F238E27FC236}">
                <a16:creationId xmlns:a16="http://schemas.microsoft.com/office/drawing/2014/main" id="{B5E2EDEB-8EFA-1A2B-C4C9-C286E4DE0EFB}"/>
              </a:ext>
            </a:extLst>
          </p:cNvPr>
          <p:cNvSpPr>
            <a:spLocks noGrp="1"/>
          </p:cNvSpPr>
          <p:nvPr>
            <p:ph type="body" sz="quarter" idx="10"/>
          </p:nvPr>
        </p:nvSpPr>
        <p:spPr>
          <a:xfrm>
            <a:off x="263525" y="1417701"/>
            <a:ext cx="6751638" cy="5268849"/>
          </a:xfrm>
        </p:spPr>
        <p:txBody>
          <a:bodyPr/>
          <a:lstStyle/>
          <a:p>
            <a:pPr marL="0" indent="0">
              <a:spcBef>
                <a:spcPts val="2500"/>
              </a:spcBef>
              <a:buNone/>
            </a:pPr>
            <a:r>
              <a:rPr lang="en-GB" sz="1400" b="1" dirty="0"/>
              <a:t>Enhancing Product Competitiveness</a:t>
            </a:r>
          </a:p>
          <a:p>
            <a:pPr marL="0" indent="0">
              <a:spcBef>
                <a:spcPts val="375"/>
              </a:spcBef>
              <a:buNone/>
            </a:pPr>
            <a:r>
              <a:rPr lang="en-GB" sz="1400" dirty="0"/>
              <a:t>By demonstrating sustainability compliance, EPDs increase product credibility and competitiveness in international markets (eco-design).</a:t>
            </a:r>
          </a:p>
          <a:p>
            <a:pPr marL="0" indent="0">
              <a:spcBef>
                <a:spcPts val="2500"/>
              </a:spcBef>
              <a:buNone/>
            </a:pPr>
            <a:r>
              <a:rPr lang="en-GB" sz="1400" b="1" dirty="0"/>
              <a:t>Standardized, Harmonized Environmental Data</a:t>
            </a:r>
          </a:p>
          <a:p>
            <a:pPr marL="0" lvl="1" indent="0">
              <a:buNone/>
            </a:pPr>
            <a:r>
              <a:rPr lang="en-GB" dirty="0"/>
              <a:t>The EPD provides a global framework to present consistent environmental data, helping businesses meet international standards efficiently.</a:t>
            </a:r>
          </a:p>
          <a:p>
            <a:pPr marL="0" indent="0">
              <a:spcBef>
                <a:spcPts val="2500"/>
              </a:spcBef>
              <a:buNone/>
            </a:pPr>
            <a:r>
              <a:rPr lang="en-GB" sz="1400" b="1" dirty="0"/>
              <a:t>Simplified Cross-Border Trade</a:t>
            </a:r>
          </a:p>
          <a:p>
            <a:pPr marL="0" lvl="1" indent="0">
              <a:buNone/>
            </a:pPr>
            <a:r>
              <a:rPr lang="en-GB" dirty="0"/>
              <a:t>Transparent and verified EPDs facilitate easier compliance with regulations, reduce barriers in international trade and supports mutual recognition across borders.</a:t>
            </a:r>
          </a:p>
          <a:p>
            <a:pPr marL="0" indent="0">
              <a:spcBef>
                <a:spcPts val="2500"/>
              </a:spcBef>
              <a:buNone/>
            </a:pPr>
            <a:r>
              <a:rPr lang="en-GB" sz="1400" b="1" dirty="0"/>
              <a:t>Improved Market Access</a:t>
            </a:r>
          </a:p>
          <a:p>
            <a:pPr marL="0" lvl="1" indent="0">
              <a:buNone/>
            </a:pPr>
            <a:r>
              <a:rPr lang="en-GB" dirty="0"/>
              <a:t>Sustainable products with EPDs gain better access to global markets through verified environmental credentials.</a:t>
            </a:r>
          </a:p>
          <a:p>
            <a:pPr marL="285750" lvl="1" indent="-285750"/>
            <a:r>
              <a:rPr lang="en-GB" dirty="0"/>
              <a:t>EPDs help manufacturers gain market access, </a:t>
            </a:r>
            <a:r>
              <a:rPr lang="en-GB" b="1" dirty="0"/>
              <a:t>differentiate products</a:t>
            </a:r>
            <a:r>
              <a:rPr lang="en-GB" dirty="0"/>
              <a:t>, and comply with sustainability standards.</a:t>
            </a:r>
          </a:p>
          <a:p>
            <a:pPr marL="285750" lvl="1" indent="-285750"/>
            <a:r>
              <a:rPr lang="en-GB" dirty="0"/>
              <a:t>Green building certifications and procurement policies increasingly require EPDs.</a:t>
            </a:r>
          </a:p>
          <a:p>
            <a:pPr marL="0" lvl="1" indent="0">
              <a:buNone/>
            </a:pPr>
            <a:endParaRPr lang="en-GB" dirty="0"/>
          </a:p>
          <a:p>
            <a:pPr marL="0" lvl="1" indent="0">
              <a:buNone/>
            </a:pPr>
            <a:endParaRPr lang="en-GB" dirty="0"/>
          </a:p>
        </p:txBody>
      </p:sp>
      <p:grpSp>
        <p:nvGrpSpPr>
          <p:cNvPr id="6" name="Group 5" descr="LCA and EPD mandatory world map">
            <a:extLst>
              <a:ext uri="{FF2B5EF4-FFF2-40B4-BE49-F238E27FC236}">
                <a16:creationId xmlns:a16="http://schemas.microsoft.com/office/drawing/2014/main" id="{9A009DBC-B5F8-D356-3502-975214EC39C3}"/>
              </a:ext>
            </a:extLst>
          </p:cNvPr>
          <p:cNvGrpSpPr/>
          <p:nvPr/>
        </p:nvGrpSpPr>
        <p:grpSpPr>
          <a:xfrm>
            <a:off x="7162921" y="1824006"/>
            <a:ext cx="4765554" cy="3209988"/>
            <a:chOff x="6178238" y="2064805"/>
            <a:chExt cx="5750237" cy="3833491"/>
          </a:xfrm>
        </p:grpSpPr>
        <p:pic>
          <p:nvPicPr>
            <p:cNvPr id="7" name="Picture 2" descr="Thumbnail Image ">
              <a:extLst>
                <a:ext uri="{FF2B5EF4-FFF2-40B4-BE49-F238E27FC236}">
                  <a16:creationId xmlns:a16="http://schemas.microsoft.com/office/drawing/2014/main" id="{4096101C-6242-00D1-1AA5-E8B81BE5A5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8238" y="2064805"/>
              <a:ext cx="5750237" cy="383349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274EBC00-279E-8D47-9D4D-F90CFF4A54A6}"/>
                </a:ext>
              </a:extLst>
            </p:cNvPr>
            <p:cNvSpPr txBox="1"/>
            <p:nvPr/>
          </p:nvSpPr>
          <p:spPr>
            <a:xfrm>
              <a:off x="9304866" y="4809065"/>
              <a:ext cx="1075268" cy="161583"/>
            </a:xfrm>
            <a:prstGeom prst="rect">
              <a:avLst/>
            </a:prstGeom>
            <a:noFill/>
          </p:spPr>
          <p:txBody>
            <a:bodyPr wrap="square" lIns="0" tIns="0" rIns="0" bIns="0" rtlCol="0">
              <a:spAutoFit/>
            </a:bodyPr>
            <a:lstStyle/>
            <a:p>
              <a:pPr algn="l"/>
              <a:r>
                <a:rPr lang="sv-SE" sz="1050" dirty="0">
                  <a:solidFill>
                    <a:srgbClr val="287246"/>
                  </a:solidFill>
                  <a:latin typeface="Aptos" panose="020B0004020202020204" pitchFamily="34" charset="0"/>
                </a:rPr>
                <a:t>LCA A/O EPD</a:t>
              </a:r>
              <a:endParaRPr lang="en-GB" sz="1050" dirty="0" err="1">
                <a:solidFill>
                  <a:srgbClr val="287246"/>
                </a:solidFill>
                <a:latin typeface="Aptos" panose="020B0004020202020204" pitchFamily="34" charset="0"/>
              </a:endParaRPr>
            </a:p>
          </p:txBody>
        </p:sp>
      </p:grpSp>
    </p:spTree>
    <p:extLst>
      <p:ext uri="{BB962C8B-B14F-4D97-AF65-F5344CB8AC3E}">
        <p14:creationId xmlns:p14="http://schemas.microsoft.com/office/powerpoint/2010/main" val="2337385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E544D-B5A3-7F79-08F7-8E9EE9A9E0A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BFCD787-C546-5CC6-92CA-4E40898CA9DB}"/>
              </a:ext>
            </a:extLst>
          </p:cNvPr>
          <p:cNvSpPr>
            <a:spLocks noGrp="1"/>
          </p:cNvSpPr>
          <p:nvPr>
            <p:ph type="body" sz="quarter" idx="10"/>
          </p:nvPr>
        </p:nvSpPr>
        <p:spPr/>
        <p:txBody>
          <a:bodyPr/>
          <a:lstStyle/>
          <a:p>
            <a:r>
              <a:rPr lang="sv-SE" b="1" dirty="0"/>
              <a:t>2. EPD </a:t>
            </a:r>
            <a:r>
              <a:rPr lang="sv-SE" b="1" dirty="0" err="1"/>
              <a:t>Development</a:t>
            </a:r>
            <a:r>
              <a:rPr lang="sv-SE" b="1" dirty="0"/>
              <a:t> Process </a:t>
            </a:r>
            <a:r>
              <a:rPr lang="sv-SE" b="1" dirty="0" err="1"/>
              <a:t>Overview</a:t>
            </a:r>
            <a:endParaRPr lang="sv-SE" b="1" dirty="0"/>
          </a:p>
        </p:txBody>
      </p:sp>
    </p:spTree>
    <p:extLst>
      <p:ext uri="{BB962C8B-B14F-4D97-AF65-F5344CB8AC3E}">
        <p14:creationId xmlns:p14="http://schemas.microsoft.com/office/powerpoint/2010/main" val="898030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Bild 80">
            <a:extLst>
              <a:ext uri="{FF2B5EF4-FFF2-40B4-BE49-F238E27FC236}">
                <a16:creationId xmlns:a16="http://schemas.microsoft.com/office/drawing/2014/main" id="{EDAF0ADE-2B95-373D-5F51-0B0D475C58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89996" y="2911400"/>
            <a:ext cx="7863967" cy="7893199"/>
          </a:xfrm>
          <a:prstGeom prst="rect">
            <a:avLst/>
          </a:prstGeom>
        </p:spPr>
      </p:pic>
      <p:cxnSp>
        <p:nvCxnSpPr>
          <p:cNvPr id="83" name="Rak 82">
            <a:extLst>
              <a:ext uri="{FF2B5EF4-FFF2-40B4-BE49-F238E27FC236}">
                <a16:creationId xmlns:a16="http://schemas.microsoft.com/office/drawing/2014/main" id="{AD9681D7-8F22-F2DB-B165-9C581BCD93E0}"/>
              </a:ext>
            </a:extLst>
          </p:cNvPr>
          <p:cNvCxnSpPr>
            <a:cxnSpLocks/>
          </p:cNvCxnSpPr>
          <p:nvPr/>
        </p:nvCxnSpPr>
        <p:spPr>
          <a:xfrm>
            <a:off x="263525" y="268261"/>
            <a:ext cx="1166495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8">
            <a:extLst>
              <a:ext uri="{FF2B5EF4-FFF2-40B4-BE49-F238E27FC236}">
                <a16:creationId xmlns:a16="http://schemas.microsoft.com/office/drawing/2014/main" id="{A7581D12-24F1-8875-1CB5-023FAD6D00F1}"/>
              </a:ext>
            </a:extLst>
          </p:cNvPr>
          <p:cNvCxnSpPr>
            <a:cxnSpLocks/>
          </p:cNvCxnSpPr>
          <p:nvPr/>
        </p:nvCxnSpPr>
        <p:spPr>
          <a:xfrm>
            <a:off x="1157151" y="3554312"/>
            <a:ext cx="2350988" cy="0"/>
          </a:xfrm>
          <a:prstGeom prst="line">
            <a:avLst/>
          </a:prstGeom>
          <a:ln w="12700">
            <a:solidFill>
              <a:schemeClr val="accent1"/>
            </a:solidFill>
            <a:prstDash val="solid"/>
            <a:headEnd type="oval" w="lg" len="lg"/>
            <a:tailEnd type="oval" w="med" len="med"/>
          </a:ln>
        </p:spPr>
        <p:style>
          <a:lnRef idx="1">
            <a:schemeClr val="accent1"/>
          </a:lnRef>
          <a:fillRef idx="0">
            <a:schemeClr val="accent1"/>
          </a:fillRef>
          <a:effectRef idx="0">
            <a:schemeClr val="accent1"/>
          </a:effectRef>
          <a:fontRef idx="minor">
            <a:schemeClr val="tx1"/>
          </a:fontRef>
        </p:style>
      </p:cxnSp>
      <p:cxnSp>
        <p:nvCxnSpPr>
          <p:cNvPr id="57" name="Rak 56">
            <a:extLst>
              <a:ext uri="{FF2B5EF4-FFF2-40B4-BE49-F238E27FC236}">
                <a16:creationId xmlns:a16="http://schemas.microsoft.com/office/drawing/2014/main" id="{0F95FA7B-F596-BA74-C7B8-AD6DE9E9EB79}"/>
              </a:ext>
            </a:extLst>
          </p:cNvPr>
          <p:cNvCxnSpPr>
            <a:cxnSpLocks/>
          </p:cNvCxnSpPr>
          <p:nvPr/>
        </p:nvCxnSpPr>
        <p:spPr>
          <a:xfrm>
            <a:off x="3508139" y="3554312"/>
            <a:ext cx="2509877"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8" name="Rak 57">
            <a:extLst>
              <a:ext uri="{FF2B5EF4-FFF2-40B4-BE49-F238E27FC236}">
                <a16:creationId xmlns:a16="http://schemas.microsoft.com/office/drawing/2014/main" id="{58EF7E88-DFBA-5F17-F7A3-1BF538AFFF1B}"/>
              </a:ext>
            </a:extLst>
          </p:cNvPr>
          <p:cNvCxnSpPr>
            <a:cxnSpLocks/>
          </p:cNvCxnSpPr>
          <p:nvPr/>
        </p:nvCxnSpPr>
        <p:spPr>
          <a:xfrm>
            <a:off x="6018016" y="3554312"/>
            <a:ext cx="2247318"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Rak 61">
            <a:extLst>
              <a:ext uri="{FF2B5EF4-FFF2-40B4-BE49-F238E27FC236}">
                <a16:creationId xmlns:a16="http://schemas.microsoft.com/office/drawing/2014/main" id="{2DAB07C5-FDEB-DC00-9857-F77370A26E91}"/>
              </a:ext>
            </a:extLst>
          </p:cNvPr>
          <p:cNvCxnSpPr>
            <a:cxnSpLocks/>
          </p:cNvCxnSpPr>
          <p:nvPr/>
        </p:nvCxnSpPr>
        <p:spPr>
          <a:xfrm flipH="1">
            <a:off x="8265334" y="3554312"/>
            <a:ext cx="2595823" cy="0"/>
          </a:xfrm>
          <a:prstGeom prst="line">
            <a:avLst/>
          </a:prstGeom>
          <a:ln w="12700">
            <a:solidFill>
              <a:schemeClr val="accent1"/>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pic>
        <p:nvPicPr>
          <p:cNvPr id="6" name="Bildobjekt 5" descr="En bild som visar skärmbild, Grafik, grafisk design, design&#10;&#10;Automatiskt genererad beskrivning">
            <a:extLst>
              <a:ext uri="{FF2B5EF4-FFF2-40B4-BE49-F238E27FC236}">
                <a16:creationId xmlns:a16="http://schemas.microsoft.com/office/drawing/2014/main" id="{709218EA-212E-D3F4-408D-4EA27B116CB4}"/>
              </a:ext>
            </a:extLst>
          </p:cNvPr>
          <p:cNvPicPr>
            <a:picLocks noChangeAspect="1"/>
          </p:cNvPicPr>
          <p:nvPr/>
        </p:nvPicPr>
        <p:blipFill>
          <a:blip r:embed="rId5"/>
          <a:stretch>
            <a:fillRect/>
          </a:stretch>
        </p:blipFill>
        <p:spPr>
          <a:xfrm>
            <a:off x="7446955" y="1723934"/>
            <a:ext cx="2114376" cy="1170000"/>
          </a:xfrm>
          <a:prstGeom prst="rect">
            <a:avLst/>
          </a:prstGeom>
        </p:spPr>
      </p:pic>
      <p:pic>
        <p:nvPicPr>
          <p:cNvPr id="14" name="Bildobjekt 13" descr="En bild som visar text, diagram, Grafik, Teckensnitt&#10;&#10;Automatiskt genererad beskrivning">
            <a:extLst>
              <a:ext uri="{FF2B5EF4-FFF2-40B4-BE49-F238E27FC236}">
                <a16:creationId xmlns:a16="http://schemas.microsoft.com/office/drawing/2014/main" id="{F3A81315-6C17-EDD2-73F3-51C2B0626DA9}"/>
              </a:ext>
            </a:extLst>
          </p:cNvPr>
          <p:cNvPicPr>
            <a:picLocks noChangeAspect="1"/>
          </p:cNvPicPr>
          <p:nvPr/>
        </p:nvPicPr>
        <p:blipFill>
          <a:blip r:embed="rId6"/>
          <a:stretch>
            <a:fillRect/>
          </a:stretch>
        </p:blipFill>
        <p:spPr>
          <a:xfrm>
            <a:off x="9852107" y="1723351"/>
            <a:ext cx="1942773" cy="1170000"/>
          </a:xfrm>
          <a:prstGeom prst="rect">
            <a:avLst/>
          </a:prstGeom>
        </p:spPr>
      </p:pic>
      <p:pic>
        <p:nvPicPr>
          <p:cNvPr id="16" name="Bildobjekt 15" descr="En bild som visar skärmbild, diagram, krets, design&#10;&#10;Automatiskt genererad beskrivning">
            <a:extLst>
              <a:ext uri="{FF2B5EF4-FFF2-40B4-BE49-F238E27FC236}">
                <a16:creationId xmlns:a16="http://schemas.microsoft.com/office/drawing/2014/main" id="{58D5BF92-3224-A413-0179-6C8A9A0B3D87}"/>
              </a:ext>
            </a:extLst>
          </p:cNvPr>
          <p:cNvPicPr>
            <a:picLocks noChangeAspect="1"/>
          </p:cNvPicPr>
          <p:nvPr/>
        </p:nvPicPr>
        <p:blipFill>
          <a:blip r:embed="rId7"/>
          <a:stretch>
            <a:fillRect/>
          </a:stretch>
        </p:blipFill>
        <p:spPr>
          <a:xfrm>
            <a:off x="385229" y="1722885"/>
            <a:ext cx="1543845" cy="1170000"/>
          </a:xfrm>
          <a:prstGeom prst="rect">
            <a:avLst/>
          </a:prstGeom>
        </p:spPr>
      </p:pic>
      <p:pic>
        <p:nvPicPr>
          <p:cNvPr id="18" name="Bildobjekt 17" descr="En bild som visar text, skärmbild, diagram, Teckensnitt&#10;&#10;Automatiskt genererad beskrivning">
            <a:extLst>
              <a:ext uri="{FF2B5EF4-FFF2-40B4-BE49-F238E27FC236}">
                <a16:creationId xmlns:a16="http://schemas.microsoft.com/office/drawing/2014/main" id="{C94C9C37-825E-7EB3-28C2-0C4B7A704767}"/>
              </a:ext>
            </a:extLst>
          </p:cNvPr>
          <p:cNvPicPr>
            <a:picLocks noChangeAspect="1"/>
          </p:cNvPicPr>
          <p:nvPr/>
        </p:nvPicPr>
        <p:blipFill>
          <a:blip r:embed="rId8"/>
          <a:stretch>
            <a:fillRect/>
          </a:stretch>
        </p:blipFill>
        <p:spPr>
          <a:xfrm>
            <a:off x="2219852" y="1722888"/>
            <a:ext cx="2369226" cy="1170000"/>
          </a:xfrm>
          <a:prstGeom prst="rect">
            <a:avLst/>
          </a:prstGeom>
        </p:spPr>
      </p:pic>
      <p:pic>
        <p:nvPicPr>
          <p:cNvPr id="20" name="Bildobjekt 19" descr="En bild som visar text, skärmbild, linje, Grafik&#10;&#10;Automatiskt genererad beskrivning">
            <a:extLst>
              <a:ext uri="{FF2B5EF4-FFF2-40B4-BE49-F238E27FC236}">
                <a16:creationId xmlns:a16="http://schemas.microsoft.com/office/drawing/2014/main" id="{7FD115C4-305F-E31E-24D2-96A42E0FFBB9}"/>
              </a:ext>
            </a:extLst>
          </p:cNvPr>
          <p:cNvPicPr>
            <a:picLocks noChangeAspect="1"/>
          </p:cNvPicPr>
          <p:nvPr/>
        </p:nvPicPr>
        <p:blipFill>
          <a:blip r:embed="rId9"/>
          <a:stretch>
            <a:fillRect/>
          </a:stretch>
        </p:blipFill>
        <p:spPr>
          <a:xfrm>
            <a:off x="4879856" y="1722893"/>
            <a:ext cx="2276321" cy="1170000"/>
          </a:xfrm>
          <a:prstGeom prst="rect">
            <a:avLst/>
          </a:prstGeom>
        </p:spPr>
      </p:pic>
      <p:sp>
        <p:nvSpPr>
          <p:cNvPr id="32" name="textruta 31">
            <a:extLst>
              <a:ext uri="{FF2B5EF4-FFF2-40B4-BE49-F238E27FC236}">
                <a16:creationId xmlns:a16="http://schemas.microsoft.com/office/drawing/2014/main" id="{7E8608EA-DB0C-B039-92B7-F5C8095BC5E4}"/>
              </a:ext>
            </a:extLst>
          </p:cNvPr>
          <p:cNvSpPr txBox="1"/>
          <p:nvPr/>
        </p:nvSpPr>
        <p:spPr>
          <a:xfrm>
            <a:off x="385229" y="4027119"/>
            <a:ext cx="1678739" cy="1107996"/>
          </a:xfrm>
          <a:prstGeom prst="rect">
            <a:avLst/>
          </a:prstGeom>
          <a:noFill/>
        </p:spPr>
        <p:txBody>
          <a:bodyPr wrap="square" lIns="0" tIns="0" rIns="0" bIns="0" rtlCol="0">
            <a:spAutoFit/>
          </a:bodyPr>
          <a:lstStyle/>
          <a:p>
            <a:pPr algn="l"/>
            <a:r>
              <a:rPr lang="en-US" b="1" dirty="0">
                <a:solidFill>
                  <a:schemeClr val="tx2"/>
                </a:solidFill>
              </a:rPr>
              <a:t>SELECT YOUR PRODUCT CATEGORY RULES (PCR)</a:t>
            </a:r>
            <a:endParaRPr lang="sv-SE" b="1" dirty="0" err="1">
              <a:solidFill>
                <a:schemeClr val="tx2"/>
              </a:solidFill>
            </a:endParaRPr>
          </a:p>
        </p:txBody>
      </p:sp>
      <p:sp>
        <p:nvSpPr>
          <p:cNvPr id="33" name="textruta 32">
            <a:extLst>
              <a:ext uri="{FF2B5EF4-FFF2-40B4-BE49-F238E27FC236}">
                <a16:creationId xmlns:a16="http://schemas.microsoft.com/office/drawing/2014/main" id="{9C71EA65-2728-8026-971F-D7653CAED382}"/>
              </a:ext>
            </a:extLst>
          </p:cNvPr>
          <p:cNvSpPr txBox="1"/>
          <p:nvPr/>
        </p:nvSpPr>
        <p:spPr>
          <a:xfrm>
            <a:off x="2525064" y="4027119"/>
            <a:ext cx="1758802" cy="1107996"/>
          </a:xfrm>
          <a:prstGeom prst="rect">
            <a:avLst/>
          </a:prstGeom>
          <a:noFill/>
        </p:spPr>
        <p:txBody>
          <a:bodyPr wrap="square" lIns="0" tIns="0" rIns="0" bIns="0" rtlCol="0">
            <a:spAutoFit/>
          </a:bodyPr>
          <a:lstStyle/>
          <a:p>
            <a:pPr algn="l"/>
            <a:r>
              <a:rPr lang="sv-SE" sz="1800" b="1" i="0" u="none" strike="noStrike" baseline="0" dirty="0">
                <a:solidFill>
                  <a:srgbClr val="1E6052"/>
                </a:solidFill>
                <a:latin typeface="Inter-Bold"/>
              </a:rPr>
              <a:t>CONDUCT A LIFE CYCLE ASSESSMENT STUDY (LCA)</a:t>
            </a:r>
            <a:endParaRPr lang="sv-SE" b="1" dirty="0">
              <a:solidFill>
                <a:schemeClr val="tx2"/>
              </a:solidFill>
            </a:endParaRPr>
          </a:p>
        </p:txBody>
      </p:sp>
      <p:sp>
        <p:nvSpPr>
          <p:cNvPr id="34" name="textruta 33">
            <a:extLst>
              <a:ext uri="{FF2B5EF4-FFF2-40B4-BE49-F238E27FC236}">
                <a16:creationId xmlns:a16="http://schemas.microsoft.com/office/drawing/2014/main" id="{C335C3A4-9B64-0B67-8A80-D0A83768A56E}"/>
              </a:ext>
            </a:extLst>
          </p:cNvPr>
          <p:cNvSpPr txBox="1"/>
          <p:nvPr/>
        </p:nvSpPr>
        <p:spPr>
          <a:xfrm>
            <a:off x="5298632" y="4027119"/>
            <a:ext cx="1758802" cy="553998"/>
          </a:xfrm>
          <a:prstGeom prst="rect">
            <a:avLst/>
          </a:prstGeom>
          <a:noFill/>
        </p:spPr>
        <p:txBody>
          <a:bodyPr wrap="square" lIns="0" tIns="0" rIns="0" bIns="0" rtlCol="0">
            <a:spAutoFit/>
          </a:bodyPr>
          <a:lstStyle/>
          <a:p>
            <a:pPr algn="l"/>
            <a:r>
              <a:rPr lang="sv-SE" sz="1800" b="1" i="0" u="none" strike="noStrike" baseline="0" dirty="0">
                <a:solidFill>
                  <a:srgbClr val="1E6052"/>
                </a:solidFill>
                <a:latin typeface="Inter-Bold"/>
              </a:rPr>
              <a:t>COMPILE THE INFORMATION</a:t>
            </a:r>
            <a:endParaRPr lang="sv-SE" b="1" dirty="0">
              <a:solidFill>
                <a:schemeClr val="tx2"/>
              </a:solidFill>
            </a:endParaRPr>
          </a:p>
        </p:txBody>
      </p:sp>
      <p:sp>
        <p:nvSpPr>
          <p:cNvPr id="35" name="textruta 34">
            <a:extLst>
              <a:ext uri="{FF2B5EF4-FFF2-40B4-BE49-F238E27FC236}">
                <a16:creationId xmlns:a16="http://schemas.microsoft.com/office/drawing/2014/main" id="{6A2313D7-661B-5C0D-EBEE-8562F6868DBA}"/>
              </a:ext>
            </a:extLst>
          </p:cNvPr>
          <p:cNvSpPr txBox="1"/>
          <p:nvPr/>
        </p:nvSpPr>
        <p:spPr>
          <a:xfrm>
            <a:off x="7624742" y="4027119"/>
            <a:ext cx="1758802" cy="553998"/>
          </a:xfrm>
          <a:prstGeom prst="rect">
            <a:avLst/>
          </a:prstGeom>
          <a:noFill/>
        </p:spPr>
        <p:txBody>
          <a:bodyPr wrap="square" lIns="0" tIns="0" rIns="0" bIns="0" rtlCol="0">
            <a:spAutoFit/>
          </a:bodyPr>
          <a:lstStyle/>
          <a:p>
            <a:pPr algn="l"/>
            <a:r>
              <a:rPr lang="sv-SE" sz="1800" b="1" i="0" u="none" strike="noStrike" baseline="0" dirty="0">
                <a:solidFill>
                  <a:srgbClr val="1E6052"/>
                </a:solidFill>
                <a:latin typeface="Inter-Bold"/>
              </a:rPr>
              <a:t>THIRD-PARTY VERIFICATION</a:t>
            </a:r>
            <a:endParaRPr lang="sv-SE" b="1" dirty="0">
              <a:solidFill>
                <a:schemeClr val="tx2"/>
              </a:solidFill>
            </a:endParaRPr>
          </a:p>
        </p:txBody>
      </p:sp>
      <p:sp>
        <p:nvSpPr>
          <p:cNvPr id="36" name="textruta 35">
            <a:extLst>
              <a:ext uri="{FF2B5EF4-FFF2-40B4-BE49-F238E27FC236}">
                <a16:creationId xmlns:a16="http://schemas.microsoft.com/office/drawing/2014/main" id="{C3A793A2-86DB-7903-4CF7-9169121E2757}"/>
              </a:ext>
            </a:extLst>
          </p:cNvPr>
          <p:cNvSpPr txBox="1"/>
          <p:nvPr/>
        </p:nvSpPr>
        <p:spPr>
          <a:xfrm>
            <a:off x="9844640" y="4027119"/>
            <a:ext cx="1962131" cy="553998"/>
          </a:xfrm>
          <a:prstGeom prst="rect">
            <a:avLst/>
          </a:prstGeom>
          <a:noFill/>
        </p:spPr>
        <p:txBody>
          <a:bodyPr wrap="square" lIns="0" tIns="0" rIns="0" bIns="0" rtlCol="0">
            <a:spAutoFit/>
          </a:bodyPr>
          <a:lstStyle/>
          <a:p>
            <a:pPr algn="l"/>
            <a:r>
              <a:rPr lang="sv-SE" sz="1800" b="1" i="0" u="none" strike="noStrike" baseline="0" dirty="0">
                <a:solidFill>
                  <a:srgbClr val="1E6052"/>
                </a:solidFill>
                <a:latin typeface="Inter-Bold"/>
              </a:rPr>
              <a:t>REGISTRATION AND PUBLISHING</a:t>
            </a:r>
            <a:endParaRPr lang="sv-SE" b="1" dirty="0">
              <a:solidFill>
                <a:schemeClr val="tx2"/>
              </a:solidFill>
            </a:endParaRPr>
          </a:p>
        </p:txBody>
      </p:sp>
      <p:sp>
        <p:nvSpPr>
          <p:cNvPr id="40" name="Rubrik 39">
            <a:extLst>
              <a:ext uri="{FF2B5EF4-FFF2-40B4-BE49-F238E27FC236}">
                <a16:creationId xmlns:a16="http://schemas.microsoft.com/office/drawing/2014/main" id="{A5CD0781-17F8-35DD-60D1-3491F8C4DD47}"/>
              </a:ext>
            </a:extLst>
          </p:cNvPr>
          <p:cNvSpPr>
            <a:spLocks noGrp="1"/>
          </p:cNvSpPr>
          <p:nvPr>
            <p:ph type="title"/>
          </p:nvPr>
        </p:nvSpPr>
        <p:spPr/>
        <p:txBody>
          <a:bodyPr/>
          <a:lstStyle/>
          <a:p>
            <a:r>
              <a:rPr lang="sv-SE" dirty="0"/>
              <a:t>Process </a:t>
            </a:r>
            <a:r>
              <a:rPr lang="sv-SE" dirty="0" err="1"/>
              <a:t>of</a:t>
            </a:r>
            <a:r>
              <a:rPr lang="sv-SE" dirty="0"/>
              <a:t> EPD </a:t>
            </a:r>
            <a:r>
              <a:rPr lang="sv-SE" dirty="0" err="1"/>
              <a:t>Development</a:t>
            </a:r>
            <a:endParaRPr lang="sv-SE" dirty="0"/>
          </a:p>
        </p:txBody>
      </p:sp>
    </p:spTree>
    <p:extLst>
      <p:ext uri="{BB962C8B-B14F-4D97-AF65-F5344CB8AC3E}">
        <p14:creationId xmlns:p14="http://schemas.microsoft.com/office/powerpoint/2010/main" val="1542159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Bild 80">
            <a:extLst>
              <a:ext uri="{FF2B5EF4-FFF2-40B4-BE49-F238E27FC236}">
                <a16:creationId xmlns:a16="http://schemas.microsoft.com/office/drawing/2014/main" id="{EDAF0ADE-2B95-373D-5F51-0B0D475C58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89996" y="2911400"/>
            <a:ext cx="7863967" cy="7893199"/>
          </a:xfrm>
          <a:prstGeom prst="rect">
            <a:avLst/>
          </a:prstGeom>
        </p:spPr>
      </p:pic>
      <p:sp>
        <p:nvSpPr>
          <p:cNvPr id="2" name="Rubrik 1">
            <a:extLst>
              <a:ext uri="{FF2B5EF4-FFF2-40B4-BE49-F238E27FC236}">
                <a16:creationId xmlns:a16="http://schemas.microsoft.com/office/drawing/2014/main" id="{2AFBEA87-2B98-F2E4-46D2-1C1942553C4D}"/>
              </a:ext>
            </a:extLst>
          </p:cNvPr>
          <p:cNvSpPr>
            <a:spLocks noGrp="1"/>
          </p:cNvSpPr>
          <p:nvPr>
            <p:ph type="title"/>
          </p:nvPr>
        </p:nvSpPr>
        <p:spPr>
          <a:xfrm>
            <a:off x="263524" y="512763"/>
            <a:ext cx="10515600" cy="443198"/>
          </a:xfrm>
        </p:spPr>
        <p:txBody>
          <a:bodyPr/>
          <a:lstStyle/>
          <a:p>
            <a:r>
              <a:rPr lang="en-US" dirty="0"/>
              <a:t>Select your Product Category Rules (PCRs)</a:t>
            </a:r>
            <a:endParaRPr lang="sv-SE" dirty="0"/>
          </a:p>
        </p:txBody>
      </p:sp>
      <p:cxnSp>
        <p:nvCxnSpPr>
          <p:cNvPr id="83" name="Rak 82">
            <a:extLst>
              <a:ext uri="{FF2B5EF4-FFF2-40B4-BE49-F238E27FC236}">
                <a16:creationId xmlns:a16="http://schemas.microsoft.com/office/drawing/2014/main" id="{AD9681D7-8F22-F2DB-B165-9C581BCD93E0}"/>
              </a:ext>
            </a:extLst>
          </p:cNvPr>
          <p:cNvCxnSpPr>
            <a:cxnSpLocks/>
          </p:cNvCxnSpPr>
          <p:nvPr/>
        </p:nvCxnSpPr>
        <p:spPr>
          <a:xfrm>
            <a:off x="263525" y="268261"/>
            <a:ext cx="1166495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8">
            <a:extLst>
              <a:ext uri="{FF2B5EF4-FFF2-40B4-BE49-F238E27FC236}">
                <a16:creationId xmlns:a16="http://schemas.microsoft.com/office/drawing/2014/main" id="{A7581D12-24F1-8875-1CB5-023FAD6D00F1}"/>
              </a:ext>
            </a:extLst>
          </p:cNvPr>
          <p:cNvCxnSpPr>
            <a:cxnSpLocks/>
          </p:cNvCxnSpPr>
          <p:nvPr/>
        </p:nvCxnSpPr>
        <p:spPr>
          <a:xfrm>
            <a:off x="3194960" y="2428439"/>
            <a:ext cx="3074670" cy="0"/>
          </a:xfrm>
          <a:prstGeom prst="line">
            <a:avLst/>
          </a:prstGeom>
          <a:ln w="12700">
            <a:solidFill>
              <a:schemeClr val="accent1"/>
            </a:solidFill>
            <a:prstDash val="solid"/>
            <a:headEnd type="oval" w="lg" len="lg"/>
            <a:tailEnd type="oval" w="med" len="med"/>
          </a:ln>
        </p:spPr>
        <p:style>
          <a:lnRef idx="1">
            <a:schemeClr val="accent1"/>
          </a:lnRef>
          <a:fillRef idx="0">
            <a:schemeClr val="accent1"/>
          </a:fillRef>
          <a:effectRef idx="0">
            <a:schemeClr val="accent1"/>
          </a:effectRef>
          <a:fontRef idx="minor">
            <a:schemeClr val="tx1"/>
          </a:fontRef>
        </p:style>
      </p:cxnSp>
      <p:cxnSp>
        <p:nvCxnSpPr>
          <p:cNvPr id="57" name="Rak 56">
            <a:extLst>
              <a:ext uri="{FF2B5EF4-FFF2-40B4-BE49-F238E27FC236}">
                <a16:creationId xmlns:a16="http://schemas.microsoft.com/office/drawing/2014/main" id="{0F95FA7B-F596-BA74-C7B8-AD6DE9E9EB79}"/>
              </a:ext>
            </a:extLst>
          </p:cNvPr>
          <p:cNvCxnSpPr>
            <a:cxnSpLocks/>
          </p:cNvCxnSpPr>
          <p:nvPr/>
        </p:nvCxnSpPr>
        <p:spPr>
          <a:xfrm>
            <a:off x="6263640" y="2428439"/>
            <a:ext cx="1391956"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8" name="Rak 57">
            <a:extLst>
              <a:ext uri="{FF2B5EF4-FFF2-40B4-BE49-F238E27FC236}">
                <a16:creationId xmlns:a16="http://schemas.microsoft.com/office/drawing/2014/main" id="{58EF7E88-DFBA-5F17-F7A3-1BF538AFFF1B}"/>
              </a:ext>
            </a:extLst>
          </p:cNvPr>
          <p:cNvCxnSpPr>
            <a:cxnSpLocks/>
          </p:cNvCxnSpPr>
          <p:nvPr/>
        </p:nvCxnSpPr>
        <p:spPr>
          <a:xfrm>
            <a:off x="7594769" y="2428439"/>
            <a:ext cx="1474264"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Rak 61">
            <a:extLst>
              <a:ext uri="{FF2B5EF4-FFF2-40B4-BE49-F238E27FC236}">
                <a16:creationId xmlns:a16="http://schemas.microsoft.com/office/drawing/2014/main" id="{2DAB07C5-FDEB-DC00-9857-F77370A26E91}"/>
              </a:ext>
            </a:extLst>
          </p:cNvPr>
          <p:cNvCxnSpPr>
            <a:cxnSpLocks/>
          </p:cNvCxnSpPr>
          <p:nvPr/>
        </p:nvCxnSpPr>
        <p:spPr>
          <a:xfrm flipH="1">
            <a:off x="9069033" y="2428439"/>
            <a:ext cx="1321072" cy="0"/>
          </a:xfrm>
          <a:prstGeom prst="line">
            <a:avLst/>
          </a:prstGeom>
          <a:ln w="12700">
            <a:solidFill>
              <a:schemeClr val="accent1"/>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pic>
        <p:nvPicPr>
          <p:cNvPr id="6" name="Bildobjekt 5" descr="En bild som visar skärmbild, Grafik, grafisk design, design&#10;&#10;Automatiskt genererad beskrivning">
            <a:extLst>
              <a:ext uri="{FF2B5EF4-FFF2-40B4-BE49-F238E27FC236}">
                <a16:creationId xmlns:a16="http://schemas.microsoft.com/office/drawing/2014/main" id="{709218EA-212E-D3F4-408D-4EA27B116CB4}"/>
              </a:ext>
            </a:extLst>
          </p:cNvPr>
          <p:cNvPicPr>
            <a:picLocks noChangeAspect="1"/>
          </p:cNvPicPr>
          <p:nvPr/>
        </p:nvPicPr>
        <p:blipFill>
          <a:blip r:embed="rId5">
            <a:alphaModFix amt="50000"/>
          </a:blip>
          <a:stretch>
            <a:fillRect/>
          </a:stretch>
        </p:blipFill>
        <p:spPr>
          <a:xfrm>
            <a:off x="8483514" y="1429413"/>
            <a:ext cx="1171039" cy="648000"/>
          </a:xfrm>
          <a:prstGeom prst="rect">
            <a:avLst/>
          </a:prstGeom>
        </p:spPr>
      </p:pic>
      <p:pic>
        <p:nvPicPr>
          <p:cNvPr id="14" name="Bildobjekt 13" descr="En bild som visar text, diagram, Grafik, Teckensnitt&#10;&#10;Automatiskt genererad beskrivning">
            <a:extLst>
              <a:ext uri="{FF2B5EF4-FFF2-40B4-BE49-F238E27FC236}">
                <a16:creationId xmlns:a16="http://schemas.microsoft.com/office/drawing/2014/main" id="{F3A81315-6C17-EDD2-73F3-51C2B0626DA9}"/>
              </a:ext>
            </a:extLst>
          </p:cNvPr>
          <p:cNvPicPr>
            <a:picLocks noChangeAspect="1"/>
          </p:cNvPicPr>
          <p:nvPr/>
        </p:nvPicPr>
        <p:blipFill>
          <a:blip r:embed="rId6">
            <a:alphaModFix amt="50000"/>
          </a:blip>
          <a:stretch>
            <a:fillRect/>
          </a:stretch>
        </p:blipFill>
        <p:spPr>
          <a:xfrm>
            <a:off x="9852106" y="1429413"/>
            <a:ext cx="1075998" cy="648000"/>
          </a:xfrm>
          <a:prstGeom prst="rect">
            <a:avLst/>
          </a:prstGeom>
        </p:spPr>
      </p:pic>
      <p:pic>
        <p:nvPicPr>
          <p:cNvPr id="16" name="Bildobjekt 15" descr="En bild som visar skärmbild, diagram, krets, design&#10;&#10;Automatiskt genererad beskrivning">
            <a:extLst>
              <a:ext uri="{FF2B5EF4-FFF2-40B4-BE49-F238E27FC236}">
                <a16:creationId xmlns:a16="http://schemas.microsoft.com/office/drawing/2014/main" id="{58D5BF92-3224-A413-0179-6C8A9A0B3D87}"/>
              </a:ext>
            </a:extLst>
          </p:cNvPr>
          <p:cNvPicPr>
            <a:picLocks noChangeAspect="1"/>
          </p:cNvPicPr>
          <p:nvPr/>
        </p:nvPicPr>
        <p:blipFill>
          <a:blip r:embed="rId7"/>
          <a:stretch>
            <a:fillRect/>
          </a:stretch>
        </p:blipFill>
        <p:spPr>
          <a:xfrm>
            <a:off x="385228" y="1429413"/>
            <a:ext cx="2375146" cy="1800000"/>
          </a:xfrm>
          <a:prstGeom prst="rect">
            <a:avLst/>
          </a:prstGeom>
        </p:spPr>
      </p:pic>
      <p:pic>
        <p:nvPicPr>
          <p:cNvPr id="18" name="Bildobjekt 17" descr="En bild som visar text, skärmbild, diagram, Teckensnitt&#10;&#10;Automatiskt genererad beskrivning">
            <a:extLst>
              <a:ext uri="{FF2B5EF4-FFF2-40B4-BE49-F238E27FC236}">
                <a16:creationId xmlns:a16="http://schemas.microsoft.com/office/drawing/2014/main" id="{C94C9C37-825E-7EB3-28C2-0C4B7A704767}"/>
              </a:ext>
            </a:extLst>
          </p:cNvPr>
          <p:cNvPicPr>
            <a:picLocks noChangeAspect="1"/>
          </p:cNvPicPr>
          <p:nvPr/>
        </p:nvPicPr>
        <p:blipFill>
          <a:blip r:embed="rId8">
            <a:alphaModFix amt="50000"/>
          </a:blip>
          <a:stretch>
            <a:fillRect/>
          </a:stretch>
        </p:blipFill>
        <p:spPr>
          <a:xfrm>
            <a:off x="5515491" y="1429413"/>
            <a:ext cx="1312187" cy="648000"/>
          </a:xfrm>
          <a:prstGeom prst="rect">
            <a:avLst/>
          </a:prstGeom>
        </p:spPr>
      </p:pic>
      <p:pic>
        <p:nvPicPr>
          <p:cNvPr id="20" name="Bildobjekt 19" descr="En bild som visar text, skärmbild, linje, Grafik&#10;&#10;Automatiskt genererad beskrivning">
            <a:extLst>
              <a:ext uri="{FF2B5EF4-FFF2-40B4-BE49-F238E27FC236}">
                <a16:creationId xmlns:a16="http://schemas.microsoft.com/office/drawing/2014/main" id="{7FD115C4-305F-E31E-24D2-96A42E0FFBB9}"/>
              </a:ext>
            </a:extLst>
          </p:cNvPr>
          <p:cNvPicPr>
            <a:picLocks noChangeAspect="1"/>
          </p:cNvPicPr>
          <p:nvPr/>
        </p:nvPicPr>
        <p:blipFill>
          <a:blip r:embed="rId9">
            <a:alphaModFix amt="50000"/>
          </a:blip>
          <a:stretch>
            <a:fillRect/>
          </a:stretch>
        </p:blipFill>
        <p:spPr>
          <a:xfrm>
            <a:off x="7025230" y="1429413"/>
            <a:ext cx="1260732" cy="648000"/>
          </a:xfrm>
          <a:prstGeom prst="rect">
            <a:avLst/>
          </a:prstGeom>
        </p:spPr>
      </p:pic>
      <p:sp>
        <p:nvSpPr>
          <p:cNvPr id="15" name="Ellips 14">
            <a:extLst>
              <a:ext uri="{FF2B5EF4-FFF2-40B4-BE49-F238E27FC236}">
                <a16:creationId xmlns:a16="http://schemas.microsoft.com/office/drawing/2014/main" id="{A30F3C4B-643B-84BE-E382-FDFFD1820763}"/>
              </a:ext>
            </a:extLst>
          </p:cNvPr>
          <p:cNvSpPr/>
          <p:nvPr/>
        </p:nvSpPr>
        <p:spPr>
          <a:xfrm>
            <a:off x="3098098" y="2331577"/>
            <a:ext cx="193724" cy="193724"/>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sv-SE" dirty="0">
              <a:solidFill>
                <a:srgbClr val="231F20"/>
              </a:solidFill>
            </a:endParaRPr>
          </a:p>
        </p:txBody>
      </p:sp>
      <p:cxnSp>
        <p:nvCxnSpPr>
          <p:cNvPr id="23" name="Rak 8">
            <a:extLst>
              <a:ext uri="{FF2B5EF4-FFF2-40B4-BE49-F238E27FC236}">
                <a16:creationId xmlns:a16="http://schemas.microsoft.com/office/drawing/2014/main" id="{5090ED0E-FE69-7A1C-6E71-B553CD335AB1}"/>
              </a:ext>
            </a:extLst>
          </p:cNvPr>
          <p:cNvCxnSpPr>
            <a:cxnSpLocks/>
            <a:stCxn id="15" idx="6"/>
          </p:cNvCxnSpPr>
          <p:nvPr/>
        </p:nvCxnSpPr>
        <p:spPr>
          <a:xfrm>
            <a:off x="3291822" y="2428439"/>
            <a:ext cx="2886211"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7" name="textruta 26">
            <a:extLst>
              <a:ext uri="{FF2B5EF4-FFF2-40B4-BE49-F238E27FC236}">
                <a16:creationId xmlns:a16="http://schemas.microsoft.com/office/drawing/2014/main" id="{197F6F83-4350-C212-8485-D4EE295D83CC}"/>
              </a:ext>
            </a:extLst>
          </p:cNvPr>
          <p:cNvSpPr txBox="1"/>
          <p:nvPr/>
        </p:nvSpPr>
        <p:spPr>
          <a:xfrm>
            <a:off x="385227" y="3702865"/>
            <a:ext cx="10004877" cy="2215991"/>
          </a:xfrm>
          <a:prstGeom prst="rect">
            <a:avLst/>
          </a:prstGeom>
          <a:noFill/>
        </p:spPr>
        <p:txBody>
          <a:bodyPr wrap="square" lIns="0" tIns="0" rIns="0" bIns="0" rtlCol="0">
            <a:spAutoFit/>
          </a:bodyPr>
          <a:lstStyle/>
          <a:p>
            <a:pPr algn="l"/>
            <a:r>
              <a:rPr lang="en-US" dirty="0"/>
              <a:t>All products affect the environment in different ways. Therefore, there are various ways to calculate the environmental impact, which is reflected in a PCR.</a:t>
            </a:r>
          </a:p>
          <a:p>
            <a:pPr algn="l"/>
            <a:endParaRPr lang="en-US" dirty="0"/>
          </a:p>
          <a:p>
            <a:pPr algn="l"/>
            <a:r>
              <a:rPr lang="en-US" dirty="0"/>
              <a:t>A PCR is a document that provides the instructions for how the life-cycle assessment should be conducted. </a:t>
            </a:r>
          </a:p>
          <a:p>
            <a:pPr algn="l"/>
            <a:endParaRPr lang="en-US" dirty="0"/>
          </a:p>
          <a:p>
            <a:pPr algn="l"/>
            <a:r>
              <a:rPr lang="en-US" dirty="0"/>
              <a:t>These are collected in the PCR library for the product category in question. If there is no PCR suitable for the product category, a new one can be developed.</a:t>
            </a:r>
            <a:endParaRPr lang="sv-SE" dirty="0" err="1"/>
          </a:p>
        </p:txBody>
      </p:sp>
    </p:spTree>
    <p:extLst>
      <p:ext uri="{BB962C8B-B14F-4D97-AF65-F5344CB8AC3E}">
        <p14:creationId xmlns:p14="http://schemas.microsoft.com/office/powerpoint/2010/main" val="1051499955"/>
      </p:ext>
    </p:extLst>
  </p:cSld>
  <p:clrMapOvr>
    <a:masterClrMapping/>
  </p:clrMapOvr>
  <mc:AlternateContent xmlns:mc="http://schemas.openxmlformats.org/markup-compatibility/2006" xmlns:p14="http://schemas.microsoft.com/office/powerpoint/2010/main">
    <mc:Choice Requires="p14">
      <p:transition spd="slow" p14:dur="1500">
        <p:wipe/>
      </p:transition>
    </mc:Choice>
    <mc:Fallback xmlns="">
      <p:transition spd="slow">
        <p:wip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Bild 80">
            <a:extLst>
              <a:ext uri="{FF2B5EF4-FFF2-40B4-BE49-F238E27FC236}">
                <a16:creationId xmlns:a16="http://schemas.microsoft.com/office/drawing/2014/main" id="{EDAF0ADE-2B95-373D-5F51-0B0D475C58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89996" y="2911400"/>
            <a:ext cx="7863967" cy="7893199"/>
          </a:xfrm>
          <a:prstGeom prst="rect">
            <a:avLst/>
          </a:prstGeom>
        </p:spPr>
      </p:pic>
      <p:sp>
        <p:nvSpPr>
          <p:cNvPr id="2" name="Rubrik 1">
            <a:extLst>
              <a:ext uri="{FF2B5EF4-FFF2-40B4-BE49-F238E27FC236}">
                <a16:creationId xmlns:a16="http://schemas.microsoft.com/office/drawing/2014/main" id="{2AFBEA87-2B98-F2E4-46D2-1C1942553C4D}"/>
              </a:ext>
            </a:extLst>
          </p:cNvPr>
          <p:cNvSpPr>
            <a:spLocks noGrp="1"/>
          </p:cNvSpPr>
          <p:nvPr>
            <p:ph type="title"/>
          </p:nvPr>
        </p:nvSpPr>
        <p:spPr>
          <a:xfrm>
            <a:off x="263524" y="512763"/>
            <a:ext cx="10515600" cy="443198"/>
          </a:xfrm>
        </p:spPr>
        <p:txBody>
          <a:bodyPr/>
          <a:lstStyle/>
          <a:p>
            <a:r>
              <a:rPr lang="en-US" dirty="0"/>
              <a:t>Conduct a life cycle assessment study (LCA)</a:t>
            </a:r>
            <a:endParaRPr lang="sv-SE" dirty="0"/>
          </a:p>
        </p:txBody>
      </p:sp>
      <p:cxnSp>
        <p:nvCxnSpPr>
          <p:cNvPr id="83" name="Rak 82">
            <a:extLst>
              <a:ext uri="{FF2B5EF4-FFF2-40B4-BE49-F238E27FC236}">
                <a16:creationId xmlns:a16="http://schemas.microsoft.com/office/drawing/2014/main" id="{AD9681D7-8F22-F2DB-B165-9C581BCD93E0}"/>
              </a:ext>
            </a:extLst>
          </p:cNvPr>
          <p:cNvCxnSpPr>
            <a:cxnSpLocks/>
          </p:cNvCxnSpPr>
          <p:nvPr/>
        </p:nvCxnSpPr>
        <p:spPr>
          <a:xfrm>
            <a:off x="263525" y="268261"/>
            <a:ext cx="1166495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8">
            <a:extLst>
              <a:ext uri="{FF2B5EF4-FFF2-40B4-BE49-F238E27FC236}">
                <a16:creationId xmlns:a16="http://schemas.microsoft.com/office/drawing/2014/main" id="{A7581D12-24F1-8875-1CB5-023FAD6D00F1}"/>
              </a:ext>
            </a:extLst>
          </p:cNvPr>
          <p:cNvCxnSpPr>
            <a:cxnSpLocks/>
          </p:cNvCxnSpPr>
          <p:nvPr/>
        </p:nvCxnSpPr>
        <p:spPr>
          <a:xfrm>
            <a:off x="726831" y="2428439"/>
            <a:ext cx="1254369" cy="0"/>
          </a:xfrm>
          <a:prstGeom prst="line">
            <a:avLst/>
          </a:prstGeom>
          <a:ln w="12700">
            <a:solidFill>
              <a:schemeClr val="accent1"/>
            </a:solidFill>
            <a:prstDash val="solid"/>
            <a:headEnd type="oval" w="lg" len="lg"/>
            <a:tailEnd type="oval" w="med" len="med"/>
          </a:ln>
        </p:spPr>
        <p:style>
          <a:lnRef idx="1">
            <a:schemeClr val="accent1"/>
          </a:lnRef>
          <a:fillRef idx="0">
            <a:schemeClr val="accent1"/>
          </a:fillRef>
          <a:effectRef idx="0">
            <a:schemeClr val="accent1"/>
          </a:effectRef>
          <a:fontRef idx="minor">
            <a:schemeClr val="tx1"/>
          </a:fontRef>
        </p:style>
      </p:cxnSp>
      <p:cxnSp>
        <p:nvCxnSpPr>
          <p:cNvPr id="57" name="Rak 56">
            <a:extLst>
              <a:ext uri="{FF2B5EF4-FFF2-40B4-BE49-F238E27FC236}">
                <a16:creationId xmlns:a16="http://schemas.microsoft.com/office/drawing/2014/main" id="{0F95FA7B-F596-BA74-C7B8-AD6DE9E9EB79}"/>
              </a:ext>
            </a:extLst>
          </p:cNvPr>
          <p:cNvCxnSpPr>
            <a:cxnSpLocks/>
          </p:cNvCxnSpPr>
          <p:nvPr/>
        </p:nvCxnSpPr>
        <p:spPr>
          <a:xfrm>
            <a:off x="6263640" y="2428439"/>
            <a:ext cx="1391956"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8" name="Rak 57">
            <a:extLst>
              <a:ext uri="{FF2B5EF4-FFF2-40B4-BE49-F238E27FC236}">
                <a16:creationId xmlns:a16="http://schemas.microsoft.com/office/drawing/2014/main" id="{58EF7E88-DFBA-5F17-F7A3-1BF538AFFF1B}"/>
              </a:ext>
            </a:extLst>
          </p:cNvPr>
          <p:cNvCxnSpPr>
            <a:cxnSpLocks/>
          </p:cNvCxnSpPr>
          <p:nvPr/>
        </p:nvCxnSpPr>
        <p:spPr>
          <a:xfrm>
            <a:off x="7594769" y="2428439"/>
            <a:ext cx="1474264"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Rak 61">
            <a:extLst>
              <a:ext uri="{FF2B5EF4-FFF2-40B4-BE49-F238E27FC236}">
                <a16:creationId xmlns:a16="http://schemas.microsoft.com/office/drawing/2014/main" id="{2DAB07C5-FDEB-DC00-9857-F77370A26E91}"/>
              </a:ext>
            </a:extLst>
          </p:cNvPr>
          <p:cNvCxnSpPr>
            <a:cxnSpLocks/>
          </p:cNvCxnSpPr>
          <p:nvPr/>
        </p:nvCxnSpPr>
        <p:spPr>
          <a:xfrm flipH="1">
            <a:off x="9069033" y="2428439"/>
            <a:ext cx="1321072" cy="0"/>
          </a:xfrm>
          <a:prstGeom prst="line">
            <a:avLst/>
          </a:prstGeom>
          <a:ln w="12700">
            <a:solidFill>
              <a:schemeClr val="accent1"/>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pic>
        <p:nvPicPr>
          <p:cNvPr id="6" name="Bildobjekt 5" descr="En bild som visar skärmbild, Grafik, grafisk design, design&#10;&#10;Automatiskt genererad beskrivning">
            <a:extLst>
              <a:ext uri="{FF2B5EF4-FFF2-40B4-BE49-F238E27FC236}">
                <a16:creationId xmlns:a16="http://schemas.microsoft.com/office/drawing/2014/main" id="{709218EA-212E-D3F4-408D-4EA27B116CB4}"/>
              </a:ext>
            </a:extLst>
          </p:cNvPr>
          <p:cNvPicPr>
            <a:picLocks noChangeAspect="1"/>
          </p:cNvPicPr>
          <p:nvPr/>
        </p:nvPicPr>
        <p:blipFill>
          <a:blip r:embed="rId5">
            <a:alphaModFix amt="50000"/>
          </a:blip>
          <a:stretch>
            <a:fillRect/>
          </a:stretch>
        </p:blipFill>
        <p:spPr>
          <a:xfrm>
            <a:off x="8483514" y="1429413"/>
            <a:ext cx="1171039" cy="648000"/>
          </a:xfrm>
          <a:prstGeom prst="rect">
            <a:avLst/>
          </a:prstGeom>
        </p:spPr>
      </p:pic>
      <p:pic>
        <p:nvPicPr>
          <p:cNvPr id="18" name="Bildobjekt 17" descr="En bild som visar text, skärmbild, diagram, Teckensnitt&#10;&#10;Automatiskt genererad beskrivning">
            <a:extLst>
              <a:ext uri="{FF2B5EF4-FFF2-40B4-BE49-F238E27FC236}">
                <a16:creationId xmlns:a16="http://schemas.microsoft.com/office/drawing/2014/main" id="{C94C9C37-825E-7EB3-28C2-0C4B7A704767}"/>
              </a:ext>
            </a:extLst>
          </p:cNvPr>
          <p:cNvPicPr>
            <a:picLocks noChangeAspect="1"/>
          </p:cNvPicPr>
          <p:nvPr/>
        </p:nvPicPr>
        <p:blipFill>
          <a:blip r:embed="rId6"/>
          <a:stretch>
            <a:fillRect/>
          </a:stretch>
        </p:blipFill>
        <p:spPr>
          <a:xfrm>
            <a:off x="2249421" y="1429413"/>
            <a:ext cx="3644964" cy="1800000"/>
          </a:xfrm>
          <a:prstGeom prst="rect">
            <a:avLst/>
          </a:prstGeom>
        </p:spPr>
      </p:pic>
      <p:pic>
        <p:nvPicPr>
          <p:cNvPr id="14" name="Bildobjekt 13" descr="En bild som visar text, diagram, Grafik, Teckensnitt&#10;&#10;Automatiskt genererad beskrivning">
            <a:extLst>
              <a:ext uri="{FF2B5EF4-FFF2-40B4-BE49-F238E27FC236}">
                <a16:creationId xmlns:a16="http://schemas.microsoft.com/office/drawing/2014/main" id="{F3A81315-6C17-EDD2-73F3-51C2B0626DA9}"/>
              </a:ext>
            </a:extLst>
          </p:cNvPr>
          <p:cNvPicPr>
            <a:picLocks noChangeAspect="1"/>
          </p:cNvPicPr>
          <p:nvPr/>
        </p:nvPicPr>
        <p:blipFill>
          <a:blip r:embed="rId7">
            <a:alphaModFix amt="50000"/>
          </a:blip>
          <a:stretch>
            <a:fillRect/>
          </a:stretch>
        </p:blipFill>
        <p:spPr>
          <a:xfrm>
            <a:off x="9852106" y="1429413"/>
            <a:ext cx="1075998" cy="648000"/>
          </a:xfrm>
          <a:prstGeom prst="rect">
            <a:avLst/>
          </a:prstGeom>
        </p:spPr>
      </p:pic>
      <p:pic>
        <p:nvPicPr>
          <p:cNvPr id="16" name="Bildobjekt 15" descr="En bild som visar skärmbild, diagram, krets, design&#10;&#10;Automatiskt genererad beskrivning">
            <a:extLst>
              <a:ext uri="{FF2B5EF4-FFF2-40B4-BE49-F238E27FC236}">
                <a16:creationId xmlns:a16="http://schemas.microsoft.com/office/drawing/2014/main" id="{58D5BF92-3224-A413-0179-6C8A9A0B3D87}"/>
              </a:ext>
            </a:extLst>
          </p:cNvPr>
          <p:cNvPicPr>
            <a:picLocks noChangeAspect="1"/>
          </p:cNvPicPr>
          <p:nvPr/>
        </p:nvPicPr>
        <p:blipFill>
          <a:blip r:embed="rId8"/>
          <a:stretch>
            <a:fillRect/>
          </a:stretch>
        </p:blipFill>
        <p:spPr>
          <a:xfrm>
            <a:off x="263524" y="1429413"/>
            <a:ext cx="855053" cy="648000"/>
          </a:xfrm>
          <a:prstGeom prst="rect">
            <a:avLst/>
          </a:prstGeom>
        </p:spPr>
      </p:pic>
      <p:pic>
        <p:nvPicPr>
          <p:cNvPr id="20" name="Bildobjekt 19" descr="En bild som visar text, skärmbild, linje, Grafik&#10;&#10;Automatiskt genererad beskrivning">
            <a:extLst>
              <a:ext uri="{FF2B5EF4-FFF2-40B4-BE49-F238E27FC236}">
                <a16:creationId xmlns:a16="http://schemas.microsoft.com/office/drawing/2014/main" id="{7FD115C4-305F-E31E-24D2-96A42E0FFBB9}"/>
              </a:ext>
            </a:extLst>
          </p:cNvPr>
          <p:cNvPicPr>
            <a:picLocks noChangeAspect="1"/>
          </p:cNvPicPr>
          <p:nvPr/>
        </p:nvPicPr>
        <p:blipFill>
          <a:blip r:embed="rId9">
            <a:alphaModFix amt="50000"/>
          </a:blip>
          <a:stretch>
            <a:fillRect/>
          </a:stretch>
        </p:blipFill>
        <p:spPr>
          <a:xfrm>
            <a:off x="7025230" y="1429413"/>
            <a:ext cx="1260732" cy="648000"/>
          </a:xfrm>
          <a:prstGeom prst="rect">
            <a:avLst/>
          </a:prstGeom>
        </p:spPr>
      </p:pic>
      <p:sp>
        <p:nvSpPr>
          <p:cNvPr id="15" name="Ellips 14">
            <a:extLst>
              <a:ext uri="{FF2B5EF4-FFF2-40B4-BE49-F238E27FC236}">
                <a16:creationId xmlns:a16="http://schemas.microsoft.com/office/drawing/2014/main" id="{A30F3C4B-643B-84BE-E382-FDFFD1820763}"/>
              </a:ext>
            </a:extLst>
          </p:cNvPr>
          <p:cNvSpPr/>
          <p:nvPr/>
        </p:nvSpPr>
        <p:spPr>
          <a:xfrm>
            <a:off x="6092900" y="2331577"/>
            <a:ext cx="193724" cy="193724"/>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sv-SE" dirty="0">
              <a:solidFill>
                <a:srgbClr val="231F20"/>
              </a:solidFill>
            </a:endParaRPr>
          </a:p>
        </p:txBody>
      </p:sp>
      <p:cxnSp>
        <p:nvCxnSpPr>
          <p:cNvPr id="23" name="Rak 8">
            <a:extLst>
              <a:ext uri="{FF2B5EF4-FFF2-40B4-BE49-F238E27FC236}">
                <a16:creationId xmlns:a16="http://schemas.microsoft.com/office/drawing/2014/main" id="{5090ED0E-FE69-7A1C-6E71-B553CD335AB1}"/>
              </a:ext>
            </a:extLst>
          </p:cNvPr>
          <p:cNvCxnSpPr>
            <a:cxnSpLocks/>
            <a:stCxn id="15" idx="6"/>
          </p:cNvCxnSpPr>
          <p:nvPr/>
        </p:nvCxnSpPr>
        <p:spPr>
          <a:xfrm>
            <a:off x="6286624" y="2428439"/>
            <a:ext cx="1368972"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ruta 12">
            <a:extLst>
              <a:ext uri="{FF2B5EF4-FFF2-40B4-BE49-F238E27FC236}">
                <a16:creationId xmlns:a16="http://schemas.microsoft.com/office/drawing/2014/main" id="{6D16B85B-3291-6D43-E5F3-E379607A61A1}"/>
              </a:ext>
            </a:extLst>
          </p:cNvPr>
          <p:cNvSpPr txBox="1"/>
          <p:nvPr/>
        </p:nvSpPr>
        <p:spPr>
          <a:xfrm>
            <a:off x="385227" y="3702865"/>
            <a:ext cx="10004877" cy="1661993"/>
          </a:xfrm>
          <a:prstGeom prst="rect">
            <a:avLst/>
          </a:prstGeom>
          <a:noFill/>
        </p:spPr>
        <p:txBody>
          <a:bodyPr wrap="square" lIns="0" tIns="0" rIns="0" bIns="0" rtlCol="0">
            <a:spAutoFit/>
          </a:bodyPr>
          <a:lstStyle/>
          <a:p>
            <a:pPr algn="l"/>
            <a:r>
              <a:rPr lang="en-US" dirty="0"/>
              <a:t>Through an LCA study, information is produced that describes the environmental impact of a product or service during its entire life cycle, from raw material to waste or recycled material. An LCA study can be produced either within the </a:t>
            </a:r>
            <a:r>
              <a:rPr lang="en-US" dirty="0" err="1"/>
              <a:t>organisation</a:t>
            </a:r>
            <a:r>
              <a:rPr lang="en-US" dirty="0"/>
              <a:t> or by an</a:t>
            </a:r>
          </a:p>
          <a:p>
            <a:pPr algn="l"/>
            <a:r>
              <a:rPr lang="en-US" dirty="0"/>
              <a:t>External consultant. External consultants are listed on our website.</a:t>
            </a:r>
          </a:p>
          <a:p>
            <a:pPr algn="l"/>
            <a:endParaRPr lang="en-US" dirty="0"/>
          </a:p>
          <a:p>
            <a:pPr algn="l"/>
            <a:r>
              <a:rPr lang="en-US" dirty="0"/>
              <a:t>An LCA study usually takes between one and twelve months.</a:t>
            </a:r>
          </a:p>
        </p:txBody>
      </p:sp>
    </p:spTree>
    <p:extLst>
      <p:ext uri="{BB962C8B-B14F-4D97-AF65-F5344CB8AC3E}">
        <p14:creationId xmlns:p14="http://schemas.microsoft.com/office/powerpoint/2010/main" val="2823919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Bild 80">
            <a:extLst>
              <a:ext uri="{FF2B5EF4-FFF2-40B4-BE49-F238E27FC236}">
                <a16:creationId xmlns:a16="http://schemas.microsoft.com/office/drawing/2014/main" id="{EDAF0ADE-2B95-373D-5F51-0B0D475C58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89996" y="2911400"/>
            <a:ext cx="7863967" cy="7893199"/>
          </a:xfrm>
          <a:prstGeom prst="rect">
            <a:avLst/>
          </a:prstGeom>
        </p:spPr>
      </p:pic>
      <p:sp>
        <p:nvSpPr>
          <p:cNvPr id="2" name="Rubrik 1">
            <a:extLst>
              <a:ext uri="{FF2B5EF4-FFF2-40B4-BE49-F238E27FC236}">
                <a16:creationId xmlns:a16="http://schemas.microsoft.com/office/drawing/2014/main" id="{2AFBEA87-2B98-F2E4-46D2-1C1942553C4D}"/>
              </a:ext>
            </a:extLst>
          </p:cNvPr>
          <p:cNvSpPr>
            <a:spLocks noGrp="1"/>
          </p:cNvSpPr>
          <p:nvPr>
            <p:ph type="title"/>
          </p:nvPr>
        </p:nvSpPr>
        <p:spPr>
          <a:xfrm>
            <a:off x="263524" y="512763"/>
            <a:ext cx="10515600" cy="443198"/>
          </a:xfrm>
        </p:spPr>
        <p:txBody>
          <a:bodyPr/>
          <a:lstStyle/>
          <a:p>
            <a:r>
              <a:rPr lang="en-US" dirty="0"/>
              <a:t>Compile the information</a:t>
            </a:r>
            <a:endParaRPr lang="sv-SE" dirty="0"/>
          </a:p>
        </p:txBody>
      </p:sp>
      <p:cxnSp>
        <p:nvCxnSpPr>
          <p:cNvPr id="83" name="Rak 82">
            <a:extLst>
              <a:ext uri="{FF2B5EF4-FFF2-40B4-BE49-F238E27FC236}">
                <a16:creationId xmlns:a16="http://schemas.microsoft.com/office/drawing/2014/main" id="{AD9681D7-8F22-F2DB-B165-9C581BCD93E0}"/>
              </a:ext>
            </a:extLst>
          </p:cNvPr>
          <p:cNvCxnSpPr>
            <a:cxnSpLocks/>
          </p:cNvCxnSpPr>
          <p:nvPr/>
        </p:nvCxnSpPr>
        <p:spPr>
          <a:xfrm>
            <a:off x="263525" y="268261"/>
            <a:ext cx="1166495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8">
            <a:extLst>
              <a:ext uri="{FF2B5EF4-FFF2-40B4-BE49-F238E27FC236}">
                <a16:creationId xmlns:a16="http://schemas.microsoft.com/office/drawing/2014/main" id="{A7581D12-24F1-8875-1CB5-023FAD6D00F1}"/>
              </a:ext>
            </a:extLst>
          </p:cNvPr>
          <p:cNvCxnSpPr>
            <a:cxnSpLocks/>
          </p:cNvCxnSpPr>
          <p:nvPr/>
        </p:nvCxnSpPr>
        <p:spPr>
          <a:xfrm>
            <a:off x="726831" y="2428439"/>
            <a:ext cx="1241564" cy="0"/>
          </a:xfrm>
          <a:prstGeom prst="line">
            <a:avLst/>
          </a:prstGeom>
          <a:ln w="12700">
            <a:solidFill>
              <a:schemeClr val="accent1"/>
            </a:solidFill>
            <a:prstDash val="solid"/>
            <a:headEnd type="oval" w="lg" len="lg"/>
            <a:tailEnd type="oval" w="med" len="med"/>
          </a:ln>
        </p:spPr>
        <p:style>
          <a:lnRef idx="1">
            <a:schemeClr val="accent1"/>
          </a:lnRef>
          <a:fillRef idx="0">
            <a:schemeClr val="accent1"/>
          </a:fillRef>
          <a:effectRef idx="0">
            <a:schemeClr val="accent1"/>
          </a:effectRef>
          <a:fontRef idx="minor">
            <a:schemeClr val="tx1"/>
          </a:fontRef>
        </p:style>
      </p:cxnSp>
      <p:cxnSp>
        <p:nvCxnSpPr>
          <p:cNvPr id="57" name="Rak 56">
            <a:extLst>
              <a:ext uri="{FF2B5EF4-FFF2-40B4-BE49-F238E27FC236}">
                <a16:creationId xmlns:a16="http://schemas.microsoft.com/office/drawing/2014/main" id="{0F95FA7B-F596-BA74-C7B8-AD6DE9E9EB79}"/>
              </a:ext>
            </a:extLst>
          </p:cNvPr>
          <p:cNvCxnSpPr>
            <a:cxnSpLocks/>
          </p:cNvCxnSpPr>
          <p:nvPr/>
        </p:nvCxnSpPr>
        <p:spPr>
          <a:xfrm>
            <a:off x="1968395" y="2428439"/>
            <a:ext cx="1689205"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8" name="Rak 57">
            <a:extLst>
              <a:ext uri="{FF2B5EF4-FFF2-40B4-BE49-F238E27FC236}">
                <a16:creationId xmlns:a16="http://schemas.microsoft.com/office/drawing/2014/main" id="{58EF7E88-DFBA-5F17-F7A3-1BF538AFFF1B}"/>
              </a:ext>
            </a:extLst>
          </p:cNvPr>
          <p:cNvCxnSpPr>
            <a:cxnSpLocks/>
            <a:stCxn id="15" idx="6"/>
          </p:cNvCxnSpPr>
          <p:nvPr/>
        </p:nvCxnSpPr>
        <p:spPr>
          <a:xfrm>
            <a:off x="7644127" y="2428439"/>
            <a:ext cx="1324027"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Rak 61">
            <a:extLst>
              <a:ext uri="{FF2B5EF4-FFF2-40B4-BE49-F238E27FC236}">
                <a16:creationId xmlns:a16="http://schemas.microsoft.com/office/drawing/2014/main" id="{2DAB07C5-FDEB-DC00-9857-F77370A26E91}"/>
              </a:ext>
            </a:extLst>
          </p:cNvPr>
          <p:cNvCxnSpPr>
            <a:cxnSpLocks/>
          </p:cNvCxnSpPr>
          <p:nvPr/>
        </p:nvCxnSpPr>
        <p:spPr>
          <a:xfrm flipH="1">
            <a:off x="8968154" y="2428439"/>
            <a:ext cx="1421951" cy="0"/>
          </a:xfrm>
          <a:prstGeom prst="line">
            <a:avLst/>
          </a:prstGeom>
          <a:ln w="12700">
            <a:solidFill>
              <a:schemeClr val="accent1"/>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pic>
        <p:nvPicPr>
          <p:cNvPr id="6" name="Bildobjekt 5" descr="En bild som visar skärmbild, Grafik, grafisk design, design&#10;&#10;Automatiskt genererad beskrivning">
            <a:extLst>
              <a:ext uri="{FF2B5EF4-FFF2-40B4-BE49-F238E27FC236}">
                <a16:creationId xmlns:a16="http://schemas.microsoft.com/office/drawing/2014/main" id="{709218EA-212E-D3F4-408D-4EA27B116CB4}"/>
              </a:ext>
            </a:extLst>
          </p:cNvPr>
          <p:cNvPicPr>
            <a:picLocks noChangeAspect="1"/>
          </p:cNvPicPr>
          <p:nvPr/>
        </p:nvPicPr>
        <p:blipFill>
          <a:blip r:embed="rId5">
            <a:alphaModFix amt="50000"/>
          </a:blip>
          <a:stretch>
            <a:fillRect/>
          </a:stretch>
        </p:blipFill>
        <p:spPr>
          <a:xfrm>
            <a:off x="8483514" y="1429413"/>
            <a:ext cx="1171039" cy="648000"/>
          </a:xfrm>
          <a:prstGeom prst="rect">
            <a:avLst/>
          </a:prstGeom>
        </p:spPr>
      </p:pic>
      <p:pic>
        <p:nvPicPr>
          <p:cNvPr id="14" name="Bildobjekt 13" descr="En bild som visar text, diagram, Grafik, Teckensnitt&#10;&#10;Automatiskt genererad beskrivning">
            <a:extLst>
              <a:ext uri="{FF2B5EF4-FFF2-40B4-BE49-F238E27FC236}">
                <a16:creationId xmlns:a16="http://schemas.microsoft.com/office/drawing/2014/main" id="{F3A81315-6C17-EDD2-73F3-51C2B0626DA9}"/>
              </a:ext>
            </a:extLst>
          </p:cNvPr>
          <p:cNvPicPr>
            <a:picLocks noChangeAspect="1"/>
          </p:cNvPicPr>
          <p:nvPr/>
        </p:nvPicPr>
        <p:blipFill>
          <a:blip r:embed="rId6">
            <a:alphaModFix amt="50000"/>
          </a:blip>
          <a:stretch>
            <a:fillRect/>
          </a:stretch>
        </p:blipFill>
        <p:spPr>
          <a:xfrm>
            <a:off x="9852106" y="1429413"/>
            <a:ext cx="1075998" cy="648000"/>
          </a:xfrm>
          <a:prstGeom prst="rect">
            <a:avLst/>
          </a:prstGeom>
        </p:spPr>
      </p:pic>
      <p:pic>
        <p:nvPicPr>
          <p:cNvPr id="16" name="Bildobjekt 15" descr="En bild som visar skärmbild, diagram, krets, design&#10;&#10;Automatiskt genererad beskrivning">
            <a:extLst>
              <a:ext uri="{FF2B5EF4-FFF2-40B4-BE49-F238E27FC236}">
                <a16:creationId xmlns:a16="http://schemas.microsoft.com/office/drawing/2014/main" id="{58D5BF92-3224-A413-0179-6C8A9A0B3D87}"/>
              </a:ext>
            </a:extLst>
          </p:cNvPr>
          <p:cNvPicPr>
            <a:picLocks noChangeAspect="1"/>
          </p:cNvPicPr>
          <p:nvPr/>
        </p:nvPicPr>
        <p:blipFill>
          <a:blip r:embed="rId7"/>
          <a:stretch>
            <a:fillRect/>
          </a:stretch>
        </p:blipFill>
        <p:spPr>
          <a:xfrm>
            <a:off x="263524" y="1429413"/>
            <a:ext cx="855053" cy="648000"/>
          </a:xfrm>
          <a:prstGeom prst="rect">
            <a:avLst/>
          </a:prstGeom>
        </p:spPr>
      </p:pic>
      <p:pic>
        <p:nvPicPr>
          <p:cNvPr id="18" name="Bildobjekt 17" descr="En bild som visar text, skärmbild, diagram, Teckensnitt&#10;&#10;Automatiskt genererad beskrivning">
            <a:extLst>
              <a:ext uri="{FF2B5EF4-FFF2-40B4-BE49-F238E27FC236}">
                <a16:creationId xmlns:a16="http://schemas.microsoft.com/office/drawing/2014/main" id="{C94C9C37-825E-7EB3-28C2-0C4B7A704767}"/>
              </a:ext>
            </a:extLst>
          </p:cNvPr>
          <p:cNvPicPr>
            <a:picLocks noChangeAspect="1"/>
          </p:cNvPicPr>
          <p:nvPr/>
        </p:nvPicPr>
        <p:blipFill>
          <a:blip r:embed="rId8"/>
          <a:stretch>
            <a:fillRect/>
          </a:stretch>
        </p:blipFill>
        <p:spPr>
          <a:xfrm>
            <a:off x="1312302" y="1429648"/>
            <a:ext cx="1312187" cy="648000"/>
          </a:xfrm>
          <a:prstGeom prst="rect">
            <a:avLst/>
          </a:prstGeom>
        </p:spPr>
      </p:pic>
      <p:pic>
        <p:nvPicPr>
          <p:cNvPr id="20" name="Bildobjekt 19" descr="En bild som visar text, skärmbild, linje, Grafik&#10;&#10;Automatiskt genererad beskrivning">
            <a:extLst>
              <a:ext uri="{FF2B5EF4-FFF2-40B4-BE49-F238E27FC236}">
                <a16:creationId xmlns:a16="http://schemas.microsoft.com/office/drawing/2014/main" id="{7FD115C4-305F-E31E-24D2-96A42E0FFBB9}"/>
              </a:ext>
            </a:extLst>
          </p:cNvPr>
          <p:cNvPicPr>
            <a:picLocks noChangeAspect="1"/>
          </p:cNvPicPr>
          <p:nvPr/>
        </p:nvPicPr>
        <p:blipFill>
          <a:blip r:embed="rId9"/>
          <a:stretch>
            <a:fillRect/>
          </a:stretch>
        </p:blipFill>
        <p:spPr>
          <a:xfrm>
            <a:off x="3802985" y="1429413"/>
            <a:ext cx="3502033" cy="1800000"/>
          </a:xfrm>
          <a:prstGeom prst="rect">
            <a:avLst/>
          </a:prstGeom>
        </p:spPr>
      </p:pic>
      <p:sp>
        <p:nvSpPr>
          <p:cNvPr id="15" name="Ellips 14">
            <a:extLst>
              <a:ext uri="{FF2B5EF4-FFF2-40B4-BE49-F238E27FC236}">
                <a16:creationId xmlns:a16="http://schemas.microsoft.com/office/drawing/2014/main" id="{A30F3C4B-643B-84BE-E382-FDFFD1820763}"/>
              </a:ext>
            </a:extLst>
          </p:cNvPr>
          <p:cNvSpPr/>
          <p:nvPr/>
        </p:nvSpPr>
        <p:spPr>
          <a:xfrm>
            <a:off x="7450403" y="2331577"/>
            <a:ext cx="193724" cy="193724"/>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sv-SE" dirty="0">
              <a:solidFill>
                <a:srgbClr val="231F20"/>
              </a:solidFill>
            </a:endParaRPr>
          </a:p>
        </p:txBody>
      </p:sp>
      <p:cxnSp>
        <p:nvCxnSpPr>
          <p:cNvPr id="23" name="Rak 8">
            <a:extLst>
              <a:ext uri="{FF2B5EF4-FFF2-40B4-BE49-F238E27FC236}">
                <a16:creationId xmlns:a16="http://schemas.microsoft.com/office/drawing/2014/main" id="{5090ED0E-FE69-7A1C-6E71-B553CD335AB1}"/>
              </a:ext>
            </a:extLst>
          </p:cNvPr>
          <p:cNvCxnSpPr>
            <a:cxnSpLocks/>
            <a:stCxn id="15" idx="6"/>
          </p:cNvCxnSpPr>
          <p:nvPr/>
        </p:nvCxnSpPr>
        <p:spPr>
          <a:xfrm>
            <a:off x="7644127" y="2428439"/>
            <a:ext cx="1324027"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 name="textruta 23">
            <a:extLst>
              <a:ext uri="{FF2B5EF4-FFF2-40B4-BE49-F238E27FC236}">
                <a16:creationId xmlns:a16="http://schemas.microsoft.com/office/drawing/2014/main" id="{4CB87EAA-D4B3-FCAB-CE59-7F8F475F9E1D}"/>
              </a:ext>
            </a:extLst>
          </p:cNvPr>
          <p:cNvSpPr txBox="1"/>
          <p:nvPr/>
        </p:nvSpPr>
        <p:spPr>
          <a:xfrm>
            <a:off x="385227" y="3702865"/>
            <a:ext cx="10004877" cy="830997"/>
          </a:xfrm>
          <a:prstGeom prst="rect">
            <a:avLst/>
          </a:prstGeom>
          <a:noFill/>
        </p:spPr>
        <p:txBody>
          <a:bodyPr wrap="square" lIns="0" tIns="0" rIns="0" bIns="0" rtlCol="0">
            <a:spAutoFit/>
          </a:bodyPr>
          <a:lstStyle/>
          <a:p>
            <a:pPr algn="l"/>
            <a:r>
              <a:rPr lang="en-US" dirty="0"/>
              <a:t>When the LCA study is complete, the results are </a:t>
            </a:r>
            <a:r>
              <a:rPr lang="en-US" dirty="0" err="1"/>
              <a:t>summarised</a:t>
            </a:r>
            <a:r>
              <a:rPr lang="en-US" dirty="0"/>
              <a:t> in an EPD format. Guidelines for this can be found on our website. An </a:t>
            </a:r>
            <a:r>
              <a:rPr lang="en-US" dirty="0" err="1"/>
              <a:t>organisation</a:t>
            </a:r>
            <a:r>
              <a:rPr lang="en-US" dirty="0"/>
              <a:t> can create this on its own or enlist the help of a consultant.</a:t>
            </a:r>
          </a:p>
        </p:txBody>
      </p:sp>
    </p:spTree>
    <p:extLst>
      <p:ext uri="{BB962C8B-B14F-4D97-AF65-F5344CB8AC3E}">
        <p14:creationId xmlns:p14="http://schemas.microsoft.com/office/powerpoint/2010/main" val="42359799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Bild 80">
            <a:extLst>
              <a:ext uri="{FF2B5EF4-FFF2-40B4-BE49-F238E27FC236}">
                <a16:creationId xmlns:a16="http://schemas.microsoft.com/office/drawing/2014/main" id="{EDAF0ADE-2B95-373D-5F51-0B0D475C58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89996" y="2911400"/>
            <a:ext cx="7863967" cy="7893199"/>
          </a:xfrm>
          <a:prstGeom prst="rect">
            <a:avLst/>
          </a:prstGeom>
        </p:spPr>
      </p:pic>
      <p:sp>
        <p:nvSpPr>
          <p:cNvPr id="2" name="Rubrik 1">
            <a:extLst>
              <a:ext uri="{FF2B5EF4-FFF2-40B4-BE49-F238E27FC236}">
                <a16:creationId xmlns:a16="http://schemas.microsoft.com/office/drawing/2014/main" id="{2AFBEA87-2B98-F2E4-46D2-1C1942553C4D}"/>
              </a:ext>
            </a:extLst>
          </p:cNvPr>
          <p:cNvSpPr>
            <a:spLocks noGrp="1"/>
          </p:cNvSpPr>
          <p:nvPr>
            <p:ph type="title"/>
          </p:nvPr>
        </p:nvSpPr>
        <p:spPr>
          <a:xfrm>
            <a:off x="263524" y="512763"/>
            <a:ext cx="10515600" cy="443198"/>
          </a:xfrm>
        </p:spPr>
        <p:txBody>
          <a:bodyPr/>
          <a:lstStyle/>
          <a:p>
            <a:r>
              <a:rPr lang="en-US" dirty="0"/>
              <a:t>Third-party verification</a:t>
            </a:r>
            <a:endParaRPr lang="sv-SE" dirty="0"/>
          </a:p>
        </p:txBody>
      </p:sp>
      <p:cxnSp>
        <p:nvCxnSpPr>
          <p:cNvPr id="83" name="Rak 82">
            <a:extLst>
              <a:ext uri="{FF2B5EF4-FFF2-40B4-BE49-F238E27FC236}">
                <a16:creationId xmlns:a16="http://schemas.microsoft.com/office/drawing/2014/main" id="{AD9681D7-8F22-F2DB-B165-9C581BCD93E0}"/>
              </a:ext>
            </a:extLst>
          </p:cNvPr>
          <p:cNvCxnSpPr>
            <a:cxnSpLocks/>
          </p:cNvCxnSpPr>
          <p:nvPr/>
        </p:nvCxnSpPr>
        <p:spPr>
          <a:xfrm>
            <a:off x="263525" y="268261"/>
            <a:ext cx="1166495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8">
            <a:extLst>
              <a:ext uri="{FF2B5EF4-FFF2-40B4-BE49-F238E27FC236}">
                <a16:creationId xmlns:a16="http://schemas.microsoft.com/office/drawing/2014/main" id="{A7581D12-24F1-8875-1CB5-023FAD6D00F1}"/>
              </a:ext>
            </a:extLst>
          </p:cNvPr>
          <p:cNvCxnSpPr>
            <a:cxnSpLocks/>
          </p:cNvCxnSpPr>
          <p:nvPr/>
        </p:nvCxnSpPr>
        <p:spPr>
          <a:xfrm>
            <a:off x="726831" y="2428439"/>
            <a:ext cx="1241564" cy="0"/>
          </a:xfrm>
          <a:prstGeom prst="line">
            <a:avLst/>
          </a:prstGeom>
          <a:ln w="12700">
            <a:solidFill>
              <a:schemeClr val="accent1"/>
            </a:solidFill>
            <a:prstDash val="solid"/>
            <a:headEnd type="oval" w="lg" len="lg"/>
            <a:tailEnd type="oval" w="med" len="med"/>
          </a:ln>
        </p:spPr>
        <p:style>
          <a:lnRef idx="1">
            <a:schemeClr val="accent1"/>
          </a:lnRef>
          <a:fillRef idx="0">
            <a:schemeClr val="accent1"/>
          </a:fillRef>
          <a:effectRef idx="0">
            <a:schemeClr val="accent1"/>
          </a:effectRef>
          <a:fontRef idx="minor">
            <a:schemeClr val="tx1"/>
          </a:fontRef>
        </p:style>
      </p:cxnSp>
      <p:cxnSp>
        <p:nvCxnSpPr>
          <p:cNvPr id="57" name="Rak 56">
            <a:extLst>
              <a:ext uri="{FF2B5EF4-FFF2-40B4-BE49-F238E27FC236}">
                <a16:creationId xmlns:a16="http://schemas.microsoft.com/office/drawing/2014/main" id="{0F95FA7B-F596-BA74-C7B8-AD6DE9E9EB79}"/>
              </a:ext>
            </a:extLst>
          </p:cNvPr>
          <p:cNvCxnSpPr>
            <a:cxnSpLocks/>
          </p:cNvCxnSpPr>
          <p:nvPr/>
        </p:nvCxnSpPr>
        <p:spPr>
          <a:xfrm>
            <a:off x="1968395" y="2428439"/>
            <a:ext cx="1480185"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Rak 61">
            <a:extLst>
              <a:ext uri="{FF2B5EF4-FFF2-40B4-BE49-F238E27FC236}">
                <a16:creationId xmlns:a16="http://schemas.microsoft.com/office/drawing/2014/main" id="{2DAB07C5-FDEB-DC00-9857-F77370A26E91}"/>
              </a:ext>
            </a:extLst>
          </p:cNvPr>
          <p:cNvCxnSpPr>
            <a:cxnSpLocks/>
          </p:cNvCxnSpPr>
          <p:nvPr/>
        </p:nvCxnSpPr>
        <p:spPr>
          <a:xfrm flipH="1">
            <a:off x="9069033" y="2428439"/>
            <a:ext cx="1321072" cy="0"/>
          </a:xfrm>
          <a:prstGeom prst="line">
            <a:avLst/>
          </a:prstGeom>
          <a:ln w="12700">
            <a:solidFill>
              <a:schemeClr val="accent1"/>
            </a:solidFill>
            <a:prstDash val="solid"/>
            <a:headEnd type="oval" w="med" len="med"/>
            <a:tailEnd type="none" w="med" len="med"/>
          </a:ln>
        </p:spPr>
        <p:style>
          <a:lnRef idx="1">
            <a:schemeClr val="accent1"/>
          </a:lnRef>
          <a:fillRef idx="0">
            <a:schemeClr val="accent1"/>
          </a:fillRef>
          <a:effectRef idx="0">
            <a:schemeClr val="accent1"/>
          </a:effectRef>
          <a:fontRef idx="minor">
            <a:schemeClr val="tx1"/>
          </a:fontRef>
        </p:style>
      </p:cxnSp>
      <p:pic>
        <p:nvPicPr>
          <p:cNvPr id="6" name="Bildobjekt 5" descr="En bild som visar skärmbild, Grafik, grafisk design, design&#10;&#10;Automatiskt genererad beskrivning">
            <a:extLst>
              <a:ext uri="{FF2B5EF4-FFF2-40B4-BE49-F238E27FC236}">
                <a16:creationId xmlns:a16="http://schemas.microsoft.com/office/drawing/2014/main" id="{709218EA-212E-D3F4-408D-4EA27B116CB4}"/>
              </a:ext>
            </a:extLst>
          </p:cNvPr>
          <p:cNvPicPr>
            <a:picLocks noChangeAspect="1"/>
          </p:cNvPicPr>
          <p:nvPr/>
        </p:nvPicPr>
        <p:blipFill>
          <a:blip r:embed="rId5"/>
          <a:stretch>
            <a:fillRect/>
          </a:stretch>
        </p:blipFill>
        <p:spPr>
          <a:xfrm>
            <a:off x="5339083" y="1429413"/>
            <a:ext cx="3252886" cy="1800000"/>
          </a:xfrm>
          <a:prstGeom prst="rect">
            <a:avLst/>
          </a:prstGeom>
        </p:spPr>
      </p:pic>
      <p:pic>
        <p:nvPicPr>
          <p:cNvPr id="14" name="Bildobjekt 13" descr="En bild som visar text, diagram, Grafik, Teckensnitt&#10;&#10;Automatiskt genererad beskrivning">
            <a:extLst>
              <a:ext uri="{FF2B5EF4-FFF2-40B4-BE49-F238E27FC236}">
                <a16:creationId xmlns:a16="http://schemas.microsoft.com/office/drawing/2014/main" id="{F3A81315-6C17-EDD2-73F3-51C2B0626DA9}"/>
              </a:ext>
            </a:extLst>
          </p:cNvPr>
          <p:cNvPicPr>
            <a:picLocks noChangeAspect="1"/>
          </p:cNvPicPr>
          <p:nvPr/>
        </p:nvPicPr>
        <p:blipFill>
          <a:blip r:embed="rId6">
            <a:alphaModFix amt="50000"/>
          </a:blip>
          <a:stretch>
            <a:fillRect/>
          </a:stretch>
        </p:blipFill>
        <p:spPr>
          <a:xfrm>
            <a:off x="9852106" y="1429413"/>
            <a:ext cx="1075998" cy="648000"/>
          </a:xfrm>
          <a:prstGeom prst="rect">
            <a:avLst/>
          </a:prstGeom>
        </p:spPr>
      </p:pic>
      <p:pic>
        <p:nvPicPr>
          <p:cNvPr id="16" name="Bildobjekt 15" descr="En bild som visar skärmbild, diagram, krets, design&#10;&#10;Automatiskt genererad beskrivning">
            <a:extLst>
              <a:ext uri="{FF2B5EF4-FFF2-40B4-BE49-F238E27FC236}">
                <a16:creationId xmlns:a16="http://schemas.microsoft.com/office/drawing/2014/main" id="{58D5BF92-3224-A413-0179-6C8A9A0B3D87}"/>
              </a:ext>
            </a:extLst>
          </p:cNvPr>
          <p:cNvPicPr>
            <a:picLocks noChangeAspect="1"/>
          </p:cNvPicPr>
          <p:nvPr/>
        </p:nvPicPr>
        <p:blipFill>
          <a:blip r:embed="rId7"/>
          <a:stretch>
            <a:fillRect/>
          </a:stretch>
        </p:blipFill>
        <p:spPr>
          <a:xfrm>
            <a:off x="263524" y="1429413"/>
            <a:ext cx="855053" cy="648000"/>
          </a:xfrm>
          <a:prstGeom prst="rect">
            <a:avLst/>
          </a:prstGeom>
        </p:spPr>
      </p:pic>
      <p:pic>
        <p:nvPicPr>
          <p:cNvPr id="18" name="Bildobjekt 17" descr="En bild som visar text, skärmbild, diagram, Teckensnitt&#10;&#10;Automatiskt genererad beskrivning">
            <a:extLst>
              <a:ext uri="{FF2B5EF4-FFF2-40B4-BE49-F238E27FC236}">
                <a16:creationId xmlns:a16="http://schemas.microsoft.com/office/drawing/2014/main" id="{C94C9C37-825E-7EB3-28C2-0C4B7A704767}"/>
              </a:ext>
            </a:extLst>
          </p:cNvPr>
          <p:cNvPicPr>
            <a:picLocks noChangeAspect="1"/>
          </p:cNvPicPr>
          <p:nvPr/>
        </p:nvPicPr>
        <p:blipFill>
          <a:blip r:embed="rId8"/>
          <a:stretch>
            <a:fillRect/>
          </a:stretch>
        </p:blipFill>
        <p:spPr>
          <a:xfrm>
            <a:off x="1312302" y="1429648"/>
            <a:ext cx="1312187" cy="648000"/>
          </a:xfrm>
          <a:prstGeom prst="rect">
            <a:avLst/>
          </a:prstGeom>
        </p:spPr>
      </p:pic>
      <p:pic>
        <p:nvPicPr>
          <p:cNvPr id="20" name="Bildobjekt 19" descr="En bild som visar text, skärmbild, linje, Grafik&#10;&#10;Automatiskt genererad beskrivning">
            <a:extLst>
              <a:ext uri="{FF2B5EF4-FFF2-40B4-BE49-F238E27FC236}">
                <a16:creationId xmlns:a16="http://schemas.microsoft.com/office/drawing/2014/main" id="{7FD115C4-305F-E31E-24D2-96A42E0FFBB9}"/>
              </a:ext>
            </a:extLst>
          </p:cNvPr>
          <p:cNvPicPr>
            <a:picLocks noChangeAspect="1"/>
          </p:cNvPicPr>
          <p:nvPr/>
        </p:nvPicPr>
        <p:blipFill>
          <a:blip r:embed="rId9"/>
          <a:stretch>
            <a:fillRect/>
          </a:stretch>
        </p:blipFill>
        <p:spPr>
          <a:xfrm>
            <a:off x="2818214" y="1429413"/>
            <a:ext cx="1260732" cy="648000"/>
          </a:xfrm>
          <a:prstGeom prst="rect">
            <a:avLst/>
          </a:prstGeom>
        </p:spPr>
      </p:pic>
      <p:sp>
        <p:nvSpPr>
          <p:cNvPr id="15" name="Ellips 14">
            <a:extLst>
              <a:ext uri="{FF2B5EF4-FFF2-40B4-BE49-F238E27FC236}">
                <a16:creationId xmlns:a16="http://schemas.microsoft.com/office/drawing/2014/main" id="{A30F3C4B-643B-84BE-E382-FDFFD1820763}"/>
              </a:ext>
            </a:extLst>
          </p:cNvPr>
          <p:cNvSpPr/>
          <p:nvPr/>
        </p:nvSpPr>
        <p:spPr>
          <a:xfrm>
            <a:off x="8737721" y="2331577"/>
            <a:ext cx="193724" cy="193724"/>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sv-SE" dirty="0">
              <a:solidFill>
                <a:srgbClr val="231F20"/>
              </a:solidFill>
            </a:endParaRPr>
          </a:p>
        </p:txBody>
      </p:sp>
      <p:cxnSp>
        <p:nvCxnSpPr>
          <p:cNvPr id="23" name="Rak 8">
            <a:extLst>
              <a:ext uri="{FF2B5EF4-FFF2-40B4-BE49-F238E27FC236}">
                <a16:creationId xmlns:a16="http://schemas.microsoft.com/office/drawing/2014/main" id="{5090ED0E-FE69-7A1C-6E71-B553CD335AB1}"/>
              </a:ext>
            </a:extLst>
          </p:cNvPr>
          <p:cNvCxnSpPr>
            <a:cxnSpLocks/>
          </p:cNvCxnSpPr>
          <p:nvPr/>
        </p:nvCxnSpPr>
        <p:spPr>
          <a:xfrm>
            <a:off x="8931445" y="2428439"/>
            <a:ext cx="1458660"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 name="Rak 57">
            <a:extLst>
              <a:ext uri="{FF2B5EF4-FFF2-40B4-BE49-F238E27FC236}">
                <a16:creationId xmlns:a16="http://schemas.microsoft.com/office/drawing/2014/main" id="{49D041DC-6652-0842-CB4F-881472F9401C}"/>
              </a:ext>
            </a:extLst>
          </p:cNvPr>
          <p:cNvCxnSpPr>
            <a:cxnSpLocks/>
          </p:cNvCxnSpPr>
          <p:nvPr/>
        </p:nvCxnSpPr>
        <p:spPr>
          <a:xfrm>
            <a:off x="3448580" y="2428439"/>
            <a:ext cx="1744743"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 name="textruta 11">
            <a:extLst>
              <a:ext uri="{FF2B5EF4-FFF2-40B4-BE49-F238E27FC236}">
                <a16:creationId xmlns:a16="http://schemas.microsoft.com/office/drawing/2014/main" id="{3935F410-BF8A-151E-2CBA-42C8F9EB59BD}"/>
              </a:ext>
            </a:extLst>
          </p:cNvPr>
          <p:cNvSpPr txBox="1"/>
          <p:nvPr/>
        </p:nvSpPr>
        <p:spPr>
          <a:xfrm>
            <a:off x="385227" y="3702865"/>
            <a:ext cx="10004877" cy="1384995"/>
          </a:xfrm>
          <a:prstGeom prst="rect">
            <a:avLst/>
          </a:prstGeom>
          <a:noFill/>
        </p:spPr>
        <p:txBody>
          <a:bodyPr wrap="square" lIns="0" tIns="0" rIns="0" bIns="0" rtlCol="0">
            <a:spAutoFit/>
          </a:bodyPr>
          <a:lstStyle/>
          <a:p>
            <a:pPr algn="l"/>
            <a:r>
              <a:rPr lang="en-US" dirty="0"/>
              <a:t>The EPD and all associated documents undergo third-party verification by an individual verifier or accredited certification body. Verifiers must be approved by EPD International.</a:t>
            </a:r>
          </a:p>
          <a:p>
            <a:pPr algn="l"/>
            <a:endParaRPr lang="en-US" dirty="0"/>
          </a:p>
          <a:p>
            <a:pPr algn="l"/>
            <a:r>
              <a:rPr lang="en-US" dirty="0"/>
              <a:t>The review takes approximately two weeks, resulting in a report on how the EPD met the mandatory requirements.</a:t>
            </a:r>
            <a:endParaRPr lang="sv-SE" dirty="0" err="1"/>
          </a:p>
        </p:txBody>
      </p:sp>
    </p:spTree>
    <p:extLst>
      <p:ext uri="{BB962C8B-B14F-4D97-AF65-F5344CB8AC3E}">
        <p14:creationId xmlns:p14="http://schemas.microsoft.com/office/powerpoint/2010/main" val="41783236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objekt 13" descr="En bild som visar text, diagram, Grafik, Teckensnitt&#10;&#10;Automatiskt genererad beskrivning">
            <a:extLst>
              <a:ext uri="{FF2B5EF4-FFF2-40B4-BE49-F238E27FC236}">
                <a16:creationId xmlns:a16="http://schemas.microsoft.com/office/drawing/2014/main" id="{F3A81315-6C17-EDD2-73F3-51C2B0626DA9}"/>
              </a:ext>
            </a:extLst>
          </p:cNvPr>
          <p:cNvPicPr>
            <a:picLocks noChangeAspect="1"/>
          </p:cNvPicPr>
          <p:nvPr/>
        </p:nvPicPr>
        <p:blipFill>
          <a:blip r:embed="rId3"/>
          <a:stretch>
            <a:fillRect/>
          </a:stretch>
        </p:blipFill>
        <p:spPr>
          <a:xfrm>
            <a:off x="7939221" y="1429413"/>
            <a:ext cx="2988883" cy="1800000"/>
          </a:xfrm>
          <a:prstGeom prst="rect">
            <a:avLst/>
          </a:prstGeom>
        </p:spPr>
      </p:pic>
      <p:pic>
        <p:nvPicPr>
          <p:cNvPr id="81" name="Bild 80">
            <a:extLst>
              <a:ext uri="{FF2B5EF4-FFF2-40B4-BE49-F238E27FC236}">
                <a16:creationId xmlns:a16="http://schemas.microsoft.com/office/drawing/2014/main" id="{EDAF0ADE-2B95-373D-5F51-0B0D475C583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289996" y="2911400"/>
            <a:ext cx="7863967" cy="7893199"/>
          </a:xfrm>
          <a:prstGeom prst="rect">
            <a:avLst/>
          </a:prstGeom>
        </p:spPr>
      </p:pic>
      <p:sp>
        <p:nvSpPr>
          <p:cNvPr id="2" name="Rubrik 1">
            <a:extLst>
              <a:ext uri="{FF2B5EF4-FFF2-40B4-BE49-F238E27FC236}">
                <a16:creationId xmlns:a16="http://schemas.microsoft.com/office/drawing/2014/main" id="{2AFBEA87-2B98-F2E4-46D2-1C1942553C4D}"/>
              </a:ext>
            </a:extLst>
          </p:cNvPr>
          <p:cNvSpPr>
            <a:spLocks noGrp="1"/>
          </p:cNvSpPr>
          <p:nvPr>
            <p:ph type="title"/>
          </p:nvPr>
        </p:nvSpPr>
        <p:spPr>
          <a:xfrm>
            <a:off x="263524" y="512763"/>
            <a:ext cx="10515600" cy="443198"/>
          </a:xfrm>
        </p:spPr>
        <p:txBody>
          <a:bodyPr/>
          <a:lstStyle/>
          <a:p>
            <a:r>
              <a:rPr lang="en-US" dirty="0"/>
              <a:t>Registration and publishing</a:t>
            </a:r>
            <a:endParaRPr lang="sv-SE" dirty="0"/>
          </a:p>
        </p:txBody>
      </p:sp>
      <p:cxnSp>
        <p:nvCxnSpPr>
          <p:cNvPr id="83" name="Rak 82">
            <a:extLst>
              <a:ext uri="{FF2B5EF4-FFF2-40B4-BE49-F238E27FC236}">
                <a16:creationId xmlns:a16="http://schemas.microsoft.com/office/drawing/2014/main" id="{AD9681D7-8F22-F2DB-B165-9C581BCD93E0}"/>
              </a:ext>
            </a:extLst>
          </p:cNvPr>
          <p:cNvCxnSpPr>
            <a:cxnSpLocks/>
          </p:cNvCxnSpPr>
          <p:nvPr/>
        </p:nvCxnSpPr>
        <p:spPr>
          <a:xfrm>
            <a:off x="263525" y="268261"/>
            <a:ext cx="1166495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8">
            <a:extLst>
              <a:ext uri="{FF2B5EF4-FFF2-40B4-BE49-F238E27FC236}">
                <a16:creationId xmlns:a16="http://schemas.microsoft.com/office/drawing/2014/main" id="{A7581D12-24F1-8875-1CB5-023FAD6D00F1}"/>
              </a:ext>
            </a:extLst>
          </p:cNvPr>
          <p:cNvCxnSpPr>
            <a:cxnSpLocks/>
          </p:cNvCxnSpPr>
          <p:nvPr/>
        </p:nvCxnSpPr>
        <p:spPr>
          <a:xfrm>
            <a:off x="726831" y="2428439"/>
            <a:ext cx="1241564" cy="0"/>
          </a:xfrm>
          <a:prstGeom prst="line">
            <a:avLst/>
          </a:prstGeom>
          <a:ln w="12700">
            <a:solidFill>
              <a:schemeClr val="accent1"/>
            </a:solidFill>
            <a:prstDash val="solid"/>
            <a:headEnd type="oval" w="lg" len="lg"/>
            <a:tailEnd type="oval" w="med" len="med"/>
          </a:ln>
        </p:spPr>
        <p:style>
          <a:lnRef idx="1">
            <a:schemeClr val="accent1"/>
          </a:lnRef>
          <a:fillRef idx="0">
            <a:schemeClr val="accent1"/>
          </a:fillRef>
          <a:effectRef idx="0">
            <a:schemeClr val="accent1"/>
          </a:effectRef>
          <a:fontRef idx="minor">
            <a:schemeClr val="tx1"/>
          </a:fontRef>
        </p:style>
      </p:cxnSp>
      <p:cxnSp>
        <p:nvCxnSpPr>
          <p:cNvPr id="57" name="Rak 56">
            <a:extLst>
              <a:ext uri="{FF2B5EF4-FFF2-40B4-BE49-F238E27FC236}">
                <a16:creationId xmlns:a16="http://schemas.microsoft.com/office/drawing/2014/main" id="{0F95FA7B-F596-BA74-C7B8-AD6DE9E9EB79}"/>
              </a:ext>
            </a:extLst>
          </p:cNvPr>
          <p:cNvCxnSpPr>
            <a:cxnSpLocks/>
          </p:cNvCxnSpPr>
          <p:nvPr/>
        </p:nvCxnSpPr>
        <p:spPr>
          <a:xfrm>
            <a:off x="1968395" y="2428439"/>
            <a:ext cx="1480185"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8" name="Rak 57">
            <a:extLst>
              <a:ext uri="{FF2B5EF4-FFF2-40B4-BE49-F238E27FC236}">
                <a16:creationId xmlns:a16="http://schemas.microsoft.com/office/drawing/2014/main" id="{58EF7E88-DFBA-5F17-F7A3-1BF538AFFF1B}"/>
              </a:ext>
            </a:extLst>
          </p:cNvPr>
          <p:cNvCxnSpPr>
            <a:cxnSpLocks/>
          </p:cNvCxnSpPr>
          <p:nvPr/>
        </p:nvCxnSpPr>
        <p:spPr>
          <a:xfrm>
            <a:off x="4711635" y="2428439"/>
            <a:ext cx="2914862"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pic>
        <p:nvPicPr>
          <p:cNvPr id="6" name="Bildobjekt 5" descr="En bild som visar skärmbild, Grafik, grafisk design, design&#10;&#10;Automatiskt genererad beskrivning">
            <a:extLst>
              <a:ext uri="{FF2B5EF4-FFF2-40B4-BE49-F238E27FC236}">
                <a16:creationId xmlns:a16="http://schemas.microsoft.com/office/drawing/2014/main" id="{709218EA-212E-D3F4-408D-4EA27B116CB4}"/>
              </a:ext>
            </a:extLst>
          </p:cNvPr>
          <p:cNvPicPr>
            <a:picLocks noChangeAspect="1"/>
          </p:cNvPicPr>
          <p:nvPr/>
        </p:nvPicPr>
        <p:blipFill>
          <a:blip r:embed="rId6"/>
          <a:stretch>
            <a:fillRect/>
          </a:stretch>
        </p:blipFill>
        <p:spPr>
          <a:xfrm>
            <a:off x="4272605" y="1429413"/>
            <a:ext cx="1171039" cy="648000"/>
          </a:xfrm>
          <a:prstGeom prst="rect">
            <a:avLst/>
          </a:prstGeom>
        </p:spPr>
      </p:pic>
      <p:pic>
        <p:nvPicPr>
          <p:cNvPr id="16" name="Bildobjekt 15" descr="En bild som visar skärmbild, diagram, krets, design&#10;&#10;Automatiskt genererad beskrivning">
            <a:extLst>
              <a:ext uri="{FF2B5EF4-FFF2-40B4-BE49-F238E27FC236}">
                <a16:creationId xmlns:a16="http://schemas.microsoft.com/office/drawing/2014/main" id="{58D5BF92-3224-A413-0179-6C8A9A0B3D87}"/>
              </a:ext>
            </a:extLst>
          </p:cNvPr>
          <p:cNvPicPr>
            <a:picLocks noChangeAspect="1"/>
          </p:cNvPicPr>
          <p:nvPr/>
        </p:nvPicPr>
        <p:blipFill>
          <a:blip r:embed="rId7"/>
          <a:stretch>
            <a:fillRect/>
          </a:stretch>
        </p:blipFill>
        <p:spPr>
          <a:xfrm>
            <a:off x="263524" y="1429413"/>
            <a:ext cx="855053" cy="648000"/>
          </a:xfrm>
          <a:prstGeom prst="rect">
            <a:avLst/>
          </a:prstGeom>
        </p:spPr>
      </p:pic>
      <p:pic>
        <p:nvPicPr>
          <p:cNvPr id="18" name="Bildobjekt 17" descr="En bild som visar text, skärmbild, diagram, Teckensnitt&#10;&#10;Automatiskt genererad beskrivning">
            <a:extLst>
              <a:ext uri="{FF2B5EF4-FFF2-40B4-BE49-F238E27FC236}">
                <a16:creationId xmlns:a16="http://schemas.microsoft.com/office/drawing/2014/main" id="{C94C9C37-825E-7EB3-28C2-0C4B7A704767}"/>
              </a:ext>
            </a:extLst>
          </p:cNvPr>
          <p:cNvPicPr>
            <a:picLocks noChangeAspect="1"/>
          </p:cNvPicPr>
          <p:nvPr/>
        </p:nvPicPr>
        <p:blipFill>
          <a:blip r:embed="rId8"/>
          <a:stretch>
            <a:fillRect/>
          </a:stretch>
        </p:blipFill>
        <p:spPr>
          <a:xfrm>
            <a:off x="1312302" y="1429648"/>
            <a:ext cx="1312187" cy="648000"/>
          </a:xfrm>
          <a:prstGeom prst="rect">
            <a:avLst/>
          </a:prstGeom>
        </p:spPr>
      </p:pic>
      <p:pic>
        <p:nvPicPr>
          <p:cNvPr id="20" name="Bildobjekt 19" descr="En bild som visar text, skärmbild, linje, Grafik&#10;&#10;Automatiskt genererad beskrivning">
            <a:extLst>
              <a:ext uri="{FF2B5EF4-FFF2-40B4-BE49-F238E27FC236}">
                <a16:creationId xmlns:a16="http://schemas.microsoft.com/office/drawing/2014/main" id="{7FD115C4-305F-E31E-24D2-96A42E0FFBB9}"/>
              </a:ext>
            </a:extLst>
          </p:cNvPr>
          <p:cNvPicPr>
            <a:picLocks noChangeAspect="1"/>
          </p:cNvPicPr>
          <p:nvPr/>
        </p:nvPicPr>
        <p:blipFill>
          <a:blip r:embed="rId9"/>
          <a:stretch>
            <a:fillRect/>
          </a:stretch>
        </p:blipFill>
        <p:spPr>
          <a:xfrm>
            <a:off x="2818214" y="1429413"/>
            <a:ext cx="1260732" cy="648000"/>
          </a:xfrm>
          <a:prstGeom prst="rect">
            <a:avLst/>
          </a:prstGeom>
        </p:spPr>
      </p:pic>
      <p:sp>
        <p:nvSpPr>
          <p:cNvPr id="15" name="Ellips 14">
            <a:extLst>
              <a:ext uri="{FF2B5EF4-FFF2-40B4-BE49-F238E27FC236}">
                <a16:creationId xmlns:a16="http://schemas.microsoft.com/office/drawing/2014/main" id="{A30F3C4B-643B-84BE-E382-FDFFD1820763}"/>
              </a:ext>
            </a:extLst>
          </p:cNvPr>
          <p:cNvSpPr/>
          <p:nvPr/>
        </p:nvSpPr>
        <p:spPr>
          <a:xfrm>
            <a:off x="7529635" y="2331577"/>
            <a:ext cx="193724" cy="193724"/>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sv-SE" dirty="0">
              <a:solidFill>
                <a:srgbClr val="231F20"/>
              </a:solidFill>
            </a:endParaRPr>
          </a:p>
        </p:txBody>
      </p:sp>
      <p:cxnSp>
        <p:nvCxnSpPr>
          <p:cNvPr id="23" name="Rak 8">
            <a:extLst>
              <a:ext uri="{FF2B5EF4-FFF2-40B4-BE49-F238E27FC236}">
                <a16:creationId xmlns:a16="http://schemas.microsoft.com/office/drawing/2014/main" id="{5090ED0E-FE69-7A1C-6E71-B553CD335AB1}"/>
              </a:ext>
            </a:extLst>
          </p:cNvPr>
          <p:cNvCxnSpPr>
            <a:cxnSpLocks/>
            <a:endCxn id="15" idx="2"/>
          </p:cNvCxnSpPr>
          <p:nvPr/>
        </p:nvCxnSpPr>
        <p:spPr>
          <a:xfrm>
            <a:off x="4729655" y="2428439"/>
            <a:ext cx="2799980"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 name="Rak 57">
            <a:extLst>
              <a:ext uri="{FF2B5EF4-FFF2-40B4-BE49-F238E27FC236}">
                <a16:creationId xmlns:a16="http://schemas.microsoft.com/office/drawing/2014/main" id="{49D041DC-6652-0842-CB4F-881472F9401C}"/>
              </a:ext>
            </a:extLst>
          </p:cNvPr>
          <p:cNvCxnSpPr>
            <a:cxnSpLocks/>
          </p:cNvCxnSpPr>
          <p:nvPr/>
        </p:nvCxnSpPr>
        <p:spPr>
          <a:xfrm>
            <a:off x="3470343" y="2428439"/>
            <a:ext cx="1217205" cy="0"/>
          </a:xfrm>
          <a:prstGeom prst="line">
            <a:avLst/>
          </a:prstGeom>
          <a:ln w="12700">
            <a:solidFill>
              <a:schemeClr val="accent1"/>
            </a:solidFill>
            <a:prstDash val="solid"/>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textruta 21">
            <a:extLst>
              <a:ext uri="{FF2B5EF4-FFF2-40B4-BE49-F238E27FC236}">
                <a16:creationId xmlns:a16="http://schemas.microsoft.com/office/drawing/2014/main" id="{DB858035-A758-F351-C389-5350826AA823}"/>
              </a:ext>
            </a:extLst>
          </p:cNvPr>
          <p:cNvSpPr txBox="1"/>
          <p:nvPr/>
        </p:nvSpPr>
        <p:spPr>
          <a:xfrm>
            <a:off x="385227" y="3702865"/>
            <a:ext cx="10004877" cy="1384995"/>
          </a:xfrm>
          <a:prstGeom prst="rect">
            <a:avLst/>
          </a:prstGeom>
          <a:noFill/>
        </p:spPr>
        <p:txBody>
          <a:bodyPr wrap="square" lIns="0" tIns="0" rIns="0" bIns="0" rtlCol="0">
            <a:spAutoFit/>
          </a:bodyPr>
          <a:lstStyle/>
          <a:p>
            <a:pPr algn="l"/>
            <a:r>
              <a:rPr lang="en-US" dirty="0"/>
              <a:t>In the final step, the request for publication of the EPD is sent through the EPD Portal.</a:t>
            </a:r>
          </a:p>
          <a:p>
            <a:pPr algn="l"/>
            <a:endParaRPr lang="en-US" dirty="0"/>
          </a:p>
          <a:p>
            <a:pPr algn="l"/>
            <a:r>
              <a:rPr lang="en-US" dirty="0"/>
              <a:t>The </a:t>
            </a:r>
            <a:r>
              <a:rPr lang="en-US" dirty="0" err="1"/>
              <a:t>organisation</a:t>
            </a:r>
            <a:r>
              <a:rPr lang="en-US" dirty="0"/>
              <a:t> registers the EPD and associated documents in the EPD portal for a final review. If there are no additions needed, the EPD is approved, published and made freely available on the website.</a:t>
            </a:r>
            <a:endParaRPr lang="sv-SE" dirty="0" err="1"/>
          </a:p>
        </p:txBody>
      </p:sp>
    </p:spTree>
    <p:extLst>
      <p:ext uri="{BB962C8B-B14F-4D97-AF65-F5344CB8AC3E}">
        <p14:creationId xmlns:p14="http://schemas.microsoft.com/office/powerpoint/2010/main" val="1173913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129F0-294E-404C-9867-17753D807662}"/>
              </a:ext>
            </a:extLst>
          </p:cNvPr>
          <p:cNvSpPr>
            <a:spLocks noGrp="1"/>
          </p:cNvSpPr>
          <p:nvPr>
            <p:ph type="title"/>
          </p:nvPr>
        </p:nvSpPr>
        <p:spPr/>
        <p:txBody>
          <a:bodyPr/>
          <a:lstStyle/>
          <a:p>
            <a:r>
              <a:rPr lang="sv-SE" dirty="0"/>
              <a:t>Step 1: </a:t>
            </a:r>
            <a:r>
              <a:rPr lang="sv-SE" dirty="0" err="1"/>
              <a:t>Select</a:t>
            </a:r>
            <a:r>
              <a:rPr lang="sv-SE" dirty="0"/>
              <a:t> PCR</a:t>
            </a:r>
          </a:p>
        </p:txBody>
      </p:sp>
      <p:sp>
        <p:nvSpPr>
          <p:cNvPr id="15" name="Text Placeholder 14">
            <a:extLst>
              <a:ext uri="{FF2B5EF4-FFF2-40B4-BE49-F238E27FC236}">
                <a16:creationId xmlns:a16="http://schemas.microsoft.com/office/drawing/2014/main" id="{48117879-242E-B92C-BCD0-56E0463B9D4E}"/>
              </a:ext>
            </a:extLst>
          </p:cNvPr>
          <p:cNvSpPr>
            <a:spLocks noGrp="1"/>
          </p:cNvSpPr>
          <p:nvPr>
            <p:ph type="body" sz="quarter" idx="10"/>
          </p:nvPr>
        </p:nvSpPr>
        <p:spPr/>
        <p:txBody>
          <a:bodyPr/>
          <a:lstStyle/>
          <a:p>
            <a:r>
              <a:rPr lang="en-US" dirty="0"/>
              <a:t>Start by selecting the right PCR – this is the first step in developing an EPD.  </a:t>
            </a:r>
          </a:p>
          <a:p>
            <a:r>
              <a:rPr lang="en-US" dirty="0"/>
              <a:t>PCRs define the rules for which products are covered and how environmental performance is calculated and reported. </a:t>
            </a:r>
          </a:p>
          <a:p>
            <a:r>
              <a:rPr lang="en-US" dirty="0"/>
              <a:t>Use a valid PCR from the International EPD System’s PCR Library; where applicable, a complementary PCR (c-PCR) must also be used. </a:t>
            </a:r>
          </a:p>
          <a:p>
            <a:r>
              <a:rPr lang="en-US" dirty="0"/>
              <a:t>Need support? The Secretariat can help identify the most appropriate PCR for your product. </a:t>
            </a:r>
          </a:p>
          <a:p>
            <a:r>
              <a:rPr lang="en-US" dirty="0"/>
              <a:t>If no suitable PCR exists, a new one can be developed; where several apply, choose the most product-specific option to support relevance and comparability.</a:t>
            </a:r>
            <a:endParaRPr lang="sv-SE" dirty="0"/>
          </a:p>
        </p:txBody>
      </p:sp>
      <p:pic>
        <p:nvPicPr>
          <p:cNvPr id="5" name="Picture 4">
            <a:extLst>
              <a:ext uri="{FF2B5EF4-FFF2-40B4-BE49-F238E27FC236}">
                <a16:creationId xmlns:a16="http://schemas.microsoft.com/office/drawing/2014/main" id="{301DA387-194F-F93A-09A7-A8BD08EDA485}"/>
              </a:ext>
            </a:extLst>
          </p:cNvPr>
          <p:cNvPicPr>
            <a:picLocks noChangeAspect="1"/>
          </p:cNvPicPr>
          <p:nvPr/>
        </p:nvPicPr>
        <p:blipFill>
          <a:blip r:embed="rId2"/>
          <a:stretch>
            <a:fillRect/>
          </a:stretch>
        </p:blipFill>
        <p:spPr>
          <a:xfrm>
            <a:off x="6441296" y="1757006"/>
            <a:ext cx="5080143" cy="33439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7D68AD78-B3DC-F034-C0E2-27192C961FF5}"/>
              </a:ext>
            </a:extLst>
          </p:cNvPr>
          <p:cNvPicPr>
            <a:picLocks noChangeAspect="1"/>
          </p:cNvPicPr>
          <p:nvPr/>
        </p:nvPicPr>
        <p:blipFill>
          <a:blip r:embed="rId3"/>
          <a:stretch>
            <a:fillRect/>
          </a:stretch>
        </p:blipFill>
        <p:spPr>
          <a:xfrm>
            <a:off x="6114698" y="513749"/>
            <a:ext cx="5733338" cy="1202867"/>
          </a:xfrm>
          <a:prstGeom prst="rect">
            <a:avLst/>
          </a:prstGeom>
        </p:spPr>
      </p:pic>
      <p:sp>
        <p:nvSpPr>
          <p:cNvPr id="14" name="Rectangle: Rounded Corners 13">
            <a:extLst>
              <a:ext uri="{FF2B5EF4-FFF2-40B4-BE49-F238E27FC236}">
                <a16:creationId xmlns:a16="http://schemas.microsoft.com/office/drawing/2014/main" id="{08534F30-DAE5-E234-144E-18015C38C846}"/>
              </a:ext>
            </a:extLst>
          </p:cNvPr>
          <p:cNvSpPr/>
          <p:nvPr/>
        </p:nvSpPr>
        <p:spPr>
          <a:xfrm>
            <a:off x="5902960" y="473135"/>
            <a:ext cx="1361440" cy="959576"/>
          </a:xfrm>
          <a:prstGeom prst="roundRect">
            <a:avLst/>
          </a:prstGeom>
          <a:noFill/>
          <a:ln/>
        </p:spPr>
        <p:style>
          <a:lnRef idx="2">
            <a:schemeClr val="accent1"/>
          </a:lnRef>
          <a:fillRef idx="1">
            <a:schemeClr val="lt1"/>
          </a:fillRef>
          <a:effectRef idx="0">
            <a:schemeClr val="accent1"/>
          </a:effectRef>
          <a:fontRef idx="minor">
            <a:schemeClr val="dk1"/>
          </a:fontRef>
        </p:style>
        <p:txBody>
          <a:bodyPr lIns="0" tIns="0" rIns="0" bIns="0" rtlCol="0" anchor="t" anchorCtr="0"/>
          <a:lstStyle/>
          <a:p>
            <a:pPr algn="l"/>
            <a:endParaRPr lang="sv-SE" dirty="0">
              <a:solidFill>
                <a:srgbClr val="231F20"/>
              </a:solidFill>
            </a:endParaRPr>
          </a:p>
        </p:txBody>
      </p:sp>
    </p:spTree>
    <p:extLst>
      <p:ext uri="{BB962C8B-B14F-4D97-AF65-F5344CB8AC3E}">
        <p14:creationId xmlns:p14="http://schemas.microsoft.com/office/powerpoint/2010/main" val="1970111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79FB3-B585-2A3B-22DE-8A36CFAF7BDE}"/>
              </a:ext>
            </a:extLst>
          </p:cNvPr>
          <p:cNvSpPr>
            <a:spLocks noGrp="1"/>
          </p:cNvSpPr>
          <p:nvPr>
            <p:ph type="title"/>
          </p:nvPr>
        </p:nvSpPr>
        <p:spPr/>
        <p:txBody>
          <a:bodyPr/>
          <a:lstStyle/>
          <a:p>
            <a:r>
              <a:rPr lang="sv-SE" dirty="0"/>
              <a:t>Step 2: </a:t>
            </a:r>
            <a:r>
              <a:rPr lang="sv-SE" dirty="0" err="1"/>
              <a:t>Conduct</a:t>
            </a:r>
            <a:r>
              <a:rPr lang="sv-SE" dirty="0"/>
              <a:t> LCA </a:t>
            </a:r>
            <a:r>
              <a:rPr lang="sv-SE" dirty="0" err="1"/>
              <a:t>Study</a:t>
            </a:r>
            <a:endParaRPr lang="sv-SE" dirty="0"/>
          </a:p>
        </p:txBody>
      </p:sp>
      <p:sp>
        <p:nvSpPr>
          <p:cNvPr id="3" name="Text Placeholder 2">
            <a:extLst>
              <a:ext uri="{FF2B5EF4-FFF2-40B4-BE49-F238E27FC236}">
                <a16:creationId xmlns:a16="http://schemas.microsoft.com/office/drawing/2014/main" id="{0D2CF13C-B8A9-3DBE-5F83-411117A6A2DE}"/>
              </a:ext>
            </a:extLst>
          </p:cNvPr>
          <p:cNvSpPr>
            <a:spLocks noGrp="1"/>
          </p:cNvSpPr>
          <p:nvPr>
            <p:ph type="body" sz="quarter" idx="10"/>
          </p:nvPr>
        </p:nvSpPr>
        <p:spPr/>
        <p:txBody>
          <a:bodyPr/>
          <a:lstStyle/>
          <a:p>
            <a:r>
              <a:rPr lang="en-US" dirty="0"/>
              <a:t>The life cycle assessment must be conducted in accordance with a suitable PCR (and a c-PCR when relevant).</a:t>
            </a:r>
          </a:p>
          <a:p>
            <a:r>
              <a:rPr lang="en-US" dirty="0"/>
              <a:t>The environmental performance reported in an EPD is based on a Life Cycle Assessment (LCA), which evaluates a product’s environmental impacts throughout its entire life cycle.</a:t>
            </a:r>
          </a:p>
          <a:p>
            <a:r>
              <a:rPr lang="en-US" dirty="0"/>
              <a:t>The LCA can be carried out internally by your </a:t>
            </a:r>
            <a:r>
              <a:rPr lang="en-US" dirty="0" err="1"/>
              <a:t>organisation</a:t>
            </a:r>
            <a:r>
              <a:rPr lang="en-US" dirty="0"/>
              <a:t> or with the support of an experienced LCA consultant </a:t>
            </a:r>
            <a:r>
              <a:rPr lang="en-US" dirty="0" err="1"/>
              <a:t>specialising</a:t>
            </a:r>
            <a:r>
              <a:rPr lang="en-US" dirty="0"/>
              <a:t> in environmental declarations.</a:t>
            </a:r>
          </a:p>
          <a:p>
            <a:pPr marL="0" indent="0">
              <a:buNone/>
            </a:pPr>
            <a:endParaRPr lang="en-US" dirty="0"/>
          </a:p>
        </p:txBody>
      </p:sp>
      <p:pic>
        <p:nvPicPr>
          <p:cNvPr id="9" name="Picture 8">
            <a:extLst>
              <a:ext uri="{FF2B5EF4-FFF2-40B4-BE49-F238E27FC236}">
                <a16:creationId xmlns:a16="http://schemas.microsoft.com/office/drawing/2014/main" id="{8161C403-8E54-6F9C-91CC-F7B99EFB230D}"/>
              </a:ext>
            </a:extLst>
          </p:cNvPr>
          <p:cNvPicPr>
            <a:picLocks noChangeAspect="1"/>
          </p:cNvPicPr>
          <p:nvPr/>
        </p:nvPicPr>
        <p:blipFill>
          <a:blip r:embed="rId2"/>
          <a:stretch>
            <a:fillRect/>
          </a:stretch>
        </p:blipFill>
        <p:spPr>
          <a:xfrm>
            <a:off x="6371709" y="1657855"/>
            <a:ext cx="5219315" cy="35422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a:extLst>
              <a:ext uri="{FF2B5EF4-FFF2-40B4-BE49-F238E27FC236}">
                <a16:creationId xmlns:a16="http://schemas.microsoft.com/office/drawing/2014/main" id="{5A55F267-0B29-BC33-64D9-1D19EFD1E0D1}"/>
              </a:ext>
            </a:extLst>
          </p:cNvPr>
          <p:cNvPicPr>
            <a:picLocks noChangeAspect="1"/>
          </p:cNvPicPr>
          <p:nvPr/>
        </p:nvPicPr>
        <p:blipFill>
          <a:blip r:embed="rId3"/>
          <a:stretch>
            <a:fillRect/>
          </a:stretch>
        </p:blipFill>
        <p:spPr>
          <a:xfrm>
            <a:off x="6114698" y="513749"/>
            <a:ext cx="5733338" cy="1202867"/>
          </a:xfrm>
          <a:prstGeom prst="rect">
            <a:avLst/>
          </a:prstGeom>
        </p:spPr>
      </p:pic>
      <p:sp>
        <p:nvSpPr>
          <p:cNvPr id="11" name="Rectangle: Rounded Corners 10">
            <a:extLst>
              <a:ext uri="{FF2B5EF4-FFF2-40B4-BE49-F238E27FC236}">
                <a16:creationId xmlns:a16="http://schemas.microsoft.com/office/drawing/2014/main" id="{43AA854C-A6E3-010D-4691-6436B106E990}"/>
              </a:ext>
            </a:extLst>
          </p:cNvPr>
          <p:cNvSpPr/>
          <p:nvPr/>
        </p:nvSpPr>
        <p:spPr>
          <a:xfrm>
            <a:off x="7051040" y="473135"/>
            <a:ext cx="1361440" cy="959576"/>
          </a:xfrm>
          <a:prstGeom prst="roundRect">
            <a:avLst/>
          </a:prstGeom>
          <a:noFill/>
          <a:ln/>
        </p:spPr>
        <p:style>
          <a:lnRef idx="2">
            <a:schemeClr val="accent1"/>
          </a:lnRef>
          <a:fillRef idx="1">
            <a:schemeClr val="lt1"/>
          </a:fillRef>
          <a:effectRef idx="0">
            <a:schemeClr val="accent1"/>
          </a:effectRef>
          <a:fontRef idx="minor">
            <a:schemeClr val="dk1"/>
          </a:fontRef>
        </p:style>
        <p:txBody>
          <a:bodyPr lIns="0" tIns="0" rIns="0" bIns="0" rtlCol="0" anchor="t" anchorCtr="0"/>
          <a:lstStyle/>
          <a:p>
            <a:pPr algn="l"/>
            <a:endParaRPr lang="sv-SE" dirty="0">
              <a:solidFill>
                <a:srgbClr val="231F20"/>
              </a:solidFill>
            </a:endParaRPr>
          </a:p>
        </p:txBody>
      </p:sp>
    </p:spTree>
    <p:extLst>
      <p:ext uri="{BB962C8B-B14F-4D97-AF65-F5344CB8AC3E}">
        <p14:creationId xmlns:p14="http://schemas.microsoft.com/office/powerpoint/2010/main" val="1611319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52398-C833-3037-4938-823ACB0B0292}"/>
              </a:ext>
            </a:extLst>
          </p:cNvPr>
          <p:cNvSpPr>
            <a:spLocks noGrp="1"/>
          </p:cNvSpPr>
          <p:nvPr>
            <p:ph type="title"/>
          </p:nvPr>
        </p:nvSpPr>
        <p:spPr/>
        <p:txBody>
          <a:bodyPr/>
          <a:lstStyle/>
          <a:p>
            <a:r>
              <a:rPr lang="sv-SE" dirty="0"/>
              <a:t>Step 3: </a:t>
            </a:r>
            <a:r>
              <a:rPr lang="sv-SE" dirty="0" err="1"/>
              <a:t>Compile</a:t>
            </a:r>
            <a:r>
              <a:rPr lang="sv-SE" dirty="0"/>
              <a:t> EPD data</a:t>
            </a:r>
          </a:p>
        </p:txBody>
      </p:sp>
      <p:sp>
        <p:nvSpPr>
          <p:cNvPr id="3" name="Text Placeholder 2">
            <a:extLst>
              <a:ext uri="{FF2B5EF4-FFF2-40B4-BE49-F238E27FC236}">
                <a16:creationId xmlns:a16="http://schemas.microsoft.com/office/drawing/2014/main" id="{DD65CBF5-70DA-31BE-105D-A80875B4A278}"/>
              </a:ext>
            </a:extLst>
          </p:cNvPr>
          <p:cNvSpPr>
            <a:spLocks noGrp="1"/>
          </p:cNvSpPr>
          <p:nvPr>
            <p:ph type="body" sz="quarter" idx="10"/>
          </p:nvPr>
        </p:nvSpPr>
        <p:spPr/>
        <p:txBody>
          <a:bodyPr/>
          <a:lstStyle/>
          <a:p>
            <a:r>
              <a:rPr lang="en-US" dirty="0"/>
              <a:t>Compile the LCA results into an EPD, together with all additional required product and environmental information.</a:t>
            </a:r>
          </a:p>
          <a:p>
            <a:r>
              <a:rPr lang="en-US" dirty="0"/>
              <a:t>Choose between two reporting formats: the Standard EPD Format or, for most construction products, the digital EPD Compiler.</a:t>
            </a:r>
          </a:p>
          <a:p>
            <a:r>
              <a:rPr lang="en-US" dirty="0"/>
              <a:t>Standard EPD Format: prepare the EPD as a PDF and register it with supporting metadata in the EPD Portal.  </a:t>
            </a:r>
          </a:p>
          <a:p>
            <a:r>
              <a:rPr lang="en-US" dirty="0"/>
              <a:t>EPD Compiler: enter and manage EPD information directly in the EPD Portal for a more streamlined, fully digital process.</a:t>
            </a:r>
          </a:p>
          <a:p>
            <a:r>
              <a:rPr lang="en-US" dirty="0"/>
              <a:t>Ensure compliant and credible content: EPD information must be verifiable, accurate, relevant and not misleading, while following applicable ISO and EN requirements.</a:t>
            </a:r>
            <a:endParaRPr lang="sv-SE" dirty="0"/>
          </a:p>
        </p:txBody>
      </p:sp>
      <p:pic>
        <p:nvPicPr>
          <p:cNvPr id="5" name="Picture 4">
            <a:extLst>
              <a:ext uri="{FF2B5EF4-FFF2-40B4-BE49-F238E27FC236}">
                <a16:creationId xmlns:a16="http://schemas.microsoft.com/office/drawing/2014/main" id="{2FD415C8-5774-EB4C-0C99-347AFFE72B06}"/>
              </a:ext>
            </a:extLst>
          </p:cNvPr>
          <p:cNvPicPr>
            <a:picLocks noChangeAspect="1"/>
          </p:cNvPicPr>
          <p:nvPr/>
        </p:nvPicPr>
        <p:blipFill>
          <a:blip r:embed="rId2"/>
          <a:stretch>
            <a:fillRect/>
          </a:stretch>
        </p:blipFill>
        <p:spPr>
          <a:xfrm>
            <a:off x="6277609" y="1771441"/>
            <a:ext cx="5407515" cy="33151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a:extLst>
              <a:ext uri="{FF2B5EF4-FFF2-40B4-BE49-F238E27FC236}">
                <a16:creationId xmlns:a16="http://schemas.microsoft.com/office/drawing/2014/main" id="{5CDE3347-02DF-EBD2-BA11-3B656463E037}"/>
              </a:ext>
            </a:extLst>
          </p:cNvPr>
          <p:cNvPicPr>
            <a:picLocks noChangeAspect="1"/>
          </p:cNvPicPr>
          <p:nvPr/>
        </p:nvPicPr>
        <p:blipFill>
          <a:blip r:embed="rId3"/>
          <a:stretch>
            <a:fillRect/>
          </a:stretch>
        </p:blipFill>
        <p:spPr>
          <a:xfrm>
            <a:off x="6114698" y="513749"/>
            <a:ext cx="5733338" cy="1202867"/>
          </a:xfrm>
          <a:prstGeom prst="rect">
            <a:avLst/>
          </a:prstGeom>
        </p:spPr>
      </p:pic>
      <p:sp>
        <p:nvSpPr>
          <p:cNvPr id="7" name="Rectangle: Rounded Corners 6">
            <a:extLst>
              <a:ext uri="{FF2B5EF4-FFF2-40B4-BE49-F238E27FC236}">
                <a16:creationId xmlns:a16="http://schemas.microsoft.com/office/drawing/2014/main" id="{A73835F7-E0C9-2299-2054-9482D8741375}"/>
              </a:ext>
            </a:extLst>
          </p:cNvPr>
          <p:cNvSpPr/>
          <p:nvPr/>
        </p:nvSpPr>
        <p:spPr>
          <a:xfrm>
            <a:off x="8280400" y="473135"/>
            <a:ext cx="1361440" cy="959576"/>
          </a:xfrm>
          <a:prstGeom prst="roundRect">
            <a:avLst/>
          </a:prstGeom>
          <a:noFill/>
          <a:ln/>
        </p:spPr>
        <p:style>
          <a:lnRef idx="2">
            <a:schemeClr val="accent1"/>
          </a:lnRef>
          <a:fillRef idx="1">
            <a:schemeClr val="lt1"/>
          </a:fillRef>
          <a:effectRef idx="0">
            <a:schemeClr val="accent1"/>
          </a:effectRef>
          <a:fontRef idx="minor">
            <a:schemeClr val="dk1"/>
          </a:fontRef>
        </p:style>
        <p:txBody>
          <a:bodyPr lIns="0" tIns="0" rIns="0" bIns="0" rtlCol="0" anchor="t" anchorCtr="0"/>
          <a:lstStyle/>
          <a:p>
            <a:pPr algn="l"/>
            <a:endParaRPr lang="sv-SE" dirty="0">
              <a:solidFill>
                <a:srgbClr val="231F20"/>
              </a:solidFill>
            </a:endParaRPr>
          </a:p>
        </p:txBody>
      </p:sp>
    </p:spTree>
    <p:extLst>
      <p:ext uri="{BB962C8B-B14F-4D97-AF65-F5344CB8AC3E}">
        <p14:creationId xmlns:p14="http://schemas.microsoft.com/office/powerpoint/2010/main" val="41728469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623C-C570-36C7-CA9E-3882A3D6CFCE}"/>
              </a:ext>
            </a:extLst>
          </p:cNvPr>
          <p:cNvSpPr>
            <a:spLocks noGrp="1"/>
          </p:cNvSpPr>
          <p:nvPr>
            <p:ph type="title"/>
          </p:nvPr>
        </p:nvSpPr>
        <p:spPr/>
        <p:txBody>
          <a:bodyPr/>
          <a:lstStyle/>
          <a:p>
            <a:r>
              <a:rPr lang="sv-SE" dirty="0"/>
              <a:t>Step 4: </a:t>
            </a:r>
            <a:r>
              <a:rPr lang="sv-SE" dirty="0" err="1"/>
              <a:t>Verify</a:t>
            </a:r>
            <a:r>
              <a:rPr lang="sv-SE" dirty="0"/>
              <a:t> the EPD</a:t>
            </a:r>
          </a:p>
        </p:txBody>
      </p:sp>
      <p:sp>
        <p:nvSpPr>
          <p:cNvPr id="3" name="Text Placeholder 2">
            <a:extLst>
              <a:ext uri="{FF2B5EF4-FFF2-40B4-BE49-F238E27FC236}">
                <a16:creationId xmlns:a16="http://schemas.microsoft.com/office/drawing/2014/main" id="{6FBB7CD4-C077-BDE1-9A98-9666F0ABD8F2}"/>
              </a:ext>
            </a:extLst>
          </p:cNvPr>
          <p:cNvSpPr>
            <a:spLocks noGrp="1"/>
          </p:cNvSpPr>
          <p:nvPr>
            <p:ph type="body" sz="quarter" idx="10"/>
          </p:nvPr>
        </p:nvSpPr>
        <p:spPr/>
        <p:txBody>
          <a:bodyPr/>
          <a:lstStyle/>
          <a:p>
            <a:r>
              <a:rPr lang="en-US" dirty="0"/>
              <a:t>Before publication, every EPD must undergo verification to ensure that the information presented is accurate, transparent, and compliant with </a:t>
            </a:r>
            <a:r>
              <a:rPr lang="en-US" dirty="0" err="1"/>
              <a:t>programme</a:t>
            </a:r>
            <a:r>
              <a:rPr lang="en-US" dirty="0"/>
              <a:t> requirements.</a:t>
            </a:r>
          </a:p>
          <a:p>
            <a:r>
              <a:rPr lang="en-US" dirty="0"/>
              <a:t>Verification must be conducted by: </a:t>
            </a:r>
          </a:p>
          <a:p>
            <a:pPr lvl="1"/>
            <a:r>
              <a:rPr lang="en-US" dirty="0"/>
              <a:t>1) a third-party verifier, either an approved individual verifier or an accredited certification body</a:t>
            </a:r>
          </a:p>
          <a:p>
            <a:pPr lvl="1"/>
            <a:r>
              <a:rPr lang="en-US" dirty="0"/>
              <a:t>2) through process certification</a:t>
            </a:r>
          </a:p>
          <a:p>
            <a:pPr lvl="1"/>
            <a:r>
              <a:rPr lang="en-US" dirty="0"/>
              <a:t>3) through pre-verified tools.</a:t>
            </a:r>
            <a:endParaRPr lang="sv-SE" dirty="0"/>
          </a:p>
        </p:txBody>
      </p:sp>
      <p:pic>
        <p:nvPicPr>
          <p:cNvPr id="7" name="Picture 6">
            <a:extLst>
              <a:ext uri="{FF2B5EF4-FFF2-40B4-BE49-F238E27FC236}">
                <a16:creationId xmlns:a16="http://schemas.microsoft.com/office/drawing/2014/main" id="{A97590E0-92C8-8B1E-EC33-0E55BDE8B79C}"/>
              </a:ext>
            </a:extLst>
          </p:cNvPr>
          <p:cNvPicPr>
            <a:picLocks noChangeAspect="1"/>
          </p:cNvPicPr>
          <p:nvPr/>
        </p:nvPicPr>
        <p:blipFill>
          <a:blip r:embed="rId2"/>
          <a:srcRect t="5584" b="3749"/>
          <a:stretch>
            <a:fillRect/>
          </a:stretch>
        </p:blipFill>
        <p:spPr>
          <a:xfrm>
            <a:off x="6344590" y="1770229"/>
            <a:ext cx="5268290" cy="3317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E8EA832D-ABAB-84D3-9A45-A1E31B1BD30C}"/>
              </a:ext>
            </a:extLst>
          </p:cNvPr>
          <p:cNvPicPr>
            <a:picLocks noChangeAspect="1"/>
          </p:cNvPicPr>
          <p:nvPr/>
        </p:nvPicPr>
        <p:blipFill>
          <a:blip r:embed="rId3"/>
          <a:stretch>
            <a:fillRect/>
          </a:stretch>
        </p:blipFill>
        <p:spPr>
          <a:xfrm>
            <a:off x="6114698" y="513749"/>
            <a:ext cx="5733338" cy="1202867"/>
          </a:xfrm>
          <a:prstGeom prst="rect">
            <a:avLst/>
          </a:prstGeom>
        </p:spPr>
      </p:pic>
      <p:sp>
        <p:nvSpPr>
          <p:cNvPr id="9" name="Rectangle: Rounded Corners 8">
            <a:extLst>
              <a:ext uri="{FF2B5EF4-FFF2-40B4-BE49-F238E27FC236}">
                <a16:creationId xmlns:a16="http://schemas.microsoft.com/office/drawing/2014/main" id="{B2519AF3-57B9-6ED5-CCC8-B72C4AD3C118}"/>
              </a:ext>
            </a:extLst>
          </p:cNvPr>
          <p:cNvSpPr/>
          <p:nvPr/>
        </p:nvSpPr>
        <p:spPr>
          <a:xfrm>
            <a:off x="9499600" y="473135"/>
            <a:ext cx="1361440" cy="959576"/>
          </a:xfrm>
          <a:prstGeom prst="roundRect">
            <a:avLst/>
          </a:prstGeom>
          <a:noFill/>
          <a:ln/>
        </p:spPr>
        <p:style>
          <a:lnRef idx="2">
            <a:schemeClr val="accent1"/>
          </a:lnRef>
          <a:fillRef idx="1">
            <a:schemeClr val="lt1"/>
          </a:fillRef>
          <a:effectRef idx="0">
            <a:schemeClr val="accent1"/>
          </a:effectRef>
          <a:fontRef idx="minor">
            <a:schemeClr val="dk1"/>
          </a:fontRef>
        </p:style>
        <p:txBody>
          <a:bodyPr lIns="0" tIns="0" rIns="0" bIns="0" rtlCol="0" anchor="t" anchorCtr="0"/>
          <a:lstStyle/>
          <a:p>
            <a:pPr algn="l"/>
            <a:endParaRPr lang="sv-SE" dirty="0">
              <a:solidFill>
                <a:srgbClr val="231F20"/>
              </a:solidFill>
            </a:endParaRPr>
          </a:p>
        </p:txBody>
      </p:sp>
    </p:spTree>
    <p:extLst>
      <p:ext uri="{BB962C8B-B14F-4D97-AF65-F5344CB8AC3E}">
        <p14:creationId xmlns:p14="http://schemas.microsoft.com/office/powerpoint/2010/main" val="10893691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DD462-60F1-83AF-77AC-8E1491234039}"/>
              </a:ext>
            </a:extLst>
          </p:cNvPr>
          <p:cNvSpPr>
            <a:spLocks noGrp="1"/>
          </p:cNvSpPr>
          <p:nvPr>
            <p:ph type="title"/>
          </p:nvPr>
        </p:nvSpPr>
        <p:spPr/>
        <p:txBody>
          <a:bodyPr/>
          <a:lstStyle/>
          <a:p>
            <a:r>
              <a:rPr lang="sv-SE" dirty="0"/>
              <a:t>Step 5: </a:t>
            </a:r>
            <a:r>
              <a:rPr lang="sv-SE" dirty="0" err="1"/>
              <a:t>Publish</a:t>
            </a:r>
            <a:r>
              <a:rPr lang="sv-SE" dirty="0"/>
              <a:t> EPD</a:t>
            </a:r>
          </a:p>
        </p:txBody>
      </p:sp>
      <p:sp>
        <p:nvSpPr>
          <p:cNvPr id="3" name="Text Placeholder 2">
            <a:extLst>
              <a:ext uri="{FF2B5EF4-FFF2-40B4-BE49-F238E27FC236}">
                <a16:creationId xmlns:a16="http://schemas.microsoft.com/office/drawing/2014/main" id="{94AB2D22-C1B0-43F5-49E1-10C9A165779B}"/>
              </a:ext>
            </a:extLst>
          </p:cNvPr>
          <p:cNvSpPr>
            <a:spLocks noGrp="1"/>
          </p:cNvSpPr>
          <p:nvPr>
            <p:ph type="body" sz="quarter" idx="10"/>
          </p:nvPr>
        </p:nvSpPr>
        <p:spPr/>
        <p:txBody>
          <a:bodyPr/>
          <a:lstStyle/>
          <a:p>
            <a:r>
              <a:rPr lang="en-US" dirty="0"/>
              <a:t>An EPD must be registered in the EPD Portal and published in EPD Library</a:t>
            </a:r>
          </a:p>
          <a:p>
            <a:r>
              <a:rPr lang="en-US" dirty="0"/>
              <a:t>EPDs are published in the EPD Library by the Secretariat after the EPD owner has provided all the necessary information and data, and signed the service agreement</a:t>
            </a:r>
          </a:p>
          <a:p>
            <a:r>
              <a:rPr lang="en-US" dirty="0"/>
              <a:t>The validity period of an EPD is 5 years, and a published EPD may be corrected and amended as needed</a:t>
            </a:r>
            <a:endParaRPr lang="sv-SE" dirty="0"/>
          </a:p>
        </p:txBody>
      </p:sp>
      <p:pic>
        <p:nvPicPr>
          <p:cNvPr id="4" name="Picture 3">
            <a:extLst>
              <a:ext uri="{FF2B5EF4-FFF2-40B4-BE49-F238E27FC236}">
                <a16:creationId xmlns:a16="http://schemas.microsoft.com/office/drawing/2014/main" id="{6EA04BE9-2E12-5068-9AB1-5CE512867B16}"/>
              </a:ext>
            </a:extLst>
          </p:cNvPr>
          <p:cNvPicPr>
            <a:picLocks noChangeAspect="1"/>
          </p:cNvPicPr>
          <p:nvPr/>
        </p:nvPicPr>
        <p:blipFill>
          <a:blip r:embed="rId2"/>
          <a:stretch>
            <a:fillRect/>
          </a:stretch>
        </p:blipFill>
        <p:spPr>
          <a:xfrm>
            <a:off x="6114698" y="513749"/>
            <a:ext cx="5733338" cy="1202867"/>
          </a:xfrm>
          <a:prstGeom prst="rect">
            <a:avLst/>
          </a:prstGeom>
        </p:spPr>
      </p:pic>
      <p:sp>
        <p:nvSpPr>
          <p:cNvPr id="5" name="Rectangle: Rounded Corners 4">
            <a:extLst>
              <a:ext uri="{FF2B5EF4-FFF2-40B4-BE49-F238E27FC236}">
                <a16:creationId xmlns:a16="http://schemas.microsoft.com/office/drawing/2014/main" id="{1E1E19A5-A6BF-915D-AD39-58CB0FFB66A1}"/>
              </a:ext>
            </a:extLst>
          </p:cNvPr>
          <p:cNvSpPr/>
          <p:nvPr/>
        </p:nvSpPr>
        <p:spPr>
          <a:xfrm>
            <a:off x="10668000" y="493455"/>
            <a:ext cx="1361440" cy="959576"/>
          </a:xfrm>
          <a:prstGeom prst="roundRect">
            <a:avLst/>
          </a:prstGeom>
          <a:noFill/>
          <a:ln/>
        </p:spPr>
        <p:style>
          <a:lnRef idx="2">
            <a:schemeClr val="accent1"/>
          </a:lnRef>
          <a:fillRef idx="1">
            <a:schemeClr val="lt1"/>
          </a:fillRef>
          <a:effectRef idx="0">
            <a:schemeClr val="accent1"/>
          </a:effectRef>
          <a:fontRef idx="minor">
            <a:schemeClr val="dk1"/>
          </a:fontRef>
        </p:style>
        <p:txBody>
          <a:bodyPr lIns="0" tIns="0" rIns="0" bIns="0" rtlCol="0" anchor="t" anchorCtr="0"/>
          <a:lstStyle/>
          <a:p>
            <a:pPr algn="l"/>
            <a:endParaRPr lang="sv-SE" dirty="0">
              <a:solidFill>
                <a:srgbClr val="231F20"/>
              </a:solidFill>
            </a:endParaRPr>
          </a:p>
        </p:txBody>
      </p:sp>
      <p:pic>
        <p:nvPicPr>
          <p:cNvPr id="7" name="Picture 6">
            <a:extLst>
              <a:ext uri="{FF2B5EF4-FFF2-40B4-BE49-F238E27FC236}">
                <a16:creationId xmlns:a16="http://schemas.microsoft.com/office/drawing/2014/main" id="{58543EFE-A74A-71D9-145C-FFD11805BEAE}"/>
              </a:ext>
            </a:extLst>
          </p:cNvPr>
          <p:cNvPicPr>
            <a:picLocks noChangeAspect="1"/>
          </p:cNvPicPr>
          <p:nvPr/>
        </p:nvPicPr>
        <p:blipFill>
          <a:blip r:embed="rId3"/>
          <a:stretch>
            <a:fillRect/>
          </a:stretch>
        </p:blipFill>
        <p:spPr>
          <a:xfrm>
            <a:off x="6386314" y="1736910"/>
            <a:ext cx="5190106" cy="35028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058558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5CCB2"/>
        </a:solidFill>
        <a:effectLst/>
      </p:bgPr>
    </p:bg>
    <p:spTree>
      <p:nvGrpSpPr>
        <p:cNvPr id="1" name="">
          <a:extLst>
            <a:ext uri="{FF2B5EF4-FFF2-40B4-BE49-F238E27FC236}">
              <a16:creationId xmlns:a16="http://schemas.microsoft.com/office/drawing/2014/main" id="{9926397E-E21A-1FBA-4CD5-C376E2527C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551BD-1BE2-1354-1F3D-60A540E374DE}"/>
              </a:ext>
            </a:extLst>
          </p:cNvPr>
          <p:cNvSpPr>
            <a:spLocks noGrp="1"/>
          </p:cNvSpPr>
          <p:nvPr>
            <p:ph type="title"/>
          </p:nvPr>
        </p:nvSpPr>
        <p:spPr>
          <a:xfrm>
            <a:off x="244273" y="2985802"/>
            <a:ext cx="10515600" cy="1772793"/>
          </a:xfrm>
        </p:spPr>
        <p:txBody>
          <a:bodyPr/>
          <a:lstStyle/>
          <a:p>
            <a:r>
              <a:rPr lang="en-US" b="1" dirty="0"/>
              <a:t>Breakout discussion: </a:t>
            </a:r>
            <a:br>
              <a:rPr lang="en-US" b="1" dirty="0"/>
            </a:br>
            <a:r>
              <a:rPr lang="en-US" b="1" dirty="0"/>
              <a:t>- What role do you see most fit within the system?</a:t>
            </a:r>
            <a:br>
              <a:rPr lang="en-US" b="1" dirty="0"/>
            </a:br>
            <a:r>
              <a:rPr lang="en-US" b="1" dirty="0"/>
              <a:t>- Where are you in the EPD process? </a:t>
            </a:r>
            <a:br>
              <a:rPr lang="en-US" b="1" dirty="0"/>
            </a:br>
            <a:r>
              <a:rPr lang="en-US" b="1" dirty="0"/>
              <a:t>- What is your biggest bottleneck?</a:t>
            </a:r>
            <a:endParaRPr lang="sv-SE" b="1" dirty="0"/>
          </a:p>
        </p:txBody>
      </p:sp>
    </p:spTree>
    <p:extLst>
      <p:ext uri="{BB962C8B-B14F-4D97-AF65-F5344CB8AC3E}">
        <p14:creationId xmlns:p14="http://schemas.microsoft.com/office/powerpoint/2010/main" val="18172039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65E84D2D-7E47-1230-C6A7-E9CB92AFE2F7}"/>
              </a:ext>
            </a:extLst>
          </p:cNvPr>
          <p:cNvSpPr>
            <a:spLocks noGrp="1"/>
          </p:cNvSpPr>
          <p:nvPr>
            <p:ph type="body" sz="quarter" idx="10"/>
          </p:nvPr>
        </p:nvSpPr>
        <p:spPr>
          <a:xfrm>
            <a:off x="263525" y="659159"/>
            <a:ext cx="5580063" cy="948291"/>
          </a:xfrm>
        </p:spPr>
        <p:txBody>
          <a:bodyPr/>
          <a:lstStyle/>
          <a:p>
            <a:r>
              <a:rPr lang="sv-SE" dirty="0" err="1"/>
              <a:t>Coffee</a:t>
            </a:r>
            <a:r>
              <a:rPr lang="sv-SE" dirty="0"/>
              <a:t> Break</a:t>
            </a:r>
          </a:p>
        </p:txBody>
      </p:sp>
      <p:pic>
        <p:nvPicPr>
          <p:cNvPr id="10" name="Platshållare för bild 9" descr="En bild som visar mark, blad, Stjälk, utomhus&#10;&#10;Automatiskt genererad beskrivning">
            <a:extLst>
              <a:ext uri="{FF2B5EF4-FFF2-40B4-BE49-F238E27FC236}">
                <a16:creationId xmlns:a16="http://schemas.microsoft.com/office/drawing/2014/main" id="{35CDB34E-BD31-79A8-A89E-42CECB46BC0F}"/>
              </a:ext>
            </a:extLst>
          </p:cNvPr>
          <p:cNvPicPr>
            <a:picLocks noGrp="1" noChangeAspect="1"/>
          </p:cNvPicPr>
          <p:nvPr>
            <p:ph type="pic" sz="quarter" idx="13"/>
          </p:nvPr>
        </p:nvPicPr>
        <p:blipFill>
          <a:blip r:embed="rId2"/>
          <a:srcRect/>
          <a:stretch>
            <a:fillRect/>
          </a:stretch>
        </p:blipFill>
        <p:spPr/>
      </p:pic>
      <p:sp>
        <p:nvSpPr>
          <p:cNvPr id="2" name="Rectangle 1">
            <a:extLst>
              <a:ext uri="{FF2B5EF4-FFF2-40B4-BE49-F238E27FC236}">
                <a16:creationId xmlns:a16="http://schemas.microsoft.com/office/drawing/2014/main" id="{F73071F0-863A-7629-8E9C-88E7C81A02B0}"/>
              </a:ext>
            </a:extLst>
          </p:cNvPr>
          <p:cNvSpPr/>
          <p:nvPr/>
        </p:nvSpPr>
        <p:spPr>
          <a:xfrm>
            <a:off x="688621" y="3976099"/>
            <a:ext cx="1181276" cy="246580"/>
          </a:xfrm>
          <a:prstGeom prst="rect">
            <a:avLst/>
          </a:prstGeom>
          <a:solidFill>
            <a:srgbClr val="1D5F52"/>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pPr algn="l"/>
            <a:endParaRPr lang="en-GB" dirty="0">
              <a:solidFill>
                <a:srgbClr val="231F20"/>
              </a:solidFill>
            </a:endParaRPr>
          </a:p>
        </p:txBody>
      </p:sp>
      <p:sp>
        <p:nvSpPr>
          <p:cNvPr id="4" name="Platshållare för text 3">
            <a:extLst>
              <a:ext uri="{FF2B5EF4-FFF2-40B4-BE49-F238E27FC236}">
                <a16:creationId xmlns:a16="http://schemas.microsoft.com/office/drawing/2014/main" id="{74652960-59F1-19FF-CBB1-15509BB4C765}"/>
              </a:ext>
            </a:extLst>
          </p:cNvPr>
          <p:cNvSpPr>
            <a:spLocks noGrp="1"/>
          </p:cNvSpPr>
          <p:nvPr>
            <p:ph type="body" sz="quarter" idx="11"/>
          </p:nvPr>
        </p:nvSpPr>
        <p:spPr>
          <a:xfrm>
            <a:off x="688621" y="3613281"/>
            <a:ext cx="5040313" cy="609398"/>
          </a:xfrm>
        </p:spPr>
        <p:txBody>
          <a:bodyPr/>
          <a:lstStyle/>
          <a:p>
            <a:r>
              <a:rPr lang="sv-SE" sz="4400" dirty="0"/>
              <a:t>10:40 – 11:00 AM</a:t>
            </a:r>
          </a:p>
        </p:txBody>
      </p:sp>
    </p:spTree>
    <p:extLst>
      <p:ext uri="{BB962C8B-B14F-4D97-AF65-F5344CB8AC3E}">
        <p14:creationId xmlns:p14="http://schemas.microsoft.com/office/powerpoint/2010/main" val="4243817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D5F21-9D19-9AAE-AE91-4445B9DF686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FE9B456-3E0B-F60C-AEAE-4A9CC4446C38}"/>
              </a:ext>
            </a:extLst>
          </p:cNvPr>
          <p:cNvSpPr>
            <a:spLocks noGrp="1"/>
          </p:cNvSpPr>
          <p:nvPr>
            <p:ph type="body" sz="quarter" idx="10"/>
          </p:nvPr>
        </p:nvSpPr>
        <p:spPr/>
        <p:txBody>
          <a:bodyPr/>
          <a:lstStyle/>
          <a:p>
            <a:r>
              <a:rPr lang="sv-SE" b="1" dirty="0"/>
              <a:t>3. PCR </a:t>
            </a:r>
            <a:r>
              <a:rPr lang="sv-SE" b="1" dirty="0" err="1"/>
              <a:t>Development</a:t>
            </a:r>
            <a:endParaRPr lang="sv-SE" b="1" dirty="0"/>
          </a:p>
        </p:txBody>
      </p:sp>
    </p:spTree>
    <p:extLst>
      <p:ext uri="{BB962C8B-B14F-4D97-AF65-F5344CB8AC3E}">
        <p14:creationId xmlns:p14="http://schemas.microsoft.com/office/powerpoint/2010/main" val="1767993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ABE7B-495A-6F9F-C64C-6959474AEC23}"/>
              </a:ext>
            </a:extLst>
          </p:cNvPr>
          <p:cNvSpPr>
            <a:spLocks noGrp="1"/>
          </p:cNvSpPr>
          <p:nvPr>
            <p:ph type="title"/>
          </p:nvPr>
        </p:nvSpPr>
        <p:spPr>
          <a:xfrm>
            <a:off x="263524" y="765175"/>
            <a:ext cx="8791023" cy="715835"/>
          </a:xfrm>
        </p:spPr>
        <p:txBody>
          <a:bodyPr/>
          <a:lstStyle/>
          <a:p>
            <a:r>
              <a:rPr lang="sv-SE" dirty="0"/>
              <a:t>An over </a:t>
            </a:r>
            <a:r>
              <a:rPr lang="sv-SE" dirty="0" err="1"/>
              <a:t>view</a:t>
            </a:r>
            <a:r>
              <a:rPr lang="sv-SE" dirty="0"/>
              <a:t> </a:t>
            </a:r>
            <a:r>
              <a:rPr lang="sv-SE" dirty="0" err="1"/>
              <a:t>of</a:t>
            </a:r>
            <a:r>
              <a:rPr lang="sv-SE" dirty="0"/>
              <a:t> Product </a:t>
            </a:r>
            <a:r>
              <a:rPr lang="sv-SE" dirty="0" err="1"/>
              <a:t>Category</a:t>
            </a:r>
            <a:r>
              <a:rPr lang="sv-SE" dirty="0"/>
              <a:t> </a:t>
            </a:r>
            <a:r>
              <a:rPr lang="sv-SE" dirty="0" err="1"/>
              <a:t>Rules</a:t>
            </a:r>
            <a:r>
              <a:rPr lang="sv-SE" dirty="0"/>
              <a:t> (PCR) </a:t>
            </a:r>
          </a:p>
        </p:txBody>
      </p:sp>
      <p:sp>
        <p:nvSpPr>
          <p:cNvPr id="3" name="Text Placeholder 2">
            <a:extLst>
              <a:ext uri="{FF2B5EF4-FFF2-40B4-BE49-F238E27FC236}">
                <a16:creationId xmlns:a16="http://schemas.microsoft.com/office/drawing/2014/main" id="{16A6CEA5-F7FD-6C35-5558-200EE08ACCC3}"/>
              </a:ext>
            </a:extLst>
          </p:cNvPr>
          <p:cNvSpPr>
            <a:spLocks noGrp="1"/>
          </p:cNvSpPr>
          <p:nvPr>
            <p:ph type="body" sz="quarter" idx="10"/>
          </p:nvPr>
        </p:nvSpPr>
        <p:spPr>
          <a:xfrm>
            <a:off x="263646" y="1886144"/>
            <a:ext cx="5832354" cy="3085711"/>
          </a:xfrm>
        </p:spPr>
        <p:txBody>
          <a:bodyPr vert="horz" lIns="0" tIns="0" rIns="0" bIns="0" rtlCol="0" anchor="t">
            <a:noAutofit/>
          </a:bodyPr>
          <a:lstStyle/>
          <a:p>
            <a:pPr marL="179070" indent="-179070"/>
            <a:r>
              <a:rPr lang="en-US" dirty="0"/>
              <a:t>What is a PCR and why it matters</a:t>
            </a:r>
          </a:p>
          <a:p>
            <a:pPr marL="179070" indent="-179070"/>
            <a:r>
              <a:rPr lang="en-US" dirty="0"/>
              <a:t>PCR development process</a:t>
            </a:r>
          </a:p>
          <a:p>
            <a:pPr marL="179070" indent="-179070"/>
            <a:r>
              <a:rPr lang="en-US" dirty="0"/>
              <a:t>How to choose a PCR for your EPD.</a:t>
            </a:r>
          </a:p>
          <a:p>
            <a:pPr marL="0" indent="0">
              <a:buNone/>
            </a:pPr>
            <a:endParaRPr lang="en-US" dirty="0"/>
          </a:p>
          <a:p>
            <a:pPr marL="0" indent="0">
              <a:buNone/>
            </a:pPr>
            <a:endParaRPr lang="en-US" dirty="0"/>
          </a:p>
          <a:p>
            <a:pPr marL="0" indent="0">
              <a:buNone/>
            </a:pPr>
            <a:endParaRPr lang="sv-SE" dirty="0"/>
          </a:p>
        </p:txBody>
      </p:sp>
      <p:pic>
        <p:nvPicPr>
          <p:cNvPr id="5" name="Picture 4">
            <a:extLst>
              <a:ext uri="{FF2B5EF4-FFF2-40B4-BE49-F238E27FC236}">
                <a16:creationId xmlns:a16="http://schemas.microsoft.com/office/drawing/2014/main" id="{013F02A5-87D3-5571-1406-29F134E3D635}"/>
              </a:ext>
            </a:extLst>
          </p:cNvPr>
          <p:cNvPicPr>
            <a:picLocks noChangeAspect="1"/>
          </p:cNvPicPr>
          <p:nvPr/>
        </p:nvPicPr>
        <p:blipFill>
          <a:blip r:embed="rId3"/>
          <a:srcRect l="1289"/>
          <a:stretch>
            <a:fillRect/>
          </a:stretch>
        </p:blipFill>
        <p:spPr>
          <a:xfrm>
            <a:off x="6833707" y="1620375"/>
            <a:ext cx="4166122" cy="466115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14642986"/>
      </p:ext>
    </p:extLst>
  </p:cSld>
  <p:clrMapOvr>
    <a:masterClrMapping/>
  </p:clrMapOvr>
  <p:extLst>
    <p:ext uri="{6950BFC3-D8DA-4A85-94F7-54DA5524770B}">
      <p188:commentRel xmlns:p188="http://schemas.microsoft.com/office/powerpoint/2018/8/main" r:id="rId2"/>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B928A-1330-60CB-5476-54395D3919F0}"/>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03CAB7C8-7136-27E9-03C4-B9226147E8BF}"/>
              </a:ext>
            </a:extLst>
          </p:cNvPr>
          <p:cNvGrpSpPr/>
          <p:nvPr/>
        </p:nvGrpSpPr>
        <p:grpSpPr>
          <a:xfrm>
            <a:off x="861511" y="982990"/>
            <a:ext cx="10468978" cy="4892020"/>
            <a:chOff x="562586" y="1416705"/>
            <a:chExt cx="10468978" cy="4892020"/>
          </a:xfrm>
        </p:grpSpPr>
        <p:pic>
          <p:nvPicPr>
            <p:cNvPr id="7" name="Picture 6" descr="A computer screen with icons&#10;&#10;Description automatically generated">
              <a:extLst>
                <a:ext uri="{FF2B5EF4-FFF2-40B4-BE49-F238E27FC236}">
                  <a16:creationId xmlns:a16="http://schemas.microsoft.com/office/drawing/2014/main" id="{A92F9FD4-BD48-7F04-6871-2790AA4B61F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47475" y="2160466"/>
              <a:ext cx="1811546" cy="1374665"/>
            </a:xfrm>
            <a:prstGeom prst="rect">
              <a:avLst/>
            </a:prstGeom>
          </p:spPr>
        </p:pic>
        <p:pic>
          <p:nvPicPr>
            <p:cNvPr id="8" name="Picture 7" descr="A diagram of a structure&#10;&#10;Description automatically generated">
              <a:extLst>
                <a:ext uri="{FF2B5EF4-FFF2-40B4-BE49-F238E27FC236}">
                  <a16:creationId xmlns:a16="http://schemas.microsoft.com/office/drawing/2014/main" id="{D0B5D005-A9A7-2ED3-3E2B-31344311363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47475" y="4972427"/>
              <a:ext cx="2086599" cy="1029008"/>
            </a:xfrm>
            <a:prstGeom prst="rect">
              <a:avLst/>
            </a:prstGeom>
          </p:spPr>
        </p:pic>
        <p:pic>
          <p:nvPicPr>
            <p:cNvPr id="9" name="Picture 8" descr="A diagram of a epd&#10;&#10;Description automatically generated">
              <a:extLst>
                <a:ext uri="{FF2B5EF4-FFF2-40B4-BE49-F238E27FC236}">
                  <a16:creationId xmlns:a16="http://schemas.microsoft.com/office/drawing/2014/main" id="{37D11FCD-53C6-8E89-F88A-1031BA5CD10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691070" y="3961710"/>
              <a:ext cx="2288710" cy="1178169"/>
            </a:xfrm>
            <a:prstGeom prst="rect">
              <a:avLst/>
            </a:prstGeom>
          </p:spPr>
        </p:pic>
        <p:pic>
          <p:nvPicPr>
            <p:cNvPr id="10" name="Picture 9" descr="A magnifying glass over a file&#10;&#10;Description automatically generated">
              <a:extLst>
                <a:ext uri="{FF2B5EF4-FFF2-40B4-BE49-F238E27FC236}">
                  <a16:creationId xmlns:a16="http://schemas.microsoft.com/office/drawing/2014/main" id="{16F0C41D-172B-53E0-1352-357D8D70B84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919313" y="2160466"/>
              <a:ext cx="2112251" cy="1166362"/>
            </a:xfrm>
            <a:prstGeom prst="rect">
              <a:avLst/>
            </a:prstGeom>
          </p:spPr>
        </p:pic>
        <p:pic>
          <p:nvPicPr>
            <p:cNvPr id="11" name="Picture 10" descr="A graphic of a globe and a diagram&#10;&#10;Description automatically generated">
              <a:extLst>
                <a:ext uri="{FF2B5EF4-FFF2-40B4-BE49-F238E27FC236}">
                  <a16:creationId xmlns:a16="http://schemas.microsoft.com/office/drawing/2014/main" id="{9DB65E8C-F199-1A46-EF20-40BF054338E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8919313" y="4972427"/>
              <a:ext cx="1883762" cy="1134459"/>
            </a:xfrm>
            <a:prstGeom prst="rect">
              <a:avLst/>
            </a:prstGeom>
          </p:spPr>
        </p:pic>
        <p:sp>
          <p:nvSpPr>
            <p:cNvPr id="12" name="Content Placeholder 6">
              <a:extLst>
                <a:ext uri="{FF2B5EF4-FFF2-40B4-BE49-F238E27FC236}">
                  <a16:creationId xmlns:a16="http://schemas.microsoft.com/office/drawing/2014/main" id="{944EF08A-0945-B1F4-73B0-5F1DD68F2A7F}"/>
                </a:ext>
              </a:extLst>
            </p:cNvPr>
            <p:cNvSpPr txBox="1">
              <a:spLocks/>
            </p:cNvSpPr>
            <p:nvPr/>
          </p:nvSpPr>
          <p:spPr>
            <a:xfrm>
              <a:off x="1080800" y="1448680"/>
              <a:ext cx="1839890" cy="387798"/>
            </a:xfrm>
            <a:prstGeom prst="rect">
              <a:avLst/>
            </a:prstGeom>
          </p:spPr>
          <p:txBody>
            <a:bodyPr wrap="square" lIns="0" tIns="0" rIns="0" bIns="0" anchor="t">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2800" b="1">
                  <a:solidFill>
                    <a:schemeClr val="accent4">
                      <a:lumMod val="25000"/>
                    </a:schemeClr>
                  </a:solidFill>
                </a:rPr>
                <a:t>SELECT PCR</a:t>
              </a:r>
              <a:endParaRPr lang="en-US" sz="2800" b="1">
                <a:solidFill>
                  <a:schemeClr val="accent4">
                    <a:lumMod val="25000"/>
                  </a:schemeClr>
                </a:solidFill>
              </a:endParaRPr>
            </a:p>
          </p:txBody>
        </p:sp>
        <p:sp>
          <p:nvSpPr>
            <p:cNvPr id="13" name="Content Placeholder 6">
              <a:extLst>
                <a:ext uri="{FF2B5EF4-FFF2-40B4-BE49-F238E27FC236}">
                  <a16:creationId xmlns:a16="http://schemas.microsoft.com/office/drawing/2014/main" id="{A2D38951-230F-EA0F-FC73-DC65F1219586}"/>
                </a:ext>
              </a:extLst>
            </p:cNvPr>
            <p:cNvSpPr txBox="1">
              <a:spLocks/>
            </p:cNvSpPr>
            <p:nvPr/>
          </p:nvSpPr>
          <p:spPr>
            <a:xfrm>
              <a:off x="1099849" y="4218705"/>
              <a:ext cx="2590327" cy="387798"/>
            </a:xfrm>
            <a:prstGeom prst="rect">
              <a:avLst/>
            </a:prstGeom>
          </p:spPr>
          <p:txBody>
            <a:bodyPr wrap="square" lIns="0" tIns="0" rIns="0" bIns="0">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2800" b="1">
                  <a:solidFill>
                    <a:schemeClr val="accent4">
                      <a:lumMod val="25000"/>
                    </a:schemeClr>
                  </a:solidFill>
                </a:rPr>
                <a:t>CONDUCT LCA</a:t>
              </a:r>
              <a:endParaRPr lang="en-UA" sz="2800" b="1">
                <a:solidFill>
                  <a:schemeClr val="accent4">
                    <a:lumMod val="25000"/>
                  </a:schemeClr>
                </a:solidFill>
              </a:endParaRPr>
            </a:p>
          </p:txBody>
        </p:sp>
        <p:sp>
          <p:nvSpPr>
            <p:cNvPr id="14" name="Content Placeholder 6">
              <a:extLst>
                <a:ext uri="{FF2B5EF4-FFF2-40B4-BE49-F238E27FC236}">
                  <a16:creationId xmlns:a16="http://schemas.microsoft.com/office/drawing/2014/main" id="{17059A70-46B2-0A07-A8F4-03CD0FFB69D5}"/>
                </a:ext>
              </a:extLst>
            </p:cNvPr>
            <p:cNvSpPr txBox="1">
              <a:spLocks/>
            </p:cNvSpPr>
            <p:nvPr/>
          </p:nvSpPr>
          <p:spPr>
            <a:xfrm>
              <a:off x="4691070" y="3070483"/>
              <a:ext cx="3569824" cy="775597"/>
            </a:xfrm>
            <a:prstGeom prst="rect">
              <a:avLst/>
            </a:prstGeom>
          </p:spPr>
          <p:txBody>
            <a:bodyPr wrap="square" lIns="0" tIns="0" rIns="0" bIns="0">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2800" b="1">
                  <a:solidFill>
                    <a:schemeClr val="accent4">
                      <a:lumMod val="25000"/>
                    </a:schemeClr>
                  </a:solidFill>
                </a:rPr>
                <a:t>COMPILE THE INFORMATION</a:t>
              </a:r>
              <a:endParaRPr lang="en-UA" sz="2800" b="1">
                <a:solidFill>
                  <a:schemeClr val="accent4">
                    <a:lumMod val="25000"/>
                  </a:schemeClr>
                </a:solidFill>
              </a:endParaRPr>
            </a:p>
          </p:txBody>
        </p:sp>
        <p:sp>
          <p:nvSpPr>
            <p:cNvPr id="15" name="Content Placeholder 6">
              <a:extLst>
                <a:ext uri="{FF2B5EF4-FFF2-40B4-BE49-F238E27FC236}">
                  <a16:creationId xmlns:a16="http://schemas.microsoft.com/office/drawing/2014/main" id="{62D0801D-2089-BE1A-0127-996FEDECB12A}"/>
                </a:ext>
              </a:extLst>
            </p:cNvPr>
            <p:cNvSpPr txBox="1">
              <a:spLocks/>
            </p:cNvSpPr>
            <p:nvPr/>
          </p:nvSpPr>
          <p:spPr>
            <a:xfrm>
              <a:off x="8859627" y="1416705"/>
              <a:ext cx="2155354" cy="775597"/>
            </a:xfrm>
            <a:prstGeom prst="rect">
              <a:avLst/>
            </a:prstGeom>
          </p:spPr>
          <p:txBody>
            <a:bodyPr wrap="square" lIns="0" tIns="0" rIns="0" bIns="0">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2800" b="1">
                  <a:solidFill>
                    <a:schemeClr val="accent4">
                      <a:lumMod val="25000"/>
                    </a:schemeClr>
                  </a:solidFill>
                </a:rPr>
                <a:t>EPD VERIFICATION</a:t>
              </a:r>
              <a:endParaRPr lang="en-UA" sz="2800" b="1">
                <a:solidFill>
                  <a:schemeClr val="accent4">
                    <a:lumMod val="25000"/>
                  </a:schemeClr>
                </a:solidFill>
              </a:endParaRPr>
            </a:p>
          </p:txBody>
        </p:sp>
        <p:sp>
          <p:nvSpPr>
            <p:cNvPr id="16" name="Content Placeholder 6">
              <a:extLst>
                <a:ext uri="{FF2B5EF4-FFF2-40B4-BE49-F238E27FC236}">
                  <a16:creationId xmlns:a16="http://schemas.microsoft.com/office/drawing/2014/main" id="{13665210-CFA9-F499-521D-4A2554A8A025}"/>
                </a:ext>
              </a:extLst>
            </p:cNvPr>
            <p:cNvSpPr txBox="1">
              <a:spLocks/>
            </p:cNvSpPr>
            <p:nvPr/>
          </p:nvSpPr>
          <p:spPr>
            <a:xfrm>
              <a:off x="8824775" y="4213115"/>
              <a:ext cx="2072838" cy="775597"/>
            </a:xfrm>
            <a:prstGeom prst="rect">
              <a:avLst/>
            </a:prstGeom>
          </p:spPr>
          <p:txBody>
            <a:bodyPr wrap="square" lIns="0" tIns="0" rIns="0" bIns="0">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GB" sz="2800" b="1">
                  <a:solidFill>
                    <a:schemeClr val="accent4">
                      <a:lumMod val="25000"/>
                    </a:schemeClr>
                  </a:solidFill>
                </a:rPr>
                <a:t>EPD PUBLICATION</a:t>
              </a:r>
              <a:endParaRPr lang="en-UA" sz="2800" b="1">
                <a:solidFill>
                  <a:schemeClr val="accent4">
                    <a:lumMod val="25000"/>
                  </a:schemeClr>
                </a:solidFill>
              </a:endParaRPr>
            </a:p>
          </p:txBody>
        </p:sp>
        <p:sp>
          <p:nvSpPr>
            <p:cNvPr id="17" name="Content Placeholder 6">
              <a:extLst>
                <a:ext uri="{FF2B5EF4-FFF2-40B4-BE49-F238E27FC236}">
                  <a16:creationId xmlns:a16="http://schemas.microsoft.com/office/drawing/2014/main" id="{233C73D7-C1BC-9492-396C-459BA12AE8EB}"/>
                </a:ext>
              </a:extLst>
            </p:cNvPr>
            <p:cNvSpPr txBox="1">
              <a:spLocks/>
            </p:cNvSpPr>
            <p:nvPr/>
          </p:nvSpPr>
          <p:spPr>
            <a:xfrm>
              <a:off x="562587" y="1562754"/>
              <a:ext cx="288000" cy="288000"/>
            </a:xfrm>
            <a:prstGeom prst="rect">
              <a:avLst/>
            </a:prstGeom>
            <a:solidFill>
              <a:srgbClr val="325F52"/>
            </a:solidFill>
          </p:spPr>
          <p:txBody>
            <a:bodyPr wrap="square" lIns="0" tIns="0" rIns="0" bIns="0" anchor="ctr" anchorCtr="0">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200" b="1">
                  <a:solidFill>
                    <a:schemeClr val="bg1"/>
                  </a:solidFill>
                </a:rPr>
                <a:t>1</a:t>
              </a:r>
              <a:endParaRPr lang="en-UA" sz="1200" b="1">
                <a:solidFill>
                  <a:schemeClr val="bg1"/>
                </a:solidFill>
              </a:endParaRPr>
            </a:p>
          </p:txBody>
        </p:sp>
        <p:sp>
          <p:nvSpPr>
            <p:cNvPr id="18" name="Content Placeholder 6">
              <a:extLst>
                <a:ext uri="{FF2B5EF4-FFF2-40B4-BE49-F238E27FC236}">
                  <a16:creationId xmlns:a16="http://schemas.microsoft.com/office/drawing/2014/main" id="{D8F5F0C2-2702-0624-F130-DF815157F4E4}"/>
                </a:ext>
              </a:extLst>
            </p:cNvPr>
            <p:cNvSpPr txBox="1">
              <a:spLocks/>
            </p:cNvSpPr>
            <p:nvPr/>
          </p:nvSpPr>
          <p:spPr>
            <a:xfrm>
              <a:off x="562586" y="4453783"/>
              <a:ext cx="288000" cy="288000"/>
            </a:xfrm>
            <a:prstGeom prst="rect">
              <a:avLst/>
            </a:prstGeom>
            <a:solidFill>
              <a:srgbClr val="325F52"/>
            </a:solidFill>
          </p:spPr>
          <p:txBody>
            <a:bodyPr wrap="square" lIns="0" tIns="0" rIns="0" bIns="0" anchor="ctr" anchorCtr="0">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200" b="1">
                  <a:solidFill>
                    <a:schemeClr val="bg1"/>
                  </a:solidFill>
                </a:rPr>
                <a:t>2</a:t>
              </a:r>
              <a:endParaRPr lang="en-UA" sz="1200" b="1">
                <a:solidFill>
                  <a:schemeClr val="bg1"/>
                </a:solidFill>
              </a:endParaRPr>
            </a:p>
          </p:txBody>
        </p:sp>
        <p:sp>
          <p:nvSpPr>
            <p:cNvPr id="19" name="Content Placeholder 6">
              <a:extLst>
                <a:ext uri="{FF2B5EF4-FFF2-40B4-BE49-F238E27FC236}">
                  <a16:creationId xmlns:a16="http://schemas.microsoft.com/office/drawing/2014/main" id="{CBBE4A41-3273-FC44-FBCC-9F0302B82453}"/>
                </a:ext>
              </a:extLst>
            </p:cNvPr>
            <p:cNvSpPr txBox="1">
              <a:spLocks/>
            </p:cNvSpPr>
            <p:nvPr/>
          </p:nvSpPr>
          <p:spPr>
            <a:xfrm>
              <a:off x="4043341" y="3482126"/>
              <a:ext cx="288000" cy="288000"/>
            </a:xfrm>
            <a:prstGeom prst="rect">
              <a:avLst/>
            </a:prstGeom>
            <a:solidFill>
              <a:srgbClr val="325F52"/>
            </a:solidFill>
          </p:spPr>
          <p:txBody>
            <a:bodyPr wrap="square" lIns="0" tIns="0" rIns="0" bIns="0" anchor="ctr" anchorCtr="0">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200" b="1">
                  <a:solidFill>
                    <a:schemeClr val="bg1"/>
                  </a:solidFill>
                </a:rPr>
                <a:t>3</a:t>
              </a:r>
              <a:endParaRPr lang="en-UA" sz="1200" b="1">
                <a:solidFill>
                  <a:schemeClr val="bg1"/>
                </a:solidFill>
              </a:endParaRPr>
            </a:p>
          </p:txBody>
        </p:sp>
        <p:sp>
          <p:nvSpPr>
            <p:cNvPr id="20" name="Content Placeholder 6">
              <a:extLst>
                <a:ext uri="{FF2B5EF4-FFF2-40B4-BE49-F238E27FC236}">
                  <a16:creationId xmlns:a16="http://schemas.microsoft.com/office/drawing/2014/main" id="{CB90CE6D-A2AD-B8CE-8190-4EEE7663AC31}"/>
                </a:ext>
              </a:extLst>
            </p:cNvPr>
            <p:cNvSpPr txBox="1">
              <a:spLocks/>
            </p:cNvSpPr>
            <p:nvPr/>
          </p:nvSpPr>
          <p:spPr>
            <a:xfrm>
              <a:off x="8260897" y="1562753"/>
              <a:ext cx="288000" cy="288000"/>
            </a:xfrm>
            <a:prstGeom prst="rect">
              <a:avLst/>
            </a:prstGeom>
            <a:solidFill>
              <a:srgbClr val="325F52"/>
            </a:solidFill>
          </p:spPr>
          <p:txBody>
            <a:bodyPr wrap="square" lIns="0" tIns="0" rIns="0" bIns="0" anchor="ctr" anchorCtr="0">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200" b="1">
                  <a:solidFill>
                    <a:schemeClr val="bg1"/>
                  </a:solidFill>
                </a:rPr>
                <a:t>4</a:t>
              </a:r>
              <a:endParaRPr lang="en-UA" sz="1200" b="1">
                <a:solidFill>
                  <a:schemeClr val="bg1"/>
                </a:solidFill>
              </a:endParaRPr>
            </a:p>
          </p:txBody>
        </p:sp>
        <p:sp>
          <p:nvSpPr>
            <p:cNvPr id="21" name="Content Placeholder 6">
              <a:extLst>
                <a:ext uri="{FF2B5EF4-FFF2-40B4-BE49-F238E27FC236}">
                  <a16:creationId xmlns:a16="http://schemas.microsoft.com/office/drawing/2014/main" id="{30D2F890-73C3-7B86-86A8-ED1137BCD4E1}"/>
                </a:ext>
              </a:extLst>
            </p:cNvPr>
            <p:cNvSpPr txBox="1">
              <a:spLocks/>
            </p:cNvSpPr>
            <p:nvPr/>
          </p:nvSpPr>
          <p:spPr>
            <a:xfrm>
              <a:off x="8260897" y="4453783"/>
              <a:ext cx="288000" cy="288000"/>
            </a:xfrm>
            <a:prstGeom prst="rect">
              <a:avLst/>
            </a:prstGeom>
            <a:solidFill>
              <a:srgbClr val="325F52"/>
            </a:solidFill>
          </p:spPr>
          <p:txBody>
            <a:bodyPr wrap="square" lIns="0" tIns="0" rIns="0" bIns="0" anchor="ctr" anchorCtr="0">
              <a:spAutoFit/>
            </a:bodyPr>
            <a:lstStyle>
              <a:lvl1pPr marL="342900" indent="-342900" algn="l" defTabSz="685800" rtl="0" eaLnBrk="1" latinLnBrk="0" hangingPunct="1">
                <a:lnSpc>
                  <a:spcPct val="90000"/>
                </a:lnSpc>
                <a:spcBef>
                  <a:spcPts val="750"/>
                </a:spcBef>
                <a:buFont typeface="Arial" panose="020B0604020202020204" pitchFamily="34" charset="0"/>
                <a:buChar char="•"/>
                <a:defRPr sz="26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GB" sz="1200" b="1">
                  <a:solidFill>
                    <a:schemeClr val="bg1"/>
                  </a:solidFill>
                </a:rPr>
                <a:t>5</a:t>
              </a:r>
              <a:endParaRPr lang="en-UA" sz="1200" b="1">
                <a:solidFill>
                  <a:schemeClr val="bg1"/>
                </a:solidFill>
              </a:endParaRPr>
            </a:p>
          </p:txBody>
        </p:sp>
        <p:cxnSp>
          <p:nvCxnSpPr>
            <p:cNvPr id="22" name="Straight Connector 21">
              <a:extLst>
                <a:ext uri="{FF2B5EF4-FFF2-40B4-BE49-F238E27FC236}">
                  <a16:creationId xmlns:a16="http://schemas.microsoft.com/office/drawing/2014/main" id="{98A42AF6-EFBC-4124-E95E-45C6B00D8563}"/>
                </a:ext>
              </a:extLst>
            </p:cNvPr>
            <p:cNvCxnSpPr>
              <a:stCxn id="17" idx="2"/>
              <a:endCxn id="18" idx="0"/>
            </p:cNvCxnSpPr>
            <p:nvPr/>
          </p:nvCxnSpPr>
          <p:spPr>
            <a:xfrm flipH="1">
              <a:off x="706586" y="1850754"/>
              <a:ext cx="1" cy="26030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4BE5409-5EB4-B930-38FB-E5AE80002EEB}"/>
                </a:ext>
              </a:extLst>
            </p:cNvPr>
            <p:cNvCxnSpPr>
              <a:stCxn id="20" idx="2"/>
              <a:endCxn id="21" idx="0"/>
            </p:cNvCxnSpPr>
            <p:nvPr/>
          </p:nvCxnSpPr>
          <p:spPr>
            <a:xfrm>
              <a:off x="8404897" y="1850753"/>
              <a:ext cx="0" cy="260303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Elbow Connector 49">
              <a:extLst>
                <a:ext uri="{FF2B5EF4-FFF2-40B4-BE49-F238E27FC236}">
                  <a16:creationId xmlns:a16="http://schemas.microsoft.com/office/drawing/2014/main" id="{C650A16F-00B2-01FB-59CA-AB7C615E72FF}"/>
                </a:ext>
              </a:extLst>
            </p:cNvPr>
            <p:cNvCxnSpPr>
              <a:stCxn id="19" idx="0"/>
              <a:endCxn id="20" idx="1"/>
            </p:cNvCxnSpPr>
            <p:nvPr/>
          </p:nvCxnSpPr>
          <p:spPr>
            <a:xfrm rot="5400000" flipH="1" flipV="1">
              <a:off x="5336433" y="557662"/>
              <a:ext cx="1775373" cy="4073556"/>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5" name="Elbow Connector 53">
              <a:extLst>
                <a:ext uri="{FF2B5EF4-FFF2-40B4-BE49-F238E27FC236}">
                  <a16:creationId xmlns:a16="http://schemas.microsoft.com/office/drawing/2014/main" id="{3569948E-F502-3C50-4700-1FDB3DA20292}"/>
                </a:ext>
              </a:extLst>
            </p:cNvPr>
            <p:cNvCxnSpPr>
              <a:stCxn id="18" idx="2"/>
              <a:endCxn id="19" idx="2"/>
            </p:cNvCxnSpPr>
            <p:nvPr/>
          </p:nvCxnSpPr>
          <p:spPr>
            <a:xfrm rot="5400000" flipH="1" flipV="1">
              <a:off x="1961134" y="2515577"/>
              <a:ext cx="971657" cy="3480755"/>
            </a:xfrm>
            <a:prstGeom prst="bentConnector3">
              <a:avLst>
                <a:gd name="adj1" fmla="val -162447"/>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B7DA9A-26B3-54FF-B7F0-FB8153E3B044}"/>
                </a:ext>
              </a:extLst>
            </p:cNvPr>
            <p:cNvCxnSpPr>
              <a:cxnSpLocks/>
              <a:stCxn id="21" idx="2"/>
            </p:cNvCxnSpPr>
            <p:nvPr/>
          </p:nvCxnSpPr>
          <p:spPr>
            <a:xfrm>
              <a:off x="8404897" y="4741783"/>
              <a:ext cx="0" cy="1566942"/>
            </a:xfrm>
            <a:prstGeom prst="line">
              <a:avLst/>
            </a:prstGeom>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5E9DE975-9258-FC91-AD0D-FAA52B1FC3F2}"/>
              </a:ext>
            </a:extLst>
          </p:cNvPr>
          <p:cNvSpPr/>
          <p:nvPr/>
        </p:nvSpPr>
        <p:spPr>
          <a:xfrm>
            <a:off x="481047" y="979073"/>
            <a:ext cx="3892535" cy="4866583"/>
          </a:xfrm>
          <a:prstGeom prst="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sv-SE"/>
          </a:p>
        </p:txBody>
      </p:sp>
    </p:spTree>
    <p:extLst>
      <p:ext uri="{BB962C8B-B14F-4D97-AF65-F5344CB8AC3E}">
        <p14:creationId xmlns:p14="http://schemas.microsoft.com/office/powerpoint/2010/main" val="122671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D5AF6-DAAA-2E02-917D-CA7D6DCCE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CC3FF-29D6-C6C5-2F51-763226F701A4}"/>
              </a:ext>
            </a:extLst>
          </p:cNvPr>
          <p:cNvSpPr>
            <a:spLocks noGrp="1"/>
          </p:cNvSpPr>
          <p:nvPr>
            <p:ph type="title"/>
          </p:nvPr>
        </p:nvSpPr>
        <p:spPr>
          <a:xfrm>
            <a:off x="263524" y="765175"/>
            <a:ext cx="8791023" cy="715835"/>
          </a:xfrm>
        </p:spPr>
        <p:txBody>
          <a:bodyPr/>
          <a:lstStyle/>
          <a:p>
            <a:r>
              <a:rPr lang="sv-SE">
                <a:latin typeface="Inter"/>
              </a:rPr>
              <a:t>What is a PCR and </a:t>
            </a:r>
            <a:r>
              <a:rPr lang="sv-SE" err="1">
                <a:latin typeface="Inter"/>
              </a:rPr>
              <a:t>why</a:t>
            </a:r>
            <a:r>
              <a:rPr lang="sv-SE">
                <a:latin typeface="Inter"/>
              </a:rPr>
              <a:t> it </a:t>
            </a:r>
            <a:r>
              <a:rPr lang="sv-SE" err="1">
                <a:latin typeface="Inter"/>
              </a:rPr>
              <a:t>matters</a:t>
            </a:r>
            <a:endParaRPr lang="en-US" err="1"/>
          </a:p>
        </p:txBody>
      </p:sp>
      <p:sp>
        <p:nvSpPr>
          <p:cNvPr id="3" name="Text Placeholder 2">
            <a:extLst>
              <a:ext uri="{FF2B5EF4-FFF2-40B4-BE49-F238E27FC236}">
                <a16:creationId xmlns:a16="http://schemas.microsoft.com/office/drawing/2014/main" id="{D2FAD516-69A5-4757-0F7B-BC234E371D5F}"/>
              </a:ext>
            </a:extLst>
          </p:cNvPr>
          <p:cNvSpPr>
            <a:spLocks noGrp="1"/>
          </p:cNvSpPr>
          <p:nvPr>
            <p:ph type="body" sz="quarter" idx="10"/>
          </p:nvPr>
        </p:nvSpPr>
        <p:spPr/>
        <p:txBody>
          <a:bodyPr vert="horz" lIns="0" tIns="0" rIns="0" bIns="0" rtlCol="0" anchor="t">
            <a:noAutofit/>
          </a:bodyPr>
          <a:lstStyle/>
          <a:p>
            <a:pPr marL="179070" indent="-179070"/>
            <a:r>
              <a:rPr lang="en-US"/>
              <a:t>PCR – Product Category rules </a:t>
            </a:r>
          </a:p>
          <a:p>
            <a:pPr marL="179070" indent="-179070"/>
            <a:r>
              <a:rPr lang="en-US"/>
              <a:t>Provides rules and guidelines for how an LCA is to be conducted for a particular product category and thereby publishing the EPD</a:t>
            </a:r>
          </a:p>
          <a:p>
            <a:pPr marL="179070" indent="-179070"/>
            <a:r>
              <a:rPr lang="en-US"/>
              <a:t>PCRs try to ensure that consistent LCA results are calculated when following the rules </a:t>
            </a:r>
          </a:p>
          <a:p>
            <a:pPr marL="179070" indent="-179070"/>
            <a:r>
              <a:rPr lang="en-US"/>
              <a:t>Provides rules that promote comparability </a:t>
            </a:r>
          </a:p>
          <a:p>
            <a:pPr marL="179070" indent="-179070"/>
            <a:endParaRPr lang="en-US"/>
          </a:p>
          <a:p>
            <a:pPr marL="0" indent="0">
              <a:buNone/>
            </a:pPr>
            <a:endParaRPr lang="en-US"/>
          </a:p>
          <a:p>
            <a:pPr marL="0" indent="0">
              <a:buNone/>
            </a:pPr>
            <a:endParaRPr lang="sv-SE"/>
          </a:p>
        </p:txBody>
      </p:sp>
    </p:spTree>
    <p:extLst>
      <p:ext uri="{BB962C8B-B14F-4D97-AF65-F5344CB8AC3E}">
        <p14:creationId xmlns:p14="http://schemas.microsoft.com/office/powerpoint/2010/main" val="20417705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B1F9D-2C59-21E7-4277-5BAA554B7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58A59C-446B-9A0F-9254-4608ED306DB6}"/>
              </a:ext>
            </a:extLst>
          </p:cNvPr>
          <p:cNvSpPr>
            <a:spLocks noGrp="1"/>
          </p:cNvSpPr>
          <p:nvPr>
            <p:ph type="title"/>
          </p:nvPr>
        </p:nvSpPr>
        <p:spPr>
          <a:xfrm>
            <a:off x="263524" y="765175"/>
            <a:ext cx="8791023" cy="715835"/>
          </a:xfrm>
        </p:spPr>
        <p:txBody>
          <a:bodyPr/>
          <a:lstStyle/>
          <a:p>
            <a:r>
              <a:rPr lang="sv-SE">
                <a:latin typeface="Inter"/>
              </a:rPr>
              <a:t>What is a PCR and </a:t>
            </a:r>
            <a:r>
              <a:rPr lang="sv-SE" err="1">
                <a:latin typeface="Inter"/>
              </a:rPr>
              <a:t>why</a:t>
            </a:r>
            <a:r>
              <a:rPr lang="sv-SE">
                <a:latin typeface="Inter"/>
              </a:rPr>
              <a:t> it </a:t>
            </a:r>
            <a:r>
              <a:rPr lang="sv-SE" err="1">
                <a:latin typeface="Inter"/>
              </a:rPr>
              <a:t>matters</a:t>
            </a:r>
            <a:endParaRPr lang="en-US" err="1"/>
          </a:p>
        </p:txBody>
      </p:sp>
      <p:sp>
        <p:nvSpPr>
          <p:cNvPr id="3" name="Text Placeholder 2">
            <a:extLst>
              <a:ext uri="{FF2B5EF4-FFF2-40B4-BE49-F238E27FC236}">
                <a16:creationId xmlns:a16="http://schemas.microsoft.com/office/drawing/2014/main" id="{36D197A0-B08C-F1E3-3369-5B02C4E2C7AC}"/>
              </a:ext>
            </a:extLst>
          </p:cNvPr>
          <p:cNvSpPr>
            <a:spLocks noGrp="1"/>
          </p:cNvSpPr>
          <p:nvPr>
            <p:ph type="body" sz="quarter" idx="10"/>
          </p:nvPr>
        </p:nvSpPr>
        <p:spPr/>
        <p:txBody>
          <a:bodyPr vert="horz" lIns="0" tIns="0" rIns="0" bIns="0" rtlCol="0" anchor="t">
            <a:noAutofit/>
          </a:bodyPr>
          <a:lstStyle/>
          <a:p>
            <a:pPr marL="285750" indent="-285750">
              <a:buFont typeface="Arial,Sans-Serif" pitchFamily="2" charset="2"/>
              <a:buChar char="•"/>
            </a:pPr>
            <a:r>
              <a:rPr lang="en-US" dirty="0"/>
              <a:t> </a:t>
            </a:r>
            <a:r>
              <a:rPr lang="en-US">
                <a:latin typeface="Arial"/>
                <a:cs typeface="Arial"/>
              </a:rPr>
              <a:t>The GPI serve as the primary reference. </a:t>
            </a:r>
            <a:endParaRPr lang="en-US">
              <a:solidFill>
                <a:srgbClr val="000000"/>
              </a:solidFill>
              <a:latin typeface="Arial"/>
              <a:cs typeface="Arial"/>
            </a:endParaRPr>
          </a:p>
          <a:p>
            <a:pPr marL="285750" indent="-285750">
              <a:buFont typeface="Arial,Sans-Serif" pitchFamily="2" charset="2"/>
              <a:buChar char="•"/>
            </a:pPr>
            <a:r>
              <a:rPr lang="en-US">
                <a:latin typeface="Arial"/>
                <a:cs typeface="Arial"/>
              </a:rPr>
              <a:t>The development process must comply with ISO TS/14027.</a:t>
            </a:r>
            <a:endParaRPr lang="en-US">
              <a:solidFill>
                <a:srgbClr val="000000"/>
              </a:solidFill>
              <a:latin typeface="Arial"/>
              <a:cs typeface="Arial"/>
            </a:endParaRPr>
          </a:p>
          <a:p>
            <a:pPr marL="285750" indent="-285750">
              <a:buFont typeface="Arial,Sans-Serif" pitchFamily="2" charset="2"/>
              <a:buChar char="•"/>
            </a:pPr>
            <a:r>
              <a:rPr lang="en-US">
                <a:latin typeface="Arial"/>
                <a:cs typeface="Arial"/>
              </a:rPr>
              <a:t>They must be based on one or more LCA studies representing the full product life cycle conducted according to ISO 14044. </a:t>
            </a:r>
            <a:endParaRPr lang="en-US">
              <a:solidFill>
                <a:srgbClr val="000000"/>
              </a:solidFill>
              <a:latin typeface="Arial"/>
              <a:cs typeface="Arial"/>
            </a:endParaRPr>
          </a:p>
          <a:p>
            <a:pPr marL="285750" indent="-285750">
              <a:buFont typeface="Arial,Sans-Serif" pitchFamily="2" charset="2"/>
              <a:buChar char="•"/>
            </a:pPr>
            <a:r>
              <a:rPr lang="en-US">
                <a:latin typeface="Arial"/>
                <a:cs typeface="Arial"/>
              </a:rPr>
              <a:t>Comply with sector standards when relevant</a:t>
            </a:r>
            <a:endParaRPr lang="en-US">
              <a:solidFill>
                <a:srgbClr val="000000"/>
              </a:solidFill>
              <a:latin typeface="Arial"/>
              <a:cs typeface="Arial"/>
            </a:endParaRPr>
          </a:p>
          <a:p>
            <a:pPr marL="644525" lvl="1" indent="-285750">
              <a:buFont typeface="Arial,Sans-Serif" pitchFamily="2" charset="2"/>
              <a:buChar char="•"/>
            </a:pPr>
            <a:r>
              <a:rPr lang="en-US">
                <a:latin typeface="Arial"/>
                <a:cs typeface="Arial"/>
              </a:rPr>
              <a:t>For instance, construction products PCR should comply with</a:t>
            </a:r>
            <a:r>
              <a:rPr lang="en-US" dirty="0">
                <a:latin typeface="Arial"/>
                <a:cs typeface="Arial"/>
              </a:rPr>
              <a:t> EN 15804. </a:t>
            </a:r>
            <a:endParaRPr lang="en-US" dirty="0">
              <a:solidFill>
                <a:srgbClr val="000000"/>
              </a:solidFill>
              <a:latin typeface="Arial"/>
              <a:cs typeface="Arial"/>
            </a:endParaRPr>
          </a:p>
          <a:p>
            <a:pPr marL="179070" indent="-179070"/>
            <a:endParaRPr lang="en-US"/>
          </a:p>
          <a:p>
            <a:pPr marL="0" indent="0">
              <a:buNone/>
            </a:pPr>
            <a:endParaRPr lang="en-US"/>
          </a:p>
          <a:p>
            <a:pPr marL="0" indent="0">
              <a:buNone/>
            </a:pPr>
            <a:endParaRPr lang="sv-SE"/>
          </a:p>
        </p:txBody>
      </p:sp>
    </p:spTree>
    <p:extLst>
      <p:ext uri="{BB962C8B-B14F-4D97-AF65-F5344CB8AC3E}">
        <p14:creationId xmlns:p14="http://schemas.microsoft.com/office/powerpoint/2010/main" val="3761062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F570E-FABE-28E1-11E9-756CF1084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848E81-CDD6-9B01-DFB2-88355C0CBA97}"/>
              </a:ext>
            </a:extLst>
          </p:cNvPr>
          <p:cNvSpPr>
            <a:spLocks noGrp="1"/>
          </p:cNvSpPr>
          <p:nvPr>
            <p:ph type="title"/>
          </p:nvPr>
        </p:nvSpPr>
        <p:spPr>
          <a:xfrm>
            <a:off x="263525" y="765616"/>
            <a:ext cx="5580035" cy="715835"/>
          </a:xfrm>
        </p:spPr>
        <p:txBody>
          <a:bodyPr wrap="square" anchor="t">
            <a:normAutofit/>
          </a:bodyPr>
          <a:lstStyle/>
          <a:p>
            <a:r>
              <a:rPr lang="en-GB"/>
              <a:t>Banana Bread Analogy </a:t>
            </a:r>
            <a:endParaRPr lang="en-GB" noProof="0"/>
          </a:p>
        </p:txBody>
      </p:sp>
      <p:pic>
        <p:nvPicPr>
          <p:cNvPr id="5" name="Picture 4">
            <a:extLst>
              <a:ext uri="{FF2B5EF4-FFF2-40B4-BE49-F238E27FC236}">
                <a16:creationId xmlns:a16="http://schemas.microsoft.com/office/drawing/2014/main" id="{72765E94-64BC-E9E1-572E-C5A94FF6F1D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903623" y="765175"/>
            <a:ext cx="4480753" cy="5583493"/>
          </a:xfrm>
          <a:prstGeom prst="rect">
            <a:avLst/>
          </a:prstGeom>
          <a:noFill/>
        </p:spPr>
      </p:pic>
      <p:sp>
        <p:nvSpPr>
          <p:cNvPr id="6" name="TextBox 5">
            <a:extLst>
              <a:ext uri="{FF2B5EF4-FFF2-40B4-BE49-F238E27FC236}">
                <a16:creationId xmlns:a16="http://schemas.microsoft.com/office/drawing/2014/main" id="{FF9D41E5-3D3C-A305-8DDC-FB520BB0DDC4}"/>
              </a:ext>
            </a:extLst>
          </p:cNvPr>
          <p:cNvSpPr txBox="1"/>
          <p:nvPr/>
        </p:nvSpPr>
        <p:spPr>
          <a:xfrm>
            <a:off x="9128951" y="6240946"/>
            <a:ext cx="2255425" cy="107722"/>
          </a:xfrm>
          <a:prstGeom prst="rect">
            <a:avLst/>
          </a:prstGeom>
          <a:solidFill>
            <a:srgbClr val="000000"/>
          </a:solidFill>
        </p:spPr>
        <p:txBody>
          <a:bodyPr wrap="none" lIns="0" tIns="0" rIns="0" bIns="0" rtlCol="0">
            <a:spAutoFit/>
          </a:bodyPr>
          <a:lstStyle/>
          <a:p>
            <a:pPr algn="r">
              <a:spcAft>
                <a:spcPts val="600"/>
              </a:spcAft>
            </a:pPr>
            <a:r>
              <a:rPr lang="sv-SE" sz="700">
                <a:solidFill>
                  <a:srgbClr val="FFFFFF"/>
                </a:solidFill>
                <a:hlinkClick r:id="rId3" tooltip="https://arcticgardenstudio.blogspot.com/2012/02/roasted-banana-bread-with-cream-cheese.html">
                  <a:extLst>
                    <a:ext uri="{A12FA001-AC4F-418D-AE19-62706E023703}">
                      <ahyp:hlinkClr xmlns:ahyp="http://schemas.microsoft.com/office/drawing/2018/hyperlinkcolor" val="tx"/>
                    </a:ext>
                  </a:extLst>
                </a:hlinkClick>
              </a:rPr>
              <a:t>This Photo</a:t>
            </a:r>
            <a:r>
              <a:rPr lang="sv-SE" sz="700">
                <a:solidFill>
                  <a:srgbClr val="FFFFFF"/>
                </a:solidFill>
              </a:rPr>
              <a:t> by Unknown Author is licensed under </a:t>
            </a:r>
            <a:r>
              <a:rPr lang="sv-SE"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sv-SE" sz="700">
              <a:solidFill>
                <a:srgbClr val="FFFFFF"/>
              </a:solidFill>
            </a:endParaRPr>
          </a:p>
        </p:txBody>
      </p:sp>
    </p:spTree>
    <p:extLst>
      <p:ext uri="{BB962C8B-B14F-4D97-AF65-F5344CB8AC3E}">
        <p14:creationId xmlns:p14="http://schemas.microsoft.com/office/powerpoint/2010/main" val="22795337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54DFF-E491-DF15-C080-D314797D2A9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C41B141E-FB34-C02D-2A68-9CA525D2C57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59316" y="397867"/>
            <a:ext cx="2680432" cy="57955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569D7DFC-21EE-BDD5-A7C4-46F9EC74383F}"/>
              </a:ext>
            </a:extLst>
          </p:cNvPr>
          <p:cNvPicPr>
            <a:picLocks noChangeAspect="1"/>
          </p:cNvPicPr>
          <p:nvPr/>
        </p:nvPicPr>
        <p:blipFill>
          <a:blip r:embed="rId3"/>
          <a:stretch>
            <a:fillRect/>
          </a:stretch>
        </p:blipFill>
        <p:spPr>
          <a:xfrm>
            <a:off x="5265424" y="496287"/>
            <a:ext cx="3973659" cy="4940417"/>
          </a:xfrm>
          <a:prstGeom prst="rect">
            <a:avLst/>
          </a:prstGeom>
        </p:spPr>
      </p:pic>
    </p:spTree>
    <p:extLst>
      <p:ext uri="{BB962C8B-B14F-4D97-AF65-F5344CB8AC3E}">
        <p14:creationId xmlns:p14="http://schemas.microsoft.com/office/powerpoint/2010/main" val="2577231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4635C-AF4A-84A4-FBA1-00E084EFD9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841C39-6FE1-F864-9C30-97E61C7F1177}"/>
              </a:ext>
            </a:extLst>
          </p:cNvPr>
          <p:cNvSpPr>
            <a:spLocks noGrp="1"/>
          </p:cNvSpPr>
          <p:nvPr>
            <p:ph type="title"/>
          </p:nvPr>
        </p:nvSpPr>
        <p:spPr>
          <a:xfrm>
            <a:off x="263524" y="765175"/>
            <a:ext cx="8791023" cy="715835"/>
          </a:xfrm>
        </p:spPr>
        <p:txBody>
          <a:bodyPr/>
          <a:lstStyle/>
          <a:p>
            <a:r>
              <a:rPr lang="sv-SE">
                <a:latin typeface="Inter"/>
              </a:rPr>
              <a:t>What is a PCR and </a:t>
            </a:r>
            <a:r>
              <a:rPr lang="sv-SE" err="1">
                <a:latin typeface="Inter"/>
              </a:rPr>
              <a:t>why</a:t>
            </a:r>
            <a:r>
              <a:rPr lang="sv-SE">
                <a:latin typeface="Inter"/>
              </a:rPr>
              <a:t> it </a:t>
            </a:r>
            <a:r>
              <a:rPr lang="sv-SE" err="1">
                <a:latin typeface="Inter"/>
              </a:rPr>
              <a:t>matters</a:t>
            </a:r>
            <a:endParaRPr lang="en-US" err="1"/>
          </a:p>
        </p:txBody>
      </p:sp>
      <p:sp>
        <p:nvSpPr>
          <p:cNvPr id="3" name="Text Placeholder 2">
            <a:extLst>
              <a:ext uri="{FF2B5EF4-FFF2-40B4-BE49-F238E27FC236}">
                <a16:creationId xmlns:a16="http://schemas.microsoft.com/office/drawing/2014/main" id="{F37162D5-12C7-25E2-39A1-5BA4EDAC424A}"/>
              </a:ext>
            </a:extLst>
          </p:cNvPr>
          <p:cNvSpPr>
            <a:spLocks noGrp="1"/>
          </p:cNvSpPr>
          <p:nvPr>
            <p:ph type="body" sz="quarter" idx="10"/>
          </p:nvPr>
        </p:nvSpPr>
        <p:spPr/>
        <p:txBody>
          <a:bodyPr vert="horz" lIns="0" tIns="0" rIns="0" bIns="0" rtlCol="0" anchor="t">
            <a:noAutofit/>
          </a:bodyPr>
          <a:lstStyle/>
          <a:p>
            <a:pPr marL="179070" indent="-179070"/>
            <a:r>
              <a:rPr lang="en-US"/>
              <a:t>We need an agreed upon way of conducting LCAs </a:t>
            </a:r>
          </a:p>
          <a:p>
            <a:pPr marL="179070" indent="-179070"/>
            <a:r>
              <a:rPr lang="en-US"/>
              <a:t>Different expertise and experiences </a:t>
            </a:r>
          </a:p>
          <a:p>
            <a:pPr marL="179070" indent="-179070"/>
            <a:r>
              <a:rPr lang="en-US"/>
              <a:t>Different ways of handling modelling and allocation choices </a:t>
            </a:r>
          </a:p>
          <a:p>
            <a:pPr marL="179070" indent="-179070"/>
            <a:r>
              <a:rPr lang="en-US"/>
              <a:t>PCR Team helps administer PCR developments and ensures rules are developed according to underlying standards and transparently. </a:t>
            </a:r>
          </a:p>
          <a:p>
            <a:pPr marL="0" indent="0">
              <a:buNone/>
            </a:pPr>
            <a:endParaRPr lang="en-US"/>
          </a:p>
          <a:p>
            <a:pPr marL="0" indent="0">
              <a:buNone/>
            </a:pPr>
            <a:endParaRPr lang="sv-SE"/>
          </a:p>
        </p:txBody>
      </p:sp>
    </p:spTree>
    <p:extLst>
      <p:ext uri="{BB962C8B-B14F-4D97-AF65-F5344CB8AC3E}">
        <p14:creationId xmlns:p14="http://schemas.microsoft.com/office/powerpoint/2010/main" val="24031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3B9CC-BCC1-58F8-82CA-9CC683BA68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EB41F3-60F3-D8BB-953E-5C3AD68B5ABC}"/>
              </a:ext>
            </a:extLst>
          </p:cNvPr>
          <p:cNvSpPr>
            <a:spLocks noGrp="1"/>
          </p:cNvSpPr>
          <p:nvPr>
            <p:ph type="title"/>
          </p:nvPr>
        </p:nvSpPr>
        <p:spPr>
          <a:xfrm>
            <a:off x="263524" y="765175"/>
            <a:ext cx="8791023" cy="715835"/>
          </a:xfrm>
        </p:spPr>
        <p:txBody>
          <a:bodyPr/>
          <a:lstStyle/>
          <a:p>
            <a:r>
              <a:rPr lang="sv-SE">
                <a:latin typeface="Inter"/>
              </a:rPr>
              <a:t>PCR </a:t>
            </a:r>
            <a:r>
              <a:rPr lang="sv-SE" err="1">
                <a:latin typeface="Inter"/>
              </a:rPr>
              <a:t>Development</a:t>
            </a:r>
            <a:r>
              <a:rPr lang="sv-SE">
                <a:latin typeface="Inter"/>
              </a:rPr>
              <a:t> process</a:t>
            </a:r>
            <a:endParaRPr lang="sv-SE"/>
          </a:p>
        </p:txBody>
      </p:sp>
      <p:sp>
        <p:nvSpPr>
          <p:cNvPr id="3" name="Text Placeholder 2">
            <a:extLst>
              <a:ext uri="{FF2B5EF4-FFF2-40B4-BE49-F238E27FC236}">
                <a16:creationId xmlns:a16="http://schemas.microsoft.com/office/drawing/2014/main" id="{6A1A73ED-88E6-9A74-334E-B9345AC7EEB3}"/>
              </a:ext>
            </a:extLst>
          </p:cNvPr>
          <p:cNvSpPr>
            <a:spLocks noGrp="1"/>
          </p:cNvSpPr>
          <p:nvPr>
            <p:ph type="body" sz="quarter" idx="10"/>
          </p:nvPr>
        </p:nvSpPr>
        <p:spPr/>
        <p:txBody>
          <a:bodyPr vert="horz" lIns="0" tIns="0" rIns="0" bIns="0" rtlCol="0" anchor="t">
            <a:noAutofit/>
          </a:bodyPr>
          <a:lstStyle/>
          <a:p>
            <a:pPr marL="342900" indent="-342900">
              <a:buAutoNum type="arabicPeriod"/>
            </a:pPr>
            <a:r>
              <a:rPr lang="en-US"/>
              <a:t>Initiation</a:t>
            </a:r>
          </a:p>
          <a:p>
            <a:pPr marL="342900" indent="-342900">
              <a:buAutoNum type="arabicPeriod"/>
            </a:pPr>
            <a:r>
              <a:rPr lang="en-US"/>
              <a:t>Preparation </a:t>
            </a:r>
          </a:p>
          <a:p>
            <a:pPr marL="342900" indent="-342900">
              <a:buAutoNum type="arabicPeriod"/>
            </a:pPr>
            <a:r>
              <a:rPr lang="en-US"/>
              <a:t>Open Consultation </a:t>
            </a:r>
          </a:p>
          <a:p>
            <a:pPr marL="342900" indent="-342900">
              <a:buAutoNum type="arabicPeriod"/>
            </a:pPr>
            <a:r>
              <a:rPr lang="en-US"/>
              <a:t>Review and Publication </a:t>
            </a:r>
          </a:p>
          <a:p>
            <a:pPr marL="342900" indent="-342900">
              <a:buAutoNum type="arabicPeriod"/>
            </a:pPr>
            <a:endParaRPr lang="en-US"/>
          </a:p>
          <a:p>
            <a:pPr marL="0" indent="0">
              <a:buNone/>
            </a:pPr>
            <a:endParaRPr lang="sv-SE"/>
          </a:p>
        </p:txBody>
      </p:sp>
    </p:spTree>
    <p:extLst>
      <p:ext uri="{BB962C8B-B14F-4D97-AF65-F5344CB8AC3E}">
        <p14:creationId xmlns:p14="http://schemas.microsoft.com/office/powerpoint/2010/main" val="3606132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2572D-D3A8-7FC2-8743-DA4DCE6B0D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89E640-EC4B-6FCB-38FA-BB99F4FB1BD1}"/>
              </a:ext>
            </a:extLst>
          </p:cNvPr>
          <p:cNvSpPr>
            <a:spLocks noGrp="1"/>
          </p:cNvSpPr>
          <p:nvPr>
            <p:ph type="title"/>
          </p:nvPr>
        </p:nvSpPr>
        <p:spPr>
          <a:xfrm>
            <a:off x="263525" y="765616"/>
            <a:ext cx="5580035" cy="715835"/>
          </a:xfrm>
        </p:spPr>
        <p:txBody>
          <a:bodyPr wrap="square">
            <a:normAutofit/>
          </a:bodyPr>
          <a:lstStyle/>
          <a:p>
            <a:r>
              <a:rPr lang="sv-SE"/>
              <a:t>PCR </a:t>
            </a:r>
            <a:r>
              <a:rPr lang="sv-SE" err="1"/>
              <a:t>Development</a:t>
            </a:r>
            <a:r>
              <a:rPr lang="sv-SE"/>
              <a:t> process</a:t>
            </a:r>
          </a:p>
        </p:txBody>
      </p:sp>
      <p:sp>
        <p:nvSpPr>
          <p:cNvPr id="3" name="Text Placeholder 2">
            <a:extLst>
              <a:ext uri="{FF2B5EF4-FFF2-40B4-BE49-F238E27FC236}">
                <a16:creationId xmlns:a16="http://schemas.microsoft.com/office/drawing/2014/main" id="{52812A6A-0F0D-A9AF-F7C1-5D7D553D86D9}"/>
              </a:ext>
            </a:extLst>
          </p:cNvPr>
          <p:cNvSpPr>
            <a:spLocks noGrp="1"/>
          </p:cNvSpPr>
          <p:nvPr>
            <p:ph type="body" sz="quarter" idx="10"/>
          </p:nvPr>
        </p:nvSpPr>
        <p:spPr>
          <a:xfrm>
            <a:off x="263647" y="1481451"/>
            <a:ext cx="5830462" cy="3325353"/>
          </a:xfrm>
        </p:spPr>
        <p:txBody>
          <a:bodyPr vert="horz" lIns="0" tIns="0" rIns="0" bIns="0" rtlCol="0" anchor="t">
            <a:normAutofit fontScale="92500" lnSpcReduction="10000"/>
          </a:bodyPr>
          <a:lstStyle/>
          <a:p>
            <a:pPr marL="0" indent="0">
              <a:buNone/>
            </a:pPr>
            <a:r>
              <a:rPr lang="en-US" b="1"/>
              <a:t>Initiation</a:t>
            </a:r>
          </a:p>
          <a:p>
            <a:pPr marL="285750" indent="-285750">
              <a:buFont typeface="Arial" pitchFamily="2" charset="2"/>
              <a:buChar char="•"/>
            </a:pPr>
            <a:r>
              <a:rPr lang="en-US"/>
              <a:t>Discussion with the secretariat usually from trade associations, companies on desire to develop a PCR</a:t>
            </a:r>
          </a:p>
          <a:p>
            <a:pPr marL="285750" indent="-285750">
              <a:buFont typeface="Arial" pitchFamily="2" charset="2"/>
              <a:buChar char="•"/>
            </a:pPr>
            <a:r>
              <a:rPr lang="en-US"/>
              <a:t>Evaluate PCR checklist where information on PCR Moderator, Committee, market potential, etc. is listed and evaluated at the secretariat</a:t>
            </a:r>
          </a:p>
          <a:p>
            <a:pPr marL="285750" indent="-285750">
              <a:buFont typeface="Arial" pitchFamily="2" charset="2"/>
              <a:buChar char="•"/>
            </a:pPr>
            <a:r>
              <a:rPr lang="en-US"/>
              <a:t>We also look at scope of the products covered, any overlaps with existing PCRs and potential to expand</a:t>
            </a:r>
          </a:p>
          <a:p>
            <a:pPr marL="285750" indent="-285750">
              <a:buFont typeface="Arial" pitchFamily="2" charset="2"/>
              <a:buChar char="•"/>
            </a:pPr>
            <a:r>
              <a:rPr lang="en-US"/>
              <a:t>Once approved, the development is announced on the website, and the PCR committee moves to the next phase. </a:t>
            </a:r>
          </a:p>
          <a:p>
            <a:endParaRPr lang="en-US"/>
          </a:p>
          <a:p>
            <a:endParaRPr lang="sv-SE"/>
          </a:p>
        </p:txBody>
      </p:sp>
      <p:sp>
        <p:nvSpPr>
          <p:cNvPr id="16" name="Content Placeholder 3">
            <a:extLst>
              <a:ext uri="{FF2B5EF4-FFF2-40B4-BE49-F238E27FC236}">
                <a16:creationId xmlns:a16="http://schemas.microsoft.com/office/drawing/2014/main" id="{596D4B0A-6AD8-5F67-6020-8F2C21F26643}"/>
              </a:ext>
            </a:extLst>
          </p:cNvPr>
          <p:cNvSpPr>
            <a:spLocks noGrp="1"/>
          </p:cNvSpPr>
          <p:nvPr>
            <p:ph idx="12"/>
          </p:nvPr>
        </p:nvSpPr>
        <p:spPr>
          <a:xfrm>
            <a:off x="6096000" y="6499925"/>
            <a:ext cx="580287" cy="123111"/>
          </a:xfrm>
        </p:spPr>
        <p:txBody>
          <a:bodyPr/>
          <a:lstStyle/>
          <a:p>
            <a:endParaRPr lang="en-US"/>
          </a:p>
        </p:txBody>
      </p:sp>
      <p:pic>
        <p:nvPicPr>
          <p:cNvPr id="4" name="Picture 3">
            <a:extLst>
              <a:ext uri="{FF2B5EF4-FFF2-40B4-BE49-F238E27FC236}">
                <a16:creationId xmlns:a16="http://schemas.microsoft.com/office/drawing/2014/main" id="{C2456A04-71ED-6DBF-C42F-BF79DDB76165}"/>
              </a:ext>
            </a:extLst>
          </p:cNvPr>
          <p:cNvPicPr>
            <a:picLocks noChangeAspect="1"/>
          </p:cNvPicPr>
          <p:nvPr/>
        </p:nvPicPr>
        <p:blipFill>
          <a:blip r:embed="rId2"/>
          <a:stretch>
            <a:fillRect/>
          </a:stretch>
        </p:blipFill>
        <p:spPr>
          <a:xfrm>
            <a:off x="6352253" y="765175"/>
            <a:ext cx="5583493" cy="5583493"/>
          </a:xfrm>
          <a:prstGeom prst="rect">
            <a:avLst/>
          </a:prstGeom>
          <a:noFill/>
        </p:spPr>
      </p:pic>
    </p:spTree>
    <p:extLst>
      <p:ext uri="{BB962C8B-B14F-4D97-AF65-F5344CB8AC3E}">
        <p14:creationId xmlns:p14="http://schemas.microsoft.com/office/powerpoint/2010/main" val="23842083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C5E2B-8C67-F2C6-CDC7-93EA5B58808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3D3000F-B3EB-8FAE-C124-7165F7FC1F12}"/>
              </a:ext>
            </a:extLst>
          </p:cNvPr>
          <p:cNvPicPr>
            <a:picLocks noChangeAspect="1"/>
          </p:cNvPicPr>
          <p:nvPr/>
        </p:nvPicPr>
        <p:blipFill>
          <a:blip r:embed="rId2"/>
          <a:stretch>
            <a:fillRect/>
          </a:stretch>
        </p:blipFill>
        <p:spPr>
          <a:xfrm>
            <a:off x="6096000" y="1606201"/>
            <a:ext cx="6096000" cy="3901440"/>
          </a:xfrm>
          <a:prstGeom prst="rect">
            <a:avLst/>
          </a:prstGeom>
          <a:noFill/>
        </p:spPr>
      </p:pic>
      <p:sp>
        <p:nvSpPr>
          <p:cNvPr id="2" name="Title 1">
            <a:extLst>
              <a:ext uri="{FF2B5EF4-FFF2-40B4-BE49-F238E27FC236}">
                <a16:creationId xmlns:a16="http://schemas.microsoft.com/office/drawing/2014/main" id="{2DDA4B7B-2F84-4291-5BEE-EF2E2315DCF9}"/>
              </a:ext>
            </a:extLst>
          </p:cNvPr>
          <p:cNvSpPr>
            <a:spLocks noGrp="1"/>
          </p:cNvSpPr>
          <p:nvPr>
            <p:ph type="title"/>
          </p:nvPr>
        </p:nvSpPr>
        <p:spPr>
          <a:xfrm>
            <a:off x="263525" y="757266"/>
            <a:ext cx="5580035" cy="715835"/>
          </a:xfrm>
        </p:spPr>
        <p:txBody>
          <a:bodyPr wrap="square">
            <a:normAutofit/>
          </a:bodyPr>
          <a:lstStyle/>
          <a:p>
            <a:r>
              <a:rPr lang="sv-SE"/>
              <a:t>PCR </a:t>
            </a:r>
            <a:r>
              <a:rPr lang="sv-SE" err="1"/>
              <a:t>Development</a:t>
            </a:r>
            <a:r>
              <a:rPr lang="sv-SE"/>
              <a:t> process</a:t>
            </a:r>
          </a:p>
        </p:txBody>
      </p:sp>
      <p:sp>
        <p:nvSpPr>
          <p:cNvPr id="3" name="Text Placeholder 2">
            <a:extLst>
              <a:ext uri="{FF2B5EF4-FFF2-40B4-BE49-F238E27FC236}">
                <a16:creationId xmlns:a16="http://schemas.microsoft.com/office/drawing/2014/main" id="{0664482B-51B6-C31F-ED42-BD3488C297E7}"/>
              </a:ext>
            </a:extLst>
          </p:cNvPr>
          <p:cNvSpPr>
            <a:spLocks noGrp="1"/>
          </p:cNvSpPr>
          <p:nvPr>
            <p:ph type="body" sz="quarter" idx="10"/>
          </p:nvPr>
        </p:nvSpPr>
        <p:spPr>
          <a:xfrm>
            <a:off x="263647" y="1473101"/>
            <a:ext cx="5579942" cy="3093620"/>
          </a:xfrm>
        </p:spPr>
        <p:txBody>
          <a:bodyPr vert="horz" lIns="0" tIns="0" rIns="0" bIns="0" rtlCol="0" anchor="t">
            <a:normAutofit/>
          </a:bodyPr>
          <a:lstStyle/>
          <a:p>
            <a:pPr marL="0" indent="0">
              <a:buNone/>
            </a:pPr>
            <a:r>
              <a:rPr lang="en-US" b="1"/>
              <a:t>Preparation </a:t>
            </a:r>
          </a:p>
          <a:p>
            <a:pPr marL="342900" indent="-342900"/>
            <a:r>
              <a:rPr lang="en-US" dirty="0"/>
              <a:t>Committee prepares </a:t>
            </a:r>
            <a:r>
              <a:rPr lang="en-US"/>
              <a:t>the draft according to the GPI and guidance provided in the template. </a:t>
            </a:r>
            <a:endParaRPr lang="en-US" dirty="0"/>
          </a:p>
          <a:p>
            <a:pPr marL="342900" indent="-342900"/>
            <a:r>
              <a:rPr lang="en-US"/>
              <a:t>Focus is on providing sector specific rules for - </a:t>
            </a:r>
            <a:endParaRPr lang="en-US" dirty="0"/>
          </a:p>
          <a:p>
            <a:pPr marL="522605" lvl="1" indent="-342900">
              <a:buFont typeface="Courier New" pitchFamily="2" charset="2"/>
              <a:buChar char="o"/>
            </a:pPr>
            <a:r>
              <a:rPr lang="en-US"/>
              <a:t>System boundary </a:t>
            </a:r>
            <a:endParaRPr lang="en-US" dirty="0"/>
          </a:p>
          <a:p>
            <a:pPr marL="522605" lvl="1" indent="-342900">
              <a:buFont typeface="Courier New" pitchFamily="2" charset="2"/>
              <a:buChar char="o"/>
            </a:pPr>
            <a:r>
              <a:rPr lang="en-US"/>
              <a:t>Functional unit</a:t>
            </a:r>
            <a:endParaRPr lang="en-US" dirty="0"/>
          </a:p>
          <a:p>
            <a:pPr marL="522605" lvl="1" indent="-342900">
              <a:buFont typeface="Courier New" pitchFamily="2" charset="2"/>
              <a:buChar char="o"/>
            </a:pPr>
            <a:r>
              <a:rPr lang="en-US"/>
              <a:t>Allocation approach</a:t>
            </a:r>
            <a:endParaRPr lang="en-US" dirty="0"/>
          </a:p>
          <a:p>
            <a:pPr marL="522605" lvl="1" indent="-342900">
              <a:buFont typeface="Courier New" pitchFamily="2" charset="2"/>
              <a:buChar char="o"/>
            </a:pPr>
            <a:r>
              <a:rPr lang="en-US"/>
              <a:t>Data quality requirements </a:t>
            </a:r>
            <a:endParaRPr lang="en-US" dirty="0"/>
          </a:p>
          <a:p>
            <a:pPr marL="522605" lvl="1" indent="-342900">
              <a:buFont typeface="Courier New" pitchFamily="2" charset="2"/>
              <a:buChar char="o"/>
            </a:pPr>
            <a:r>
              <a:rPr lang="en-US"/>
              <a:t>Environmental performance indicators</a:t>
            </a:r>
            <a:endParaRPr lang="en-US" dirty="0"/>
          </a:p>
          <a:p>
            <a:pPr marL="0" indent="0">
              <a:buNone/>
            </a:pPr>
            <a:endParaRPr lang="sv-SE"/>
          </a:p>
        </p:txBody>
      </p:sp>
      <p:sp>
        <p:nvSpPr>
          <p:cNvPr id="11" name="Content Placeholder 4">
            <a:extLst>
              <a:ext uri="{FF2B5EF4-FFF2-40B4-BE49-F238E27FC236}">
                <a16:creationId xmlns:a16="http://schemas.microsoft.com/office/drawing/2014/main" id="{66C7F17F-746C-AB8E-2E65-5FE5D50E597A}"/>
              </a:ext>
            </a:extLst>
          </p:cNvPr>
          <p:cNvSpPr>
            <a:spLocks noGrp="1"/>
          </p:cNvSpPr>
          <p:nvPr>
            <p:ph idx="12"/>
          </p:nvPr>
        </p:nvSpPr>
        <p:spPr>
          <a:xfrm>
            <a:off x="6096000" y="6499925"/>
            <a:ext cx="580287" cy="123111"/>
          </a:xfrm>
        </p:spPr>
        <p:txBody>
          <a:bodyPr/>
          <a:lstStyle/>
          <a:p>
            <a:endParaRPr lang="en-US"/>
          </a:p>
        </p:txBody>
      </p:sp>
    </p:spTree>
    <p:extLst>
      <p:ext uri="{BB962C8B-B14F-4D97-AF65-F5344CB8AC3E}">
        <p14:creationId xmlns:p14="http://schemas.microsoft.com/office/powerpoint/2010/main" val="1550959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B032B-B56B-4774-012C-BBC314CBFD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1CC677-042F-8DAE-D143-0DFEE063B5EC}"/>
              </a:ext>
            </a:extLst>
          </p:cNvPr>
          <p:cNvSpPr>
            <a:spLocks noGrp="1"/>
          </p:cNvSpPr>
          <p:nvPr>
            <p:ph type="title"/>
          </p:nvPr>
        </p:nvSpPr>
        <p:spPr>
          <a:xfrm>
            <a:off x="263525" y="765616"/>
            <a:ext cx="5580035" cy="715835"/>
          </a:xfrm>
        </p:spPr>
        <p:txBody>
          <a:bodyPr wrap="square">
            <a:normAutofit/>
          </a:bodyPr>
          <a:lstStyle/>
          <a:p>
            <a:r>
              <a:rPr lang="sv-SE"/>
              <a:t>PCR </a:t>
            </a:r>
            <a:r>
              <a:rPr lang="sv-SE" err="1"/>
              <a:t>Development</a:t>
            </a:r>
            <a:r>
              <a:rPr lang="sv-SE"/>
              <a:t> process</a:t>
            </a:r>
          </a:p>
        </p:txBody>
      </p:sp>
      <p:sp>
        <p:nvSpPr>
          <p:cNvPr id="3" name="Text Placeholder 2">
            <a:extLst>
              <a:ext uri="{FF2B5EF4-FFF2-40B4-BE49-F238E27FC236}">
                <a16:creationId xmlns:a16="http://schemas.microsoft.com/office/drawing/2014/main" id="{1B2A800B-11F8-C2D2-0032-55A234DDB0D2}"/>
              </a:ext>
            </a:extLst>
          </p:cNvPr>
          <p:cNvSpPr>
            <a:spLocks noGrp="1"/>
          </p:cNvSpPr>
          <p:nvPr>
            <p:ph type="body" sz="quarter" idx="10"/>
          </p:nvPr>
        </p:nvSpPr>
        <p:spPr>
          <a:xfrm>
            <a:off x="263647" y="1481451"/>
            <a:ext cx="5579942" cy="3085271"/>
          </a:xfrm>
        </p:spPr>
        <p:txBody>
          <a:bodyPr vert="horz" lIns="0" tIns="0" rIns="0" bIns="0" rtlCol="0" anchor="t">
            <a:normAutofit/>
          </a:bodyPr>
          <a:lstStyle/>
          <a:p>
            <a:pPr marL="0" indent="0">
              <a:buNone/>
            </a:pPr>
            <a:r>
              <a:rPr lang="en-US"/>
              <a:t>Open Consultation </a:t>
            </a:r>
          </a:p>
          <a:p>
            <a:pPr marL="285750" indent="-285750">
              <a:buFont typeface="Arial" pitchFamily="2" charset="2"/>
              <a:buChar char="•"/>
            </a:pPr>
            <a:r>
              <a:rPr lang="en-US"/>
              <a:t>Once draft is prepared it moves to Open Consultation (OC)</a:t>
            </a:r>
            <a:endParaRPr lang="en-US" dirty="0"/>
          </a:p>
          <a:p>
            <a:pPr marL="285750" indent="-285750">
              <a:buFont typeface="Arial" pitchFamily="2" charset="2"/>
              <a:buChar char="•"/>
            </a:pPr>
            <a:r>
              <a:rPr lang="en-US"/>
              <a:t>Stakeholders are invited and comments collected by the PCR Moderator</a:t>
            </a:r>
            <a:endParaRPr lang="en-US" dirty="0"/>
          </a:p>
          <a:p>
            <a:pPr marL="285750" indent="-285750">
              <a:buFont typeface="Arial" pitchFamily="2" charset="2"/>
              <a:buChar char="•"/>
            </a:pPr>
            <a:r>
              <a:rPr lang="en-US"/>
              <a:t>Anyone can comment on the draft </a:t>
            </a:r>
            <a:endParaRPr lang="en-US" dirty="0"/>
          </a:p>
          <a:p>
            <a:pPr marL="285750" indent="-285750">
              <a:buFont typeface="Arial" pitchFamily="2" charset="2"/>
              <a:buChar char="•"/>
            </a:pPr>
            <a:r>
              <a:rPr lang="en-US"/>
              <a:t>Open for roughly 8 weeks. </a:t>
            </a:r>
            <a:endParaRPr lang="en-US" dirty="0"/>
          </a:p>
          <a:p>
            <a:endParaRPr lang="sv-SE"/>
          </a:p>
        </p:txBody>
      </p:sp>
      <p:sp>
        <p:nvSpPr>
          <p:cNvPr id="9" name="Content Placeholder 3">
            <a:extLst>
              <a:ext uri="{FF2B5EF4-FFF2-40B4-BE49-F238E27FC236}">
                <a16:creationId xmlns:a16="http://schemas.microsoft.com/office/drawing/2014/main" id="{C4D10451-BA6A-F0A6-CBF3-82CAB456F03C}"/>
              </a:ext>
            </a:extLst>
          </p:cNvPr>
          <p:cNvSpPr>
            <a:spLocks noGrp="1"/>
          </p:cNvSpPr>
          <p:nvPr>
            <p:ph idx="12"/>
          </p:nvPr>
        </p:nvSpPr>
        <p:spPr>
          <a:xfrm>
            <a:off x="6096000" y="6499925"/>
            <a:ext cx="580287" cy="123111"/>
          </a:xfrm>
        </p:spPr>
        <p:txBody>
          <a:bodyPr/>
          <a:lstStyle/>
          <a:p>
            <a:endParaRPr lang="en-US"/>
          </a:p>
        </p:txBody>
      </p:sp>
      <p:pic>
        <p:nvPicPr>
          <p:cNvPr id="4" name="Picture 3">
            <a:extLst>
              <a:ext uri="{FF2B5EF4-FFF2-40B4-BE49-F238E27FC236}">
                <a16:creationId xmlns:a16="http://schemas.microsoft.com/office/drawing/2014/main" id="{48A85407-3EB5-A89B-67EB-909BFC11BBDC}"/>
              </a:ext>
            </a:extLst>
          </p:cNvPr>
          <p:cNvPicPr>
            <a:picLocks noChangeAspect="1"/>
          </p:cNvPicPr>
          <p:nvPr/>
        </p:nvPicPr>
        <p:blipFill>
          <a:blip r:embed="rId2"/>
          <a:stretch>
            <a:fillRect/>
          </a:stretch>
        </p:blipFill>
        <p:spPr>
          <a:xfrm>
            <a:off x="6352253" y="765175"/>
            <a:ext cx="5583493" cy="5583493"/>
          </a:xfrm>
          <a:prstGeom prst="rect">
            <a:avLst/>
          </a:prstGeom>
          <a:noFill/>
        </p:spPr>
      </p:pic>
    </p:spTree>
    <p:extLst>
      <p:ext uri="{BB962C8B-B14F-4D97-AF65-F5344CB8AC3E}">
        <p14:creationId xmlns:p14="http://schemas.microsoft.com/office/powerpoint/2010/main" val="11423268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FE9BF-C3B7-1218-743A-7A8D537F3E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CA6AB-7CD1-54EA-7CA6-EB378DCC4144}"/>
              </a:ext>
            </a:extLst>
          </p:cNvPr>
          <p:cNvSpPr>
            <a:spLocks noGrp="1"/>
          </p:cNvSpPr>
          <p:nvPr>
            <p:ph type="title"/>
          </p:nvPr>
        </p:nvSpPr>
        <p:spPr>
          <a:xfrm>
            <a:off x="263525" y="765616"/>
            <a:ext cx="5580035" cy="715835"/>
          </a:xfrm>
        </p:spPr>
        <p:txBody>
          <a:bodyPr wrap="square">
            <a:normAutofit/>
          </a:bodyPr>
          <a:lstStyle/>
          <a:p>
            <a:r>
              <a:rPr lang="sv-SE"/>
              <a:t>PCR </a:t>
            </a:r>
            <a:r>
              <a:rPr lang="sv-SE" err="1"/>
              <a:t>Development</a:t>
            </a:r>
            <a:r>
              <a:rPr lang="sv-SE"/>
              <a:t> process</a:t>
            </a:r>
          </a:p>
        </p:txBody>
      </p:sp>
      <p:sp>
        <p:nvSpPr>
          <p:cNvPr id="3" name="Text Placeholder 2">
            <a:extLst>
              <a:ext uri="{FF2B5EF4-FFF2-40B4-BE49-F238E27FC236}">
                <a16:creationId xmlns:a16="http://schemas.microsoft.com/office/drawing/2014/main" id="{A7898415-4A5F-9803-BCCA-CB4A6A2F570F}"/>
              </a:ext>
            </a:extLst>
          </p:cNvPr>
          <p:cNvSpPr>
            <a:spLocks noGrp="1"/>
          </p:cNvSpPr>
          <p:nvPr>
            <p:ph type="body" sz="quarter" idx="10"/>
          </p:nvPr>
        </p:nvSpPr>
        <p:spPr>
          <a:xfrm>
            <a:off x="263647" y="1481451"/>
            <a:ext cx="5579942" cy="3085271"/>
          </a:xfrm>
        </p:spPr>
        <p:txBody>
          <a:bodyPr vert="horz" lIns="0" tIns="0" rIns="0" bIns="0" rtlCol="0" anchor="t">
            <a:normAutofit/>
          </a:bodyPr>
          <a:lstStyle/>
          <a:p>
            <a:pPr marL="0" indent="0">
              <a:buNone/>
            </a:pPr>
            <a:r>
              <a:rPr lang="en-US"/>
              <a:t>Review and Publication </a:t>
            </a:r>
          </a:p>
          <a:p>
            <a:pPr marL="285750" indent="-285750">
              <a:buFont typeface="Arial" pitchFamily="2" charset="2"/>
              <a:buChar char="•"/>
            </a:pPr>
            <a:r>
              <a:rPr lang="en-US"/>
              <a:t>Once OC comments are addressed, draft moves to Technical review by the Technical Committee </a:t>
            </a:r>
          </a:p>
          <a:p>
            <a:pPr marL="285750" indent="-285750">
              <a:buFont typeface="Arial" pitchFamily="2" charset="2"/>
              <a:buChar char="•"/>
            </a:pPr>
            <a:r>
              <a:rPr lang="en-US" dirty="0"/>
              <a:t>TC has final say on if a PCR can be </a:t>
            </a:r>
            <a:r>
              <a:rPr lang="en-US"/>
              <a:t>published</a:t>
            </a:r>
            <a:r>
              <a:rPr lang="en-US" dirty="0"/>
              <a:t>, needs </a:t>
            </a:r>
            <a:r>
              <a:rPr lang="en-US"/>
              <a:t>changes or should be declined </a:t>
            </a:r>
          </a:p>
          <a:p>
            <a:pPr marL="285750" indent="-285750">
              <a:buFont typeface="Arial" pitchFamily="2" charset="2"/>
              <a:buChar char="•"/>
            </a:pPr>
            <a:r>
              <a:rPr lang="en-US"/>
              <a:t>Once all comments are addressed the PCR is published on the library for use. </a:t>
            </a:r>
            <a:endParaRPr lang="en-US" dirty="0"/>
          </a:p>
          <a:p>
            <a:endParaRPr lang="sv-SE"/>
          </a:p>
        </p:txBody>
      </p:sp>
      <p:sp>
        <p:nvSpPr>
          <p:cNvPr id="11" name="Content Placeholder 3">
            <a:extLst>
              <a:ext uri="{FF2B5EF4-FFF2-40B4-BE49-F238E27FC236}">
                <a16:creationId xmlns:a16="http://schemas.microsoft.com/office/drawing/2014/main" id="{8F701CD5-DB57-C8EF-FBE3-79456CE98EDB}"/>
              </a:ext>
            </a:extLst>
          </p:cNvPr>
          <p:cNvSpPr>
            <a:spLocks noGrp="1"/>
          </p:cNvSpPr>
          <p:nvPr>
            <p:ph idx="12"/>
          </p:nvPr>
        </p:nvSpPr>
        <p:spPr>
          <a:xfrm>
            <a:off x="6096000" y="6499925"/>
            <a:ext cx="580287" cy="123111"/>
          </a:xfrm>
        </p:spPr>
        <p:txBody>
          <a:bodyPr/>
          <a:lstStyle/>
          <a:p>
            <a:endParaRPr lang="en-US"/>
          </a:p>
        </p:txBody>
      </p:sp>
      <p:pic>
        <p:nvPicPr>
          <p:cNvPr id="4" name="Picture 3">
            <a:extLst>
              <a:ext uri="{FF2B5EF4-FFF2-40B4-BE49-F238E27FC236}">
                <a16:creationId xmlns:a16="http://schemas.microsoft.com/office/drawing/2014/main" id="{44D44971-20C0-38B3-04FB-78E609CC263B}"/>
              </a:ext>
            </a:extLst>
          </p:cNvPr>
          <p:cNvPicPr>
            <a:picLocks noChangeAspect="1"/>
          </p:cNvPicPr>
          <p:nvPr/>
        </p:nvPicPr>
        <p:blipFill>
          <a:blip r:embed="rId2"/>
          <a:stretch>
            <a:fillRect/>
          </a:stretch>
        </p:blipFill>
        <p:spPr>
          <a:xfrm>
            <a:off x="6096000" y="1895761"/>
            <a:ext cx="6096000" cy="3322320"/>
          </a:xfrm>
          <a:prstGeom prst="rect">
            <a:avLst/>
          </a:prstGeom>
          <a:noFill/>
        </p:spPr>
      </p:pic>
    </p:spTree>
    <p:extLst>
      <p:ext uri="{BB962C8B-B14F-4D97-AF65-F5344CB8AC3E}">
        <p14:creationId xmlns:p14="http://schemas.microsoft.com/office/powerpoint/2010/main" val="40047857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C4893-CE7D-7335-F641-D4D6CC0BBC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98A5F3-4CCC-5737-D82E-2502FC656AEC}"/>
              </a:ext>
            </a:extLst>
          </p:cNvPr>
          <p:cNvSpPr>
            <a:spLocks noGrp="1"/>
          </p:cNvSpPr>
          <p:nvPr>
            <p:ph type="title"/>
          </p:nvPr>
        </p:nvSpPr>
        <p:spPr>
          <a:xfrm>
            <a:off x="263525" y="765616"/>
            <a:ext cx="5580035" cy="715835"/>
          </a:xfrm>
        </p:spPr>
        <p:txBody>
          <a:bodyPr wrap="square">
            <a:normAutofit/>
          </a:bodyPr>
          <a:lstStyle/>
          <a:p>
            <a:r>
              <a:rPr lang="sv-SE"/>
              <a:t>PCR </a:t>
            </a:r>
            <a:r>
              <a:rPr lang="sv-SE" err="1"/>
              <a:t>Development</a:t>
            </a:r>
            <a:r>
              <a:rPr lang="sv-SE"/>
              <a:t> process</a:t>
            </a:r>
          </a:p>
        </p:txBody>
      </p:sp>
      <p:sp>
        <p:nvSpPr>
          <p:cNvPr id="3" name="Text Placeholder 2">
            <a:extLst>
              <a:ext uri="{FF2B5EF4-FFF2-40B4-BE49-F238E27FC236}">
                <a16:creationId xmlns:a16="http://schemas.microsoft.com/office/drawing/2014/main" id="{14A2EF46-6023-72FE-BF65-5F5302647684}"/>
              </a:ext>
            </a:extLst>
          </p:cNvPr>
          <p:cNvSpPr>
            <a:spLocks noGrp="1"/>
          </p:cNvSpPr>
          <p:nvPr>
            <p:ph type="body" sz="quarter" idx="10"/>
          </p:nvPr>
        </p:nvSpPr>
        <p:spPr>
          <a:xfrm>
            <a:off x="263647" y="1481451"/>
            <a:ext cx="5579942" cy="3085271"/>
          </a:xfrm>
        </p:spPr>
        <p:txBody>
          <a:bodyPr vert="horz" lIns="0" tIns="0" rIns="0" bIns="0" rtlCol="0" anchor="t">
            <a:normAutofit/>
          </a:bodyPr>
          <a:lstStyle/>
          <a:p>
            <a:pPr marL="0" indent="0">
              <a:buNone/>
            </a:pPr>
            <a:endParaRPr lang="en-US" dirty="0"/>
          </a:p>
          <a:p>
            <a:pPr marL="285750" indent="-285750">
              <a:buFont typeface="Arial" pitchFamily="2" charset="2"/>
              <a:buChar char="•"/>
            </a:pPr>
            <a:r>
              <a:rPr lang="en-US"/>
              <a:t>No cost needs to be paid to IES to develop a PCR. </a:t>
            </a:r>
          </a:p>
          <a:p>
            <a:pPr marL="285750" indent="-285750">
              <a:buFont typeface="Arial" pitchFamily="2" charset="2"/>
              <a:buChar char="•"/>
            </a:pPr>
            <a:r>
              <a:rPr lang="en-US"/>
              <a:t>Time and resources to prepare a PCR are borne by the PCR committee.</a:t>
            </a:r>
          </a:p>
          <a:p>
            <a:pPr marL="285750" indent="-285750">
              <a:buFont typeface="Arial" pitchFamily="2" charset="2"/>
              <a:buChar char="•"/>
            </a:pPr>
            <a:r>
              <a:rPr lang="en-US" dirty="0"/>
              <a:t>On average a PCR can </a:t>
            </a:r>
            <a:r>
              <a:rPr lang="en-US"/>
              <a:t>take 1-1.5 years to develop</a:t>
            </a:r>
            <a:endParaRPr lang="en-US" dirty="0"/>
          </a:p>
          <a:p>
            <a:pPr marL="285750" indent="-285750">
              <a:buFont typeface="Arial" pitchFamily="2" charset="2"/>
              <a:buChar char="•"/>
            </a:pPr>
            <a:endParaRPr lang="en-US" dirty="0"/>
          </a:p>
        </p:txBody>
      </p:sp>
      <p:sp>
        <p:nvSpPr>
          <p:cNvPr id="11" name="Content Placeholder 3">
            <a:extLst>
              <a:ext uri="{FF2B5EF4-FFF2-40B4-BE49-F238E27FC236}">
                <a16:creationId xmlns:a16="http://schemas.microsoft.com/office/drawing/2014/main" id="{07211C31-FB2A-583A-01F2-3A8802D630B2}"/>
              </a:ext>
            </a:extLst>
          </p:cNvPr>
          <p:cNvSpPr>
            <a:spLocks noGrp="1"/>
          </p:cNvSpPr>
          <p:nvPr>
            <p:ph idx="12"/>
          </p:nvPr>
        </p:nvSpPr>
        <p:spPr>
          <a:xfrm>
            <a:off x="6096000" y="6499925"/>
            <a:ext cx="580287" cy="123111"/>
          </a:xfrm>
        </p:spPr>
        <p:txBody>
          <a:bodyPr/>
          <a:lstStyle/>
          <a:p>
            <a:endParaRPr lang="en-US"/>
          </a:p>
        </p:txBody>
      </p:sp>
    </p:spTree>
    <p:extLst>
      <p:ext uri="{BB962C8B-B14F-4D97-AF65-F5344CB8AC3E}">
        <p14:creationId xmlns:p14="http://schemas.microsoft.com/office/powerpoint/2010/main" val="42659009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8C173-0991-E7FD-776B-1A1850F1C6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5983AB-EC4A-497F-09C0-335AD97B8D69}"/>
              </a:ext>
            </a:extLst>
          </p:cNvPr>
          <p:cNvSpPr>
            <a:spLocks noGrp="1"/>
          </p:cNvSpPr>
          <p:nvPr>
            <p:ph type="title"/>
          </p:nvPr>
        </p:nvSpPr>
        <p:spPr>
          <a:xfrm>
            <a:off x="263524" y="765175"/>
            <a:ext cx="8791023" cy="715835"/>
          </a:xfrm>
        </p:spPr>
        <p:txBody>
          <a:bodyPr/>
          <a:lstStyle/>
          <a:p>
            <a:r>
              <a:rPr lang="sv-SE">
                <a:latin typeface="Inter"/>
              </a:rPr>
              <a:t>How do I choose a PCR </a:t>
            </a:r>
          </a:p>
        </p:txBody>
      </p:sp>
      <p:sp>
        <p:nvSpPr>
          <p:cNvPr id="3" name="Text Placeholder 2">
            <a:extLst>
              <a:ext uri="{FF2B5EF4-FFF2-40B4-BE49-F238E27FC236}">
                <a16:creationId xmlns:a16="http://schemas.microsoft.com/office/drawing/2014/main" id="{F7910DED-CD50-3255-A61B-EE9A9AF07685}"/>
              </a:ext>
            </a:extLst>
          </p:cNvPr>
          <p:cNvSpPr>
            <a:spLocks noGrp="1"/>
          </p:cNvSpPr>
          <p:nvPr>
            <p:ph type="body" sz="quarter" idx="10"/>
          </p:nvPr>
        </p:nvSpPr>
        <p:spPr/>
        <p:txBody>
          <a:bodyPr vert="horz" lIns="0" tIns="0" rIns="0" bIns="0" rtlCol="0" anchor="t">
            <a:noAutofit/>
          </a:bodyPr>
          <a:lstStyle/>
          <a:p>
            <a:pPr marL="179070" indent="-179070"/>
            <a:r>
              <a:rPr lang="en-US"/>
              <a:t>Search the PCR Library - </a:t>
            </a:r>
            <a:r>
              <a:rPr lang="en-US" dirty="0">
                <a:ea typeface="+mn-lt"/>
                <a:cs typeface="+mn-lt"/>
                <a:hlinkClick r:id="rId2"/>
              </a:rPr>
              <a:t>https://www.environdec.com/pcr-library</a:t>
            </a:r>
          </a:p>
          <a:p>
            <a:pPr marL="179070" indent="-179070"/>
            <a:r>
              <a:rPr lang="en-US"/>
              <a:t>Try to classify the product under the UN CPC codes list</a:t>
            </a:r>
          </a:p>
          <a:p>
            <a:pPr marL="179070" indent="-179070"/>
            <a:r>
              <a:rPr lang="en-US" dirty="0"/>
              <a:t>Find a PCR with </a:t>
            </a:r>
            <a:r>
              <a:rPr lang="en-US" err="1"/>
              <a:t>matchin</a:t>
            </a:r>
            <a:r>
              <a:rPr lang="en-US"/>
              <a:t>g UN CPC code listed in the scope. </a:t>
            </a:r>
          </a:p>
          <a:p>
            <a:pPr lvl="1">
              <a:buFont typeface="Courier New" pitchFamily="2" charset="2"/>
              <a:buChar char="o"/>
            </a:pPr>
            <a:r>
              <a:rPr lang="en-US"/>
              <a:t>Building a new library to enable easier searching using CPC codes</a:t>
            </a:r>
            <a:endParaRPr lang="en-US" dirty="0"/>
          </a:p>
          <a:p>
            <a:pPr marL="179070" indent="-179070"/>
            <a:r>
              <a:rPr lang="en-US"/>
              <a:t>Can it be used in the building or construction sector? </a:t>
            </a:r>
          </a:p>
          <a:p>
            <a:pPr lvl="1">
              <a:buFont typeface="Courier New" pitchFamily="2" charset="2"/>
              <a:buChar char="o"/>
            </a:pPr>
            <a:r>
              <a:rPr lang="en-US"/>
              <a:t>EN 15804</a:t>
            </a:r>
          </a:p>
          <a:p>
            <a:pPr marL="179070" indent="-179070"/>
            <a:r>
              <a:rPr lang="en-US"/>
              <a:t>Ask us at </a:t>
            </a:r>
            <a:r>
              <a:rPr lang="en-US" dirty="0">
                <a:hlinkClick r:id="rId3"/>
              </a:rPr>
              <a:t>support@environdec.com</a:t>
            </a:r>
            <a:endParaRPr lang="en-US" dirty="0"/>
          </a:p>
          <a:p>
            <a:pPr marL="179070" indent="-179070"/>
            <a:r>
              <a:rPr lang="en-US"/>
              <a:t>Discuss Potential to create a new PCR</a:t>
            </a:r>
            <a:endParaRPr lang="en-US" dirty="0"/>
          </a:p>
        </p:txBody>
      </p:sp>
    </p:spTree>
    <p:extLst>
      <p:ext uri="{BB962C8B-B14F-4D97-AF65-F5344CB8AC3E}">
        <p14:creationId xmlns:p14="http://schemas.microsoft.com/office/powerpoint/2010/main" val="314297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8F436-E22C-41B9-C57F-3E7773E970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32071-AF67-D936-F360-654CBD23370F}"/>
              </a:ext>
            </a:extLst>
          </p:cNvPr>
          <p:cNvSpPr>
            <a:spLocks noGrp="1"/>
          </p:cNvSpPr>
          <p:nvPr>
            <p:ph type="title"/>
          </p:nvPr>
        </p:nvSpPr>
        <p:spPr>
          <a:xfrm>
            <a:off x="244273" y="2985802"/>
            <a:ext cx="10515600" cy="443198"/>
          </a:xfrm>
        </p:spPr>
        <p:txBody>
          <a:bodyPr/>
          <a:lstStyle/>
          <a:p>
            <a:r>
              <a:rPr lang="sv-SE" b="1" dirty="0" err="1"/>
              <a:t>Nido</a:t>
            </a:r>
            <a:r>
              <a:rPr lang="sv-SE" b="1" dirty="0"/>
              <a:t> </a:t>
            </a:r>
            <a:r>
              <a:rPr lang="sv-SE" b="1" dirty="0" err="1"/>
              <a:t>case</a:t>
            </a:r>
            <a:r>
              <a:rPr lang="sv-SE" b="1" dirty="0"/>
              <a:t>; Karina Gómez García and Claudia </a:t>
            </a:r>
            <a:r>
              <a:rPr lang="sv-SE" b="1" dirty="0" err="1"/>
              <a:t>Peña</a:t>
            </a:r>
            <a:endParaRPr lang="sv-SE" b="1" dirty="0"/>
          </a:p>
        </p:txBody>
      </p:sp>
    </p:spTree>
    <p:extLst>
      <p:ext uri="{BB962C8B-B14F-4D97-AF65-F5344CB8AC3E}">
        <p14:creationId xmlns:p14="http://schemas.microsoft.com/office/powerpoint/2010/main" val="28034977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AC4C75D0-C9D0-FADC-B371-86B07FE466BF}"/>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p:blipFill>
        <p:spPr/>
      </p:pic>
      <p:sp>
        <p:nvSpPr>
          <p:cNvPr id="2" name="Platshållare för text 1">
            <a:extLst>
              <a:ext uri="{FF2B5EF4-FFF2-40B4-BE49-F238E27FC236}">
                <a16:creationId xmlns:a16="http://schemas.microsoft.com/office/drawing/2014/main" id="{DA08B6A6-FD1D-9492-FDB4-34A2EFB20423}"/>
              </a:ext>
            </a:extLst>
          </p:cNvPr>
          <p:cNvSpPr>
            <a:spLocks noGrp="1"/>
          </p:cNvSpPr>
          <p:nvPr>
            <p:ph type="body" sz="quarter" idx="10"/>
          </p:nvPr>
        </p:nvSpPr>
        <p:spPr/>
        <p:txBody>
          <a:bodyPr/>
          <a:lstStyle/>
          <a:p>
            <a:r>
              <a:rPr lang="sv-SE" dirty="0"/>
              <a:t>Case </a:t>
            </a:r>
            <a:r>
              <a:rPr lang="sv-SE" dirty="0" err="1"/>
              <a:t>study</a:t>
            </a:r>
            <a:r>
              <a:rPr lang="sv-SE" dirty="0"/>
              <a:t>: NIDO </a:t>
            </a:r>
            <a:r>
              <a:rPr lang="sv-SE" dirty="0" err="1"/>
              <a:t>Contech</a:t>
            </a:r>
            <a:endParaRPr lang="sv-SE" dirty="0"/>
          </a:p>
          <a:p>
            <a:endParaRPr lang="sv-SE" dirty="0"/>
          </a:p>
          <a:p>
            <a:r>
              <a:rPr lang="sv-SE" sz="3200" dirty="0" err="1"/>
              <a:t>When</a:t>
            </a:r>
            <a:r>
              <a:rPr lang="sv-SE" sz="3200" dirty="0"/>
              <a:t> do </a:t>
            </a:r>
            <a:r>
              <a:rPr lang="sv-SE" sz="3200" dirty="0" err="1"/>
              <a:t>emerging</a:t>
            </a:r>
            <a:r>
              <a:rPr lang="sv-SE" sz="3200" dirty="0"/>
              <a:t> materials </a:t>
            </a:r>
            <a:r>
              <a:rPr lang="sv-SE" sz="3200" dirty="0" err="1"/>
              <a:t>need</a:t>
            </a:r>
            <a:r>
              <a:rPr lang="sv-SE" sz="3200" dirty="0"/>
              <a:t> new PCR </a:t>
            </a:r>
            <a:r>
              <a:rPr lang="sv-SE" sz="3200" dirty="0" err="1"/>
              <a:t>rules</a:t>
            </a:r>
            <a:r>
              <a:rPr lang="sv-SE" sz="3200" dirty="0"/>
              <a:t>?</a:t>
            </a:r>
          </a:p>
          <a:p>
            <a:endParaRPr lang="sv-SE" sz="3200" dirty="0"/>
          </a:p>
          <a:p>
            <a:r>
              <a:rPr lang="sv-SE" sz="3200" dirty="0"/>
              <a:t>- Karina Gomez &amp; Claudia </a:t>
            </a:r>
            <a:r>
              <a:rPr lang="sv-SE" sz="3200" dirty="0" err="1"/>
              <a:t>Peña</a:t>
            </a:r>
            <a:endParaRPr lang="sv-SE" sz="3200" dirty="0"/>
          </a:p>
          <a:p>
            <a:endParaRPr lang="sv-SE" sz="3200" dirty="0"/>
          </a:p>
        </p:txBody>
      </p:sp>
    </p:spTree>
    <p:extLst>
      <p:ext uri="{BB962C8B-B14F-4D97-AF65-F5344CB8AC3E}">
        <p14:creationId xmlns:p14="http://schemas.microsoft.com/office/powerpoint/2010/main" val="31198001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4709B-649D-4DFE-74BF-38583245BA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CD0BA8B-0908-CF84-A8C0-78922EE5C6C0}"/>
              </a:ext>
            </a:extLst>
          </p:cNvPr>
          <p:cNvSpPr>
            <a:spLocks noGrp="1"/>
          </p:cNvSpPr>
          <p:nvPr>
            <p:ph type="body" sz="quarter" idx="10"/>
          </p:nvPr>
        </p:nvSpPr>
        <p:spPr/>
        <p:txBody>
          <a:bodyPr/>
          <a:lstStyle/>
          <a:p>
            <a:r>
              <a:rPr lang="sv-SE" b="1" dirty="0"/>
              <a:t>4. The </a:t>
            </a:r>
            <a:r>
              <a:rPr lang="sv-SE" b="1" dirty="0" err="1"/>
              <a:t>journey</a:t>
            </a:r>
            <a:r>
              <a:rPr lang="sv-SE" b="1" dirty="0"/>
              <a:t> </a:t>
            </a:r>
            <a:r>
              <a:rPr lang="sv-SE" b="1" dirty="0" err="1"/>
              <a:t>of</a:t>
            </a:r>
            <a:r>
              <a:rPr lang="sv-SE" b="1" dirty="0"/>
              <a:t> a new </a:t>
            </a:r>
            <a:r>
              <a:rPr lang="sv-SE" b="1" dirty="0" err="1"/>
              <a:t>client</a:t>
            </a:r>
            <a:r>
              <a:rPr lang="sv-SE" b="1" dirty="0"/>
              <a:t> – from </a:t>
            </a:r>
            <a:r>
              <a:rPr lang="sv-SE" b="1" dirty="0" err="1"/>
              <a:t>Zero</a:t>
            </a:r>
            <a:r>
              <a:rPr lang="sv-SE" b="1" dirty="0"/>
              <a:t> to </a:t>
            </a:r>
            <a:r>
              <a:rPr lang="sv-SE" b="1" dirty="0" err="1"/>
              <a:t>Published</a:t>
            </a:r>
            <a:r>
              <a:rPr lang="sv-SE" b="1" dirty="0"/>
              <a:t> EPD</a:t>
            </a:r>
          </a:p>
        </p:txBody>
      </p:sp>
    </p:spTree>
    <p:extLst>
      <p:ext uri="{BB962C8B-B14F-4D97-AF65-F5344CB8AC3E}">
        <p14:creationId xmlns:p14="http://schemas.microsoft.com/office/powerpoint/2010/main" val="3440197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405A1-4821-7287-8E74-88001E1A3ACB}"/>
            </a:ext>
          </a:extLst>
        </p:cNvPr>
        <p:cNvGrpSpPr/>
        <p:nvPr/>
      </p:nvGrpSpPr>
      <p:grpSpPr>
        <a:xfrm>
          <a:off x="0" y="0"/>
          <a:ext cx="0" cy="0"/>
          <a:chOff x="0" y="0"/>
          <a:chExt cx="0" cy="0"/>
        </a:xfrm>
      </p:grpSpPr>
      <p:sp>
        <p:nvSpPr>
          <p:cNvPr id="17" name="Shape 15">
            <a:extLst>
              <a:ext uri="{FF2B5EF4-FFF2-40B4-BE49-F238E27FC236}">
                <a16:creationId xmlns:a16="http://schemas.microsoft.com/office/drawing/2014/main" id="{07B93496-F5F3-8CC6-3A6D-0D6D79DBCC0D}"/>
              </a:ext>
            </a:extLst>
          </p:cNvPr>
          <p:cNvSpPr/>
          <p:nvPr/>
        </p:nvSpPr>
        <p:spPr>
          <a:xfrm>
            <a:off x="725424" y="1481328"/>
            <a:ext cx="3095244" cy="4407889"/>
          </a:xfrm>
          <a:prstGeom prst="roundRect">
            <a:avLst>
              <a:gd name="adj" fmla="val 12903"/>
            </a:avLst>
          </a:prstGeom>
          <a:solidFill>
            <a:schemeClr val="accent2">
              <a:lumMod val="20000"/>
              <a:lumOff val="80000"/>
              <a:alpha val="96000"/>
            </a:schemeClr>
          </a:solidFill>
          <a:ln w="12700">
            <a:solidFill>
              <a:srgbClr val="B9CCC5"/>
            </a:solidFill>
            <a:prstDash val="solid"/>
          </a:ln>
        </p:spPr>
        <p:txBody>
          <a:bodyPr/>
          <a:lstStyle/>
          <a:p>
            <a:endParaRPr lang="en-GB" dirty="0"/>
          </a:p>
        </p:txBody>
      </p:sp>
      <p:sp>
        <p:nvSpPr>
          <p:cNvPr id="2" name="Text 0">
            <a:extLst>
              <a:ext uri="{FF2B5EF4-FFF2-40B4-BE49-F238E27FC236}">
                <a16:creationId xmlns:a16="http://schemas.microsoft.com/office/drawing/2014/main" id="{2002060B-8609-1496-B314-9ADB3ACA007D}"/>
              </a:ext>
            </a:extLst>
          </p:cNvPr>
          <p:cNvSpPr/>
          <p:nvPr/>
        </p:nvSpPr>
        <p:spPr>
          <a:xfrm>
            <a:off x="502920" y="310896"/>
            <a:ext cx="7040880" cy="411480"/>
          </a:xfrm>
          <a:prstGeom prst="rect">
            <a:avLst/>
          </a:prstGeom>
          <a:noFill/>
          <a:ln/>
        </p:spPr>
        <p:txBody>
          <a:bodyPr wrap="square" lIns="0" tIns="0" rIns="0" bIns="0" rtlCol="0" anchor="ctr"/>
          <a:lstStyle/>
          <a:p>
            <a:pPr marL="0" indent="0">
              <a:buNone/>
            </a:pPr>
            <a:r>
              <a:rPr lang="en-US" sz="2600" b="1" dirty="0">
                <a:solidFill>
                  <a:srgbClr val="202523"/>
                </a:solidFill>
                <a:latin typeface="Aptos Display" pitchFamily="34" charset="0"/>
                <a:ea typeface="Aptos Display" pitchFamily="34" charset="-122"/>
                <a:cs typeface="Aptos Display" pitchFamily="34" charset="-120"/>
              </a:rPr>
              <a:t>Our stakeholder ecosystem</a:t>
            </a:r>
            <a:endParaRPr lang="en-US" sz="2600" dirty="0"/>
          </a:p>
        </p:txBody>
      </p:sp>
      <p:sp>
        <p:nvSpPr>
          <p:cNvPr id="3" name="Text 1">
            <a:extLst>
              <a:ext uri="{FF2B5EF4-FFF2-40B4-BE49-F238E27FC236}">
                <a16:creationId xmlns:a16="http://schemas.microsoft.com/office/drawing/2014/main" id="{D596EB99-C500-614F-1377-DA3279B88A03}"/>
              </a:ext>
            </a:extLst>
          </p:cNvPr>
          <p:cNvSpPr/>
          <p:nvPr/>
        </p:nvSpPr>
        <p:spPr>
          <a:xfrm>
            <a:off x="512064" y="786384"/>
            <a:ext cx="8412480" cy="274320"/>
          </a:xfrm>
          <a:prstGeom prst="rect">
            <a:avLst/>
          </a:prstGeom>
          <a:noFill/>
          <a:ln/>
        </p:spPr>
        <p:txBody>
          <a:bodyPr wrap="square" lIns="0" tIns="0" rIns="0" bIns="0" rtlCol="0" anchor="ctr"/>
          <a:lstStyle/>
          <a:p>
            <a:pPr marL="0" indent="0">
              <a:buNone/>
            </a:pPr>
            <a:r>
              <a:rPr lang="en-US" sz="1150" dirty="0">
                <a:solidFill>
                  <a:srgbClr val="5B6762"/>
                </a:solidFill>
              </a:rPr>
              <a:t>A connected network that drives the International EPD System</a:t>
            </a:r>
            <a:endParaRPr lang="en-US" sz="1150" dirty="0"/>
          </a:p>
        </p:txBody>
      </p:sp>
      <p:sp>
        <p:nvSpPr>
          <p:cNvPr id="4" name="Shape 2">
            <a:extLst>
              <a:ext uri="{FF2B5EF4-FFF2-40B4-BE49-F238E27FC236}">
                <a16:creationId xmlns:a16="http://schemas.microsoft.com/office/drawing/2014/main" id="{CDC8D580-244B-49D8-A29A-AB45CF5C07C7}"/>
              </a:ext>
            </a:extLst>
          </p:cNvPr>
          <p:cNvSpPr/>
          <p:nvPr/>
        </p:nvSpPr>
        <p:spPr>
          <a:xfrm>
            <a:off x="502920" y="1143000"/>
            <a:ext cx="11155680" cy="0"/>
          </a:xfrm>
          <a:prstGeom prst="line">
            <a:avLst/>
          </a:prstGeom>
          <a:noFill/>
          <a:ln w="15240">
            <a:solidFill>
              <a:srgbClr val="2F6B5E"/>
            </a:solidFill>
            <a:prstDash val="solid"/>
          </a:ln>
        </p:spPr>
        <p:txBody>
          <a:bodyPr/>
          <a:lstStyle/>
          <a:p>
            <a:endParaRPr lang="en-GB"/>
          </a:p>
        </p:txBody>
      </p:sp>
      <p:sp>
        <p:nvSpPr>
          <p:cNvPr id="6" name="Shape 4">
            <a:extLst>
              <a:ext uri="{FF2B5EF4-FFF2-40B4-BE49-F238E27FC236}">
                <a16:creationId xmlns:a16="http://schemas.microsoft.com/office/drawing/2014/main" id="{FC1EA66F-DEED-F265-AE06-3EF816A71609}"/>
              </a:ext>
            </a:extLst>
          </p:cNvPr>
          <p:cNvSpPr/>
          <p:nvPr/>
        </p:nvSpPr>
        <p:spPr>
          <a:xfrm>
            <a:off x="1123188" y="2414016"/>
            <a:ext cx="2359152" cy="2359152"/>
          </a:xfrm>
          <a:prstGeom prst="ellipse">
            <a:avLst/>
          </a:prstGeom>
          <a:solidFill>
            <a:srgbClr val="2F6B5E"/>
          </a:solidFill>
          <a:ln w="15240">
            <a:solidFill>
              <a:srgbClr val="8EB8AC"/>
            </a:solidFill>
            <a:prstDash val="solid"/>
          </a:ln>
        </p:spPr>
        <p:txBody>
          <a:bodyPr/>
          <a:lstStyle/>
          <a:p>
            <a:endParaRPr lang="en-GB"/>
          </a:p>
        </p:txBody>
      </p:sp>
      <p:sp>
        <p:nvSpPr>
          <p:cNvPr id="7" name="Text 5">
            <a:extLst>
              <a:ext uri="{FF2B5EF4-FFF2-40B4-BE49-F238E27FC236}">
                <a16:creationId xmlns:a16="http://schemas.microsoft.com/office/drawing/2014/main" id="{AA00541F-180A-F89D-6817-94B3DD0C807A}"/>
              </a:ext>
            </a:extLst>
          </p:cNvPr>
          <p:cNvSpPr/>
          <p:nvPr/>
        </p:nvSpPr>
        <p:spPr>
          <a:xfrm>
            <a:off x="1123188" y="3017520"/>
            <a:ext cx="2299716" cy="676656"/>
          </a:xfrm>
          <a:prstGeom prst="rect">
            <a:avLst/>
          </a:prstGeom>
          <a:noFill/>
          <a:ln/>
        </p:spPr>
        <p:txBody>
          <a:bodyPr wrap="square" lIns="0" tIns="0" rIns="0" bIns="0" rtlCol="0" anchor="ctr"/>
          <a:lstStyle/>
          <a:p>
            <a:pPr marL="0" indent="0" algn="ctr">
              <a:buNone/>
            </a:pPr>
            <a:r>
              <a:rPr lang="en-US" sz="2000" b="1" dirty="0">
                <a:solidFill>
                  <a:schemeClr val="accent4"/>
                </a:solidFill>
              </a:rPr>
              <a:t>EPD</a:t>
            </a:r>
            <a:endParaRPr lang="en-US" sz="2000" dirty="0">
              <a:solidFill>
                <a:schemeClr val="accent4"/>
              </a:solidFill>
            </a:endParaRPr>
          </a:p>
          <a:p>
            <a:pPr marL="0" indent="0" algn="ctr">
              <a:buNone/>
            </a:pPr>
            <a:r>
              <a:rPr lang="en-US" sz="2000" b="1" dirty="0">
                <a:solidFill>
                  <a:schemeClr val="accent4"/>
                </a:solidFill>
              </a:rPr>
              <a:t>INTERNATIONAL</a:t>
            </a:r>
            <a:endParaRPr lang="en-US" sz="2000" dirty="0">
              <a:solidFill>
                <a:schemeClr val="accent4"/>
              </a:solidFill>
            </a:endParaRPr>
          </a:p>
        </p:txBody>
      </p:sp>
      <p:sp>
        <p:nvSpPr>
          <p:cNvPr id="8" name="Text 6">
            <a:extLst>
              <a:ext uri="{FF2B5EF4-FFF2-40B4-BE49-F238E27FC236}">
                <a16:creationId xmlns:a16="http://schemas.microsoft.com/office/drawing/2014/main" id="{47944299-75A8-178B-B65C-5A1BDDD5CF40}"/>
              </a:ext>
            </a:extLst>
          </p:cNvPr>
          <p:cNvSpPr/>
          <p:nvPr/>
        </p:nvSpPr>
        <p:spPr>
          <a:xfrm>
            <a:off x="1296924" y="3688114"/>
            <a:ext cx="1828800" cy="438912"/>
          </a:xfrm>
          <a:prstGeom prst="rect">
            <a:avLst/>
          </a:prstGeom>
          <a:noFill/>
          <a:ln/>
        </p:spPr>
        <p:txBody>
          <a:bodyPr wrap="square" lIns="0" tIns="0" rIns="0" bIns="0" rtlCol="0" anchor="ctr"/>
          <a:lstStyle/>
          <a:p>
            <a:pPr marL="0" indent="0" algn="ctr">
              <a:buNone/>
            </a:pPr>
            <a:r>
              <a:rPr lang="en-US" sz="1400" dirty="0">
                <a:solidFill>
                  <a:srgbClr val="E3F0EC"/>
                </a:solidFill>
              </a:rPr>
              <a:t>Programme operator</a:t>
            </a:r>
            <a:endParaRPr lang="en-US" sz="1400" dirty="0"/>
          </a:p>
          <a:p>
            <a:pPr marL="0" indent="0" algn="ctr">
              <a:buNone/>
            </a:pPr>
            <a:r>
              <a:rPr lang="en-US" sz="1400" dirty="0">
                <a:solidFill>
                  <a:srgbClr val="E3F0EC"/>
                </a:solidFill>
              </a:rPr>
              <a:t>&amp; Secretariat</a:t>
            </a:r>
            <a:endParaRPr lang="en-US" sz="1400" dirty="0"/>
          </a:p>
        </p:txBody>
      </p:sp>
      <p:sp>
        <p:nvSpPr>
          <p:cNvPr id="19" name="Shape 17">
            <a:extLst>
              <a:ext uri="{FF2B5EF4-FFF2-40B4-BE49-F238E27FC236}">
                <a16:creationId xmlns:a16="http://schemas.microsoft.com/office/drawing/2014/main" id="{0E0B153B-70C9-E58B-F3FB-19EFE76508BE}"/>
              </a:ext>
            </a:extLst>
          </p:cNvPr>
          <p:cNvSpPr/>
          <p:nvPr/>
        </p:nvSpPr>
        <p:spPr>
          <a:xfrm>
            <a:off x="4104132" y="3387852"/>
            <a:ext cx="502920" cy="777240"/>
          </a:xfrm>
          <a:prstGeom prst="chevron">
            <a:avLst/>
          </a:prstGeom>
          <a:solidFill>
            <a:srgbClr val="E75B2A"/>
          </a:solidFill>
          <a:ln w="12700">
            <a:solidFill>
              <a:srgbClr val="E75B2A"/>
            </a:solidFill>
            <a:prstDash val="solid"/>
          </a:ln>
        </p:spPr>
        <p:txBody>
          <a:bodyPr/>
          <a:lstStyle/>
          <a:p>
            <a:endParaRPr lang="en-GB"/>
          </a:p>
        </p:txBody>
      </p:sp>
      <p:sp>
        <p:nvSpPr>
          <p:cNvPr id="20" name="Shape 18">
            <a:extLst>
              <a:ext uri="{FF2B5EF4-FFF2-40B4-BE49-F238E27FC236}">
                <a16:creationId xmlns:a16="http://schemas.microsoft.com/office/drawing/2014/main" id="{8BC51787-664D-3E4A-2A75-55A715074B5B}"/>
              </a:ext>
            </a:extLst>
          </p:cNvPr>
          <p:cNvSpPr/>
          <p:nvPr/>
        </p:nvSpPr>
        <p:spPr>
          <a:xfrm>
            <a:off x="4800600" y="1481328"/>
            <a:ext cx="2130552" cy="4160520"/>
          </a:xfrm>
          <a:prstGeom prst="roundRect">
            <a:avLst>
              <a:gd name="adj" fmla="val 3433"/>
            </a:avLst>
          </a:prstGeom>
          <a:solidFill>
            <a:srgbClr val="E0ECE7"/>
          </a:solidFill>
          <a:ln w="12700">
            <a:solidFill>
              <a:srgbClr val="B9CCC5"/>
            </a:solidFill>
            <a:prstDash val="solid"/>
          </a:ln>
        </p:spPr>
        <p:txBody>
          <a:bodyPr/>
          <a:lstStyle/>
          <a:p>
            <a:endParaRPr lang="en-GB"/>
          </a:p>
        </p:txBody>
      </p:sp>
      <p:sp>
        <p:nvSpPr>
          <p:cNvPr id="21" name="Text 19">
            <a:extLst>
              <a:ext uri="{FF2B5EF4-FFF2-40B4-BE49-F238E27FC236}">
                <a16:creationId xmlns:a16="http://schemas.microsoft.com/office/drawing/2014/main" id="{A900FF38-292C-E857-E2E4-A309EBABAF13}"/>
              </a:ext>
            </a:extLst>
          </p:cNvPr>
          <p:cNvSpPr/>
          <p:nvPr/>
        </p:nvSpPr>
        <p:spPr>
          <a:xfrm>
            <a:off x="4946904" y="1709928"/>
            <a:ext cx="1837944" cy="411480"/>
          </a:xfrm>
          <a:prstGeom prst="rect">
            <a:avLst/>
          </a:prstGeom>
          <a:noFill/>
          <a:ln/>
        </p:spPr>
        <p:txBody>
          <a:bodyPr wrap="square" lIns="0" tIns="0" rIns="0" bIns="0" rtlCol="0" anchor="ctr"/>
          <a:lstStyle/>
          <a:p>
            <a:pPr marL="0" indent="0" algn="ctr">
              <a:buNone/>
            </a:pPr>
            <a:r>
              <a:rPr lang="en-US" sz="1050" b="1" dirty="0">
                <a:solidFill>
                  <a:srgbClr val="173F37"/>
                </a:solidFill>
              </a:rPr>
              <a:t>DELIVERY NETWORK</a:t>
            </a:r>
            <a:endParaRPr lang="en-US" sz="1050" dirty="0"/>
          </a:p>
        </p:txBody>
      </p:sp>
      <p:sp>
        <p:nvSpPr>
          <p:cNvPr id="22" name="Text 20">
            <a:extLst>
              <a:ext uri="{FF2B5EF4-FFF2-40B4-BE49-F238E27FC236}">
                <a16:creationId xmlns:a16="http://schemas.microsoft.com/office/drawing/2014/main" id="{2C9D39FB-2A54-896F-F2FC-0639CA443B0D}"/>
              </a:ext>
            </a:extLst>
          </p:cNvPr>
          <p:cNvSpPr/>
          <p:nvPr/>
        </p:nvSpPr>
        <p:spPr>
          <a:xfrm>
            <a:off x="4937760" y="2176272"/>
            <a:ext cx="1856232" cy="237744"/>
          </a:xfrm>
          <a:prstGeom prst="rect">
            <a:avLst/>
          </a:prstGeom>
          <a:noFill/>
          <a:ln/>
        </p:spPr>
        <p:txBody>
          <a:bodyPr wrap="square" lIns="0" tIns="0" rIns="0" bIns="0" rtlCol="0" anchor="ctr"/>
          <a:lstStyle/>
          <a:p>
            <a:pPr marL="0" indent="0" algn="ctr">
              <a:buNone/>
            </a:pPr>
            <a:r>
              <a:rPr lang="en-US" sz="820" i="1" dirty="0">
                <a:solidFill>
                  <a:srgbClr val="5B6762"/>
                </a:solidFill>
              </a:rPr>
              <a:t>Develop, verify and scale</a:t>
            </a:r>
            <a:endParaRPr lang="en-US" sz="820" dirty="0"/>
          </a:p>
        </p:txBody>
      </p:sp>
      <p:sp>
        <p:nvSpPr>
          <p:cNvPr id="23" name="Shape 21">
            <a:extLst>
              <a:ext uri="{FF2B5EF4-FFF2-40B4-BE49-F238E27FC236}">
                <a16:creationId xmlns:a16="http://schemas.microsoft.com/office/drawing/2014/main" id="{BBF61193-1934-5963-1272-0D95EC026CFF}"/>
              </a:ext>
            </a:extLst>
          </p:cNvPr>
          <p:cNvSpPr/>
          <p:nvPr/>
        </p:nvSpPr>
        <p:spPr>
          <a:xfrm>
            <a:off x="4946904" y="2578608"/>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24" name="Shape 22">
            <a:extLst>
              <a:ext uri="{FF2B5EF4-FFF2-40B4-BE49-F238E27FC236}">
                <a16:creationId xmlns:a16="http://schemas.microsoft.com/office/drawing/2014/main" id="{E42EEFE8-44A6-3744-A6C7-9D8EC15573B0}"/>
              </a:ext>
            </a:extLst>
          </p:cNvPr>
          <p:cNvSpPr/>
          <p:nvPr/>
        </p:nvSpPr>
        <p:spPr>
          <a:xfrm>
            <a:off x="5047488" y="2770632"/>
            <a:ext cx="146304" cy="146304"/>
          </a:xfrm>
          <a:prstGeom prst="ellipse">
            <a:avLst/>
          </a:prstGeom>
          <a:solidFill>
            <a:srgbClr val="E75B2A"/>
          </a:solidFill>
          <a:ln w="12700">
            <a:solidFill>
              <a:srgbClr val="E75B2A"/>
            </a:solidFill>
            <a:prstDash val="solid"/>
          </a:ln>
        </p:spPr>
        <p:txBody>
          <a:bodyPr/>
          <a:lstStyle/>
          <a:p>
            <a:endParaRPr lang="en-GB"/>
          </a:p>
        </p:txBody>
      </p:sp>
      <p:sp>
        <p:nvSpPr>
          <p:cNvPr id="25" name="Text 23">
            <a:extLst>
              <a:ext uri="{FF2B5EF4-FFF2-40B4-BE49-F238E27FC236}">
                <a16:creationId xmlns:a16="http://schemas.microsoft.com/office/drawing/2014/main" id="{ABC4E533-EE1A-4D05-9A21-6EF97EA979AC}"/>
              </a:ext>
            </a:extLst>
          </p:cNvPr>
          <p:cNvSpPr/>
          <p:nvPr/>
        </p:nvSpPr>
        <p:spPr>
          <a:xfrm>
            <a:off x="5257800" y="2642616"/>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Licensees &amp; co-location centres</a:t>
            </a:r>
            <a:endParaRPr lang="en-US" sz="840" dirty="0"/>
          </a:p>
        </p:txBody>
      </p:sp>
      <p:sp>
        <p:nvSpPr>
          <p:cNvPr id="26" name="Shape 24">
            <a:extLst>
              <a:ext uri="{FF2B5EF4-FFF2-40B4-BE49-F238E27FC236}">
                <a16:creationId xmlns:a16="http://schemas.microsoft.com/office/drawing/2014/main" id="{1C2491F1-EFCC-9EEE-499A-D6D0DBF44AE8}"/>
              </a:ext>
            </a:extLst>
          </p:cNvPr>
          <p:cNvSpPr/>
          <p:nvPr/>
        </p:nvSpPr>
        <p:spPr>
          <a:xfrm>
            <a:off x="4946904" y="3291840"/>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27" name="Shape 25">
            <a:extLst>
              <a:ext uri="{FF2B5EF4-FFF2-40B4-BE49-F238E27FC236}">
                <a16:creationId xmlns:a16="http://schemas.microsoft.com/office/drawing/2014/main" id="{CBEDAE44-0192-8012-40B5-02DCC2B5C2E3}"/>
              </a:ext>
            </a:extLst>
          </p:cNvPr>
          <p:cNvSpPr/>
          <p:nvPr/>
        </p:nvSpPr>
        <p:spPr>
          <a:xfrm>
            <a:off x="5047488" y="3483864"/>
            <a:ext cx="146304" cy="146304"/>
          </a:xfrm>
          <a:prstGeom prst="ellipse">
            <a:avLst/>
          </a:prstGeom>
          <a:solidFill>
            <a:srgbClr val="2F6B5E"/>
          </a:solidFill>
          <a:ln w="12700">
            <a:solidFill>
              <a:srgbClr val="2F6B5E"/>
            </a:solidFill>
            <a:prstDash val="solid"/>
          </a:ln>
        </p:spPr>
        <p:txBody>
          <a:bodyPr/>
          <a:lstStyle/>
          <a:p>
            <a:endParaRPr lang="en-GB"/>
          </a:p>
        </p:txBody>
      </p:sp>
      <p:sp>
        <p:nvSpPr>
          <p:cNvPr id="28" name="Text 26">
            <a:extLst>
              <a:ext uri="{FF2B5EF4-FFF2-40B4-BE49-F238E27FC236}">
                <a16:creationId xmlns:a16="http://schemas.microsoft.com/office/drawing/2014/main" id="{C81E373E-1127-512F-49D8-1DFF319E324A}"/>
              </a:ext>
            </a:extLst>
          </p:cNvPr>
          <p:cNvSpPr/>
          <p:nvPr/>
        </p:nvSpPr>
        <p:spPr>
          <a:xfrm>
            <a:off x="5257800" y="3355848"/>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LCA consultants &amp; external experts</a:t>
            </a:r>
            <a:endParaRPr lang="en-US" sz="840" dirty="0"/>
          </a:p>
        </p:txBody>
      </p:sp>
      <p:sp>
        <p:nvSpPr>
          <p:cNvPr id="29" name="Shape 27">
            <a:extLst>
              <a:ext uri="{FF2B5EF4-FFF2-40B4-BE49-F238E27FC236}">
                <a16:creationId xmlns:a16="http://schemas.microsoft.com/office/drawing/2014/main" id="{638FAF55-71D6-76F1-F2B3-BE746E1EF28E}"/>
              </a:ext>
            </a:extLst>
          </p:cNvPr>
          <p:cNvSpPr/>
          <p:nvPr/>
        </p:nvSpPr>
        <p:spPr>
          <a:xfrm>
            <a:off x="4946904" y="4005072"/>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30" name="Shape 28">
            <a:extLst>
              <a:ext uri="{FF2B5EF4-FFF2-40B4-BE49-F238E27FC236}">
                <a16:creationId xmlns:a16="http://schemas.microsoft.com/office/drawing/2014/main" id="{A9180F13-2775-A5FA-5D37-DFEDBEB8913D}"/>
              </a:ext>
            </a:extLst>
          </p:cNvPr>
          <p:cNvSpPr/>
          <p:nvPr/>
        </p:nvSpPr>
        <p:spPr>
          <a:xfrm>
            <a:off x="5047488" y="4197096"/>
            <a:ext cx="146304" cy="146304"/>
          </a:xfrm>
          <a:prstGeom prst="ellipse">
            <a:avLst/>
          </a:prstGeom>
          <a:solidFill>
            <a:srgbClr val="2F6B5E"/>
          </a:solidFill>
          <a:ln w="12700">
            <a:solidFill>
              <a:srgbClr val="2F6B5E"/>
            </a:solidFill>
            <a:prstDash val="solid"/>
          </a:ln>
        </p:spPr>
        <p:txBody>
          <a:bodyPr/>
          <a:lstStyle/>
          <a:p>
            <a:endParaRPr lang="en-GB"/>
          </a:p>
        </p:txBody>
      </p:sp>
      <p:sp>
        <p:nvSpPr>
          <p:cNvPr id="31" name="Text 29">
            <a:extLst>
              <a:ext uri="{FF2B5EF4-FFF2-40B4-BE49-F238E27FC236}">
                <a16:creationId xmlns:a16="http://schemas.microsoft.com/office/drawing/2014/main" id="{910D632B-BA0C-7FAF-6832-AA640C85A271}"/>
              </a:ext>
            </a:extLst>
          </p:cNvPr>
          <p:cNvSpPr/>
          <p:nvPr/>
        </p:nvSpPr>
        <p:spPr>
          <a:xfrm>
            <a:off x="5257800" y="4069080"/>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Individual verifiers &amp; certification bodies</a:t>
            </a:r>
            <a:endParaRPr lang="en-US" sz="840" dirty="0"/>
          </a:p>
        </p:txBody>
      </p:sp>
      <p:sp>
        <p:nvSpPr>
          <p:cNvPr id="32" name="Shape 30">
            <a:extLst>
              <a:ext uri="{FF2B5EF4-FFF2-40B4-BE49-F238E27FC236}">
                <a16:creationId xmlns:a16="http://schemas.microsoft.com/office/drawing/2014/main" id="{E5399371-B89A-AED5-E889-B787C303564C}"/>
              </a:ext>
            </a:extLst>
          </p:cNvPr>
          <p:cNvSpPr/>
          <p:nvPr/>
        </p:nvSpPr>
        <p:spPr>
          <a:xfrm>
            <a:off x="4946904" y="4718304"/>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33" name="Shape 31">
            <a:extLst>
              <a:ext uri="{FF2B5EF4-FFF2-40B4-BE49-F238E27FC236}">
                <a16:creationId xmlns:a16="http://schemas.microsoft.com/office/drawing/2014/main" id="{9A51FE9F-3324-6D73-4ADA-DE193B45D1E1}"/>
              </a:ext>
            </a:extLst>
          </p:cNvPr>
          <p:cNvSpPr/>
          <p:nvPr/>
        </p:nvSpPr>
        <p:spPr>
          <a:xfrm>
            <a:off x="5047488" y="4910328"/>
            <a:ext cx="146304" cy="146304"/>
          </a:xfrm>
          <a:prstGeom prst="ellipse">
            <a:avLst/>
          </a:prstGeom>
          <a:solidFill>
            <a:srgbClr val="2F6B5E"/>
          </a:solidFill>
          <a:ln w="12700">
            <a:solidFill>
              <a:srgbClr val="2F6B5E"/>
            </a:solidFill>
            <a:prstDash val="solid"/>
          </a:ln>
        </p:spPr>
        <p:txBody>
          <a:bodyPr/>
          <a:lstStyle/>
          <a:p>
            <a:endParaRPr lang="en-GB"/>
          </a:p>
        </p:txBody>
      </p:sp>
      <p:sp>
        <p:nvSpPr>
          <p:cNvPr id="34" name="Text 32">
            <a:extLst>
              <a:ext uri="{FF2B5EF4-FFF2-40B4-BE49-F238E27FC236}">
                <a16:creationId xmlns:a16="http://schemas.microsoft.com/office/drawing/2014/main" id="{4410CD7F-AD88-C06B-3E59-6780C6E1783C}"/>
              </a:ext>
            </a:extLst>
          </p:cNvPr>
          <p:cNvSpPr/>
          <p:nvPr/>
        </p:nvSpPr>
        <p:spPr>
          <a:xfrm>
            <a:off x="5257800" y="4782312"/>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Tool owners, tool verifiers &amp; IT developers</a:t>
            </a:r>
            <a:endParaRPr lang="en-US" sz="840" dirty="0"/>
          </a:p>
        </p:txBody>
      </p:sp>
      <p:sp>
        <p:nvSpPr>
          <p:cNvPr id="35" name="Shape 33">
            <a:extLst>
              <a:ext uri="{FF2B5EF4-FFF2-40B4-BE49-F238E27FC236}">
                <a16:creationId xmlns:a16="http://schemas.microsoft.com/office/drawing/2014/main" id="{C772F0C3-29A4-ABEA-1456-F41DAE7225C4}"/>
              </a:ext>
            </a:extLst>
          </p:cNvPr>
          <p:cNvSpPr/>
          <p:nvPr/>
        </p:nvSpPr>
        <p:spPr>
          <a:xfrm>
            <a:off x="7205472" y="1481328"/>
            <a:ext cx="2130552" cy="4160520"/>
          </a:xfrm>
          <a:prstGeom prst="roundRect">
            <a:avLst>
              <a:gd name="adj" fmla="val 3433"/>
            </a:avLst>
          </a:prstGeom>
          <a:solidFill>
            <a:srgbClr val="D5E7E0"/>
          </a:solidFill>
          <a:ln w="12700">
            <a:solidFill>
              <a:srgbClr val="B9CCC5"/>
            </a:solidFill>
            <a:prstDash val="solid"/>
          </a:ln>
        </p:spPr>
        <p:txBody>
          <a:bodyPr/>
          <a:lstStyle/>
          <a:p>
            <a:endParaRPr lang="en-GB"/>
          </a:p>
        </p:txBody>
      </p:sp>
      <p:sp>
        <p:nvSpPr>
          <p:cNvPr id="36" name="Text 34">
            <a:extLst>
              <a:ext uri="{FF2B5EF4-FFF2-40B4-BE49-F238E27FC236}">
                <a16:creationId xmlns:a16="http://schemas.microsoft.com/office/drawing/2014/main" id="{12953F03-B454-951C-7FDD-98822BE9F967}"/>
              </a:ext>
            </a:extLst>
          </p:cNvPr>
          <p:cNvSpPr/>
          <p:nvPr/>
        </p:nvSpPr>
        <p:spPr>
          <a:xfrm>
            <a:off x="7351776" y="1709928"/>
            <a:ext cx="1837944" cy="411480"/>
          </a:xfrm>
          <a:prstGeom prst="rect">
            <a:avLst/>
          </a:prstGeom>
          <a:noFill/>
          <a:ln/>
        </p:spPr>
        <p:txBody>
          <a:bodyPr wrap="square" lIns="0" tIns="0" rIns="0" bIns="0" rtlCol="0" anchor="ctr"/>
          <a:lstStyle/>
          <a:p>
            <a:pPr marL="0" indent="0" algn="ctr">
              <a:buNone/>
            </a:pPr>
            <a:r>
              <a:rPr lang="en-US" sz="1050" b="1" dirty="0">
                <a:solidFill>
                  <a:srgbClr val="173F37"/>
                </a:solidFill>
              </a:rPr>
              <a:t>PCR &amp; TECHNICAL COMMUNITY</a:t>
            </a:r>
            <a:endParaRPr lang="en-US" sz="1050" dirty="0"/>
          </a:p>
        </p:txBody>
      </p:sp>
      <p:sp>
        <p:nvSpPr>
          <p:cNvPr id="37" name="Text 35">
            <a:extLst>
              <a:ext uri="{FF2B5EF4-FFF2-40B4-BE49-F238E27FC236}">
                <a16:creationId xmlns:a16="http://schemas.microsoft.com/office/drawing/2014/main" id="{3EF83CFF-4D1B-3F77-BB8B-F8A991E2E8BA}"/>
              </a:ext>
            </a:extLst>
          </p:cNvPr>
          <p:cNvSpPr/>
          <p:nvPr/>
        </p:nvSpPr>
        <p:spPr>
          <a:xfrm>
            <a:off x="7342632" y="2176272"/>
            <a:ext cx="1856232" cy="237744"/>
          </a:xfrm>
          <a:prstGeom prst="rect">
            <a:avLst/>
          </a:prstGeom>
          <a:noFill/>
          <a:ln/>
        </p:spPr>
        <p:txBody>
          <a:bodyPr wrap="square" lIns="0" tIns="0" rIns="0" bIns="0" rtlCol="0" anchor="ctr"/>
          <a:lstStyle/>
          <a:p>
            <a:pPr marL="0" indent="0" algn="ctr">
              <a:buNone/>
            </a:pPr>
            <a:r>
              <a:rPr lang="en-US" sz="820" i="1" dirty="0">
                <a:solidFill>
                  <a:srgbClr val="5B6762"/>
                </a:solidFill>
              </a:rPr>
              <a:t>¨Methodology and </a:t>
            </a:r>
            <a:r>
              <a:rPr lang="en-US" sz="820" i="1" dirty="0" err="1">
                <a:solidFill>
                  <a:srgbClr val="5B6762"/>
                </a:solidFill>
              </a:rPr>
              <a:t>merket</a:t>
            </a:r>
            <a:r>
              <a:rPr lang="en-US" sz="820" i="1" dirty="0">
                <a:solidFill>
                  <a:srgbClr val="5B6762"/>
                </a:solidFill>
              </a:rPr>
              <a:t> outlook</a:t>
            </a:r>
            <a:endParaRPr lang="en-US" sz="820" dirty="0"/>
          </a:p>
        </p:txBody>
      </p:sp>
      <p:sp>
        <p:nvSpPr>
          <p:cNvPr id="38" name="Shape 36">
            <a:extLst>
              <a:ext uri="{FF2B5EF4-FFF2-40B4-BE49-F238E27FC236}">
                <a16:creationId xmlns:a16="http://schemas.microsoft.com/office/drawing/2014/main" id="{0F887010-634D-2F28-5EEE-0F972F2CB5DA}"/>
              </a:ext>
            </a:extLst>
          </p:cNvPr>
          <p:cNvSpPr/>
          <p:nvPr/>
        </p:nvSpPr>
        <p:spPr>
          <a:xfrm>
            <a:off x="7351776" y="2578608"/>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39" name="Shape 37">
            <a:extLst>
              <a:ext uri="{FF2B5EF4-FFF2-40B4-BE49-F238E27FC236}">
                <a16:creationId xmlns:a16="http://schemas.microsoft.com/office/drawing/2014/main" id="{3D63AEF2-74D0-18A8-CEE3-80F4D5D230BC}"/>
              </a:ext>
            </a:extLst>
          </p:cNvPr>
          <p:cNvSpPr/>
          <p:nvPr/>
        </p:nvSpPr>
        <p:spPr>
          <a:xfrm>
            <a:off x="7452360" y="2770632"/>
            <a:ext cx="146304" cy="146304"/>
          </a:xfrm>
          <a:prstGeom prst="ellipse">
            <a:avLst/>
          </a:prstGeom>
          <a:solidFill>
            <a:srgbClr val="E75B2A"/>
          </a:solidFill>
          <a:ln w="12700">
            <a:solidFill>
              <a:srgbClr val="E75B2A"/>
            </a:solidFill>
            <a:prstDash val="solid"/>
          </a:ln>
        </p:spPr>
        <p:txBody>
          <a:bodyPr/>
          <a:lstStyle/>
          <a:p>
            <a:endParaRPr lang="en-GB"/>
          </a:p>
        </p:txBody>
      </p:sp>
      <p:sp>
        <p:nvSpPr>
          <p:cNvPr id="40" name="Text 38">
            <a:extLst>
              <a:ext uri="{FF2B5EF4-FFF2-40B4-BE49-F238E27FC236}">
                <a16:creationId xmlns:a16="http://schemas.microsoft.com/office/drawing/2014/main" id="{F20D1143-2A55-F95C-8EF1-F334B56101A0}"/>
              </a:ext>
            </a:extLst>
          </p:cNvPr>
          <p:cNvSpPr/>
          <p:nvPr/>
        </p:nvSpPr>
        <p:spPr>
          <a:xfrm>
            <a:off x="7662672" y="2642616"/>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Technical Committee</a:t>
            </a:r>
            <a:endParaRPr lang="en-US" sz="840" dirty="0"/>
          </a:p>
        </p:txBody>
      </p:sp>
      <p:sp>
        <p:nvSpPr>
          <p:cNvPr id="41" name="Shape 39">
            <a:extLst>
              <a:ext uri="{FF2B5EF4-FFF2-40B4-BE49-F238E27FC236}">
                <a16:creationId xmlns:a16="http://schemas.microsoft.com/office/drawing/2014/main" id="{74DA6708-AB4F-373F-9164-3E0C3E6C0B74}"/>
              </a:ext>
            </a:extLst>
          </p:cNvPr>
          <p:cNvSpPr/>
          <p:nvPr/>
        </p:nvSpPr>
        <p:spPr>
          <a:xfrm>
            <a:off x="7351776" y="3291840"/>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42" name="Shape 40">
            <a:extLst>
              <a:ext uri="{FF2B5EF4-FFF2-40B4-BE49-F238E27FC236}">
                <a16:creationId xmlns:a16="http://schemas.microsoft.com/office/drawing/2014/main" id="{05D67D7D-6087-E06A-C4EC-C468564E51A4}"/>
              </a:ext>
            </a:extLst>
          </p:cNvPr>
          <p:cNvSpPr/>
          <p:nvPr/>
        </p:nvSpPr>
        <p:spPr>
          <a:xfrm>
            <a:off x="7452360" y="3483864"/>
            <a:ext cx="146304" cy="146304"/>
          </a:xfrm>
          <a:prstGeom prst="ellipse">
            <a:avLst/>
          </a:prstGeom>
          <a:solidFill>
            <a:srgbClr val="2F6B5E"/>
          </a:solidFill>
          <a:ln w="12700">
            <a:solidFill>
              <a:srgbClr val="2F6B5E"/>
            </a:solidFill>
            <a:prstDash val="solid"/>
          </a:ln>
        </p:spPr>
        <p:txBody>
          <a:bodyPr/>
          <a:lstStyle/>
          <a:p>
            <a:endParaRPr lang="en-GB"/>
          </a:p>
        </p:txBody>
      </p:sp>
      <p:sp>
        <p:nvSpPr>
          <p:cNvPr id="43" name="Text 41">
            <a:extLst>
              <a:ext uri="{FF2B5EF4-FFF2-40B4-BE49-F238E27FC236}">
                <a16:creationId xmlns:a16="http://schemas.microsoft.com/office/drawing/2014/main" id="{4AD77E43-9B5E-CF1D-CBF2-AD916337E4D0}"/>
              </a:ext>
            </a:extLst>
          </p:cNvPr>
          <p:cNvSpPr/>
          <p:nvPr/>
        </p:nvSpPr>
        <p:spPr>
          <a:xfrm>
            <a:off x="7662672" y="3355848"/>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PCR moderators &amp; committees</a:t>
            </a:r>
            <a:endParaRPr lang="en-US" sz="840" dirty="0"/>
          </a:p>
        </p:txBody>
      </p:sp>
      <p:sp>
        <p:nvSpPr>
          <p:cNvPr id="44" name="Shape 42">
            <a:extLst>
              <a:ext uri="{FF2B5EF4-FFF2-40B4-BE49-F238E27FC236}">
                <a16:creationId xmlns:a16="http://schemas.microsoft.com/office/drawing/2014/main" id="{435352DC-491D-51FF-FEB2-BDCF918DD38F}"/>
              </a:ext>
            </a:extLst>
          </p:cNvPr>
          <p:cNvSpPr/>
          <p:nvPr/>
        </p:nvSpPr>
        <p:spPr>
          <a:xfrm>
            <a:off x="7351776" y="4005072"/>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45" name="Shape 43">
            <a:extLst>
              <a:ext uri="{FF2B5EF4-FFF2-40B4-BE49-F238E27FC236}">
                <a16:creationId xmlns:a16="http://schemas.microsoft.com/office/drawing/2014/main" id="{7F98B611-BD82-B79B-29E8-5152120BC326}"/>
              </a:ext>
            </a:extLst>
          </p:cNvPr>
          <p:cNvSpPr/>
          <p:nvPr/>
        </p:nvSpPr>
        <p:spPr>
          <a:xfrm>
            <a:off x="7452360" y="4197096"/>
            <a:ext cx="146304" cy="146304"/>
          </a:xfrm>
          <a:prstGeom prst="ellipse">
            <a:avLst/>
          </a:prstGeom>
          <a:solidFill>
            <a:srgbClr val="2F6B5E"/>
          </a:solidFill>
          <a:ln w="12700">
            <a:solidFill>
              <a:srgbClr val="2F6B5E"/>
            </a:solidFill>
            <a:prstDash val="solid"/>
          </a:ln>
        </p:spPr>
        <p:txBody>
          <a:bodyPr/>
          <a:lstStyle/>
          <a:p>
            <a:endParaRPr lang="en-GB"/>
          </a:p>
        </p:txBody>
      </p:sp>
      <p:sp>
        <p:nvSpPr>
          <p:cNvPr id="46" name="Text 44">
            <a:extLst>
              <a:ext uri="{FF2B5EF4-FFF2-40B4-BE49-F238E27FC236}">
                <a16:creationId xmlns:a16="http://schemas.microsoft.com/office/drawing/2014/main" id="{524A98BE-6BE7-9C4B-6AE8-3D1ABF767524}"/>
              </a:ext>
            </a:extLst>
          </p:cNvPr>
          <p:cNvSpPr/>
          <p:nvPr/>
        </p:nvSpPr>
        <p:spPr>
          <a:xfrm>
            <a:off x="7662672" y="4069080"/>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PCR stakeholder consultation groups</a:t>
            </a:r>
            <a:endParaRPr lang="en-US" sz="840" dirty="0"/>
          </a:p>
        </p:txBody>
      </p:sp>
      <p:sp>
        <p:nvSpPr>
          <p:cNvPr id="47" name="Shape 45">
            <a:extLst>
              <a:ext uri="{FF2B5EF4-FFF2-40B4-BE49-F238E27FC236}">
                <a16:creationId xmlns:a16="http://schemas.microsoft.com/office/drawing/2014/main" id="{9DCB4E31-E8FA-C280-F067-B38FE19409C7}"/>
              </a:ext>
            </a:extLst>
          </p:cNvPr>
          <p:cNvSpPr/>
          <p:nvPr/>
        </p:nvSpPr>
        <p:spPr>
          <a:xfrm>
            <a:off x="7351776" y="4718304"/>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48" name="Shape 46">
            <a:extLst>
              <a:ext uri="{FF2B5EF4-FFF2-40B4-BE49-F238E27FC236}">
                <a16:creationId xmlns:a16="http://schemas.microsoft.com/office/drawing/2014/main" id="{A66FCF80-F567-553D-59A6-4D204D6F9E65}"/>
              </a:ext>
            </a:extLst>
          </p:cNvPr>
          <p:cNvSpPr/>
          <p:nvPr/>
        </p:nvSpPr>
        <p:spPr>
          <a:xfrm>
            <a:off x="7452360" y="4910328"/>
            <a:ext cx="146304" cy="146304"/>
          </a:xfrm>
          <a:prstGeom prst="ellipse">
            <a:avLst/>
          </a:prstGeom>
          <a:solidFill>
            <a:srgbClr val="2F6B5E"/>
          </a:solidFill>
          <a:ln w="12700">
            <a:solidFill>
              <a:srgbClr val="2F6B5E"/>
            </a:solidFill>
            <a:prstDash val="solid"/>
          </a:ln>
        </p:spPr>
        <p:txBody>
          <a:bodyPr/>
          <a:lstStyle/>
          <a:p>
            <a:endParaRPr lang="en-GB"/>
          </a:p>
        </p:txBody>
      </p:sp>
      <p:sp>
        <p:nvSpPr>
          <p:cNvPr id="49" name="Text 47">
            <a:extLst>
              <a:ext uri="{FF2B5EF4-FFF2-40B4-BE49-F238E27FC236}">
                <a16:creationId xmlns:a16="http://schemas.microsoft.com/office/drawing/2014/main" id="{7DA825F2-FD90-6C9E-5D08-5D62CF4877FF}"/>
              </a:ext>
            </a:extLst>
          </p:cNvPr>
          <p:cNvSpPr/>
          <p:nvPr/>
        </p:nvSpPr>
        <p:spPr>
          <a:xfrm>
            <a:off x="7662672" y="4782312"/>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International Advisory Board</a:t>
            </a:r>
            <a:endParaRPr lang="en-US" sz="840" dirty="0"/>
          </a:p>
        </p:txBody>
      </p:sp>
      <p:sp>
        <p:nvSpPr>
          <p:cNvPr id="50" name="Shape 48">
            <a:extLst>
              <a:ext uri="{FF2B5EF4-FFF2-40B4-BE49-F238E27FC236}">
                <a16:creationId xmlns:a16="http://schemas.microsoft.com/office/drawing/2014/main" id="{76BBF935-5F95-E2EB-8DB5-5D1A68320808}"/>
              </a:ext>
            </a:extLst>
          </p:cNvPr>
          <p:cNvSpPr/>
          <p:nvPr/>
        </p:nvSpPr>
        <p:spPr>
          <a:xfrm>
            <a:off x="9610344" y="1481328"/>
            <a:ext cx="2130552" cy="4160520"/>
          </a:xfrm>
          <a:prstGeom prst="roundRect">
            <a:avLst>
              <a:gd name="adj" fmla="val 3433"/>
            </a:avLst>
          </a:prstGeom>
          <a:solidFill>
            <a:srgbClr val="C9DED6"/>
          </a:solidFill>
          <a:ln w="12700">
            <a:solidFill>
              <a:srgbClr val="B9CCC5"/>
            </a:solidFill>
            <a:prstDash val="solid"/>
          </a:ln>
        </p:spPr>
        <p:txBody>
          <a:bodyPr/>
          <a:lstStyle/>
          <a:p>
            <a:endParaRPr lang="en-GB"/>
          </a:p>
        </p:txBody>
      </p:sp>
      <p:sp>
        <p:nvSpPr>
          <p:cNvPr id="51" name="Text 49">
            <a:extLst>
              <a:ext uri="{FF2B5EF4-FFF2-40B4-BE49-F238E27FC236}">
                <a16:creationId xmlns:a16="http://schemas.microsoft.com/office/drawing/2014/main" id="{D09A2E0E-CB28-F208-7D48-73310AEA9174}"/>
              </a:ext>
            </a:extLst>
          </p:cNvPr>
          <p:cNvSpPr/>
          <p:nvPr/>
        </p:nvSpPr>
        <p:spPr>
          <a:xfrm>
            <a:off x="9756648" y="1709928"/>
            <a:ext cx="1837944" cy="411480"/>
          </a:xfrm>
          <a:prstGeom prst="rect">
            <a:avLst/>
          </a:prstGeom>
          <a:noFill/>
          <a:ln/>
        </p:spPr>
        <p:txBody>
          <a:bodyPr wrap="square" lIns="0" tIns="0" rIns="0" bIns="0" rtlCol="0" anchor="ctr"/>
          <a:lstStyle/>
          <a:p>
            <a:pPr marL="0" indent="0" algn="ctr">
              <a:buNone/>
            </a:pPr>
            <a:r>
              <a:rPr lang="en-US" sz="1050" b="1" dirty="0">
                <a:solidFill>
                  <a:srgbClr val="173F37"/>
                </a:solidFill>
              </a:rPr>
              <a:t>MARKET &amp; USERS</a:t>
            </a:r>
            <a:endParaRPr lang="en-US" sz="1050" dirty="0"/>
          </a:p>
        </p:txBody>
      </p:sp>
      <p:sp>
        <p:nvSpPr>
          <p:cNvPr id="52" name="Text 50">
            <a:extLst>
              <a:ext uri="{FF2B5EF4-FFF2-40B4-BE49-F238E27FC236}">
                <a16:creationId xmlns:a16="http://schemas.microsoft.com/office/drawing/2014/main" id="{F005DD35-7629-D340-D647-7BB4D1EFC85D}"/>
              </a:ext>
            </a:extLst>
          </p:cNvPr>
          <p:cNvSpPr/>
          <p:nvPr/>
        </p:nvSpPr>
        <p:spPr>
          <a:xfrm>
            <a:off x="9747504" y="2176272"/>
            <a:ext cx="1856232" cy="237744"/>
          </a:xfrm>
          <a:prstGeom prst="rect">
            <a:avLst/>
          </a:prstGeom>
          <a:noFill/>
          <a:ln/>
        </p:spPr>
        <p:txBody>
          <a:bodyPr wrap="square" lIns="0" tIns="0" rIns="0" bIns="0" rtlCol="0" anchor="ctr"/>
          <a:lstStyle/>
          <a:p>
            <a:pPr marL="0" indent="0" algn="ctr">
              <a:buNone/>
            </a:pPr>
            <a:r>
              <a:rPr lang="en-US" sz="820" i="1" dirty="0">
                <a:solidFill>
                  <a:srgbClr val="5B6762"/>
                </a:solidFill>
              </a:rPr>
              <a:t>Create demand and application</a:t>
            </a:r>
            <a:endParaRPr lang="en-US" sz="820" dirty="0"/>
          </a:p>
        </p:txBody>
      </p:sp>
      <p:sp>
        <p:nvSpPr>
          <p:cNvPr id="53" name="Shape 51">
            <a:extLst>
              <a:ext uri="{FF2B5EF4-FFF2-40B4-BE49-F238E27FC236}">
                <a16:creationId xmlns:a16="http://schemas.microsoft.com/office/drawing/2014/main" id="{77A8F55C-DC6F-2430-9189-A7E98C9241D6}"/>
              </a:ext>
            </a:extLst>
          </p:cNvPr>
          <p:cNvSpPr/>
          <p:nvPr/>
        </p:nvSpPr>
        <p:spPr>
          <a:xfrm>
            <a:off x="9756648" y="2578608"/>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54" name="Shape 52">
            <a:extLst>
              <a:ext uri="{FF2B5EF4-FFF2-40B4-BE49-F238E27FC236}">
                <a16:creationId xmlns:a16="http://schemas.microsoft.com/office/drawing/2014/main" id="{D670C651-23DE-D695-824B-6FDBFF2A5BA3}"/>
              </a:ext>
            </a:extLst>
          </p:cNvPr>
          <p:cNvSpPr/>
          <p:nvPr/>
        </p:nvSpPr>
        <p:spPr>
          <a:xfrm>
            <a:off x="9857232" y="2770632"/>
            <a:ext cx="146304" cy="146304"/>
          </a:xfrm>
          <a:prstGeom prst="ellipse">
            <a:avLst/>
          </a:prstGeom>
          <a:solidFill>
            <a:srgbClr val="E75B2A"/>
          </a:solidFill>
          <a:ln w="12700">
            <a:solidFill>
              <a:srgbClr val="E75B2A"/>
            </a:solidFill>
            <a:prstDash val="solid"/>
          </a:ln>
        </p:spPr>
        <p:txBody>
          <a:bodyPr/>
          <a:lstStyle/>
          <a:p>
            <a:endParaRPr lang="en-GB"/>
          </a:p>
        </p:txBody>
      </p:sp>
      <p:sp>
        <p:nvSpPr>
          <p:cNvPr id="55" name="Text 53">
            <a:extLst>
              <a:ext uri="{FF2B5EF4-FFF2-40B4-BE49-F238E27FC236}">
                <a16:creationId xmlns:a16="http://schemas.microsoft.com/office/drawing/2014/main" id="{C86B81BE-9694-18B2-CED0-1857773B62F8}"/>
              </a:ext>
            </a:extLst>
          </p:cNvPr>
          <p:cNvSpPr/>
          <p:nvPr/>
        </p:nvSpPr>
        <p:spPr>
          <a:xfrm>
            <a:off x="10067544" y="2642616"/>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EPD owners &amp; end-users</a:t>
            </a:r>
            <a:endParaRPr lang="en-US" sz="840" dirty="0"/>
          </a:p>
        </p:txBody>
      </p:sp>
      <p:sp>
        <p:nvSpPr>
          <p:cNvPr id="56" name="Shape 54">
            <a:extLst>
              <a:ext uri="{FF2B5EF4-FFF2-40B4-BE49-F238E27FC236}">
                <a16:creationId xmlns:a16="http://schemas.microsoft.com/office/drawing/2014/main" id="{16BDA28D-9868-AA2E-B800-85599B8CD365}"/>
              </a:ext>
            </a:extLst>
          </p:cNvPr>
          <p:cNvSpPr/>
          <p:nvPr/>
        </p:nvSpPr>
        <p:spPr>
          <a:xfrm>
            <a:off x="9756648" y="3291840"/>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57" name="Shape 55">
            <a:extLst>
              <a:ext uri="{FF2B5EF4-FFF2-40B4-BE49-F238E27FC236}">
                <a16:creationId xmlns:a16="http://schemas.microsoft.com/office/drawing/2014/main" id="{00B7858D-F45D-1FCC-2F54-EA67CE52E9E1}"/>
              </a:ext>
            </a:extLst>
          </p:cNvPr>
          <p:cNvSpPr/>
          <p:nvPr/>
        </p:nvSpPr>
        <p:spPr>
          <a:xfrm>
            <a:off x="9857232" y="3483864"/>
            <a:ext cx="146304" cy="146304"/>
          </a:xfrm>
          <a:prstGeom prst="ellipse">
            <a:avLst/>
          </a:prstGeom>
          <a:solidFill>
            <a:srgbClr val="2F6B5E"/>
          </a:solidFill>
          <a:ln w="12700">
            <a:solidFill>
              <a:srgbClr val="2F6B5E"/>
            </a:solidFill>
            <a:prstDash val="solid"/>
          </a:ln>
        </p:spPr>
        <p:txBody>
          <a:bodyPr/>
          <a:lstStyle/>
          <a:p>
            <a:endParaRPr lang="en-GB"/>
          </a:p>
        </p:txBody>
      </p:sp>
      <p:sp>
        <p:nvSpPr>
          <p:cNvPr id="58" name="Text 56">
            <a:extLst>
              <a:ext uri="{FF2B5EF4-FFF2-40B4-BE49-F238E27FC236}">
                <a16:creationId xmlns:a16="http://schemas.microsoft.com/office/drawing/2014/main" id="{79AEF8BD-0193-4ED5-E88B-CBF96E7CA316}"/>
              </a:ext>
            </a:extLst>
          </p:cNvPr>
          <p:cNvSpPr/>
          <p:nvPr/>
        </p:nvSpPr>
        <p:spPr>
          <a:xfrm>
            <a:off x="10067544" y="3355848"/>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Industry associations &amp; academia</a:t>
            </a:r>
            <a:endParaRPr lang="en-US" sz="840" dirty="0"/>
          </a:p>
        </p:txBody>
      </p:sp>
      <p:sp>
        <p:nvSpPr>
          <p:cNvPr id="59" name="Shape 57">
            <a:extLst>
              <a:ext uri="{FF2B5EF4-FFF2-40B4-BE49-F238E27FC236}">
                <a16:creationId xmlns:a16="http://schemas.microsoft.com/office/drawing/2014/main" id="{3C1349B5-F7FB-4E37-DF03-650FF617492D}"/>
              </a:ext>
            </a:extLst>
          </p:cNvPr>
          <p:cNvSpPr/>
          <p:nvPr/>
        </p:nvSpPr>
        <p:spPr>
          <a:xfrm>
            <a:off x="9756648" y="4005072"/>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60" name="Shape 58">
            <a:extLst>
              <a:ext uri="{FF2B5EF4-FFF2-40B4-BE49-F238E27FC236}">
                <a16:creationId xmlns:a16="http://schemas.microsoft.com/office/drawing/2014/main" id="{2BEE3766-8C31-4854-0210-858463B54752}"/>
              </a:ext>
            </a:extLst>
          </p:cNvPr>
          <p:cNvSpPr/>
          <p:nvPr/>
        </p:nvSpPr>
        <p:spPr>
          <a:xfrm>
            <a:off x="9857232" y="4197096"/>
            <a:ext cx="146304" cy="146304"/>
          </a:xfrm>
          <a:prstGeom prst="ellipse">
            <a:avLst/>
          </a:prstGeom>
          <a:solidFill>
            <a:srgbClr val="2F6B5E"/>
          </a:solidFill>
          <a:ln w="12700">
            <a:solidFill>
              <a:srgbClr val="2F6B5E"/>
            </a:solidFill>
            <a:prstDash val="solid"/>
          </a:ln>
        </p:spPr>
        <p:txBody>
          <a:bodyPr/>
          <a:lstStyle/>
          <a:p>
            <a:endParaRPr lang="en-GB"/>
          </a:p>
        </p:txBody>
      </p:sp>
      <p:sp>
        <p:nvSpPr>
          <p:cNvPr id="61" name="Text 59">
            <a:extLst>
              <a:ext uri="{FF2B5EF4-FFF2-40B4-BE49-F238E27FC236}">
                <a16:creationId xmlns:a16="http://schemas.microsoft.com/office/drawing/2014/main" id="{06241F28-C48F-B9B1-B0DD-14F81BFF89F2}"/>
              </a:ext>
            </a:extLst>
          </p:cNvPr>
          <p:cNvSpPr/>
          <p:nvPr/>
        </p:nvSpPr>
        <p:spPr>
          <a:xfrm>
            <a:off x="10067544" y="4069080"/>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Authorities and policymakers</a:t>
            </a:r>
            <a:endParaRPr lang="en-US" sz="840" dirty="0"/>
          </a:p>
        </p:txBody>
      </p:sp>
      <p:sp>
        <p:nvSpPr>
          <p:cNvPr id="62" name="Shape 60">
            <a:extLst>
              <a:ext uri="{FF2B5EF4-FFF2-40B4-BE49-F238E27FC236}">
                <a16:creationId xmlns:a16="http://schemas.microsoft.com/office/drawing/2014/main" id="{1C97F979-E387-940B-B3BD-F30F1D7C1730}"/>
              </a:ext>
            </a:extLst>
          </p:cNvPr>
          <p:cNvSpPr/>
          <p:nvPr/>
        </p:nvSpPr>
        <p:spPr>
          <a:xfrm>
            <a:off x="9756648" y="4718304"/>
            <a:ext cx="1837944" cy="548640"/>
          </a:xfrm>
          <a:prstGeom prst="roundRect">
            <a:avLst>
              <a:gd name="adj" fmla="val 8333"/>
            </a:avLst>
          </a:prstGeom>
          <a:solidFill>
            <a:srgbClr val="FFFFFF">
              <a:alpha val="98000"/>
            </a:srgbClr>
          </a:solidFill>
          <a:ln w="10160">
            <a:solidFill>
              <a:srgbClr val="A8BDB5"/>
            </a:solidFill>
            <a:prstDash val="solid"/>
          </a:ln>
        </p:spPr>
        <p:txBody>
          <a:bodyPr/>
          <a:lstStyle/>
          <a:p>
            <a:endParaRPr lang="en-GB"/>
          </a:p>
        </p:txBody>
      </p:sp>
      <p:sp>
        <p:nvSpPr>
          <p:cNvPr id="63" name="Shape 61">
            <a:extLst>
              <a:ext uri="{FF2B5EF4-FFF2-40B4-BE49-F238E27FC236}">
                <a16:creationId xmlns:a16="http://schemas.microsoft.com/office/drawing/2014/main" id="{889E8AEE-4645-B67B-F43F-66619D2929E7}"/>
              </a:ext>
            </a:extLst>
          </p:cNvPr>
          <p:cNvSpPr/>
          <p:nvPr/>
        </p:nvSpPr>
        <p:spPr>
          <a:xfrm>
            <a:off x="9857232" y="4910328"/>
            <a:ext cx="146304" cy="146304"/>
          </a:xfrm>
          <a:prstGeom prst="ellipse">
            <a:avLst/>
          </a:prstGeom>
          <a:solidFill>
            <a:srgbClr val="2F6B5E"/>
          </a:solidFill>
          <a:ln w="12700">
            <a:solidFill>
              <a:srgbClr val="2F6B5E"/>
            </a:solidFill>
            <a:prstDash val="solid"/>
          </a:ln>
        </p:spPr>
        <p:txBody>
          <a:bodyPr/>
          <a:lstStyle/>
          <a:p>
            <a:endParaRPr lang="en-GB"/>
          </a:p>
        </p:txBody>
      </p:sp>
      <p:sp>
        <p:nvSpPr>
          <p:cNvPr id="64" name="Text 62">
            <a:extLst>
              <a:ext uri="{FF2B5EF4-FFF2-40B4-BE49-F238E27FC236}">
                <a16:creationId xmlns:a16="http://schemas.microsoft.com/office/drawing/2014/main" id="{DAEFE02D-58B3-5CAC-D7DA-FB98BA10E858}"/>
              </a:ext>
            </a:extLst>
          </p:cNvPr>
          <p:cNvSpPr/>
          <p:nvPr/>
        </p:nvSpPr>
        <p:spPr>
          <a:xfrm>
            <a:off x="10067544" y="4782312"/>
            <a:ext cx="1389888" cy="420624"/>
          </a:xfrm>
          <a:prstGeom prst="rect">
            <a:avLst/>
          </a:prstGeom>
          <a:noFill/>
          <a:ln/>
        </p:spPr>
        <p:txBody>
          <a:bodyPr wrap="square" lIns="127" tIns="127" rIns="127" bIns="127" rtlCol="0" anchor="ctr"/>
          <a:lstStyle/>
          <a:p>
            <a:pPr marL="0" indent="0">
              <a:buNone/>
            </a:pPr>
            <a:r>
              <a:rPr lang="en-US" sz="840" dirty="0">
                <a:solidFill>
                  <a:srgbClr val="202523"/>
                </a:solidFill>
              </a:rPr>
              <a:t>EPD Aggregators: Database hosts</a:t>
            </a:r>
            <a:endParaRPr lang="en-US" sz="840" dirty="0"/>
          </a:p>
        </p:txBody>
      </p:sp>
      <p:sp>
        <p:nvSpPr>
          <p:cNvPr id="65" name="Shape 63">
            <a:extLst>
              <a:ext uri="{FF2B5EF4-FFF2-40B4-BE49-F238E27FC236}">
                <a16:creationId xmlns:a16="http://schemas.microsoft.com/office/drawing/2014/main" id="{D32CE333-A5C5-8734-EB57-A71162410E64}"/>
              </a:ext>
            </a:extLst>
          </p:cNvPr>
          <p:cNvSpPr/>
          <p:nvPr/>
        </p:nvSpPr>
        <p:spPr>
          <a:xfrm>
            <a:off x="4800600" y="5870448"/>
            <a:ext cx="6940296" cy="484632"/>
          </a:xfrm>
          <a:prstGeom prst="roundRect">
            <a:avLst>
              <a:gd name="adj" fmla="val 9434"/>
            </a:avLst>
          </a:prstGeom>
          <a:solidFill>
            <a:srgbClr val="173F37"/>
          </a:solidFill>
          <a:ln w="12700">
            <a:solidFill>
              <a:srgbClr val="173F37"/>
            </a:solidFill>
            <a:prstDash val="solid"/>
          </a:ln>
        </p:spPr>
        <p:txBody>
          <a:bodyPr/>
          <a:lstStyle/>
          <a:p>
            <a:endParaRPr lang="en-GB"/>
          </a:p>
        </p:txBody>
      </p:sp>
      <p:sp>
        <p:nvSpPr>
          <p:cNvPr id="66" name="Text 64">
            <a:extLst>
              <a:ext uri="{FF2B5EF4-FFF2-40B4-BE49-F238E27FC236}">
                <a16:creationId xmlns:a16="http://schemas.microsoft.com/office/drawing/2014/main" id="{436CED04-FFE1-3EF2-6DD7-C27338D3D4FA}"/>
              </a:ext>
            </a:extLst>
          </p:cNvPr>
          <p:cNvSpPr/>
          <p:nvPr/>
        </p:nvSpPr>
        <p:spPr>
          <a:xfrm>
            <a:off x="4965192" y="6016752"/>
            <a:ext cx="6601968" cy="164592"/>
          </a:xfrm>
          <a:prstGeom prst="rect">
            <a:avLst/>
          </a:prstGeom>
          <a:noFill/>
          <a:ln/>
        </p:spPr>
        <p:txBody>
          <a:bodyPr wrap="square" lIns="0" tIns="0" rIns="0" bIns="0" rtlCol="0" anchor="ctr"/>
          <a:lstStyle/>
          <a:p>
            <a:pPr marL="0" indent="0" algn="ctr">
              <a:buNone/>
            </a:pPr>
            <a:r>
              <a:rPr lang="en-US" sz="940" b="1" dirty="0">
                <a:solidFill>
                  <a:srgbClr val="FFFFFF"/>
                </a:solidFill>
              </a:rPr>
              <a:t>GOVERNANCE  →  METHODS  →  DEVELOPMENT  →  VERIFICATION  →  PUBLICATION  →  USE</a:t>
            </a:r>
            <a:endParaRPr lang="en-US" sz="940" dirty="0"/>
          </a:p>
        </p:txBody>
      </p:sp>
      <p:sp>
        <p:nvSpPr>
          <p:cNvPr id="67" name="Text 65">
            <a:extLst>
              <a:ext uri="{FF2B5EF4-FFF2-40B4-BE49-F238E27FC236}">
                <a16:creationId xmlns:a16="http://schemas.microsoft.com/office/drawing/2014/main" id="{CDB9E97C-4BB1-800D-4C5E-57EAABE9ACB7}"/>
              </a:ext>
            </a:extLst>
          </p:cNvPr>
          <p:cNvSpPr/>
          <p:nvPr/>
        </p:nvSpPr>
        <p:spPr>
          <a:xfrm>
            <a:off x="667512" y="5907024"/>
            <a:ext cx="3429000" cy="393192"/>
          </a:xfrm>
          <a:prstGeom prst="rect">
            <a:avLst/>
          </a:prstGeom>
          <a:noFill/>
          <a:ln/>
        </p:spPr>
        <p:txBody>
          <a:bodyPr wrap="square" lIns="0" tIns="0" rIns="0" bIns="0" rtlCol="0" anchor="ctr"/>
          <a:lstStyle/>
          <a:p>
            <a:pPr marL="0" indent="0" algn="ctr">
              <a:buNone/>
            </a:pPr>
            <a:r>
              <a:rPr lang="en-US" sz="1120" b="1" dirty="0">
                <a:solidFill>
                  <a:srgbClr val="2F6B5E"/>
                </a:solidFill>
              </a:rPr>
              <a:t>One programme. Distinct roles. </a:t>
            </a:r>
            <a:endParaRPr lang="en-US" sz="1120" dirty="0"/>
          </a:p>
        </p:txBody>
      </p:sp>
      <p:sp>
        <p:nvSpPr>
          <p:cNvPr id="68" name="Text 66">
            <a:extLst>
              <a:ext uri="{FF2B5EF4-FFF2-40B4-BE49-F238E27FC236}">
                <a16:creationId xmlns:a16="http://schemas.microsoft.com/office/drawing/2014/main" id="{DC562CB9-67E8-FE18-55AB-317B4FF8E6EB}"/>
              </a:ext>
            </a:extLst>
          </p:cNvPr>
          <p:cNvSpPr/>
          <p:nvPr/>
        </p:nvSpPr>
        <p:spPr>
          <a:xfrm>
            <a:off x="502920" y="6528816"/>
            <a:ext cx="2240280" cy="164592"/>
          </a:xfrm>
          <a:prstGeom prst="rect">
            <a:avLst/>
          </a:prstGeom>
          <a:noFill/>
          <a:ln/>
        </p:spPr>
        <p:txBody>
          <a:bodyPr wrap="square" lIns="0" tIns="0" rIns="0" bIns="0" rtlCol="0" anchor="ctr"/>
          <a:lstStyle/>
          <a:p>
            <a:pPr marL="0" indent="0">
              <a:buNone/>
            </a:pPr>
            <a:r>
              <a:rPr lang="en-US" sz="850" b="1" dirty="0">
                <a:solidFill>
                  <a:srgbClr val="173F37"/>
                </a:solidFill>
              </a:rPr>
              <a:t>EPD INTERNATIONAL</a:t>
            </a:r>
            <a:endParaRPr lang="en-US" sz="850" dirty="0"/>
          </a:p>
        </p:txBody>
      </p:sp>
      <p:sp>
        <p:nvSpPr>
          <p:cNvPr id="69" name="Text 67">
            <a:extLst>
              <a:ext uri="{FF2B5EF4-FFF2-40B4-BE49-F238E27FC236}">
                <a16:creationId xmlns:a16="http://schemas.microsoft.com/office/drawing/2014/main" id="{58EA613D-AA01-01BA-2887-2620DE290FB9}"/>
              </a:ext>
            </a:extLst>
          </p:cNvPr>
          <p:cNvSpPr/>
          <p:nvPr/>
        </p:nvSpPr>
        <p:spPr>
          <a:xfrm>
            <a:off x="9765792" y="6528816"/>
            <a:ext cx="1929384" cy="164592"/>
          </a:xfrm>
          <a:prstGeom prst="rect">
            <a:avLst/>
          </a:prstGeom>
          <a:noFill/>
          <a:ln/>
        </p:spPr>
        <p:txBody>
          <a:bodyPr wrap="square" lIns="0" tIns="0" rIns="0" bIns="0" rtlCol="0" anchor="ctr"/>
          <a:lstStyle/>
          <a:p>
            <a:pPr marL="0" indent="0" algn="r">
              <a:buNone/>
            </a:pPr>
            <a:r>
              <a:rPr lang="en-US" sz="820" dirty="0">
                <a:solidFill>
                  <a:srgbClr val="5B6762"/>
                </a:solidFill>
              </a:rPr>
              <a:t>STAKEHOLDER ECOSYSTEM</a:t>
            </a:r>
            <a:endParaRPr lang="en-US" sz="820" dirty="0"/>
          </a:p>
        </p:txBody>
      </p:sp>
      <p:sp>
        <p:nvSpPr>
          <p:cNvPr id="70" name="TextBox 69">
            <a:extLst>
              <a:ext uri="{FF2B5EF4-FFF2-40B4-BE49-F238E27FC236}">
                <a16:creationId xmlns:a16="http://schemas.microsoft.com/office/drawing/2014/main" id="{209FDC87-EAF5-5F8A-C3C3-C90DE62054EF}"/>
              </a:ext>
            </a:extLst>
          </p:cNvPr>
          <p:cNvSpPr txBox="1"/>
          <p:nvPr/>
        </p:nvSpPr>
        <p:spPr>
          <a:xfrm>
            <a:off x="1007997" y="4980800"/>
            <a:ext cx="2601554" cy="830997"/>
          </a:xfrm>
          <a:prstGeom prst="rect">
            <a:avLst/>
          </a:prstGeom>
          <a:noFill/>
        </p:spPr>
        <p:txBody>
          <a:bodyPr wrap="square" lIns="0" tIns="0" rIns="0" bIns="0" rtlCol="0">
            <a:spAutoFit/>
          </a:bodyPr>
          <a:lstStyle/>
          <a:p>
            <a:pPr algn="ctr"/>
            <a:r>
              <a:rPr lang="sv-SE" dirty="0"/>
              <a:t>EPD, LCA </a:t>
            </a:r>
            <a:r>
              <a:rPr lang="sv-SE" dirty="0" err="1"/>
              <a:t>Standardisation</a:t>
            </a:r>
            <a:r>
              <a:rPr lang="sv-SE" dirty="0"/>
              <a:t> </a:t>
            </a:r>
            <a:r>
              <a:rPr lang="sv-SE" dirty="0" err="1"/>
              <a:t>bodies</a:t>
            </a:r>
            <a:br>
              <a:rPr lang="sv-SE" dirty="0"/>
            </a:br>
            <a:r>
              <a:rPr lang="sv-SE" dirty="0"/>
              <a:t>(ISO, EN,..)</a:t>
            </a:r>
            <a:endParaRPr lang="en-GB" dirty="0" err="1"/>
          </a:p>
        </p:txBody>
      </p:sp>
    </p:spTree>
    <p:extLst>
      <p:ext uri="{BB962C8B-B14F-4D97-AF65-F5344CB8AC3E}">
        <p14:creationId xmlns:p14="http://schemas.microsoft.com/office/powerpoint/2010/main" val="377729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40"/>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41"/>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45"/>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4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49"/>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52"/>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54"/>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5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58"/>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59"/>
                                        </p:tgtEl>
                                        <p:attrNameLst>
                                          <p:attrName>style.visibility</p:attrName>
                                        </p:attrNameLst>
                                      </p:cBhvr>
                                      <p:to>
                                        <p:strVal val="hidden"/>
                                      </p:to>
                                    </p:set>
                                  </p:childTnLst>
                                </p:cTn>
                              </p:par>
                              <p:par>
                                <p:cTn id="55" presetID="1" presetClass="exit" presetSubtype="0" fill="hold" grpId="0" nodeType="withEffect">
                                  <p:stCondLst>
                                    <p:cond delay="0"/>
                                  </p:stCondLst>
                                  <p:childTnLst>
                                    <p:set>
                                      <p:cBhvr>
                                        <p:cTn id="56" dur="1" fill="hold">
                                          <p:stCondLst>
                                            <p:cond delay="0"/>
                                          </p:stCondLst>
                                        </p:cTn>
                                        <p:tgtEl>
                                          <p:spTgt spid="60"/>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hidden"/>
                                      </p:to>
                                    </p:set>
                                  </p:childTnLst>
                                </p:cTn>
                              </p:par>
                              <p:par>
                                <p:cTn id="61" presetID="1" presetClass="exit" presetSubtype="0" fill="hold" grpId="0" nodeType="withEffect">
                                  <p:stCondLst>
                                    <p:cond delay="0"/>
                                  </p:stCondLst>
                                  <p:childTnLst>
                                    <p:set>
                                      <p:cBhvr>
                                        <p:cTn id="62" dur="1" fill="hold">
                                          <p:stCondLst>
                                            <p:cond delay="0"/>
                                          </p:stCondLst>
                                        </p:cTn>
                                        <p:tgtEl>
                                          <p:spTgt spid="63"/>
                                        </p:tgtEl>
                                        <p:attrNameLst>
                                          <p:attrName>style.visibility</p:attrName>
                                        </p:attrNameLst>
                                      </p:cBhvr>
                                      <p:to>
                                        <p:strVal val="hidden"/>
                                      </p:to>
                                    </p:set>
                                  </p:childTnLst>
                                </p:cTn>
                              </p:par>
                              <p:par>
                                <p:cTn id="63" presetID="1" presetClass="exit"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344B3-1879-CDB0-AA1A-C108D3C8B0F6}"/>
              </a:ext>
            </a:extLst>
          </p:cNvPr>
          <p:cNvSpPr>
            <a:spLocks noGrp="1"/>
          </p:cNvSpPr>
          <p:nvPr>
            <p:ph type="title"/>
          </p:nvPr>
        </p:nvSpPr>
        <p:spPr/>
        <p:txBody>
          <a:bodyPr/>
          <a:lstStyle/>
          <a:p>
            <a:r>
              <a:rPr lang="sv-SE" dirty="0" err="1"/>
              <a:t>Explain</a:t>
            </a:r>
            <a:r>
              <a:rPr lang="sv-SE" dirty="0"/>
              <a:t> different </a:t>
            </a:r>
            <a:r>
              <a:rPr lang="sv-SE" dirty="0" err="1"/>
              <a:t>roles</a:t>
            </a:r>
            <a:endParaRPr lang="en-GB" dirty="0"/>
          </a:p>
        </p:txBody>
      </p:sp>
      <p:sp>
        <p:nvSpPr>
          <p:cNvPr id="3" name="Text Placeholder 2">
            <a:extLst>
              <a:ext uri="{FF2B5EF4-FFF2-40B4-BE49-F238E27FC236}">
                <a16:creationId xmlns:a16="http://schemas.microsoft.com/office/drawing/2014/main" id="{FEFF1EA1-6E7A-7BF4-C66A-249BE68D446D}"/>
              </a:ext>
            </a:extLst>
          </p:cNvPr>
          <p:cNvSpPr>
            <a:spLocks noGrp="1"/>
          </p:cNvSpPr>
          <p:nvPr>
            <p:ph type="body" sz="quarter" idx="10"/>
          </p:nvPr>
        </p:nvSpPr>
        <p:spPr/>
        <p:txBody>
          <a:bodyPr/>
          <a:lstStyle/>
          <a:p>
            <a:r>
              <a:rPr lang="sv-SE" dirty="0"/>
              <a:t>EPD </a:t>
            </a:r>
            <a:r>
              <a:rPr lang="sv-SE" dirty="0" err="1"/>
              <a:t>Owner</a:t>
            </a:r>
            <a:r>
              <a:rPr lang="sv-SE" dirty="0"/>
              <a:t> – New &amp; </a:t>
            </a:r>
            <a:r>
              <a:rPr lang="sv-SE" dirty="0" err="1"/>
              <a:t>Existing</a:t>
            </a:r>
            <a:r>
              <a:rPr lang="sv-SE" dirty="0"/>
              <a:t> </a:t>
            </a:r>
          </a:p>
          <a:p>
            <a:r>
              <a:rPr lang="sv-SE" dirty="0"/>
              <a:t>LCA Consultant</a:t>
            </a:r>
          </a:p>
          <a:p>
            <a:r>
              <a:rPr lang="sv-SE" dirty="0"/>
              <a:t>EPD </a:t>
            </a:r>
            <a:r>
              <a:rPr lang="sv-SE" dirty="0" err="1"/>
              <a:t>Verifier</a:t>
            </a:r>
            <a:r>
              <a:rPr lang="sv-SE" dirty="0"/>
              <a:t> </a:t>
            </a:r>
          </a:p>
          <a:p>
            <a:r>
              <a:rPr lang="sv-SE" dirty="0" err="1"/>
              <a:t>Licensee</a:t>
            </a:r>
            <a:endParaRPr lang="sv-SE" dirty="0"/>
          </a:p>
          <a:p>
            <a:r>
              <a:rPr lang="sv-SE" dirty="0" err="1"/>
              <a:t>Programme</a:t>
            </a:r>
            <a:r>
              <a:rPr lang="sv-SE" dirty="0"/>
              <a:t> Operator</a:t>
            </a:r>
          </a:p>
        </p:txBody>
      </p:sp>
    </p:spTree>
    <p:extLst>
      <p:ext uri="{BB962C8B-B14F-4D97-AF65-F5344CB8AC3E}">
        <p14:creationId xmlns:p14="http://schemas.microsoft.com/office/powerpoint/2010/main" val="1744563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hildren running on the field">
            <a:extLst>
              <a:ext uri="{FF2B5EF4-FFF2-40B4-BE49-F238E27FC236}">
                <a16:creationId xmlns:a16="http://schemas.microsoft.com/office/drawing/2014/main" id="{38AD2756-AE19-3EAC-7DB4-8F653865315E}"/>
              </a:ext>
            </a:extLst>
          </p:cNvPr>
          <p:cNvPicPr>
            <a:picLocks noGrp="1" noChangeAspect="1"/>
          </p:cNvPicPr>
          <p:nvPr>
            <p:ph type="pic" sz="quarter" idx="11"/>
          </p:nvPr>
        </p:nvPicPr>
        <p:blipFill>
          <a:blip r:embed="rId2"/>
          <a:srcRect l="59" r="-641"/>
          <a:stretch>
            <a:fillRect/>
          </a:stretch>
        </p:blipFill>
        <p:spPr>
          <a:xfrm>
            <a:off x="4006921" y="0"/>
            <a:ext cx="10346077" cy="6858000"/>
          </a:xfrm>
        </p:spPr>
      </p:pic>
      <p:sp>
        <p:nvSpPr>
          <p:cNvPr id="3" name="Text Placeholder 2">
            <a:extLst>
              <a:ext uri="{FF2B5EF4-FFF2-40B4-BE49-F238E27FC236}">
                <a16:creationId xmlns:a16="http://schemas.microsoft.com/office/drawing/2014/main" id="{7D408990-A13E-600B-033A-E5A3A023D32C}"/>
              </a:ext>
            </a:extLst>
          </p:cNvPr>
          <p:cNvSpPr>
            <a:spLocks noGrp="1"/>
          </p:cNvSpPr>
          <p:nvPr>
            <p:ph type="body" sz="quarter" idx="10"/>
          </p:nvPr>
        </p:nvSpPr>
        <p:spPr>
          <a:xfrm>
            <a:off x="263525" y="260350"/>
            <a:ext cx="3671477" cy="1791188"/>
          </a:xfrm>
        </p:spPr>
        <p:txBody>
          <a:bodyPr/>
          <a:lstStyle/>
          <a:p>
            <a:r>
              <a:rPr lang="sv-SE" dirty="0" err="1"/>
              <a:t>Roleplay</a:t>
            </a:r>
            <a:endParaRPr lang="en-GB" dirty="0"/>
          </a:p>
        </p:txBody>
      </p:sp>
    </p:spTree>
    <p:extLst>
      <p:ext uri="{BB962C8B-B14F-4D97-AF65-F5344CB8AC3E}">
        <p14:creationId xmlns:p14="http://schemas.microsoft.com/office/powerpoint/2010/main" val="1030760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61D2F11-6581-C66D-D79B-A444ADA2228E}"/>
              </a:ext>
            </a:extLst>
          </p:cNvPr>
          <p:cNvSpPr>
            <a:spLocks noGrp="1"/>
          </p:cNvSpPr>
          <p:nvPr>
            <p:ph type="body" sz="quarter" idx="10"/>
          </p:nvPr>
        </p:nvSpPr>
        <p:spPr/>
        <p:txBody>
          <a:bodyPr/>
          <a:lstStyle/>
          <a:p>
            <a:r>
              <a:rPr lang="sv-SE" b="1" dirty="0"/>
              <a:t>5. Wrap-</a:t>
            </a:r>
            <a:r>
              <a:rPr lang="sv-SE" b="1" dirty="0" err="1"/>
              <a:t>up</a:t>
            </a:r>
            <a:r>
              <a:rPr lang="sv-SE" b="1" dirty="0"/>
              <a:t> and </a:t>
            </a:r>
            <a:r>
              <a:rPr lang="sv-SE" b="1" dirty="0" err="1"/>
              <a:t>key</a:t>
            </a:r>
            <a:r>
              <a:rPr lang="sv-SE" b="1" dirty="0"/>
              <a:t> </a:t>
            </a:r>
            <a:r>
              <a:rPr lang="sv-SE" b="1" dirty="0" err="1"/>
              <a:t>takeaways</a:t>
            </a:r>
            <a:endParaRPr lang="sv-SE" b="1" dirty="0"/>
          </a:p>
        </p:txBody>
      </p:sp>
    </p:spTree>
    <p:extLst>
      <p:ext uri="{BB962C8B-B14F-4D97-AF65-F5344CB8AC3E}">
        <p14:creationId xmlns:p14="http://schemas.microsoft.com/office/powerpoint/2010/main" val="15191135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F6E14-1434-ADE3-81E4-76EFA27384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CF2540-0C4A-3AEF-29D5-43985E67B32C}"/>
              </a:ext>
            </a:extLst>
          </p:cNvPr>
          <p:cNvSpPr>
            <a:spLocks noGrp="1"/>
          </p:cNvSpPr>
          <p:nvPr>
            <p:ph type="title"/>
          </p:nvPr>
        </p:nvSpPr>
        <p:spPr>
          <a:xfrm>
            <a:off x="263524" y="512763"/>
            <a:ext cx="10515600" cy="422185"/>
          </a:xfrm>
        </p:spPr>
        <p:txBody>
          <a:bodyPr/>
          <a:lstStyle/>
          <a:p>
            <a:r>
              <a:rPr lang="en-GB" dirty="0"/>
              <a:t>Today’s outcomes</a:t>
            </a:r>
            <a:br>
              <a:rPr lang="en-GB" dirty="0"/>
            </a:br>
            <a:endParaRPr lang="en-GB" dirty="0"/>
          </a:p>
        </p:txBody>
      </p:sp>
      <p:sp>
        <p:nvSpPr>
          <p:cNvPr id="3" name="Rounded Rectangle 5">
            <a:extLst>
              <a:ext uri="{FF2B5EF4-FFF2-40B4-BE49-F238E27FC236}">
                <a16:creationId xmlns:a16="http://schemas.microsoft.com/office/drawing/2014/main" id="{DAE72688-B211-9B1F-F55D-647B910A4733}"/>
              </a:ext>
            </a:extLst>
          </p:cNvPr>
          <p:cNvSpPr/>
          <p:nvPr/>
        </p:nvSpPr>
        <p:spPr>
          <a:xfrm>
            <a:off x="640080" y="1508760"/>
            <a:ext cx="3429000" cy="3931920"/>
          </a:xfrm>
          <a:prstGeom prst="roundRect">
            <a:avLst/>
          </a:prstGeom>
          <a:solidFill>
            <a:srgbClr val="FFFFFF"/>
          </a:solidFill>
          <a:ln>
            <a:solidFill>
              <a:srgbClr val="C8DCC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0968CBA0-94DA-DFF0-E277-CABB106439E2}"/>
              </a:ext>
            </a:extLst>
          </p:cNvPr>
          <p:cNvSpPr txBox="1"/>
          <p:nvPr/>
        </p:nvSpPr>
        <p:spPr>
          <a:xfrm>
            <a:off x="914400" y="1965960"/>
            <a:ext cx="2880360" cy="914400"/>
          </a:xfrm>
          <a:prstGeom prst="rect">
            <a:avLst/>
          </a:prstGeom>
          <a:noFill/>
        </p:spPr>
        <p:txBody>
          <a:bodyPr wrap="square" lIns="25400" tIns="12700" rIns="25400" bIns="12700">
            <a:spAutoFit/>
          </a:bodyPr>
          <a:lstStyle/>
          <a:p>
            <a:pPr algn="ctr">
              <a:defRPr sz="2100" b="1">
                <a:solidFill>
                  <a:srgbClr val="1E6052"/>
                </a:solidFill>
                <a:latin typeface="Arial"/>
              </a:defRPr>
            </a:pPr>
            <a:r>
              <a:rPr dirty="0"/>
              <a:t>Understand the system</a:t>
            </a:r>
          </a:p>
        </p:txBody>
      </p:sp>
      <p:sp>
        <p:nvSpPr>
          <p:cNvPr id="5" name="TextBox 4">
            <a:extLst>
              <a:ext uri="{FF2B5EF4-FFF2-40B4-BE49-F238E27FC236}">
                <a16:creationId xmlns:a16="http://schemas.microsoft.com/office/drawing/2014/main" id="{E5CC4F6E-10BF-8AE9-2D26-BB159141BFEB}"/>
              </a:ext>
            </a:extLst>
          </p:cNvPr>
          <p:cNvSpPr txBox="1"/>
          <p:nvPr/>
        </p:nvSpPr>
        <p:spPr>
          <a:xfrm>
            <a:off x="960119" y="3154680"/>
            <a:ext cx="2788920" cy="1280160"/>
          </a:xfrm>
          <a:prstGeom prst="rect">
            <a:avLst/>
          </a:prstGeom>
          <a:noFill/>
        </p:spPr>
        <p:txBody>
          <a:bodyPr wrap="square" lIns="25400" tIns="12700" rIns="25400" bIns="12700">
            <a:spAutoFit/>
          </a:bodyPr>
          <a:lstStyle/>
          <a:p>
            <a:pPr algn="ctr">
              <a:defRPr sz="1400" b="0">
                <a:solidFill>
                  <a:srgbClr val="231F20"/>
                </a:solidFill>
                <a:latin typeface="Arial"/>
              </a:defRPr>
            </a:pPr>
            <a:r>
              <a:t>Explore and identify your starting point.</a:t>
            </a:r>
          </a:p>
        </p:txBody>
      </p:sp>
      <p:sp>
        <p:nvSpPr>
          <p:cNvPr id="6" name="Rounded Rectangle 8">
            <a:extLst>
              <a:ext uri="{FF2B5EF4-FFF2-40B4-BE49-F238E27FC236}">
                <a16:creationId xmlns:a16="http://schemas.microsoft.com/office/drawing/2014/main" id="{72150DB3-7BC6-06E1-D2EC-5F87B4BEA96C}"/>
              </a:ext>
            </a:extLst>
          </p:cNvPr>
          <p:cNvSpPr/>
          <p:nvPr/>
        </p:nvSpPr>
        <p:spPr>
          <a:xfrm>
            <a:off x="4434840" y="1508760"/>
            <a:ext cx="3429000" cy="3931920"/>
          </a:xfrm>
          <a:prstGeom prst="roundRect">
            <a:avLst/>
          </a:prstGeom>
          <a:solidFill>
            <a:schemeClr val="accent4">
              <a:lumMod val="20000"/>
              <a:lumOff val="80000"/>
            </a:schemeClr>
          </a:solidFill>
          <a:ln>
            <a:solidFill>
              <a:schemeClr val="accent4">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7" name="TextBox 6">
            <a:extLst>
              <a:ext uri="{FF2B5EF4-FFF2-40B4-BE49-F238E27FC236}">
                <a16:creationId xmlns:a16="http://schemas.microsoft.com/office/drawing/2014/main" id="{B7483975-E4D8-4E1B-A48F-7C388FC89460}"/>
              </a:ext>
            </a:extLst>
          </p:cNvPr>
          <p:cNvSpPr txBox="1"/>
          <p:nvPr/>
        </p:nvSpPr>
        <p:spPr>
          <a:xfrm>
            <a:off x="4709160" y="1965960"/>
            <a:ext cx="2880360" cy="914400"/>
          </a:xfrm>
          <a:prstGeom prst="rect">
            <a:avLst/>
          </a:prstGeom>
          <a:noFill/>
        </p:spPr>
        <p:txBody>
          <a:bodyPr wrap="square" lIns="25400" tIns="12700" rIns="25400" bIns="12700">
            <a:spAutoFit/>
          </a:bodyPr>
          <a:lstStyle/>
          <a:p>
            <a:pPr algn="ctr">
              <a:defRPr sz="2100" b="1">
                <a:solidFill>
                  <a:srgbClr val="1E6052"/>
                </a:solidFill>
                <a:latin typeface="Arial"/>
              </a:defRPr>
            </a:pPr>
            <a:r>
              <a:t>Know how to get started</a:t>
            </a:r>
          </a:p>
        </p:txBody>
      </p:sp>
      <p:sp>
        <p:nvSpPr>
          <p:cNvPr id="8" name="TextBox 7">
            <a:extLst>
              <a:ext uri="{FF2B5EF4-FFF2-40B4-BE49-F238E27FC236}">
                <a16:creationId xmlns:a16="http://schemas.microsoft.com/office/drawing/2014/main" id="{5D066004-D72D-F286-A851-D1779DD6A5BA}"/>
              </a:ext>
            </a:extLst>
          </p:cNvPr>
          <p:cNvSpPr txBox="1"/>
          <p:nvPr/>
        </p:nvSpPr>
        <p:spPr>
          <a:xfrm>
            <a:off x="4754880" y="3154680"/>
            <a:ext cx="2788920" cy="456535"/>
          </a:xfrm>
          <a:prstGeom prst="rect">
            <a:avLst/>
          </a:prstGeom>
          <a:noFill/>
        </p:spPr>
        <p:txBody>
          <a:bodyPr wrap="square" lIns="25400" tIns="12700" rIns="25400" bIns="12700">
            <a:spAutoFit/>
          </a:bodyPr>
          <a:lstStyle/>
          <a:p>
            <a:pPr algn="ctr">
              <a:defRPr sz="1400" b="0">
                <a:solidFill>
                  <a:srgbClr val="231F20"/>
                </a:solidFill>
                <a:latin typeface="Arial"/>
              </a:defRPr>
            </a:pPr>
            <a:r>
              <a:rPr dirty="0"/>
              <a:t>Clarify the roles, rules and </a:t>
            </a:r>
            <a:r>
              <a:rPr lang="sv-SE" dirty="0"/>
              <a:t>the </a:t>
            </a:r>
            <a:r>
              <a:rPr lang="sv-SE" dirty="0" err="1"/>
              <a:t>journey</a:t>
            </a:r>
            <a:endParaRPr dirty="0"/>
          </a:p>
        </p:txBody>
      </p:sp>
      <p:sp>
        <p:nvSpPr>
          <p:cNvPr id="9" name="Rounded Rectangle 11">
            <a:extLst>
              <a:ext uri="{FF2B5EF4-FFF2-40B4-BE49-F238E27FC236}">
                <a16:creationId xmlns:a16="http://schemas.microsoft.com/office/drawing/2014/main" id="{3748C075-F771-88BE-6A6A-EFE3B55A5EDD}"/>
              </a:ext>
            </a:extLst>
          </p:cNvPr>
          <p:cNvSpPr/>
          <p:nvPr/>
        </p:nvSpPr>
        <p:spPr>
          <a:xfrm>
            <a:off x="8229600" y="1508760"/>
            <a:ext cx="3429000" cy="3931920"/>
          </a:xfrm>
          <a:prstGeom prst="roundRect">
            <a:avLst/>
          </a:prstGeom>
          <a:solidFill>
            <a:srgbClr val="FFFFFF"/>
          </a:solidFill>
          <a:ln>
            <a:solidFill>
              <a:srgbClr val="C8DCC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extLst>
              <a:ext uri="{FF2B5EF4-FFF2-40B4-BE49-F238E27FC236}">
                <a16:creationId xmlns:a16="http://schemas.microsoft.com/office/drawing/2014/main" id="{409B2AED-DF4A-B2B8-9B7D-5EE332F51FD0}"/>
              </a:ext>
            </a:extLst>
          </p:cNvPr>
          <p:cNvSpPr txBox="1"/>
          <p:nvPr/>
        </p:nvSpPr>
        <p:spPr>
          <a:xfrm>
            <a:off x="8503920" y="1965960"/>
            <a:ext cx="2880360" cy="914400"/>
          </a:xfrm>
          <a:prstGeom prst="rect">
            <a:avLst/>
          </a:prstGeom>
          <a:noFill/>
        </p:spPr>
        <p:txBody>
          <a:bodyPr wrap="square" lIns="25400" tIns="12700" rIns="25400" bIns="12700">
            <a:spAutoFit/>
          </a:bodyPr>
          <a:lstStyle/>
          <a:p>
            <a:pPr algn="ctr">
              <a:defRPr sz="2100" b="1">
                <a:solidFill>
                  <a:srgbClr val="1E6052"/>
                </a:solidFill>
                <a:latin typeface="Arial"/>
              </a:defRPr>
            </a:pPr>
            <a:r>
              <a:t>Build confidence to engage</a:t>
            </a:r>
          </a:p>
        </p:txBody>
      </p:sp>
      <p:sp>
        <p:nvSpPr>
          <p:cNvPr id="11" name="TextBox 10">
            <a:extLst>
              <a:ext uri="{FF2B5EF4-FFF2-40B4-BE49-F238E27FC236}">
                <a16:creationId xmlns:a16="http://schemas.microsoft.com/office/drawing/2014/main" id="{248FCC79-164B-5311-7F6E-A09720FAB9FA}"/>
              </a:ext>
            </a:extLst>
          </p:cNvPr>
          <p:cNvSpPr txBox="1"/>
          <p:nvPr/>
        </p:nvSpPr>
        <p:spPr>
          <a:xfrm>
            <a:off x="8549640" y="3154680"/>
            <a:ext cx="2788920" cy="1280160"/>
          </a:xfrm>
          <a:prstGeom prst="rect">
            <a:avLst/>
          </a:prstGeom>
          <a:noFill/>
        </p:spPr>
        <p:txBody>
          <a:bodyPr wrap="square" lIns="25400" tIns="12700" rIns="25400" bIns="12700">
            <a:spAutoFit/>
          </a:bodyPr>
          <a:lstStyle/>
          <a:p>
            <a:pPr algn="ctr">
              <a:defRPr sz="1400" b="0">
                <a:solidFill>
                  <a:srgbClr val="231F20"/>
                </a:solidFill>
                <a:latin typeface="Arial"/>
              </a:defRPr>
            </a:pPr>
            <a:r>
              <a:t>Leave with a practical path forward.</a:t>
            </a:r>
          </a:p>
        </p:txBody>
      </p:sp>
    </p:spTree>
    <p:extLst>
      <p:ext uri="{BB962C8B-B14F-4D97-AF65-F5344CB8AC3E}">
        <p14:creationId xmlns:p14="http://schemas.microsoft.com/office/powerpoint/2010/main" val="37959853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CF8F3-3B6C-0156-D9A8-4FC48B3FA25E}"/>
              </a:ext>
            </a:extLst>
          </p:cNvPr>
          <p:cNvSpPr>
            <a:spLocks noGrp="1"/>
          </p:cNvSpPr>
          <p:nvPr>
            <p:ph type="title"/>
          </p:nvPr>
        </p:nvSpPr>
        <p:spPr/>
        <p:txBody>
          <a:bodyPr/>
          <a:lstStyle/>
          <a:p>
            <a:r>
              <a:rPr lang="sv-SE" dirty="0"/>
              <a:t>Wrap-</a:t>
            </a:r>
            <a:r>
              <a:rPr lang="sv-SE" dirty="0" err="1"/>
              <a:t>up</a:t>
            </a:r>
            <a:r>
              <a:rPr lang="sv-SE" dirty="0"/>
              <a:t> and </a:t>
            </a:r>
            <a:r>
              <a:rPr lang="sv-SE" dirty="0" err="1"/>
              <a:t>key</a:t>
            </a:r>
            <a:r>
              <a:rPr lang="sv-SE" dirty="0"/>
              <a:t> </a:t>
            </a:r>
            <a:r>
              <a:rPr lang="sv-SE" dirty="0" err="1"/>
              <a:t>takeaways</a:t>
            </a:r>
            <a:endParaRPr lang="sv-SE" dirty="0"/>
          </a:p>
        </p:txBody>
      </p:sp>
      <p:sp>
        <p:nvSpPr>
          <p:cNvPr id="3" name="Text Placeholder 2">
            <a:extLst>
              <a:ext uri="{FF2B5EF4-FFF2-40B4-BE49-F238E27FC236}">
                <a16:creationId xmlns:a16="http://schemas.microsoft.com/office/drawing/2014/main" id="{80ED7A55-D6E9-067D-5B92-983721569673}"/>
              </a:ext>
            </a:extLst>
          </p:cNvPr>
          <p:cNvSpPr>
            <a:spLocks noGrp="1"/>
          </p:cNvSpPr>
          <p:nvPr>
            <p:ph type="body" sz="quarter" idx="10"/>
          </p:nvPr>
        </p:nvSpPr>
        <p:spPr>
          <a:xfrm>
            <a:off x="263646" y="1481010"/>
            <a:ext cx="8264127" cy="4194233"/>
          </a:xfrm>
        </p:spPr>
        <p:txBody>
          <a:bodyPr/>
          <a:lstStyle/>
          <a:p>
            <a:pPr fontAlgn="base"/>
            <a:r>
              <a:rPr lang="en-US" dirty="0"/>
              <a:t>This workshop will give you an overview of everything you need to know when you want to develop an EPD </a:t>
            </a:r>
          </a:p>
          <a:p>
            <a:pPr lvl="1" fontAlgn="base"/>
            <a:r>
              <a:rPr lang="en-US" dirty="0"/>
              <a:t>Practical first steps </a:t>
            </a:r>
          </a:p>
          <a:p>
            <a:pPr lvl="1" fontAlgn="base"/>
            <a:r>
              <a:rPr lang="en-US" dirty="0"/>
              <a:t>How to choose PCR </a:t>
            </a:r>
          </a:p>
          <a:p>
            <a:pPr lvl="1" fontAlgn="base"/>
            <a:r>
              <a:rPr lang="en-US" dirty="0"/>
              <a:t>Insights from EPD owner </a:t>
            </a:r>
          </a:p>
          <a:p>
            <a:pPr fontAlgn="base"/>
            <a:r>
              <a:rPr lang="en-US" dirty="0"/>
              <a:t>The value EPDs bring; EPDs are structured, standardized, and globally recognized environmental data </a:t>
            </a:r>
          </a:p>
          <a:p>
            <a:pPr lvl="1" fontAlgn="base"/>
            <a:r>
              <a:rPr lang="en-US" dirty="0"/>
              <a:t>Not just marketing, but verified environmental data </a:t>
            </a:r>
          </a:p>
          <a:p>
            <a:pPr lvl="1" fontAlgn="base"/>
            <a:r>
              <a:rPr lang="en-US" dirty="0"/>
              <a:t>An asset for the company, door opener to new markets </a:t>
            </a:r>
          </a:p>
          <a:p>
            <a:pPr fontAlgn="base"/>
            <a:r>
              <a:rPr lang="en-US" dirty="0"/>
              <a:t>How PCRs work </a:t>
            </a:r>
          </a:p>
          <a:p>
            <a:pPr lvl="1" fontAlgn="base"/>
            <a:r>
              <a:rPr lang="en-US" dirty="0"/>
              <a:t>How to choose the right one </a:t>
            </a:r>
          </a:p>
          <a:p>
            <a:pPr lvl="1" fontAlgn="base"/>
            <a:r>
              <a:rPr lang="en-US" dirty="0"/>
              <a:t>When to develop a new one</a:t>
            </a:r>
          </a:p>
          <a:p>
            <a:pPr fontAlgn="base"/>
            <a:r>
              <a:rPr lang="en-US" dirty="0"/>
              <a:t>How EPD International works and how we can support you on your EPD journey </a:t>
            </a:r>
          </a:p>
          <a:p>
            <a:endParaRPr lang="sv-SE" dirty="0"/>
          </a:p>
        </p:txBody>
      </p:sp>
      <p:pic>
        <p:nvPicPr>
          <p:cNvPr id="5" name="Graphic 4" descr="Lights On outline">
            <a:extLst>
              <a:ext uri="{FF2B5EF4-FFF2-40B4-BE49-F238E27FC236}">
                <a16:creationId xmlns:a16="http://schemas.microsoft.com/office/drawing/2014/main" id="{477C496A-CCE5-D11E-8713-E9A5ED158BD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78957" y="1663148"/>
            <a:ext cx="1765852" cy="1765852"/>
          </a:xfrm>
          <a:prstGeom prst="rect">
            <a:avLst/>
          </a:prstGeom>
        </p:spPr>
      </p:pic>
    </p:spTree>
    <p:extLst>
      <p:ext uri="{BB962C8B-B14F-4D97-AF65-F5344CB8AC3E}">
        <p14:creationId xmlns:p14="http://schemas.microsoft.com/office/powerpoint/2010/main" val="24339317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936066"/>
      </p:ext>
    </p:extLst>
  </p:cSld>
  <p:clrMapOvr>
    <a:masterClrMapping/>
  </p:clrMapOvr>
</p:sld>
</file>

<file path=ppt/theme/theme1.xml><?xml version="1.0" encoding="utf-8"?>
<a:theme xmlns:a="http://schemas.openxmlformats.org/drawingml/2006/main" name="EPD Information theme">
  <a:themeElements>
    <a:clrScheme name="EPD">
      <a:dk1>
        <a:srgbClr val="000000"/>
      </a:dk1>
      <a:lt1>
        <a:srgbClr val="FFFFFF"/>
      </a:lt1>
      <a:dk2>
        <a:srgbClr val="1E6052"/>
      </a:dk2>
      <a:lt2>
        <a:srgbClr val="FFFFFF"/>
      </a:lt2>
      <a:accent1>
        <a:srgbClr val="B3D0B6"/>
      </a:accent1>
      <a:accent2>
        <a:srgbClr val="6E8969"/>
      </a:accent2>
      <a:accent3>
        <a:srgbClr val="1D5F52"/>
      </a:accent3>
      <a:accent4>
        <a:srgbClr val="E75113"/>
      </a:accent4>
      <a:accent5>
        <a:srgbClr val="000000"/>
      </a:accent5>
      <a:accent6>
        <a:srgbClr val="787878"/>
      </a:accent6>
      <a:hlink>
        <a:srgbClr val="E65012"/>
      </a:hlink>
      <a:folHlink>
        <a:srgbClr val="A065D6"/>
      </a:folHlink>
    </a:clrScheme>
    <a:fontScheme name="Custom 2">
      <a:majorFont>
        <a:latin typeface="Inter Medium"/>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lIns="0" tIns="0" rIns="0" bIns="0" rtlCol="0" anchor="t" anchorCtr="0"/>
      <a:lstStyle>
        <a:defPPr algn="l">
          <a:defRPr dirty="0" smtClean="0">
            <a:solidFill>
              <a:srgbClr val="231F20"/>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err="1" smtClean="0">
            <a:solidFill>
              <a:schemeClr val="bg1"/>
            </a:solidFill>
          </a:defRPr>
        </a:defPPr>
      </a:lstStyle>
    </a:txDef>
  </a:objectDefaults>
  <a:extraClrSchemeLst/>
  <a:extLst>
    <a:ext uri="{05A4C25C-085E-4340-85A3-A5531E510DB2}">
      <thm15:themeFamily xmlns:thm15="http://schemas.microsoft.com/office/thememl/2012/main" name="EPD Intl_PPT Template 2025" id="{90BB3B7B-B0D7-564E-8734-C5652D585104}" vid="{3ED9D4F6-8CD1-224A-8660-E2376B0957B1}"/>
    </a:ext>
  </a:extLst>
</a:theme>
</file>

<file path=ppt/theme/theme2.xml><?xml version="1.0" encoding="utf-8"?>
<a:theme xmlns:a="http://schemas.openxmlformats.org/drawingml/2006/main" name="1_EPD Information theme">
  <a:themeElements>
    <a:clrScheme name="EPD">
      <a:dk1>
        <a:srgbClr val="000000"/>
      </a:dk1>
      <a:lt1>
        <a:srgbClr val="FFFFFF"/>
      </a:lt1>
      <a:dk2>
        <a:srgbClr val="1E6052"/>
      </a:dk2>
      <a:lt2>
        <a:srgbClr val="FFFFFF"/>
      </a:lt2>
      <a:accent1>
        <a:srgbClr val="B3D0B6"/>
      </a:accent1>
      <a:accent2>
        <a:srgbClr val="6E8969"/>
      </a:accent2>
      <a:accent3>
        <a:srgbClr val="1D5F52"/>
      </a:accent3>
      <a:accent4>
        <a:srgbClr val="E75113"/>
      </a:accent4>
      <a:accent5>
        <a:srgbClr val="000000"/>
      </a:accent5>
      <a:accent6>
        <a:srgbClr val="787878"/>
      </a:accent6>
      <a:hlink>
        <a:srgbClr val="E65012"/>
      </a:hlink>
      <a:folHlink>
        <a:srgbClr val="A065D6"/>
      </a:folHlink>
    </a:clrScheme>
    <a:fontScheme name="Custom 2">
      <a:majorFont>
        <a:latin typeface="Inter Medium"/>
        <a:ea typeface=""/>
        <a:cs typeface=""/>
      </a:majorFont>
      <a:minorFont>
        <a:latin typeface="Inte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noFill/>
        </a:ln>
      </a:spPr>
      <a:bodyPr lIns="0" tIns="0" rIns="0" bIns="0" rtlCol="0" anchor="t" anchorCtr="0"/>
      <a:lstStyle>
        <a:defPPr algn="l">
          <a:defRPr dirty="0" smtClean="0">
            <a:solidFill>
              <a:srgbClr val="231F20"/>
            </a:solidFill>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err="1" smtClean="0">
            <a:solidFill>
              <a:schemeClr val="bg1"/>
            </a:solidFill>
          </a:defRPr>
        </a:defPPr>
      </a:lstStyle>
    </a:txDef>
  </a:objectDefaults>
  <a:extraClrSchemeLst/>
  <a:extLst>
    <a:ext uri="{05A4C25C-085E-4340-85A3-A5531E510DB2}">
      <thm15:themeFamily xmlns:thm15="http://schemas.microsoft.com/office/thememl/2012/main" name="EPD Intl_PPT Template 2025.potx" id="{565DA2A7-7735-498D-8478-0CD0139CC38C}" vid="{14C3102C-0F3D-4E43-9112-458BB7EB9FF8}"/>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20951BA1E0BE43A252EFDF7791015E" ma:contentTypeVersion="23" ma:contentTypeDescription="Create a new document." ma:contentTypeScope="" ma:versionID="fa8bb3fe0e88d04bdd56c36765bab0ed">
  <xsd:schema xmlns:xsd="http://www.w3.org/2001/XMLSchema" xmlns:xs="http://www.w3.org/2001/XMLSchema" xmlns:p="http://schemas.microsoft.com/office/2006/metadata/properties" xmlns:ns2="ed66fe93-bf63-4edd-8eb4-7d42eb45ad40" xmlns:ns3="d5caab64-907b-434e-a588-0cc61b24178b" targetNamespace="http://schemas.microsoft.com/office/2006/metadata/properties" ma:root="true" ma:fieldsID="0c9bdaf5c47dcbb86f0161e4b622de01" ns2:_="" ns3:_="">
    <xsd:import namespace="ed66fe93-bf63-4edd-8eb4-7d42eb45ad40"/>
    <xsd:import namespace="d5caab64-907b-434e-a588-0cc61b24178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AutoKeyPoints" minOccurs="0"/>
                <xsd:element ref="ns2:MediaServiceKeyPoints" minOccurs="0"/>
                <xsd:element ref="ns2:MediaServiceGenerationTime" minOccurs="0"/>
                <xsd:element ref="ns2:MediaServiceEventHashCode" minOccurs="0"/>
                <xsd:element ref="ns2:_Flow_SignoffStatus" minOccurs="0"/>
                <xsd:element ref="ns3:SharedWithUsers" minOccurs="0"/>
                <xsd:element ref="ns3:SharedWithDetails" minOccurs="0"/>
                <xsd:element ref="ns2:MediaLengthInSeconds" minOccurs="0"/>
                <xsd:element ref="ns2:Test"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66fe93-bf63-4edd-8eb4-7d42eb45ad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Test" ma:index="22" nillable="true" ma:displayName="Test" ma:format="Dropdown" ma:internalName="Test">
      <xsd:simpleType>
        <xsd:restriction base="dms:Text">
          <xsd:maxLength value="255"/>
        </xsd:restrictio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7b349a0b-edc6-45e9-bae2-b1a27632974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caab64-907b-434e-a588-0cc61b24178b"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05c5366-1f89-4b8d-9ee0-2919749f4a60}" ma:internalName="TaxCatchAll" ma:showField="CatchAllData" ma:web="d5caab64-907b-434e-a588-0cc61b2417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ed66fe93-bf63-4edd-8eb4-7d42eb45ad40" xsi:nil="true"/>
    <SharedWithUsers xmlns="d5caab64-907b-434e-a588-0cc61b24178b">
      <UserInfo>
        <DisplayName>Sebastian Welling</DisplayName>
        <AccountId>6</AccountId>
        <AccountType/>
      </UserInfo>
      <UserInfo>
        <DisplayName>Sebastiaan Stiller</DisplayName>
        <AccountId>12</AccountId>
        <AccountType/>
      </UserInfo>
      <UserInfo>
        <DisplayName>Gustav Sandin Albertsson</DisplayName>
        <AccountId>23</AccountId>
        <AccountType/>
      </UserInfo>
      <UserInfo>
        <DisplayName>Adam Lewrén</DisplayName>
        <AccountId>20</AccountId>
        <AccountType/>
      </UserInfo>
      <UserInfo>
        <DisplayName>Susanne Lundberg</DisplayName>
        <AccountId>22</AccountId>
        <AccountType/>
      </UserInfo>
      <UserInfo>
        <DisplayName>Erika Kloow</DisplayName>
        <AccountId>182</AccountId>
        <AccountType/>
      </UserInfo>
      <UserInfo>
        <DisplayName>Julia Brandt</DisplayName>
        <AccountId>219</AccountId>
        <AccountType/>
      </UserInfo>
    </SharedWithUsers>
    <Test xmlns="ed66fe93-bf63-4edd-8eb4-7d42eb45ad40" xsi:nil="true"/>
    <lcf76f155ced4ddcb4097134ff3c332f xmlns="ed66fe93-bf63-4edd-8eb4-7d42eb45ad40">
      <Terms xmlns="http://schemas.microsoft.com/office/infopath/2007/PartnerControls"/>
    </lcf76f155ced4ddcb4097134ff3c332f>
    <TaxCatchAll xmlns="d5caab64-907b-434e-a588-0cc61b24178b" xsi:nil="true"/>
  </documentManagement>
</p:properties>
</file>

<file path=customXml/itemProps1.xml><?xml version="1.0" encoding="utf-8"?>
<ds:datastoreItem xmlns:ds="http://schemas.openxmlformats.org/officeDocument/2006/customXml" ds:itemID="{7FD1530A-086D-47E2-BE6C-1491D660005A}">
  <ds:schemaRefs>
    <ds:schemaRef ds:uri="http://schemas.microsoft.com/sharepoint/v3/contenttype/forms"/>
  </ds:schemaRefs>
</ds:datastoreItem>
</file>

<file path=customXml/itemProps2.xml><?xml version="1.0" encoding="utf-8"?>
<ds:datastoreItem xmlns:ds="http://schemas.openxmlformats.org/officeDocument/2006/customXml" ds:itemID="{06DCCA71-9B86-4B78-A4CE-CF87D6E622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d66fe93-bf63-4edd-8eb4-7d42eb45ad40"/>
    <ds:schemaRef ds:uri="d5caab64-907b-434e-a588-0cc61b2417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41C9254-A19C-4FFE-BFB5-6F92CECAAB47}">
  <ds:schemaRefs>
    <ds:schemaRef ds:uri="http://schemas.microsoft.com/office/2006/documentManagement/types"/>
    <ds:schemaRef ds:uri="http://schemas.openxmlformats.org/package/2006/metadata/core-properties"/>
    <ds:schemaRef ds:uri="http://purl.org/dc/elements/1.1/"/>
    <ds:schemaRef ds:uri="d5caab64-907b-434e-a588-0cc61b24178b"/>
    <ds:schemaRef ds:uri="http://schemas.microsoft.com/office/2006/metadata/properties"/>
    <ds:schemaRef ds:uri="http://purl.org/dc/terms/"/>
    <ds:schemaRef ds:uri="ed66fe93-bf63-4edd-8eb4-7d42eb45ad40"/>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EPD Intl_PPT Template 2025 (1)</Template>
  <TotalTime>18435</TotalTime>
  <Words>3597</Words>
  <Application>Microsoft Office PowerPoint</Application>
  <PresentationFormat>Widescreen</PresentationFormat>
  <Paragraphs>414</Paragraphs>
  <Slides>59</Slides>
  <Notes>20</Notes>
  <HiddenSlides>1</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59</vt:i4>
      </vt:variant>
    </vt:vector>
  </HeadingPairs>
  <TitlesOfParts>
    <vt:vector size="72" baseType="lpstr">
      <vt:lpstr>Aptos</vt:lpstr>
      <vt:lpstr>Aptos Display</vt:lpstr>
      <vt:lpstr>Arial</vt:lpstr>
      <vt:lpstr>Arial,Sans-Serif</vt:lpstr>
      <vt:lpstr>Calibri</vt:lpstr>
      <vt:lpstr>Courier New</vt:lpstr>
      <vt:lpstr>Inter</vt:lpstr>
      <vt:lpstr>Inter-Bold</vt:lpstr>
      <vt:lpstr>Noto Sans Bengali</vt:lpstr>
      <vt:lpstr>Noto Sans Thai</vt:lpstr>
      <vt:lpstr>Wingdings</vt:lpstr>
      <vt:lpstr>EPD Information theme</vt:lpstr>
      <vt:lpstr>1_EPD Information theme</vt:lpstr>
      <vt:lpstr>PowerPoint Presentation</vt:lpstr>
      <vt:lpstr>Agenda</vt:lpstr>
      <vt:lpstr>Welcome!</vt:lpstr>
      <vt:lpstr>Presenting</vt:lpstr>
      <vt:lpstr>PowerPoint Presentation</vt:lpstr>
      <vt:lpstr>PowerPoint Presentation</vt:lpstr>
      <vt:lpstr>Why we are here today</vt:lpstr>
      <vt:lpstr>EPDs – an increasing demand</vt:lpstr>
      <vt:lpstr>Today’s outcomes </vt:lpstr>
      <vt:lpstr>PowerPoint Presentation</vt:lpstr>
      <vt:lpstr>The International EPD System (IES)</vt:lpstr>
      <vt:lpstr>The Secretariate</vt:lpstr>
      <vt:lpstr>PowerPoint Presentation</vt:lpstr>
      <vt:lpstr>PowerPoint Presentation</vt:lpstr>
      <vt:lpstr>What is an EPD?</vt:lpstr>
      <vt:lpstr> A Scalable, Open Digital EPD Ecosystem</vt:lpstr>
      <vt:lpstr>EPD Compiler – Enabling Fully Digital EPDs</vt:lpstr>
      <vt:lpstr>Quality you can trust – in every EPD</vt:lpstr>
      <vt:lpstr>PowerPoint Presentation</vt:lpstr>
      <vt:lpstr>Facilitating global trade with EPDs</vt:lpstr>
      <vt:lpstr>PowerPoint Presentation</vt:lpstr>
      <vt:lpstr>Process of EPD Development</vt:lpstr>
      <vt:lpstr>Select your Product Category Rules (PCRs)</vt:lpstr>
      <vt:lpstr>Conduct a life cycle assessment study (LCA)</vt:lpstr>
      <vt:lpstr>Compile the information</vt:lpstr>
      <vt:lpstr>Third-party verification</vt:lpstr>
      <vt:lpstr>Registration and publishing</vt:lpstr>
      <vt:lpstr>Step 1: Select PCR</vt:lpstr>
      <vt:lpstr>Step 2: Conduct LCA Study</vt:lpstr>
      <vt:lpstr>Step 3: Compile EPD data</vt:lpstr>
      <vt:lpstr>Step 4: Verify the EPD</vt:lpstr>
      <vt:lpstr>Step 5: Publish EPD</vt:lpstr>
      <vt:lpstr>Breakout discussion:  - What role do you see most fit within the system? - Where are you in the EPD process?  - What is your biggest bottleneck?</vt:lpstr>
      <vt:lpstr>PowerPoint Presentation</vt:lpstr>
      <vt:lpstr>PowerPoint Presentation</vt:lpstr>
      <vt:lpstr>An over view of Product Category Rules (PCR) </vt:lpstr>
      <vt:lpstr>PowerPoint Presentation</vt:lpstr>
      <vt:lpstr>What is a PCR and why it matters</vt:lpstr>
      <vt:lpstr>What is a PCR and why it matters</vt:lpstr>
      <vt:lpstr>Banana Bread Analogy </vt:lpstr>
      <vt:lpstr>PowerPoint Presentation</vt:lpstr>
      <vt:lpstr>What is a PCR and why it matters</vt:lpstr>
      <vt:lpstr>PCR Development process</vt:lpstr>
      <vt:lpstr>PCR Development process</vt:lpstr>
      <vt:lpstr>PCR Development process</vt:lpstr>
      <vt:lpstr>PCR Development process</vt:lpstr>
      <vt:lpstr>PCR Development process</vt:lpstr>
      <vt:lpstr>PCR Development process</vt:lpstr>
      <vt:lpstr>How do I choose a PCR </vt:lpstr>
      <vt:lpstr>Nido case; Karina Gómez García and Claudia Peña</vt:lpstr>
      <vt:lpstr>PowerPoint Presentation</vt:lpstr>
      <vt:lpstr>PowerPoint Presentation</vt:lpstr>
      <vt:lpstr>PowerPoint Presentation</vt:lpstr>
      <vt:lpstr>Explain different roles</vt:lpstr>
      <vt:lpstr>PowerPoint Presentation</vt:lpstr>
      <vt:lpstr>PowerPoint Presentation</vt:lpstr>
      <vt:lpstr>Today’s outcomes </vt:lpstr>
      <vt:lpstr>Wrap-up and key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Carolina Yang</dc:creator>
  <cp:lastModifiedBy>Prithivesh Ashok</cp:lastModifiedBy>
  <cp:revision>18</cp:revision>
  <dcterms:created xsi:type="dcterms:W3CDTF">2025-05-16T11:05:45Z</dcterms:created>
  <dcterms:modified xsi:type="dcterms:W3CDTF">2026-10-21T07:39:40Z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0x0101003620951BA1E0BE43A252EFDF7791015E</vt:lpwstr>
  </property>
  <property fmtid="{D5CDD505-2E9C-101B-9397-08002B2CF9AE}" pid="3" name="MediaServiceImageTags">
    <vt:lpwstr/>
  </property>
</Properties>
</file>