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2" r:id="rId5"/>
    <p:sldId id="263" r:id="rId6"/>
    <p:sldId id="259" r:id="rId7"/>
    <p:sldId id="261" r:id="rId8"/>
    <p:sldId id="272" r:id="rId9"/>
    <p:sldId id="270" r:id="rId10"/>
    <p:sldId id="271" r:id="rId11"/>
    <p:sldId id="267" r:id="rId12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28" autoAdjust="0"/>
    <p:restoredTop sz="94660"/>
  </p:normalViewPr>
  <p:slideViewPr>
    <p:cSldViewPr>
      <p:cViewPr>
        <p:scale>
          <a:sx n="40" d="100"/>
          <a:sy n="40" d="100"/>
        </p:scale>
        <p:origin x="-18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0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DB5A-0158-468E-91FE-7AD18D03B482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1C269-947A-4F37-A827-EFD089E626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C269-947A-4F37-A827-EFD089E626E0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37D0-C346-490D-9946-84EA786967D3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0CAB-A766-4BB7-9AD1-BE4B068C13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k65WB_s_XAhVRKuwKHYL8CEQQjRwIBw&amp;url=http://www.thinkstockphotos.com/image/stock-photo-cobweb/154285745&amp;psig=AOvVaw27VUS0AftgcC84EJ6wp6tJ&amp;ust=15113645759585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source=images&amp;cd=&amp;cad=rja&amp;uact=8&amp;ved=0ahUKEwjk65WB_s_XAhVRKuwKHYL8CEQQjRwIBw&amp;url=http://www.thinkstockphotos.com/image/stock-photo-cobweb/154285745&amp;psig=AOvVaw27VUS0AftgcC84EJ6wp6tJ&amp;ust=15113645759585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jk65WB_s_XAhVRKuwKHYL8CEQQjRwIBw&amp;url=http://www.thinkstockphotos.com/image/stock-photo-cobweb/154285745&amp;psig=AOvVaw27VUS0AftgcC84EJ6wp6tJ&amp;ust=15113645759585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jk65WB_s_XAhVRKuwKHYL8CEQQjRwIBw&amp;url=http://www.thinkstockphotos.com/image/stock-photo-cobweb/154285745&amp;psig=AOvVaw27VUS0AftgcC84EJ6wp6tJ&amp;ust=15113645759585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nl-NL" sz="3600" dirty="0"/>
              <a:t>Workshop</a:t>
            </a:r>
            <a:br>
              <a:rPr lang="nl-NL" sz="3600" dirty="0"/>
            </a:br>
            <a:r>
              <a:rPr lang="nl-NL" b="1" dirty="0"/>
              <a:t>Belangen van Netwerken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478904"/>
          </a:xfrm>
        </p:spPr>
        <p:txBody>
          <a:bodyPr>
            <a:normAutofit/>
          </a:bodyPr>
          <a:lstStyle/>
          <a:p>
            <a:pPr algn="r"/>
            <a:r>
              <a:rPr lang="nl-NL" sz="2000" dirty="0">
                <a:solidFill>
                  <a:schemeClr val="tx1"/>
                </a:solidFill>
              </a:rPr>
              <a:t>Lilian Weeda, Rees Hennekam, Marlouce Biemans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4"/>
          <p:cNvGrpSpPr/>
          <p:nvPr/>
        </p:nvGrpSpPr>
        <p:grpSpPr>
          <a:xfrm rot="5400000">
            <a:off x="4482455" y="3878585"/>
            <a:ext cx="2411337" cy="2808312"/>
            <a:chOff x="2699792" y="332656"/>
            <a:chExt cx="4787602" cy="6371779"/>
          </a:xfrm>
        </p:grpSpPr>
        <p:pic>
          <p:nvPicPr>
            <p:cNvPr id="6" name="Picture 2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7" name="Picture 4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8" name="Picture 6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9" name="Picture 8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0" name="Picture 10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1" name="Picture 12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2" name="Picture 10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5085184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3" name="Picture 10" descr="Gerelateerde afbeeldi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332656"/>
              <a:ext cx="1619250" cy="16192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Er zijn veel netwerken (bekend en onbekend)</a:t>
            </a:r>
          </a:p>
          <a:p>
            <a:endParaRPr lang="nl-NL" dirty="0" smtClean="0"/>
          </a:p>
          <a:p>
            <a:r>
              <a:rPr lang="nl-NL" dirty="0" smtClean="0"/>
              <a:t>Onduidelijk wie waar in zit</a:t>
            </a:r>
          </a:p>
          <a:p>
            <a:r>
              <a:rPr lang="nl-NL" dirty="0" smtClean="0"/>
              <a:t>Juiste deelnemers?</a:t>
            </a:r>
          </a:p>
          <a:p>
            <a:r>
              <a:rPr lang="nl-NL" dirty="0" smtClean="0"/>
              <a:t>Resultaten niet breed gedeeld/bekend</a:t>
            </a:r>
          </a:p>
          <a:p>
            <a:r>
              <a:rPr lang="nl-NL" dirty="0" smtClean="0"/>
              <a:t>Communicatie door netwerken naar werkveld</a:t>
            </a:r>
          </a:p>
          <a:p>
            <a:r>
              <a:rPr lang="nl-NL" dirty="0" smtClean="0"/>
              <a:t>Terugkoppeling deelnemers naar achterban</a:t>
            </a: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400" dirty="0"/>
              <a:t>Geconstateerde knelpunten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751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Vragen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nl-NL" sz="3600" dirty="0"/>
              <a:t>Welke netwerken in het vakgebied EV/OV zijn er?</a:t>
            </a:r>
          </a:p>
          <a:p>
            <a:pPr lvl="1"/>
            <a:r>
              <a:rPr lang="nl-NL" sz="2900" dirty="0"/>
              <a:t>Welke samenhang is er tussen deze netwerken?</a:t>
            </a:r>
          </a:p>
          <a:p>
            <a:pPr lvl="1"/>
            <a:r>
              <a:rPr lang="nl-NL" sz="2900" dirty="0"/>
              <a:t>Hoe kunnen we deze samenhang versterken? </a:t>
            </a:r>
          </a:p>
          <a:p>
            <a:r>
              <a:rPr lang="nl-NL" sz="3600" dirty="0" smtClean="0"/>
              <a:t>Wie is de achterban?</a:t>
            </a:r>
          </a:p>
          <a:p>
            <a:pPr lvl="1"/>
            <a:r>
              <a:rPr lang="nl-NL" sz="2900" dirty="0" smtClean="0"/>
              <a:t>Hoe </a:t>
            </a:r>
            <a:r>
              <a:rPr lang="nl-NL" sz="2900" dirty="0"/>
              <a:t>wordt de achterban betrokken</a:t>
            </a:r>
            <a:r>
              <a:rPr lang="nl-NL" sz="2900" dirty="0" smtClean="0"/>
              <a:t>?</a:t>
            </a:r>
          </a:p>
          <a:p>
            <a:pPr lvl="1"/>
            <a:r>
              <a:rPr lang="nl-NL" sz="2900" dirty="0" smtClean="0"/>
              <a:t>Hoe bereikt de achterban het netwerk?</a:t>
            </a:r>
          </a:p>
          <a:p>
            <a:r>
              <a:rPr lang="nl-NL" sz="3600" dirty="0" smtClean="0"/>
              <a:t>Zijn de juiste instrumenten voor netwerken beschikbaar?</a:t>
            </a:r>
          </a:p>
          <a:p>
            <a:pPr lvl="1"/>
            <a:r>
              <a:rPr lang="nl-NL" sz="2900" dirty="0" smtClean="0"/>
              <a:t>Zo niet, welke zouden dan wel beschikbaar moeten zijn?</a:t>
            </a:r>
            <a:endParaRPr lang="nl-NL" sz="2900" dirty="0"/>
          </a:p>
          <a:p>
            <a:r>
              <a:rPr lang="nl-NL" sz="3600" dirty="0" smtClean="0"/>
              <a:t>Welke thema’s naast EV zijn van belang in de fysieke leefomgeving?</a:t>
            </a:r>
          </a:p>
          <a:p>
            <a:pPr lvl="1"/>
            <a:r>
              <a:rPr lang="nl-NL" sz="2900" dirty="0" smtClean="0"/>
              <a:t>Welke netwerken bestaan er m.b.t. deze thema’s?</a:t>
            </a:r>
          </a:p>
          <a:p>
            <a:r>
              <a:rPr lang="nl-NL" sz="3600" dirty="0" smtClean="0"/>
              <a:t>Wat betekent de komst van de Omgevingswet voor de bestaande netwerken?</a:t>
            </a:r>
          </a:p>
          <a:p>
            <a:pPr lvl="1"/>
            <a:r>
              <a:rPr lang="nl-NL" sz="2900" dirty="0" smtClean="0"/>
              <a:t>Moeten bestaande netwerken aangepast worden?</a:t>
            </a:r>
          </a:p>
          <a:p>
            <a:pPr lvl="1"/>
            <a:r>
              <a:rPr lang="nl-NL" sz="2900" dirty="0" smtClean="0"/>
              <a:t>Moeten er nieuwe netwerken ontstaan?</a:t>
            </a:r>
          </a:p>
          <a:p>
            <a:r>
              <a:rPr lang="nl-NL" sz="3600" dirty="0" smtClean="0"/>
              <a:t>Wie heeft welke rol in de verschillende netwerken?</a:t>
            </a:r>
          </a:p>
          <a:p>
            <a:pPr lvl="1"/>
            <a:r>
              <a:rPr lang="nl-NL" sz="2900" dirty="0" smtClean="0"/>
              <a:t>Wat is/wordt de rol van de omgevingsdiensten?</a:t>
            </a:r>
          </a:p>
          <a:p>
            <a:pPr lvl="1"/>
            <a:r>
              <a:rPr lang="nl-NL" sz="2900" dirty="0" smtClean="0"/>
              <a:t>Hoe kunnen we de betrokkenheid van het bevoegde gezag in de netwerken vergroten?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4"/>
          <p:cNvGrpSpPr/>
          <p:nvPr/>
        </p:nvGrpSpPr>
        <p:grpSpPr>
          <a:xfrm rot="5400000">
            <a:off x="7578800" y="134168"/>
            <a:ext cx="971176" cy="1368152"/>
            <a:chOff x="2699792" y="332656"/>
            <a:chExt cx="4787602" cy="6371779"/>
          </a:xfrm>
        </p:grpSpPr>
        <p:pic>
          <p:nvPicPr>
            <p:cNvPr id="6" name="Picture 2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7" name="Picture 4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8" name="Picture 6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9" name="Picture 8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0" name="Picture 10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1" name="Picture 12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2" name="Picture 10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5085184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3" name="Picture 10" descr="Gerelateerde afbeeldi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332656"/>
              <a:ext cx="1619250" cy="16192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Belangen van netwerken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nl-NL" sz="2800" dirty="0"/>
              <a:t>	Een netwerk is een web van aan elkaar verbonden punten. Deze punten en de behorende verbindingen kunnen zowel fysiek als denkbeeldig zijn en kunnen zowel dingen als mensen betreffen.</a:t>
            </a:r>
          </a:p>
        </p:txBody>
      </p:sp>
      <p:grpSp>
        <p:nvGrpSpPr>
          <p:cNvPr id="4" name="Groep 3"/>
          <p:cNvGrpSpPr/>
          <p:nvPr/>
        </p:nvGrpSpPr>
        <p:grpSpPr>
          <a:xfrm rot="5400000">
            <a:off x="7578800" y="134168"/>
            <a:ext cx="971176" cy="1368152"/>
            <a:chOff x="2699792" y="332656"/>
            <a:chExt cx="4787602" cy="6371779"/>
          </a:xfrm>
        </p:grpSpPr>
        <p:pic>
          <p:nvPicPr>
            <p:cNvPr id="5" name="Picture 2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6" name="Picture 4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7" name="Picture 6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8" name="Picture 8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9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0" name="Picture 12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1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5085184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2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332656"/>
              <a:ext cx="1619250" cy="1619251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2924944"/>
            <a:ext cx="8229600" cy="2520280"/>
          </a:xfrm>
        </p:spPr>
        <p:txBody>
          <a:bodyPr>
            <a:normAutofit lnSpcReduction="10000"/>
          </a:bodyPr>
          <a:lstStyle/>
          <a:p>
            <a:pPr algn="just"/>
            <a:r>
              <a:rPr lang="nl-NL" sz="2800" dirty="0" smtClean="0"/>
              <a:t>Optimaliseren van netwerken (tips)</a:t>
            </a:r>
          </a:p>
          <a:p>
            <a:pPr algn="just"/>
            <a:endParaRPr lang="nl-NL" sz="2800" dirty="0" smtClean="0"/>
          </a:p>
          <a:p>
            <a:pPr algn="just"/>
            <a:r>
              <a:rPr lang="nl-NL" sz="2800" dirty="0" smtClean="0"/>
              <a:t>Bewustzijn </a:t>
            </a:r>
            <a:r>
              <a:rPr lang="nl-NL" sz="2800" dirty="0"/>
              <a:t>van jouw plek in netwerken</a:t>
            </a:r>
          </a:p>
          <a:p>
            <a:pPr algn="just"/>
            <a:endParaRPr lang="nl-NL" sz="2800" dirty="0"/>
          </a:p>
          <a:p>
            <a:pPr algn="just"/>
            <a:r>
              <a:rPr lang="nl-NL" sz="2800" dirty="0"/>
              <a:t>Inzicht in wat netwerken voor ons betekent</a:t>
            </a:r>
          </a:p>
          <a:p>
            <a:pPr algn="just"/>
            <a:endParaRPr lang="nl-NL" sz="2800" dirty="0"/>
          </a:p>
          <a:p>
            <a:pPr algn="just">
              <a:buNone/>
            </a:pPr>
            <a:endParaRPr lang="nl-NL" sz="2800" dirty="0"/>
          </a:p>
        </p:txBody>
      </p:sp>
      <p:grpSp>
        <p:nvGrpSpPr>
          <p:cNvPr id="4" name="Groep 3"/>
          <p:cNvGrpSpPr/>
          <p:nvPr/>
        </p:nvGrpSpPr>
        <p:grpSpPr>
          <a:xfrm rot="5400000">
            <a:off x="7578800" y="134168"/>
            <a:ext cx="971176" cy="1368152"/>
            <a:chOff x="2699792" y="332656"/>
            <a:chExt cx="4787602" cy="6371779"/>
          </a:xfrm>
        </p:grpSpPr>
        <p:pic>
          <p:nvPicPr>
            <p:cNvPr id="5" name="Picture 2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6" name="Picture 4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7" name="Picture 6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8" name="Picture 8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1916832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9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0" name="Picture 12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3501008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1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5085184"/>
              <a:ext cx="1619250" cy="1619251"/>
            </a:xfrm>
            <a:prstGeom prst="rect">
              <a:avLst/>
            </a:prstGeom>
            <a:noFill/>
          </p:spPr>
        </p:pic>
        <p:pic>
          <p:nvPicPr>
            <p:cNvPr id="12" name="Picture 10" descr="Gerelateerde afbeeldi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332656"/>
              <a:ext cx="1619250" cy="1619251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539552" y="332655"/>
            <a:ext cx="8064896" cy="1008113"/>
            <a:chOff x="539552" y="332655"/>
            <a:chExt cx="8064896" cy="10081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55" t="11438" r="57113" b="79703"/>
            <a:stretch>
              <a:fillRect/>
            </a:stretch>
          </p:blipFill>
          <p:spPr bwMode="auto">
            <a:xfrm>
              <a:off x="539552" y="548680"/>
              <a:ext cx="38164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ep 4"/>
            <p:cNvGrpSpPr/>
            <p:nvPr/>
          </p:nvGrpSpPr>
          <p:grpSpPr>
            <a:xfrm>
              <a:off x="5580112" y="332655"/>
              <a:ext cx="3024336" cy="1008113"/>
              <a:chOff x="5436096" y="188641"/>
              <a:chExt cx="3343250" cy="1224136"/>
            </a:xfrm>
          </p:grpSpPr>
          <p:pic>
            <p:nvPicPr>
              <p:cNvPr id="6" name="Afbeelding 5" descr="cid:image001.jpg@01D05BDD.C024C680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32240" y="260648"/>
                <a:ext cx="2047106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Afbeelding 6" descr="https://mirjamzoomer.files.wordpress.com/2012/06/wereldbol-11.jp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36096" y="188641"/>
                <a:ext cx="1152128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nl-NL" b="1" dirty="0"/>
              <a:t>Werkgroep Omgevingsveiligheid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5" cstate="print"/>
          <a:srcRect l="8069" t="14824" r="7670" b="23967"/>
          <a:stretch>
            <a:fillRect/>
          </a:stretch>
        </p:blipFill>
        <p:spPr bwMode="auto">
          <a:xfrm>
            <a:off x="827584" y="2492896"/>
            <a:ext cx="7696200" cy="343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4235" r="36082" b="10797"/>
          <a:stretch>
            <a:fillRect/>
          </a:stretch>
        </p:blipFill>
        <p:spPr bwMode="auto">
          <a:xfrm>
            <a:off x="2843808" y="2105472"/>
            <a:ext cx="48245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Titel 4"/>
          <p:cNvGrpSpPr>
            <a:grpSpLocks noGrp="1"/>
          </p:cNvGrpSpPr>
          <p:nvPr/>
        </p:nvGrpSpPr>
        <p:grpSpPr>
          <a:xfrm>
            <a:off x="457200" y="274638"/>
            <a:ext cx="8229600" cy="1143000"/>
            <a:chOff x="539552" y="332655"/>
            <a:chExt cx="8064896" cy="10081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555" t="11438" r="57113" b="79703"/>
            <a:stretch>
              <a:fillRect/>
            </a:stretch>
          </p:blipFill>
          <p:spPr bwMode="auto">
            <a:xfrm>
              <a:off x="539552" y="548680"/>
              <a:ext cx="381642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ep 6"/>
            <p:cNvGrpSpPr/>
            <p:nvPr/>
          </p:nvGrpSpPr>
          <p:grpSpPr>
            <a:xfrm>
              <a:off x="5580112" y="332655"/>
              <a:ext cx="3024336" cy="1008113"/>
              <a:chOff x="5436096" y="188641"/>
              <a:chExt cx="3343250" cy="1224136"/>
            </a:xfrm>
          </p:grpSpPr>
          <p:pic>
            <p:nvPicPr>
              <p:cNvPr id="8" name="Afbeelding 7" descr="cid:image001.jpg@01D05BDD.C024C680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32240" y="260648"/>
                <a:ext cx="2047106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Afbeelding 8" descr="https://mirjamzoomer.files.wordpress.com/2012/06/wereldbol-11.jp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36096" y="188641"/>
                <a:ext cx="1152128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Titel 1"/>
          <p:cNvSpPr txBox="1">
            <a:spLocks/>
          </p:cNvSpPr>
          <p:nvPr/>
        </p:nvSpPr>
        <p:spPr>
          <a:xfrm>
            <a:off x="0" y="1196752"/>
            <a:ext cx="8244408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Samenstelling Werkgroep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Omgevingsveiligheid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nl-NL" dirty="0"/>
              <a:t>Werkgroep Omgevingsveiligheid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Spinnenweb1.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2276872"/>
            <a:ext cx="5162550" cy="4113506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5436096" y="188641"/>
            <a:ext cx="3343250" cy="1224136"/>
            <a:chOff x="5436096" y="188641"/>
            <a:chExt cx="3343250" cy="1224136"/>
          </a:xfrm>
        </p:grpSpPr>
        <p:pic>
          <p:nvPicPr>
            <p:cNvPr id="4" name="Afbeelding 3" descr="cid:image001.jpg@01D05BDD.C024C68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260648"/>
              <a:ext cx="204710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Afbeelding 6" descr="https://mirjamzoomer.files.wordpress.com/2012/06/wereldbol-11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1"/>
              <a:ext cx="115212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49291"/>
          </a:xfrm>
        </p:spPr>
        <p:txBody>
          <a:bodyPr/>
          <a:lstStyle/>
          <a:p>
            <a:r>
              <a:rPr lang="nl-NL" dirty="0"/>
              <a:t>Erkend, gewaardeerd en onafhankelijk</a:t>
            </a:r>
          </a:p>
          <a:p>
            <a:r>
              <a:rPr lang="nl-NL" dirty="0"/>
              <a:t>Kennis- en informatieplatform</a:t>
            </a:r>
          </a:p>
          <a:p>
            <a:r>
              <a:rPr lang="nl-NL" dirty="0"/>
              <a:t>Vakgebied Omgevingsveiligheid</a:t>
            </a:r>
          </a:p>
          <a:p>
            <a:r>
              <a:rPr lang="nl-NL" dirty="0"/>
              <a:t>Gevraagd en ongevraagd advies</a:t>
            </a:r>
          </a:p>
          <a:p>
            <a:r>
              <a:rPr lang="nl-NL" dirty="0"/>
              <a:t>Vraagbaak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Werkgroep Omgevingsveiligheid</a:t>
            </a:r>
          </a:p>
        </p:txBody>
      </p:sp>
      <p:pic>
        <p:nvPicPr>
          <p:cNvPr id="6" name="Afbeelding 5" descr="cid:image001.jpg@01D05BDD.C024C6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471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71030" t="27360" r="16241" b="63781"/>
          <a:stretch>
            <a:fillRect/>
          </a:stretch>
        </p:blipFill>
        <p:spPr bwMode="auto">
          <a:xfrm>
            <a:off x="2987824" y="5085184"/>
            <a:ext cx="2088232" cy="81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ep 9"/>
          <p:cNvGrpSpPr/>
          <p:nvPr/>
        </p:nvGrpSpPr>
        <p:grpSpPr>
          <a:xfrm>
            <a:off x="5436096" y="188641"/>
            <a:ext cx="3343250" cy="1224136"/>
            <a:chOff x="5436096" y="188641"/>
            <a:chExt cx="3343250" cy="1224136"/>
          </a:xfrm>
        </p:grpSpPr>
        <p:pic>
          <p:nvPicPr>
            <p:cNvPr id="11" name="Afbeelding 10" descr="cid:image001.jpg@01D05BDD.C024C68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2240" y="260648"/>
              <a:ext cx="204710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Afbeelding 11" descr="https://mirjamzoomer.files.wordpress.com/2012/06/wereldbol-11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188641"/>
              <a:ext cx="115212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Werkgroep Omgevingsveiligheid</a:t>
            </a:r>
          </a:p>
          <a:p>
            <a:r>
              <a:rPr lang="nl-NL" dirty="0" smtClean="0"/>
              <a:t>Kennistafels</a:t>
            </a:r>
          </a:p>
          <a:p>
            <a:r>
              <a:rPr lang="nl-NL" dirty="0" smtClean="0"/>
              <a:t>PGS werkgroepen</a:t>
            </a:r>
            <a:endParaRPr lang="nl-NL" dirty="0" smtClean="0"/>
          </a:p>
          <a:p>
            <a:r>
              <a:rPr lang="nl-NL" dirty="0" smtClean="0"/>
              <a:t>Relevant</a:t>
            </a:r>
          </a:p>
          <a:p>
            <a:r>
              <a:rPr lang="nl-NL" dirty="0" smtClean="0"/>
              <a:t>Kennisnet </a:t>
            </a:r>
            <a:r>
              <a:rPr lang="nl-NL" dirty="0" smtClean="0"/>
              <a:t>ODNL</a:t>
            </a:r>
          </a:p>
          <a:p>
            <a:r>
              <a:rPr lang="nl-NL" dirty="0" smtClean="0"/>
              <a:t>Brandweer NL (vakgroep omgevingsveiligheid)</a:t>
            </a:r>
            <a:endParaRPr lang="nl-NL" dirty="0" smtClean="0"/>
          </a:p>
          <a:p>
            <a:r>
              <a:rPr lang="nl-NL" dirty="0" smtClean="0"/>
              <a:t>Regionale netwerken</a:t>
            </a:r>
          </a:p>
          <a:p>
            <a:r>
              <a:rPr lang="nl-NL" dirty="0" smtClean="0"/>
              <a:t>………..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4"/>
          <p:cNvGrpSpPr/>
          <p:nvPr/>
        </p:nvGrpSpPr>
        <p:grpSpPr>
          <a:xfrm>
            <a:off x="5436096" y="188641"/>
            <a:ext cx="3343250" cy="1224136"/>
            <a:chOff x="5436096" y="188641"/>
            <a:chExt cx="3343250" cy="1224136"/>
          </a:xfrm>
        </p:grpSpPr>
        <p:pic>
          <p:nvPicPr>
            <p:cNvPr id="6" name="Afbeelding 5" descr="cid:image001.jpg@01D05BDD.C024C68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260648"/>
              <a:ext cx="204710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Afbeelding 6" descr="https://mirjamzoomer.files.wordpress.com/2012/06/wereldbol-11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88641"/>
              <a:ext cx="115212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Bestaande netwerken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49291"/>
          </a:xfrm>
        </p:spPr>
        <p:txBody>
          <a:bodyPr/>
          <a:lstStyle/>
          <a:p>
            <a:r>
              <a:rPr lang="nl-NL" dirty="0"/>
              <a:t>Deelnemers: </a:t>
            </a:r>
            <a:r>
              <a:rPr lang="nl-NL" dirty="0" err="1"/>
              <a:t>OD’s</a:t>
            </a:r>
            <a:r>
              <a:rPr lang="nl-NL" dirty="0"/>
              <a:t>, VR, provincie, (gemeenten)</a:t>
            </a:r>
          </a:p>
          <a:p>
            <a:r>
              <a:rPr lang="nl-NL" dirty="0"/>
              <a:t>Doel: kennen en gekend worden en verdergaande samenwerking in uitvoering</a:t>
            </a:r>
          </a:p>
          <a:p>
            <a:r>
              <a:rPr lang="nl-NL" dirty="0"/>
              <a:t>Elkaar informeren over nieuwe ontwikkelingen, interessante projecten etc.</a:t>
            </a:r>
          </a:p>
          <a:p>
            <a:r>
              <a:rPr lang="nl-NL" dirty="0"/>
              <a:t>Leren van elkaar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400" dirty="0"/>
              <a:t>Kennisnetwerk EV ZH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1438" r="57113" b="79703"/>
          <a:stretch>
            <a:fillRect/>
          </a:stretch>
        </p:blipFill>
        <p:spPr bwMode="auto">
          <a:xfrm>
            <a:off x="539552" y="548680"/>
            <a:ext cx="3816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309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284</Words>
  <Application>Microsoft Office PowerPoint</Application>
  <PresentationFormat>Diavoorstelling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Workshop Belangen van Netwerken</vt:lpstr>
      <vt:lpstr>Belangen van netwerken</vt:lpstr>
      <vt:lpstr>Doel</vt:lpstr>
      <vt:lpstr>Werkgroep Omgevingsveiligheid</vt:lpstr>
      <vt:lpstr>Dia 5</vt:lpstr>
      <vt:lpstr>Werkgroep Omgevingsveiligheid</vt:lpstr>
      <vt:lpstr>Dia 7</vt:lpstr>
      <vt:lpstr>Bestaande netwerken</vt:lpstr>
      <vt:lpstr>Dia 9</vt:lpstr>
      <vt:lpstr>Dia 10</vt:lpstr>
      <vt:lpstr>Vragen </vt:lpstr>
    </vt:vector>
  </TitlesOfParts>
  <Company>Gemeentenet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Het belang van Netwerken</dc:title>
  <dc:creator>omwlwe01</dc:creator>
  <cp:lastModifiedBy>omwlwe01</cp:lastModifiedBy>
  <cp:revision>40</cp:revision>
  <cp:lastPrinted>2017-12-07T11:25:08Z</cp:lastPrinted>
  <dcterms:created xsi:type="dcterms:W3CDTF">2017-11-21T14:56:08Z</dcterms:created>
  <dcterms:modified xsi:type="dcterms:W3CDTF">2017-12-11T14:49:36Z</dcterms:modified>
</cp:coreProperties>
</file>