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409" r:id="rId3"/>
    <p:sldId id="410" r:id="rId4"/>
    <p:sldId id="468" r:id="rId5"/>
    <p:sldId id="412" r:id="rId6"/>
    <p:sldId id="470" r:id="rId7"/>
    <p:sldId id="414" r:id="rId8"/>
    <p:sldId id="473" r:id="rId9"/>
    <p:sldId id="416" r:id="rId10"/>
    <p:sldId id="472" r:id="rId11"/>
    <p:sldId id="467" r:id="rId12"/>
    <p:sldId id="474" r:id="rId13"/>
    <p:sldId id="421" r:id="rId14"/>
    <p:sldId id="419" r:id="rId15"/>
    <p:sldId id="422" r:id="rId16"/>
    <p:sldId id="393" r:id="rId17"/>
    <p:sldId id="431" r:id="rId18"/>
    <p:sldId id="464" r:id="rId19"/>
    <p:sldId id="437" r:id="rId20"/>
    <p:sldId id="466" r:id="rId21"/>
    <p:sldId id="460" r:id="rId22"/>
    <p:sldId id="461" r:id="rId23"/>
    <p:sldId id="439" r:id="rId24"/>
    <p:sldId id="475" r:id="rId25"/>
    <p:sldId id="440" r:id="rId26"/>
    <p:sldId id="325" r:id="rId27"/>
    <p:sldId id="434" r:id="rId28"/>
    <p:sldId id="407" r:id="rId29"/>
    <p:sldId id="443" r:id="rId30"/>
    <p:sldId id="476" r:id="rId31"/>
    <p:sldId id="447" r:id="rId32"/>
    <p:sldId id="450" r:id="rId33"/>
    <p:sldId id="452" r:id="rId34"/>
    <p:sldId id="405" r:id="rId35"/>
    <p:sldId id="329" r:id="rId36"/>
    <p:sldId id="457" r:id="rId37"/>
    <p:sldId id="463" r:id="rId38"/>
    <p:sldId id="458" r:id="rId39"/>
    <p:sldId id="455" r:id="rId40"/>
    <p:sldId id="449" r:id="rId41"/>
    <p:sldId id="465" r:id="rId42"/>
  </p:sldIdLst>
  <p:sldSz cx="9144000" cy="6858000" type="screen4x3"/>
  <p:notesSz cx="9944100" cy="68056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Blenker" initials="J" lastIdx="1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A10"/>
    <a:srgbClr val="FF0000"/>
    <a:srgbClr val="2494C5"/>
    <a:srgbClr val="60652A"/>
    <a:srgbClr val="47145C"/>
    <a:srgbClr val="960044"/>
    <a:srgbClr val="9ACCD4"/>
    <a:srgbClr val="ED8FBB"/>
    <a:srgbClr val="529D2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2473" autoAdjust="0"/>
  </p:normalViewPr>
  <p:slideViewPr>
    <p:cSldViewPr snapToGrid="0">
      <p:cViewPr varScale="1">
        <p:scale>
          <a:sx n="67" d="100"/>
          <a:sy n="67" d="100"/>
        </p:scale>
        <p:origin x="-960" y="-108"/>
      </p:cViewPr>
      <p:guideLst>
        <p:guide orient="horz" pos="23"/>
        <p:guide orient="horz" pos="5290"/>
        <p:guide orient="horz" pos="649"/>
        <p:guide orient="horz" pos="4773"/>
        <p:guide pos="2880"/>
        <p:guide pos="6863"/>
        <p:guide pos="3135"/>
        <p:guide pos="-1102"/>
      </p:guideLst>
    </p:cSldViewPr>
  </p:slideViewPr>
  <p:outlineViewPr>
    <p:cViewPr>
      <p:scale>
        <a:sx n="33" d="100"/>
        <a:sy n="33" d="100"/>
      </p:scale>
      <p:origin x="0" y="259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B458A3-CA6D-482D-BE0A-E87F00F1C96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400CA93-F6DB-4CB4-AB96-6A377EE8DA7C}">
      <dgm:prSet phldrT="[Tekst]"/>
      <dgm:spPr/>
      <dgm:t>
        <a:bodyPr/>
        <a:lstStyle/>
        <a:p>
          <a:r>
            <a:rPr lang="nl-NL" dirty="0" smtClean="0"/>
            <a:t>IG</a:t>
          </a:r>
          <a:endParaRPr lang="nl-NL" dirty="0"/>
        </a:p>
      </dgm:t>
    </dgm:pt>
    <dgm:pt modelId="{D2DC3715-8347-4124-878B-2FE86B72716A}" type="parTrans" cxnId="{DE86E81C-DFD3-40AD-B28C-43C32B56EFE5}">
      <dgm:prSet/>
      <dgm:spPr/>
      <dgm:t>
        <a:bodyPr/>
        <a:lstStyle/>
        <a:p>
          <a:endParaRPr lang="nl-NL"/>
        </a:p>
      </dgm:t>
    </dgm:pt>
    <dgm:pt modelId="{24296C0B-F442-4B98-9027-44A5342F4905}" type="sibTrans" cxnId="{DE86E81C-DFD3-40AD-B28C-43C32B56EFE5}">
      <dgm:prSet/>
      <dgm:spPr/>
      <dgm:t>
        <a:bodyPr/>
        <a:lstStyle/>
        <a:p>
          <a:endParaRPr lang="nl-NL"/>
        </a:p>
      </dgm:t>
    </dgm:pt>
    <dgm:pt modelId="{9E436F44-E026-4AF4-A841-689ED6FB6928}">
      <dgm:prSet phldrT="[Tekst]"/>
      <dgm:spPr/>
      <dgm:t>
        <a:bodyPr/>
        <a:lstStyle/>
        <a:p>
          <a:r>
            <a:rPr lang="nl-NL" dirty="0" smtClean="0"/>
            <a:t>Rail- en wegvervoer</a:t>
          </a:r>
          <a:endParaRPr lang="nl-NL" dirty="0"/>
        </a:p>
      </dgm:t>
    </dgm:pt>
    <dgm:pt modelId="{5EE37EA1-A03E-4A24-8740-9A04FEF4D71C}" type="parTrans" cxnId="{369B9B8E-AEB0-46A9-AF9B-CB304AB4FA81}">
      <dgm:prSet/>
      <dgm:spPr/>
      <dgm:t>
        <a:bodyPr/>
        <a:lstStyle/>
        <a:p>
          <a:endParaRPr lang="nl-NL" dirty="0"/>
        </a:p>
      </dgm:t>
    </dgm:pt>
    <dgm:pt modelId="{CAC23CC0-49D3-42E4-A0AF-E630B237BDCE}" type="sibTrans" cxnId="{369B9B8E-AEB0-46A9-AF9B-CB304AB4FA81}">
      <dgm:prSet/>
      <dgm:spPr/>
      <dgm:t>
        <a:bodyPr/>
        <a:lstStyle/>
        <a:p>
          <a:endParaRPr lang="nl-NL"/>
        </a:p>
      </dgm:t>
    </dgm:pt>
    <dgm:pt modelId="{5C55ABB7-8E3B-4C23-BC03-D687466EEEDF}">
      <dgm:prSet phldrT="[Tekst]"/>
      <dgm:spPr/>
      <dgm:t>
        <a:bodyPr/>
        <a:lstStyle/>
        <a:p>
          <a:r>
            <a:rPr lang="nl-NL" dirty="0" smtClean="0"/>
            <a:t>Afval, Industrie en Bedrijven</a:t>
          </a:r>
          <a:endParaRPr lang="nl-NL" dirty="0"/>
        </a:p>
      </dgm:t>
    </dgm:pt>
    <dgm:pt modelId="{8C0920EA-B92A-4948-A555-A7AC02F0F38A}" type="parTrans" cxnId="{BA72053B-3988-465E-B77B-C2A5EFBFD77B}">
      <dgm:prSet/>
      <dgm:spPr/>
      <dgm:t>
        <a:bodyPr/>
        <a:lstStyle/>
        <a:p>
          <a:endParaRPr lang="nl-NL" dirty="0"/>
        </a:p>
      </dgm:t>
    </dgm:pt>
    <dgm:pt modelId="{82443A91-2737-4D5E-8FD3-815E557CBDC0}" type="sibTrans" cxnId="{BA72053B-3988-465E-B77B-C2A5EFBFD77B}">
      <dgm:prSet/>
      <dgm:spPr/>
      <dgm:t>
        <a:bodyPr/>
        <a:lstStyle/>
        <a:p>
          <a:endParaRPr lang="nl-NL"/>
        </a:p>
      </dgm:t>
    </dgm:pt>
    <dgm:pt modelId="{3104F3B1-7A0E-4192-B87C-B7E4C76CD751}">
      <dgm:prSet phldrT="[Tekst]"/>
      <dgm:spPr/>
      <dgm:t>
        <a:bodyPr/>
        <a:lstStyle/>
        <a:p>
          <a:r>
            <a:rPr lang="nl-NL" dirty="0" smtClean="0"/>
            <a:t>Scheepvaart</a:t>
          </a:r>
          <a:endParaRPr lang="nl-NL" dirty="0"/>
        </a:p>
      </dgm:t>
    </dgm:pt>
    <dgm:pt modelId="{CC07D8AE-7D2C-4675-9B3E-1AB80D92D48E}" type="parTrans" cxnId="{314DC7D3-EAC8-48C0-AB51-04EDD936BDB4}">
      <dgm:prSet/>
      <dgm:spPr/>
      <dgm:t>
        <a:bodyPr/>
        <a:lstStyle/>
        <a:p>
          <a:endParaRPr lang="nl-NL" dirty="0"/>
        </a:p>
      </dgm:t>
    </dgm:pt>
    <dgm:pt modelId="{22AB118C-4F3D-4B6F-BBE9-8B5A53BE1367}" type="sibTrans" cxnId="{314DC7D3-EAC8-48C0-AB51-04EDD936BDB4}">
      <dgm:prSet/>
      <dgm:spPr/>
      <dgm:t>
        <a:bodyPr/>
        <a:lstStyle/>
        <a:p>
          <a:endParaRPr lang="nl-NL"/>
        </a:p>
      </dgm:t>
    </dgm:pt>
    <dgm:pt modelId="{914A69B1-D0E9-4FF9-8E2F-E602B83E01D9}">
      <dgm:prSet phldrT="[Tekst]"/>
      <dgm:spPr/>
      <dgm:t>
        <a:bodyPr/>
        <a:lstStyle/>
        <a:p>
          <a:r>
            <a:rPr lang="nl-NL" dirty="0" smtClean="0"/>
            <a:t>Luchtvaart</a:t>
          </a:r>
          <a:endParaRPr lang="nl-NL" dirty="0"/>
        </a:p>
      </dgm:t>
    </dgm:pt>
    <dgm:pt modelId="{9B58BA50-5F17-4270-B711-815233BB34F6}" type="parTrans" cxnId="{BBB15FF2-154A-4517-B2AB-0A559AC7F598}">
      <dgm:prSet/>
      <dgm:spPr/>
      <dgm:t>
        <a:bodyPr/>
        <a:lstStyle/>
        <a:p>
          <a:endParaRPr lang="nl-NL" dirty="0"/>
        </a:p>
      </dgm:t>
    </dgm:pt>
    <dgm:pt modelId="{3BF87419-04B8-40DC-8DBC-0DA36604BEA4}" type="sibTrans" cxnId="{BBB15FF2-154A-4517-B2AB-0A559AC7F598}">
      <dgm:prSet/>
      <dgm:spPr/>
      <dgm:t>
        <a:bodyPr/>
        <a:lstStyle/>
        <a:p>
          <a:endParaRPr lang="nl-NL"/>
        </a:p>
      </dgm:t>
    </dgm:pt>
    <dgm:pt modelId="{4C4A3AE4-1713-4CD9-A42F-44DC11B9C70D}" type="asst">
      <dgm:prSet phldrT="[Tekst]"/>
      <dgm:spPr/>
      <dgm:t>
        <a:bodyPr/>
        <a:lstStyle/>
        <a:p>
          <a:r>
            <a:rPr lang="nl-NL" dirty="0" smtClean="0"/>
            <a:t>Bedrijfsvoering</a:t>
          </a:r>
          <a:endParaRPr lang="nl-NL" dirty="0"/>
        </a:p>
      </dgm:t>
    </dgm:pt>
    <dgm:pt modelId="{DFA2B49E-5106-4EEA-945E-2FE9A7E29ACE}" type="parTrans" cxnId="{2B7D0426-6B07-462F-B405-FDC35356520F}">
      <dgm:prSet/>
      <dgm:spPr/>
      <dgm:t>
        <a:bodyPr/>
        <a:lstStyle/>
        <a:p>
          <a:endParaRPr lang="nl-NL"/>
        </a:p>
      </dgm:t>
    </dgm:pt>
    <dgm:pt modelId="{5E17AB1C-CAD0-44E0-91C7-253198208BA5}" type="sibTrans" cxnId="{2B7D0426-6B07-462F-B405-FDC35356520F}">
      <dgm:prSet/>
      <dgm:spPr/>
      <dgm:t>
        <a:bodyPr/>
        <a:lstStyle/>
        <a:p>
          <a:endParaRPr lang="nl-NL"/>
        </a:p>
      </dgm:t>
    </dgm:pt>
    <dgm:pt modelId="{C197167A-ACF1-4C86-827A-4069E01A7485}" type="asst">
      <dgm:prSet phldrT="[Tekst]"/>
      <dgm:spPr/>
      <dgm:t>
        <a:bodyPr/>
        <a:lstStyle/>
        <a:p>
          <a:r>
            <a:rPr lang="nl-NL" dirty="0" smtClean="0"/>
            <a:t>Handhavingsbeleid </a:t>
          </a:r>
          <a:endParaRPr lang="nl-NL" dirty="0"/>
        </a:p>
      </dgm:t>
    </dgm:pt>
    <dgm:pt modelId="{A4CA78CB-1249-4F86-B200-1A82C82A6160}" type="parTrans" cxnId="{B3808527-8453-4780-A1A1-CF7749D592C1}">
      <dgm:prSet/>
      <dgm:spPr/>
      <dgm:t>
        <a:bodyPr/>
        <a:lstStyle/>
        <a:p>
          <a:endParaRPr lang="nl-NL"/>
        </a:p>
      </dgm:t>
    </dgm:pt>
    <dgm:pt modelId="{335843B1-5188-44CE-9C80-F8D7EBE2CCD2}" type="sibTrans" cxnId="{B3808527-8453-4780-A1A1-CF7749D592C1}">
      <dgm:prSet/>
      <dgm:spPr/>
      <dgm:t>
        <a:bodyPr/>
        <a:lstStyle/>
        <a:p>
          <a:endParaRPr lang="nl-NL"/>
        </a:p>
      </dgm:t>
    </dgm:pt>
    <dgm:pt modelId="{326FACAC-91D8-49CE-B5D9-FBC2930C71BD}">
      <dgm:prSet phldrT="[Tekst]"/>
      <dgm:spPr/>
      <dgm:t>
        <a:bodyPr/>
        <a:lstStyle/>
        <a:p>
          <a:r>
            <a:rPr lang="nl-NL" dirty="0" smtClean="0"/>
            <a:t>Autoriteit Woningcorporaties</a:t>
          </a:r>
          <a:endParaRPr lang="nl-NL" dirty="0"/>
        </a:p>
      </dgm:t>
    </dgm:pt>
    <dgm:pt modelId="{1F1D8FB1-3249-47BE-B481-5D76225C7D30}" type="sibTrans" cxnId="{E32381E0-E829-45EC-A29F-6F51A99F1CFE}">
      <dgm:prSet/>
      <dgm:spPr/>
      <dgm:t>
        <a:bodyPr/>
        <a:lstStyle/>
        <a:p>
          <a:endParaRPr lang="nl-NL"/>
        </a:p>
      </dgm:t>
    </dgm:pt>
    <dgm:pt modelId="{8398051C-3044-4526-B536-24832CE51833}" type="parTrans" cxnId="{E32381E0-E829-45EC-A29F-6F51A99F1CFE}">
      <dgm:prSet/>
      <dgm:spPr/>
      <dgm:t>
        <a:bodyPr/>
        <a:lstStyle/>
        <a:p>
          <a:endParaRPr lang="nl-NL"/>
        </a:p>
      </dgm:t>
    </dgm:pt>
    <dgm:pt modelId="{09B89DC1-F741-4231-874F-447C1002D10A}">
      <dgm:prSet/>
      <dgm:spPr/>
      <dgm:t>
        <a:bodyPr/>
        <a:lstStyle/>
        <a:p>
          <a:r>
            <a:rPr lang="nl-NL" dirty="0" smtClean="0"/>
            <a:t>Handhaving Risicovolle bedrijven</a:t>
          </a:r>
          <a:endParaRPr lang="nl-NL" dirty="0"/>
        </a:p>
      </dgm:t>
    </dgm:pt>
    <dgm:pt modelId="{8F0E67D7-D715-4C29-BFFD-46801A465A06}" type="parTrans" cxnId="{8463DA1D-DAC7-41EA-A723-118D1BBBB2AF}">
      <dgm:prSet/>
      <dgm:spPr/>
      <dgm:t>
        <a:bodyPr/>
        <a:lstStyle/>
        <a:p>
          <a:endParaRPr lang="nl-NL"/>
        </a:p>
      </dgm:t>
    </dgm:pt>
    <dgm:pt modelId="{0110FB72-AA62-4BDE-8409-C2E1FFABD78C}" type="sibTrans" cxnId="{8463DA1D-DAC7-41EA-A723-118D1BBBB2AF}">
      <dgm:prSet/>
      <dgm:spPr/>
      <dgm:t>
        <a:bodyPr/>
        <a:lstStyle/>
        <a:p>
          <a:endParaRPr lang="nl-NL"/>
        </a:p>
      </dgm:t>
    </dgm:pt>
    <dgm:pt modelId="{1D841DA0-C61B-428E-BA06-CA1E98C81BBE}">
      <dgm:prSet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nl-NL" dirty="0" smtClean="0">
              <a:solidFill>
                <a:srgbClr val="0E4A10"/>
              </a:solidFill>
            </a:rPr>
            <a:t>Team </a:t>
          </a:r>
        </a:p>
        <a:p>
          <a:r>
            <a:rPr lang="nl-NL" dirty="0" smtClean="0">
              <a:solidFill>
                <a:srgbClr val="0E4A10"/>
              </a:solidFill>
            </a:rPr>
            <a:t>Buisleidingen  Toezicht (</a:t>
          </a:r>
          <a:r>
            <a:rPr lang="nl-NL" dirty="0" err="1" smtClean="0">
              <a:solidFill>
                <a:srgbClr val="0E4A10"/>
              </a:solidFill>
            </a:rPr>
            <a:t>BLT</a:t>
          </a:r>
          <a:r>
            <a:rPr lang="nl-NL" dirty="0" smtClean="0">
              <a:solidFill>
                <a:srgbClr val="0E4A10"/>
              </a:solidFill>
            </a:rPr>
            <a:t>)</a:t>
          </a:r>
          <a:endParaRPr lang="nl-NL" dirty="0">
            <a:solidFill>
              <a:srgbClr val="0E4A10"/>
            </a:solidFill>
          </a:endParaRPr>
        </a:p>
      </dgm:t>
    </dgm:pt>
    <dgm:pt modelId="{5F1E7E4F-5FDD-4D21-B261-F13FAE55A545}" type="parTrans" cxnId="{DC38D5EC-C8B3-4A49-A678-F9D4EA776F0D}">
      <dgm:prSet/>
      <dgm:spPr/>
      <dgm:t>
        <a:bodyPr/>
        <a:lstStyle/>
        <a:p>
          <a:endParaRPr lang="nl-NL"/>
        </a:p>
      </dgm:t>
    </dgm:pt>
    <dgm:pt modelId="{CC72F756-3E6B-40F4-AF28-C1C2AAC04FF0}" type="sibTrans" cxnId="{DC38D5EC-C8B3-4A49-A678-F9D4EA776F0D}">
      <dgm:prSet/>
      <dgm:spPr/>
      <dgm:t>
        <a:bodyPr/>
        <a:lstStyle/>
        <a:p>
          <a:endParaRPr lang="nl-NL"/>
        </a:p>
      </dgm:t>
    </dgm:pt>
    <dgm:pt modelId="{CD244D07-8E15-4346-B5D7-3FDB6BB8D82E}" type="pres">
      <dgm:prSet presAssocID="{AEB458A3-CA6D-482D-BE0A-E87F00F1C96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4478406F-1D54-40E0-96A6-0F32D7D27A51}" type="pres">
      <dgm:prSet presAssocID="{2400CA93-F6DB-4CB4-AB96-6A377EE8DA7C}" presName="hierRoot1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6D4DF0DB-DA60-489A-BF2A-5554467828E5}" type="pres">
      <dgm:prSet presAssocID="{2400CA93-F6DB-4CB4-AB96-6A377EE8DA7C}" presName="rootComposite1" presStyleCnt="0"/>
      <dgm:spPr/>
      <dgm:t>
        <a:bodyPr/>
        <a:lstStyle/>
        <a:p>
          <a:endParaRPr lang="nl-NL"/>
        </a:p>
      </dgm:t>
    </dgm:pt>
    <dgm:pt modelId="{000ACA55-5417-47DB-B363-9E7526DA9C9C}" type="pres">
      <dgm:prSet presAssocID="{2400CA93-F6DB-4CB4-AB96-6A377EE8DA7C}" presName="rootText1" presStyleLbl="node0" presStyleIdx="0" presStyleCnt="1" custLinFactNeighborX="-2018" custLinFactNeighborY="-11028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2BBDC2F5-168E-48B2-A5E1-FDCAD005A69B}" type="pres">
      <dgm:prSet presAssocID="{2400CA93-F6DB-4CB4-AB96-6A377EE8DA7C}" presName="rootConnector1" presStyleLbl="node1" presStyleIdx="0" presStyleCnt="0"/>
      <dgm:spPr/>
      <dgm:t>
        <a:bodyPr/>
        <a:lstStyle/>
        <a:p>
          <a:endParaRPr lang="nl-NL"/>
        </a:p>
      </dgm:t>
    </dgm:pt>
    <dgm:pt modelId="{884E9281-64FD-4987-9C23-6FCB56414422}" type="pres">
      <dgm:prSet presAssocID="{2400CA93-F6DB-4CB4-AB96-6A377EE8DA7C}" presName="hierChild2" presStyleCnt="0"/>
      <dgm:spPr/>
      <dgm:t>
        <a:bodyPr/>
        <a:lstStyle/>
        <a:p>
          <a:endParaRPr lang="nl-NL"/>
        </a:p>
      </dgm:t>
    </dgm:pt>
    <dgm:pt modelId="{51947CF6-4495-45B4-B051-B11D7F78824E}" type="pres">
      <dgm:prSet presAssocID="{5EE37EA1-A03E-4A24-8740-9A04FEF4D71C}" presName="Name37" presStyleLbl="parChTrans1D2" presStyleIdx="0" presStyleCnt="7"/>
      <dgm:spPr/>
      <dgm:t>
        <a:bodyPr/>
        <a:lstStyle/>
        <a:p>
          <a:endParaRPr lang="nl-NL"/>
        </a:p>
      </dgm:t>
    </dgm:pt>
    <dgm:pt modelId="{0D884E8B-3CE1-44E2-A9F1-C0A55D366F48}" type="pres">
      <dgm:prSet presAssocID="{9E436F44-E026-4AF4-A841-689ED6FB6928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C673FC8A-3709-40B6-AA29-15CB657E9F4B}" type="pres">
      <dgm:prSet presAssocID="{9E436F44-E026-4AF4-A841-689ED6FB6928}" presName="rootComposite" presStyleCnt="0"/>
      <dgm:spPr/>
      <dgm:t>
        <a:bodyPr/>
        <a:lstStyle/>
        <a:p>
          <a:endParaRPr lang="nl-NL"/>
        </a:p>
      </dgm:t>
    </dgm:pt>
    <dgm:pt modelId="{58371828-3C1D-46DF-BFB0-0D7C6F82D8BE}" type="pres">
      <dgm:prSet presAssocID="{9E436F44-E026-4AF4-A841-689ED6FB6928}" presName="rootText" presStyleLbl="node2" presStyleIdx="0" presStyleCnt="5" custLinFactNeighborX="4876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65193F4B-F78F-40C7-AA14-C6B67C06F6AD}" type="pres">
      <dgm:prSet presAssocID="{9E436F44-E026-4AF4-A841-689ED6FB6928}" presName="rootConnector" presStyleLbl="node2" presStyleIdx="0" presStyleCnt="5"/>
      <dgm:spPr/>
      <dgm:t>
        <a:bodyPr/>
        <a:lstStyle/>
        <a:p>
          <a:endParaRPr lang="nl-NL"/>
        </a:p>
      </dgm:t>
    </dgm:pt>
    <dgm:pt modelId="{58DF719E-62DF-4C64-95A4-C8CDBD6E0D78}" type="pres">
      <dgm:prSet presAssocID="{9E436F44-E026-4AF4-A841-689ED6FB6928}" presName="hierChild4" presStyleCnt="0"/>
      <dgm:spPr/>
      <dgm:t>
        <a:bodyPr/>
        <a:lstStyle/>
        <a:p>
          <a:endParaRPr lang="nl-NL"/>
        </a:p>
      </dgm:t>
    </dgm:pt>
    <dgm:pt modelId="{796E9FE6-F507-40CE-91F6-7A80646CB07B}" type="pres">
      <dgm:prSet presAssocID="{9E436F44-E026-4AF4-A841-689ED6FB6928}" presName="hierChild5" presStyleCnt="0"/>
      <dgm:spPr/>
      <dgm:t>
        <a:bodyPr/>
        <a:lstStyle/>
        <a:p>
          <a:endParaRPr lang="nl-NL"/>
        </a:p>
      </dgm:t>
    </dgm:pt>
    <dgm:pt modelId="{28C694F6-B207-4332-B06B-C0903F379FD3}" type="pres">
      <dgm:prSet presAssocID="{CC07D8AE-7D2C-4675-9B3E-1AB80D92D48E}" presName="Name37" presStyleLbl="parChTrans1D2" presStyleIdx="1" presStyleCnt="7"/>
      <dgm:spPr/>
      <dgm:t>
        <a:bodyPr/>
        <a:lstStyle/>
        <a:p>
          <a:endParaRPr lang="nl-NL"/>
        </a:p>
      </dgm:t>
    </dgm:pt>
    <dgm:pt modelId="{0CD7F671-2E08-4661-8D87-4C95878E6AEE}" type="pres">
      <dgm:prSet presAssocID="{3104F3B1-7A0E-4192-B87C-B7E4C76CD751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FE8B6D5C-82F1-43A8-B85C-4DD74847D3CA}" type="pres">
      <dgm:prSet presAssocID="{3104F3B1-7A0E-4192-B87C-B7E4C76CD751}" presName="rootComposite" presStyleCnt="0"/>
      <dgm:spPr/>
      <dgm:t>
        <a:bodyPr/>
        <a:lstStyle/>
        <a:p>
          <a:endParaRPr lang="nl-NL"/>
        </a:p>
      </dgm:t>
    </dgm:pt>
    <dgm:pt modelId="{8D224AFD-BEA4-4855-8CF8-532C41F3AD82}" type="pres">
      <dgm:prSet presAssocID="{3104F3B1-7A0E-4192-B87C-B7E4C76CD751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22BB378E-A0C1-42C3-920E-44BDCE0A691A}" type="pres">
      <dgm:prSet presAssocID="{3104F3B1-7A0E-4192-B87C-B7E4C76CD751}" presName="rootConnector" presStyleLbl="node2" presStyleIdx="1" presStyleCnt="5"/>
      <dgm:spPr/>
      <dgm:t>
        <a:bodyPr/>
        <a:lstStyle/>
        <a:p>
          <a:endParaRPr lang="nl-NL"/>
        </a:p>
      </dgm:t>
    </dgm:pt>
    <dgm:pt modelId="{FCC65639-730D-4B7C-A45A-634B261BB37E}" type="pres">
      <dgm:prSet presAssocID="{3104F3B1-7A0E-4192-B87C-B7E4C76CD751}" presName="hierChild4" presStyleCnt="0"/>
      <dgm:spPr/>
      <dgm:t>
        <a:bodyPr/>
        <a:lstStyle/>
        <a:p>
          <a:endParaRPr lang="nl-NL"/>
        </a:p>
      </dgm:t>
    </dgm:pt>
    <dgm:pt modelId="{158E5A6F-A52F-4840-94E6-AB5EC245D9E3}" type="pres">
      <dgm:prSet presAssocID="{3104F3B1-7A0E-4192-B87C-B7E4C76CD751}" presName="hierChild5" presStyleCnt="0"/>
      <dgm:spPr/>
      <dgm:t>
        <a:bodyPr/>
        <a:lstStyle/>
        <a:p>
          <a:endParaRPr lang="nl-NL"/>
        </a:p>
      </dgm:t>
    </dgm:pt>
    <dgm:pt modelId="{C80D1207-A4EE-4569-81AC-11DEC03C4744}" type="pres">
      <dgm:prSet presAssocID="{9B58BA50-5F17-4270-B711-815233BB34F6}" presName="Name37" presStyleLbl="parChTrans1D2" presStyleIdx="2" presStyleCnt="7"/>
      <dgm:spPr/>
      <dgm:t>
        <a:bodyPr/>
        <a:lstStyle/>
        <a:p>
          <a:endParaRPr lang="nl-NL"/>
        </a:p>
      </dgm:t>
    </dgm:pt>
    <dgm:pt modelId="{2B9F935F-9E83-46A5-A6EE-26E5CC1967F0}" type="pres">
      <dgm:prSet presAssocID="{914A69B1-D0E9-4FF9-8E2F-E602B83E01D9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B265109D-9E0C-47A2-BD53-D7C293854E80}" type="pres">
      <dgm:prSet presAssocID="{914A69B1-D0E9-4FF9-8E2F-E602B83E01D9}" presName="rootComposite" presStyleCnt="0"/>
      <dgm:spPr/>
      <dgm:t>
        <a:bodyPr/>
        <a:lstStyle/>
        <a:p>
          <a:endParaRPr lang="nl-NL"/>
        </a:p>
      </dgm:t>
    </dgm:pt>
    <dgm:pt modelId="{0997C755-28B0-4552-9A62-A8F4754CA0CE}" type="pres">
      <dgm:prSet presAssocID="{914A69B1-D0E9-4FF9-8E2F-E602B83E01D9}" presName="rootText" presStyleLbl="node2" presStyleIdx="2" presStyleCnt="5" custLinFactNeighborX="-975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FCD13EC5-B891-41FC-A16B-B333EBE6CA60}" type="pres">
      <dgm:prSet presAssocID="{914A69B1-D0E9-4FF9-8E2F-E602B83E01D9}" presName="rootConnector" presStyleLbl="node2" presStyleIdx="2" presStyleCnt="5"/>
      <dgm:spPr/>
      <dgm:t>
        <a:bodyPr/>
        <a:lstStyle/>
        <a:p>
          <a:endParaRPr lang="nl-NL"/>
        </a:p>
      </dgm:t>
    </dgm:pt>
    <dgm:pt modelId="{7158697C-5CF0-4755-9B8B-49DDFFA6A331}" type="pres">
      <dgm:prSet presAssocID="{914A69B1-D0E9-4FF9-8E2F-E602B83E01D9}" presName="hierChild4" presStyleCnt="0"/>
      <dgm:spPr/>
      <dgm:t>
        <a:bodyPr/>
        <a:lstStyle/>
        <a:p>
          <a:endParaRPr lang="nl-NL"/>
        </a:p>
      </dgm:t>
    </dgm:pt>
    <dgm:pt modelId="{382C2FB0-5519-4691-96B7-7A4B764A59F5}" type="pres">
      <dgm:prSet presAssocID="{914A69B1-D0E9-4FF9-8E2F-E602B83E01D9}" presName="hierChild5" presStyleCnt="0"/>
      <dgm:spPr/>
      <dgm:t>
        <a:bodyPr/>
        <a:lstStyle/>
        <a:p>
          <a:endParaRPr lang="nl-NL"/>
        </a:p>
      </dgm:t>
    </dgm:pt>
    <dgm:pt modelId="{80DD5411-E08D-4019-8FC4-DFCEAE31D34C}" type="pres">
      <dgm:prSet presAssocID="{8C0920EA-B92A-4948-A555-A7AC02F0F38A}" presName="Name37" presStyleLbl="parChTrans1D2" presStyleIdx="3" presStyleCnt="7"/>
      <dgm:spPr/>
      <dgm:t>
        <a:bodyPr/>
        <a:lstStyle/>
        <a:p>
          <a:endParaRPr lang="nl-NL"/>
        </a:p>
      </dgm:t>
    </dgm:pt>
    <dgm:pt modelId="{7C00BC5F-395E-443B-872B-B7A57EAD15EA}" type="pres">
      <dgm:prSet presAssocID="{5C55ABB7-8E3B-4C23-BC03-D687466EEEDF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81E95BB3-F135-425D-A618-FCE0B1DC3A55}" type="pres">
      <dgm:prSet presAssocID="{5C55ABB7-8E3B-4C23-BC03-D687466EEEDF}" presName="rootComposite" presStyleCnt="0"/>
      <dgm:spPr/>
      <dgm:t>
        <a:bodyPr/>
        <a:lstStyle/>
        <a:p>
          <a:endParaRPr lang="nl-NL"/>
        </a:p>
      </dgm:t>
    </dgm:pt>
    <dgm:pt modelId="{3F21D113-2136-448F-9F16-40E279F19A74}" type="pres">
      <dgm:prSet presAssocID="{5C55ABB7-8E3B-4C23-BC03-D687466EEEDF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2D524C13-576B-4B64-B9C1-2421F8AA972F}" type="pres">
      <dgm:prSet presAssocID="{5C55ABB7-8E3B-4C23-BC03-D687466EEEDF}" presName="rootConnector" presStyleLbl="node2" presStyleIdx="3" presStyleCnt="5"/>
      <dgm:spPr/>
      <dgm:t>
        <a:bodyPr/>
        <a:lstStyle/>
        <a:p>
          <a:endParaRPr lang="nl-NL"/>
        </a:p>
      </dgm:t>
    </dgm:pt>
    <dgm:pt modelId="{45338D10-CB74-44E8-BDA6-7916026F4F58}" type="pres">
      <dgm:prSet presAssocID="{5C55ABB7-8E3B-4C23-BC03-D687466EEEDF}" presName="hierChild4" presStyleCnt="0"/>
      <dgm:spPr/>
      <dgm:t>
        <a:bodyPr/>
        <a:lstStyle/>
        <a:p>
          <a:endParaRPr lang="nl-NL"/>
        </a:p>
      </dgm:t>
    </dgm:pt>
    <dgm:pt modelId="{6D0302AD-8E2B-4B7F-9704-57E199534D76}" type="pres">
      <dgm:prSet presAssocID="{8F0E67D7-D715-4C29-BFFD-46801A465A06}" presName="Name37" presStyleLbl="parChTrans1D3" presStyleIdx="0" presStyleCnt="1"/>
      <dgm:spPr/>
      <dgm:t>
        <a:bodyPr/>
        <a:lstStyle/>
        <a:p>
          <a:endParaRPr lang="nl-NL"/>
        </a:p>
      </dgm:t>
    </dgm:pt>
    <dgm:pt modelId="{AA8B1CFA-B9D8-4E37-A780-81E5230C2468}" type="pres">
      <dgm:prSet presAssocID="{09B89DC1-F741-4231-874F-447C1002D10A}" presName="hierRoot2" presStyleCnt="0">
        <dgm:presLayoutVars>
          <dgm:hierBranch val="init"/>
        </dgm:presLayoutVars>
      </dgm:prSet>
      <dgm:spPr/>
    </dgm:pt>
    <dgm:pt modelId="{C5F2F349-5FBF-4670-AE7E-F49C7FA9C494}" type="pres">
      <dgm:prSet presAssocID="{09B89DC1-F741-4231-874F-447C1002D10A}" presName="rootComposite" presStyleCnt="0"/>
      <dgm:spPr/>
    </dgm:pt>
    <dgm:pt modelId="{BD9F3DF7-FC99-40EC-8AE6-2822BEEF207C}" type="pres">
      <dgm:prSet presAssocID="{09B89DC1-F741-4231-874F-447C1002D10A}" presName="rootText" presStyleLbl="node3" presStyleIdx="0" presStyleCnt="1" custLinFactNeighborX="975" custLinFactNeighborY="-2145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21D084C5-A843-41A8-B0EA-5FE23935F7FF}" type="pres">
      <dgm:prSet presAssocID="{09B89DC1-F741-4231-874F-447C1002D10A}" presName="rootConnector" presStyleLbl="node3" presStyleIdx="0" presStyleCnt="1"/>
      <dgm:spPr/>
      <dgm:t>
        <a:bodyPr/>
        <a:lstStyle/>
        <a:p>
          <a:endParaRPr lang="nl-NL"/>
        </a:p>
      </dgm:t>
    </dgm:pt>
    <dgm:pt modelId="{A892BABA-4D30-4D47-8EF2-066E38B859AD}" type="pres">
      <dgm:prSet presAssocID="{09B89DC1-F741-4231-874F-447C1002D10A}" presName="hierChild4" presStyleCnt="0"/>
      <dgm:spPr/>
    </dgm:pt>
    <dgm:pt modelId="{61C1AFB8-86C9-443E-B22D-5A6574DB3505}" type="pres">
      <dgm:prSet presAssocID="{5F1E7E4F-5FDD-4D21-B261-F13FAE55A545}" presName="Name37" presStyleLbl="parChTrans1D4" presStyleIdx="0" presStyleCnt="1"/>
      <dgm:spPr/>
      <dgm:t>
        <a:bodyPr/>
        <a:lstStyle/>
        <a:p>
          <a:endParaRPr lang="nl-NL"/>
        </a:p>
      </dgm:t>
    </dgm:pt>
    <dgm:pt modelId="{8CD2D024-C3AF-4093-B4E5-C529F05D554F}" type="pres">
      <dgm:prSet presAssocID="{1D841DA0-C61B-428E-BA06-CA1E98C81BBE}" presName="hierRoot2" presStyleCnt="0">
        <dgm:presLayoutVars>
          <dgm:hierBranch val="init"/>
        </dgm:presLayoutVars>
      </dgm:prSet>
      <dgm:spPr/>
    </dgm:pt>
    <dgm:pt modelId="{8595FD89-AD08-4868-B129-8AC96C686E8A}" type="pres">
      <dgm:prSet presAssocID="{1D841DA0-C61B-428E-BA06-CA1E98C81BBE}" presName="rootComposite" presStyleCnt="0"/>
      <dgm:spPr/>
    </dgm:pt>
    <dgm:pt modelId="{573A227C-D22E-4652-BF63-DD9887C99F55}" type="pres">
      <dgm:prSet presAssocID="{1D841DA0-C61B-428E-BA06-CA1E98C81BBE}" presName="rootText" presStyleLbl="node4" presStyleIdx="0" presStyleCnt="1" custScaleX="99256" custScaleY="93136" custLinFactNeighborX="12677" custLinFactNeighborY="-37055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FFBA0F9A-BBBE-4E96-B2C4-06E71668E4AE}" type="pres">
      <dgm:prSet presAssocID="{1D841DA0-C61B-428E-BA06-CA1E98C81BBE}" presName="rootConnector" presStyleLbl="node4" presStyleIdx="0" presStyleCnt="1"/>
      <dgm:spPr/>
      <dgm:t>
        <a:bodyPr/>
        <a:lstStyle/>
        <a:p>
          <a:endParaRPr lang="nl-NL"/>
        </a:p>
      </dgm:t>
    </dgm:pt>
    <dgm:pt modelId="{CA3E2096-9A68-4707-A35D-5347E49245C9}" type="pres">
      <dgm:prSet presAssocID="{1D841DA0-C61B-428E-BA06-CA1E98C81BBE}" presName="hierChild4" presStyleCnt="0"/>
      <dgm:spPr/>
    </dgm:pt>
    <dgm:pt modelId="{8EDFD672-8087-469B-A2D1-534CACB33564}" type="pres">
      <dgm:prSet presAssocID="{1D841DA0-C61B-428E-BA06-CA1E98C81BBE}" presName="hierChild5" presStyleCnt="0"/>
      <dgm:spPr/>
    </dgm:pt>
    <dgm:pt modelId="{FC3BCB1D-248F-42BC-AF3C-94BA6AC0B88F}" type="pres">
      <dgm:prSet presAssocID="{09B89DC1-F741-4231-874F-447C1002D10A}" presName="hierChild5" presStyleCnt="0"/>
      <dgm:spPr/>
    </dgm:pt>
    <dgm:pt modelId="{1593827D-E63F-45BF-81BD-32993A5207D1}" type="pres">
      <dgm:prSet presAssocID="{5C55ABB7-8E3B-4C23-BC03-D687466EEEDF}" presName="hierChild5" presStyleCnt="0"/>
      <dgm:spPr/>
      <dgm:t>
        <a:bodyPr/>
        <a:lstStyle/>
        <a:p>
          <a:endParaRPr lang="nl-NL"/>
        </a:p>
      </dgm:t>
    </dgm:pt>
    <dgm:pt modelId="{3B66FB82-7500-4762-8528-B2CC11DD0180}" type="pres">
      <dgm:prSet presAssocID="{8398051C-3044-4526-B536-24832CE51833}" presName="Name37" presStyleLbl="parChTrans1D2" presStyleIdx="4" presStyleCnt="7"/>
      <dgm:spPr/>
      <dgm:t>
        <a:bodyPr/>
        <a:lstStyle/>
        <a:p>
          <a:endParaRPr lang="nl-NL"/>
        </a:p>
      </dgm:t>
    </dgm:pt>
    <dgm:pt modelId="{D370266D-EE16-4B25-9911-4CAFE27533AF}" type="pres">
      <dgm:prSet presAssocID="{326FACAC-91D8-49CE-B5D9-FBC2930C71BD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BAB200F5-ABE1-4C5B-A2F3-3AC65CEC200D}" type="pres">
      <dgm:prSet presAssocID="{326FACAC-91D8-49CE-B5D9-FBC2930C71BD}" presName="rootComposite" presStyleCnt="0"/>
      <dgm:spPr/>
      <dgm:t>
        <a:bodyPr/>
        <a:lstStyle/>
        <a:p>
          <a:endParaRPr lang="nl-NL"/>
        </a:p>
      </dgm:t>
    </dgm:pt>
    <dgm:pt modelId="{F0A3AC1E-7A0A-4470-8923-B977E61E8A57}" type="pres">
      <dgm:prSet presAssocID="{326FACAC-91D8-49CE-B5D9-FBC2930C71BD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610FA73C-03E0-43E4-9884-51FC6585DB1C}" type="pres">
      <dgm:prSet presAssocID="{326FACAC-91D8-49CE-B5D9-FBC2930C71BD}" presName="rootConnector" presStyleLbl="node2" presStyleIdx="4" presStyleCnt="5"/>
      <dgm:spPr/>
      <dgm:t>
        <a:bodyPr/>
        <a:lstStyle/>
        <a:p>
          <a:endParaRPr lang="nl-NL"/>
        </a:p>
      </dgm:t>
    </dgm:pt>
    <dgm:pt modelId="{944D2A20-728A-4302-A54B-17ED4427AFA3}" type="pres">
      <dgm:prSet presAssocID="{326FACAC-91D8-49CE-B5D9-FBC2930C71BD}" presName="hierChild4" presStyleCnt="0"/>
      <dgm:spPr/>
      <dgm:t>
        <a:bodyPr/>
        <a:lstStyle/>
        <a:p>
          <a:endParaRPr lang="nl-NL"/>
        </a:p>
      </dgm:t>
    </dgm:pt>
    <dgm:pt modelId="{A62EC178-5613-4350-8B8A-8A7AEB5AF5C6}" type="pres">
      <dgm:prSet presAssocID="{326FACAC-91D8-49CE-B5D9-FBC2930C71BD}" presName="hierChild5" presStyleCnt="0"/>
      <dgm:spPr/>
      <dgm:t>
        <a:bodyPr/>
        <a:lstStyle/>
        <a:p>
          <a:endParaRPr lang="nl-NL"/>
        </a:p>
      </dgm:t>
    </dgm:pt>
    <dgm:pt modelId="{6D334717-7A6D-4DBE-9AEB-4FABD4E4A0B1}" type="pres">
      <dgm:prSet presAssocID="{2400CA93-F6DB-4CB4-AB96-6A377EE8DA7C}" presName="hierChild3" presStyleCnt="0"/>
      <dgm:spPr/>
      <dgm:t>
        <a:bodyPr/>
        <a:lstStyle/>
        <a:p>
          <a:endParaRPr lang="nl-NL"/>
        </a:p>
      </dgm:t>
    </dgm:pt>
    <dgm:pt modelId="{A0D5AF60-F399-42AD-A023-C53100FCC934}" type="pres">
      <dgm:prSet presAssocID="{DFA2B49E-5106-4EEA-945E-2FE9A7E29ACE}" presName="Name111" presStyleLbl="parChTrans1D2" presStyleIdx="5" presStyleCnt="7"/>
      <dgm:spPr/>
      <dgm:t>
        <a:bodyPr/>
        <a:lstStyle/>
        <a:p>
          <a:endParaRPr lang="nl-NL"/>
        </a:p>
      </dgm:t>
    </dgm:pt>
    <dgm:pt modelId="{CA4436DE-F20F-441B-B70C-EDDA35BFE66B}" type="pres">
      <dgm:prSet presAssocID="{4C4A3AE4-1713-4CD9-A42F-44DC11B9C70D}" presName="hierRoot3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6C25EADA-3922-4855-A42D-F28C107DFED7}" type="pres">
      <dgm:prSet presAssocID="{4C4A3AE4-1713-4CD9-A42F-44DC11B9C70D}" presName="rootComposite3" presStyleCnt="0"/>
      <dgm:spPr/>
      <dgm:t>
        <a:bodyPr/>
        <a:lstStyle/>
        <a:p>
          <a:endParaRPr lang="nl-NL"/>
        </a:p>
      </dgm:t>
    </dgm:pt>
    <dgm:pt modelId="{35C61095-DD18-4124-A146-6FE8BE7BDD17}" type="pres">
      <dgm:prSet presAssocID="{4C4A3AE4-1713-4CD9-A42F-44DC11B9C70D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5E0FA58C-53D8-4B81-8B2D-37DBBA41BF54}" type="pres">
      <dgm:prSet presAssocID="{4C4A3AE4-1713-4CD9-A42F-44DC11B9C70D}" presName="rootConnector3" presStyleLbl="asst1" presStyleIdx="0" presStyleCnt="2"/>
      <dgm:spPr/>
      <dgm:t>
        <a:bodyPr/>
        <a:lstStyle/>
        <a:p>
          <a:endParaRPr lang="nl-NL"/>
        </a:p>
      </dgm:t>
    </dgm:pt>
    <dgm:pt modelId="{BCEA62A8-93CB-4897-8EE7-82F496343B6A}" type="pres">
      <dgm:prSet presAssocID="{4C4A3AE4-1713-4CD9-A42F-44DC11B9C70D}" presName="hierChild6" presStyleCnt="0"/>
      <dgm:spPr/>
      <dgm:t>
        <a:bodyPr/>
        <a:lstStyle/>
        <a:p>
          <a:endParaRPr lang="nl-NL"/>
        </a:p>
      </dgm:t>
    </dgm:pt>
    <dgm:pt modelId="{4588DE06-01B1-4183-8B2B-60FB7324FC22}" type="pres">
      <dgm:prSet presAssocID="{4C4A3AE4-1713-4CD9-A42F-44DC11B9C70D}" presName="hierChild7" presStyleCnt="0"/>
      <dgm:spPr/>
      <dgm:t>
        <a:bodyPr/>
        <a:lstStyle/>
        <a:p>
          <a:endParaRPr lang="nl-NL"/>
        </a:p>
      </dgm:t>
    </dgm:pt>
    <dgm:pt modelId="{AF4AFF2A-AC69-4A98-A598-C9CD1D60404A}" type="pres">
      <dgm:prSet presAssocID="{A4CA78CB-1249-4F86-B200-1A82C82A6160}" presName="Name111" presStyleLbl="parChTrans1D2" presStyleIdx="6" presStyleCnt="7"/>
      <dgm:spPr/>
      <dgm:t>
        <a:bodyPr/>
        <a:lstStyle/>
        <a:p>
          <a:endParaRPr lang="nl-NL"/>
        </a:p>
      </dgm:t>
    </dgm:pt>
    <dgm:pt modelId="{2D904BF6-8C72-46DE-8010-F1BC35FAF2F4}" type="pres">
      <dgm:prSet presAssocID="{C197167A-ACF1-4C86-827A-4069E01A7485}" presName="hierRoot3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448755A8-3C8D-4181-AA56-4500118AF263}" type="pres">
      <dgm:prSet presAssocID="{C197167A-ACF1-4C86-827A-4069E01A7485}" presName="rootComposite3" presStyleCnt="0"/>
      <dgm:spPr/>
      <dgm:t>
        <a:bodyPr/>
        <a:lstStyle/>
        <a:p>
          <a:endParaRPr lang="nl-NL"/>
        </a:p>
      </dgm:t>
    </dgm:pt>
    <dgm:pt modelId="{6723508E-5FEB-4704-9876-842364FC0C53}" type="pres">
      <dgm:prSet presAssocID="{C197167A-ACF1-4C86-827A-4069E01A7485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AC474560-3590-49EB-B626-8B8BB5736150}" type="pres">
      <dgm:prSet presAssocID="{C197167A-ACF1-4C86-827A-4069E01A7485}" presName="rootConnector3" presStyleLbl="asst1" presStyleIdx="1" presStyleCnt="2"/>
      <dgm:spPr/>
      <dgm:t>
        <a:bodyPr/>
        <a:lstStyle/>
        <a:p>
          <a:endParaRPr lang="nl-NL"/>
        </a:p>
      </dgm:t>
    </dgm:pt>
    <dgm:pt modelId="{C4FE1C06-FE75-4DB2-8861-DB25A2F9726E}" type="pres">
      <dgm:prSet presAssocID="{C197167A-ACF1-4C86-827A-4069E01A7485}" presName="hierChild6" presStyleCnt="0"/>
      <dgm:spPr/>
      <dgm:t>
        <a:bodyPr/>
        <a:lstStyle/>
        <a:p>
          <a:endParaRPr lang="nl-NL"/>
        </a:p>
      </dgm:t>
    </dgm:pt>
    <dgm:pt modelId="{CA42626F-0675-4A0B-A502-336FEC4E3412}" type="pres">
      <dgm:prSet presAssocID="{C197167A-ACF1-4C86-827A-4069E01A7485}" presName="hierChild7" presStyleCnt="0"/>
      <dgm:spPr/>
      <dgm:t>
        <a:bodyPr/>
        <a:lstStyle/>
        <a:p>
          <a:endParaRPr lang="nl-NL"/>
        </a:p>
      </dgm:t>
    </dgm:pt>
  </dgm:ptLst>
  <dgm:cxnLst>
    <dgm:cxn modelId="{2A0D6440-6D67-466E-B52D-0D989C0D12C6}" type="presOf" srcId="{C197167A-ACF1-4C86-827A-4069E01A7485}" destId="{6723508E-5FEB-4704-9876-842364FC0C53}" srcOrd="0" destOrd="0" presId="urn:microsoft.com/office/officeart/2005/8/layout/orgChart1"/>
    <dgm:cxn modelId="{369B9B8E-AEB0-46A9-AF9B-CB304AB4FA81}" srcId="{2400CA93-F6DB-4CB4-AB96-6A377EE8DA7C}" destId="{9E436F44-E026-4AF4-A841-689ED6FB6928}" srcOrd="2" destOrd="0" parTransId="{5EE37EA1-A03E-4A24-8740-9A04FEF4D71C}" sibTransId="{CAC23CC0-49D3-42E4-A0AF-E630B237BDCE}"/>
    <dgm:cxn modelId="{58FFC264-1653-4F8A-8E03-6537AB92965B}" type="presOf" srcId="{5EE37EA1-A03E-4A24-8740-9A04FEF4D71C}" destId="{51947CF6-4495-45B4-B051-B11D7F78824E}" srcOrd="0" destOrd="0" presId="urn:microsoft.com/office/officeart/2005/8/layout/orgChart1"/>
    <dgm:cxn modelId="{F5040C4F-CC33-47BC-AFD4-F6CBB6E0548C}" type="presOf" srcId="{9B58BA50-5F17-4270-B711-815233BB34F6}" destId="{C80D1207-A4EE-4569-81AC-11DEC03C4744}" srcOrd="0" destOrd="0" presId="urn:microsoft.com/office/officeart/2005/8/layout/orgChart1"/>
    <dgm:cxn modelId="{5A68CB28-463F-41FC-A0F6-10E2567FFE3C}" type="presOf" srcId="{8F0E67D7-D715-4C29-BFFD-46801A465A06}" destId="{6D0302AD-8E2B-4B7F-9704-57E199534D76}" srcOrd="0" destOrd="0" presId="urn:microsoft.com/office/officeart/2005/8/layout/orgChart1"/>
    <dgm:cxn modelId="{836A5F42-719F-4E43-A7D6-002B546A00BD}" type="presOf" srcId="{326FACAC-91D8-49CE-B5D9-FBC2930C71BD}" destId="{F0A3AC1E-7A0A-4470-8923-B977E61E8A57}" srcOrd="0" destOrd="0" presId="urn:microsoft.com/office/officeart/2005/8/layout/orgChart1"/>
    <dgm:cxn modelId="{06838632-88F4-4FB9-B410-2BE146C775C2}" type="presOf" srcId="{09B89DC1-F741-4231-874F-447C1002D10A}" destId="{BD9F3DF7-FC99-40EC-8AE6-2822BEEF207C}" srcOrd="0" destOrd="0" presId="urn:microsoft.com/office/officeart/2005/8/layout/orgChart1"/>
    <dgm:cxn modelId="{39F6D825-3DB0-462F-B3E9-CEA6E0110C99}" type="presOf" srcId="{4C4A3AE4-1713-4CD9-A42F-44DC11B9C70D}" destId="{35C61095-DD18-4124-A146-6FE8BE7BDD17}" srcOrd="0" destOrd="0" presId="urn:microsoft.com/office/officeart/2005/8/layout/orgChart1"/>
    <dgm:cxn modelId="{DC38D5EC-C8B3-4A49-A678-F9D4EA776F0D}" srcId="{09B89DC1-F741-4231-874F-447C1002D10A}" destId="{1D841DA0-C61B-428E-BA06-CA1E98C81BBE}" srcOrd="0" destOrd="0" parTransId="{5F1E7E4F-5FDD-4D21-B261-F13FAE55A545}" sibTransId="{CC72F756-3E6B-40F4-AF28-C1C2AAC04FF0}"/>
    <dgm:cxn modelId="{8C83447F-7044-414E-86F4-7403BCB6BD18}" type="presOf" srcId="{8C0920EA-B92A-4948-A555-A7AC02F0F38A}" destId="{80DD5411-E08D-4019-8FC4-DFCEAE31D34C}" srcOrd="0" destOrd="0" presId="urn:microsoft.com/office/officeart/2005/8/layout/orgChart1"/>
    <dgm:cxn modelId="{6F930B09-99CC-41FD-AE18-2B86FEB7219A}" type="presOf" srcId="{9E436F44-E026-4AF4-A841-689ED6FB6928}" destId="{65193F4B-F78F-40C7-AA14-C6B67C06F6AD}" srcOrd="1" destOrd="0" presId="urn:microsoft.com/office/officeart/2005/8/layout/orgChart1"/>
    <dgm:cxn modelId="{41AFBE5D-3419-43FF-AD6D-9F1E0E1EF60E}" type="presOf" srcId="{5C55ABB7-8E3B-4C23-BC03-D687466EEEDF}" destId="{3F21D113-2136-448F-9F16-40E279F19A74}" srcOrd="0" destOrd="0" presId="urn:microsoft.com/office/officeart/2005/8/layout/orgChart1"/>
    <dgm:cxn modelId="{CBEDE565-D51A-4D66-B583-179694AE2A7B}" type="presOf" srcId="{AEB458A3-CA6D-482D-BE0A-E87F00F1C966}" destId="{CD244D07-8E15-4346-B5D7-3FDB6BB8D82E}" srcOrd="0" destOrd="0" presId="urn:microsoft.com/office/officeart/2005/8/layout/orgChart1"/>
    <dgm:cxn modelId="{8463DA1D-DAC7-41EA-A723-118D1BBBB2AF}" srcId="{5C55ABB7-8E3B-4C23-BC03-D687466EEEDF}" destId="{09B89DC1-F741-4231-874F-447C1002D10A}" srcOrd="0" destOrd="0" parTransId="{8F0E67D7-D715-4C29-BFFD-46801A465A06}" sibTransId="{0110FB72-AA62-4BDE-8409-C2E1FFABD78C}"/>
    <dgm:cxn modelId="{898BEC71-94DE-4FF1-8430-279865AE6E1D}" type="presOf" srcId="{914A69B1-D0E9-4FF9-8E2F-E602B83E01D9}" destId="{FCD13EC5-B891-41FC-A16B-B333EBE6CA60}" srcOrd="1" destOrd="0" presId="urn:microsoft.com/office/officeart/2005/8/layout/orgChart1"/>
    <dgm:cxn modelId="{BA72053B-3988-465E-B77B-C2A5EFBFD77B}" srcId="{2400CA93-F6DB-4CB4-AB96-6A377EE8DA7C}" destId="{5C55ABB7-8E3B-4C23-BC03-D687466EEEDF}" srcOrd="5" destOrd="0" parTransId="{8C0920EA-B92A-4948-A555-A7AC02F0F38A}" sibTransId="{82443A91-2737-4D5E-8FD3-815E557CBDC0}"/>
    <dgm:cxn modelId="{B3808527-8453-4780-A1A1-CF7749D592C1}" srcId="{2400CA93-F6DB-4CB4-AB96-6A377EE8DA7C}" destId="{C197167A-ACF1-4C86-827A-4069E01A7485}" srcOrd="1" destOrd="0" parTransId="{A4CA78CB-1249-4F86-B200-1A82C82A6160}" sibTransId="{335843B1-5188-44CE-9C80-F8D7EBE2CCD2}"/>
    <dgm:cxn modelId="{BBB15FF2-154A-4517-B2AB-0A559AC7F598}" srcId="{2400CA93-F6DB-4CB4-AB96-6A377EE8DA7C}" destId="{914A69B1-D0E9-4FF9-8E2F-E602B83E01D9}" srcOrd="4" destOrd="0" parTransId="{9B58BA50-5F17-4270-B711-815233BB34F6}" sibTransId="{3BF87419-04B8-40DC-8DBC-0DA36604BEA4}"/>
    <dgm:cxn modelId="{C49A554D-0C38-4160-B05C-70EE59C33CC0}" type="presOf" srcId="{914A69B1-D0E9-4FF9-8E2F-E602B83E01D9}" destId="{0997C755-28B0-4552-9A62-A8F4754CA0CE}" srcOrd="0" destOrd="0" presId="urn:microsoft.com/office/officeart/2005/8/layout/orgChart1"/>
    <dgm:cxn modelId="{8293C02B-C60B-4976-A003-4E0ADC387B2C}" type="presOf" srcId="{8398051C-3044-4526-B536-24832CE51833}" destId="{3B66FB82-7500-4762-8528-B2CC11DD0180}" srcOrd="0" destOrd="0" presId="urn:microsoft.com/office/officeart/2005/8/layout/orgChart1"/>
    <dgm:cxn modelId="{E32381E0-E829-45EC-A29F-6F51A99F1CFE}" srcId="{2400CA93-F6DB-4CB4-AB96-6A377EE8DA7C}" destId="{326FACAC-91D8-49CE-B5D9-FBC2930C71BD}" srcOrd="6" destOrd="0" parTransId="{8398051C-3044-4526-B536-24832CE51833}" sibTransId="{1F1D8FB1-3249-47BE-B481-5D76225C7D30}"/>
    <dgm:cxn modelId="{2B7D0426-6B07-462F-B405-FDC35356520F}" srcId="{2400CA93-F6DB-4CB4-AB96-6A377EE8DA7C}" destId="{4C4A3AE4-1713-4CD9-A42F-44DC11B9C70D}" srcOrd="0" destOrd="0" parTransId="{DFA2B49E-5106-4EEA-945E-2FE9A7E29ACE}" sibTransId="{5E17AB1C-CAD0-44E0-91C7-253198208BA5}"/>
    <dgm:cxn modelId="{F89AEF42-04D7-4FB0-9ACB-44A52B2E02B0}" type="presOf" srcId="{3104F3B1-7A0E-4192-B87C-B7E4C76CD751}" destId="{8D224AFD-BEA4-4855-8CF8-532C41F3AD82}" srcOrd="0" destOrd="0" presId="urn:microsoft.com/office/officeart/2005/8/layout/orgChart1"/>
    <dgm:cxn modelId="{A04DB9CF-8DA3-4409-B6D0-6B604EC76FB0}" type="presOf" srcId="{1D841DA0-C61B-428E-BA06-CA1E98C81BBE}" destId="{573A227C-D22E-4652-BF63-DD9887C99F55}" srcOrd="0" destOrd="0" presId="urn:microsoft.com/office/officeart/2005/8/layout/orgChart1"/>
    <dgm:cxn modelId="{D704F595-9431-42E6-8F99-09409E76CBB0}" type="presOf" srcId="{C197167A-ACF1-4C86-827A-4069E01A7485}" destId="{AC474560-3590-49EB-B626-8B8BB5736150}" srcOrd="1" destOrd="0" presId="urn:microsoft.com/office/officeart/2005/8/layout/orgChart1"/>
    <dgm:cxn modelId="{EB9E18DF-430B-4EBD-A01E-53A75224D53B}" type="presOf" srcId="{A4CA78CB-1249-4F86-B200-1A82C82A6160}" destId="{AF4AFF2A-AC69-4A98-A598-C9CD1D60404A}" srcOrd="0" destOrd="0" presId="urn:microsoft.com/office/officeart/2005/8/layout/orgChart1"/>
    <dgm:cxn modelId="{F89AC96E-1A68-4A75-B69C-975CAB8A572B}" type="presOf" srcId="{4C4A3AE4-1713-4CD9-A42F-44DC11B9C70D}" destId="{5E0FA58C-53D8-4B81-8B2D-37DBBA41BF54}" srcOrd="1" destOrd="0" presId="urn:microsoft.com/office/officeart/2005/8/layout/orgChart1"/>
    <dgm:cxn modelId="{314DC7D3-EAC8-48C0-AB51-04EDD936BDB4}" srcId="{2400CA93-F6DB-4CB4-AB96-6A377EE8DA7C}" destId="{3104F3B1-7A0E-4192-B87C-B7E4C76CD751}" srcOrd="3" destOrd="0" parTransId="{CC07D8AE-7D2C-4675-9B3E-1AB80D92D48E}" sibTransId="{22AB118C-4F3D-4B6F-BBE9-8B5A53BE1367}"/>
    <dgm:cxn modelId="{729EFE5F-B083-4941-AADF-0D58813B6945}" type="presOf" srcId="{2400CA93-F6DB-4CB4-AB96-6A377EE8DA7C}" destId="{2BBDC2F5-168E-48B2-A5E1-FDCAD005A69B}" srcOrd="1" destOrd="0" presId="urn:microsoft.com/office/officeart/2005/8/layout/orgChart1"/>
    <dgm:cxn modelId="{AD85B5EC-DB99-41B7-96AF-9CE7CBE6B24F}" type="presOf" srcId="{DFA2B49E-5106-4EEA-945E-2FE9A7E29ACE}" destId="{A0D5AF60-F399-42AD-A023-C53100FCC934}" srcOrd="0" destOrd="0" presId="urn:microsoft.com/office/officeart/2005/8/layout/orgChart1"/>
    <dgm:cxn modelId="{B563326D-B317-4FE7-9F53-33891E640C7C}" type="presOf" srcId="{CC07D8AE-7D2C-4675-9B3E-1AB80D92D48E}" destId="{28C694F6-B207-4332-B06B-C0903F379FD3}" srcOrd="0" destOrd="0" presId="urn:microsoft.com/office/officeart/2005/8/layout/orgChart1"/>
    <dgm:cxn modelId="{682BC905-1FCC-44EE-92BC-7BB459C94D9D}" type="presOf" srcId="{5C55ABB7-8E3B-4C23-BC03-D687466EEEDF}" destId="{2D524C13-576B-4B64-B9C1-2421F8AA972F}" srcOrd="1" destOrd="0" presId="urn:microsoft.com/office/officeart/2005/8/layout/orgChart1"/>
    <dgm:cxn modelId="{4E86F0B7-0A2C-4FCB-A9E8-AF7B5AD23F66}" type="presOf" srcId="{9E436F44-E026-4AF4-A841-689ED6FB6928}" destId="{58371828-3C1D-46DF-BFB0-0D7C6F82D8BE}" srcOrd="0" destOrd="0" presId="urn:microsoft.com/office/officeart/2005/8/layout/orgChart1"/>
    <dgm:cxn modelId="{9E52FA7C-A882-40EE-AB00-D76B94157CDE}" type="presOf" srcId="{5F1E7E4F-5FDD-4D21-B261-F13FAE55A545}" destId="{61C1AFB8-86C9-443E-B22D-5A6574DB3505}" srcOrd="0" destOrd="0" presId="urn:microsoft.com/office/officeart/2005/8/layout/orgChart1"/>
    <dgm:cxn modelId="{81A33180-5BE6-4E18-B300-4D01B4B2EB59}" type="presOf" srcId="{326FACAC-91D8-49CE-B5D9-FBC2930C71BD}" destId="{610FA73C-03E0-43E4-9884-51FC6585DB1C}" srcOrd="1" destOrd="0" presId="urn:microsoft.com/office/officeart/2005/8/layout/orgChart1"/>
    <dgm:cxn modelId="{1C876C1D-582B-4821-A54B-05ABFC38D129}" type="presOf" srcId="{3104F3B1-7A0E-4192-B87C-B7E4C76CD751}" destId="{22BB378E-A0C1-42C3-920E-44BDCE0A691A}" srcOrd="1" destOrd="0" presId="urn:microsoft.com/office/officeart/2005/8/layout/orgChart1"/>
    <dgm:cxn modelId="{2DA9D663-7771-4FCA-9983-4AF2FD289DF9}" type="presOf" srcId="{2400CA93-F6DB-4CB4-AB96-6A377EE8DA7C}" destId="{000ACA55-5417-47DB-B363-9E7526DA9C9C}" srcOrd="0" destOrd="0" presId="urn:microsoft.com/office/officeart/2005/8/layout/orgChart1"/>
    <dgm:cxn modelId="{10F335B8-38DF-4FCB-9AD7-75C1F40BC6A0}" type="presOf" srcId="{09B89DC1-F741-4231-874F-447C1002D10A}" destId="{21D084C5-A843-41A8-B0EA-5FE23935F7FF}" srcOrd="1" destOrd="0" presId="urn:microsoft.com/office/officeart/2005/8/layout/orgChart1"/>
    <dgm:cxn modelId="{22152856-8B3F-4C0B-94FF-1DF17AD2459E}" type="presOf" srcId="{1D841DA0-C61B-428E-BA06-CA1E98C81BBE}" destId="{FFBA0F9A-BBBE-4E96-B2C4-06E71668E4AE}" srcOrd="1" destOrd="0" presId="urn:microsoft.com/office/officeart/2005/8/layout/orgChart1"/>
    <dgm:cxn modelId="{DE86E81C-DFD3-40AD-B28C-43C32B56EFE5}" srcId="{AEB458A3-CA6D-482D-BE0A-E87F00F1C966}" destId="{2400CA93-F6DB-4CB4-AB96-6A377EE8DA7C}" srcOrd="0" destOrd="0" parTransId="{D2DC3715-8347-4124-878B-2FE86B72716A}" sibTransId="{24296C0B-F442-4B98-9027-44A5342F4905}"/>
    <dgm:cxn modelId="{D404F58D-C013-4988-B303-73903F90A333}" type="presParOf" srcId="{CD244D07-8E15-4346-B5D7-3FDB6BB8D82E}" destId="{4478406F-1D54-40E0-96A6-0F32D7D27A51}" srcOrd="0" destOrd="0" presId="urn:microsoft.com/office/officeart/2005/8/layout/orgChart1"/>
    <dgm:cxn modelId="{E2710197-AAF2-4FC1-B89E-A2ED547B7A73}" type="presParOf" srcId="{4478406F-1D54-40E0-96A6-0F32D7D27A51}" destId="{6D4DF0DB-DA60-489A-BF2A-5554467828E5}" srcOrd="0" destOrd="0" presId="urn:microsoft.com/office/officeart/2005/8/layout/orgChart1"/>
    <dgm:cxn modelId="{B5D82553-25EF-4BFA-B796-30B89172FFA3}" type="presParOf" srcId="{6D4DF0DB-DA60-489A-BF2A-5554467828E5}" destId="{000ACA55-5417-47DB-B363-9E7526DA9C9C}" srcOrd="0" destOrd="0" presId="urn:microsoft.com/office/officeart/2005/8/layout/orgChart1"/>
    <dgm:cxn modelId="{B4CD7AD6-6458-421E-B100-54C9C48CF11A}" type="presParOf" srcId="{6D4DF0DB-DA60-489A-BF2A-5554467828E5}" destId="{2BBDC2F5-168E-48B2-A5E1-FDCAD005A69B}" srcOrd="1" destOrd="0" presId="urn:microsoft.com/office/officeart/2005/8/layout/orgChart1"/>
    <dgm:cxn modelId="{7151BEC1-7EB6-4E93-95EC-3008B96F014E}" type="presParOf" srcId="{4478406F-1D54-40E0-96A6-0F32D7D27A51}" destId="{884E9281-64FD-4987-9C23-6FCB56414422}" srcOrd="1" destOrd="0" presId="urn:microsoft.com/office/officeart/2005/8/layout/orgChart1"/>
    <dgm:cxn modelId="{0DDD6C23-51F6-4A41-95E6-BB570FA0F423}" type="presParOf" srcId="{884E9281-64FD-4987-9C23-6FCB56414422}" destId="{51947CF6-4495-45B4-B051-B11D7F78824E}" srcOrd="0" destOrd="0" presId="urn:microsoft.com/office/officeart/2005/8/layout/orgChart1"/>
    <dgm:cxn modelId="{E1ED0D06-24B8-4BE4-A5BC-5CA7CD5D3242}" type="presParOf" srcId="{884E9281-64FD-4987-9C23-6FCB56414422}" destId="{0D884E8B-3CE1-44E2-A9F1-C0A55D366F48}" srcOrd="1" destOrd="0" presId="urn:microsoft.com/office/officeart/2005/8/layout/orgChart1"/>
    <dgm:cxn modelId="{5533E066-E21D-4A45-9E3C-236BAF44FE06}" type="presParOf" srcId="{0D884E8B-3CE1-44E2-A9F1-C0A55D366F48}" destId="{C673FC8A-3709-40B6-AA29-15CB657E9F4B}" srcOrd="0" destOrd="0" presId="urn:microsoft.com/office/officeart/2005/8/layout/orgChart1"/>
    <dgm:cxn modelId="{06404728-78F9-4990-A41E-BB2B56814806}" type="presParOf" srcId="{C673FC8A-3709-40B6-AA29-15CB657E9F4B}" destId="{58371828-3C1D-46DF-BFB0-0D7C6F82D8BE}" srcOrd="0" destOrd="0" presId="urn:microsoft.com/office/officeart/2005/8/layout/orgChart1"/>
    <dgm:cxn modelId="{8A3E5863-9A28-44E9-8B21-E82A4318D510}" type="presParOf" srcId="{C673FC8A-3709-40B6-AA29-15CB657E9F4B}" destId="{65193F4B-F78F-40C7-AA14-C6B67C06F6AD}" srcOrd="1" destOrd="0" presId="urn:microsoft.com/office/officeart/2005/8/layout/orgChart1"/>
    <dgm:cxn modelId="{AD5D1BCF-3676-4DF6-AD72-0FA46C871A01}" type="presParOf" srcId="{0D884E8B-3CE1-44E2-A9F1-C0A55D366F48}" destId="{58DF719E-62DF-4C64-95A4-C8CDBD6E0D78}" srcOrd="1" destOrd="0" presId="urn:microsoft.com/office/officeart/2005/8/layout/orgChart1"/>
    <dgm:cxn modelId="{093BE38A-9222-4947-B47E-052EA93AB31A}" type="presParOf" srcId="{0D884E8B-3CE1-44E2-A9F1-C0A55D366F48}" destId="{796E9FE6-F507-40CE-91F6-7A80646CB07B}" srcOrd="2" destOrd="0" presId="urn:microsoft.com/office/officeart/2005/8/layout/orgChart1"/>
    <dgm:cxn modelId="{FC230524-EC15-4546-B55E-1B8498643B1D}" type="presParOf" srcId="{884E9281-64FD-4987-9C23-6FCB56414422}" destId="{28C694F6-B207-4332-B06B-C0903F379FD3}" srcOrd="2" destOrd="0" presId="urn:microsoft.com/office/officeart/2005/8/layout/orgChart1"/>
    <dgm:cxn modelId="{D7C56DE5-CF2F-4CAB-BCAF-F4EC2DDD45BD}" type="presParOf" srcId="{884E9281-64FD-4987-9C23-6FCB56414422}" destId="{0CD7F671-2E08-4661-8D87-4C95878E6AEE}" srcOrd="3" destOrd="0" presId="urn:microsoft.com/office/officeart/2005/8/layout/orgChart1"/>
    <dgm:cxn modelId="{B685ED3C-E8FD-4FEA-8176-61598DA14737}" type="presParOf" srcId="{0CD7F671-2E08-4661-8D87-4C95878E6AEE}" destId="{FE8B6D5C-82F1-43A8-B85C-4DD74847D3CA}" srcOrd="0" destOrd="0" presId="urn:microsoft.com/office/officeart/2005/8/layout/orgChart1"/>
    <dgm:cxn modelId="{12549418-B912-4C9D-A7D4-BE33B13BA9B8}" type="presParOf" srcId="{FE8B6D5C-82F1-43A8-B85C-4DD74847D3CA}" destId="{8D224AFD-BEA4-4855-8CF8-532C41F3AD82}" srcOrd="0" destOrd="0" presId="urn:microsoft.com/office/officeart/2005/8/layout/orgChart1"/>
    <dgm:cxn modelId="{3224BEEE-1DDD-4B48-9EBD-2BC56F6CC616}" type="presParOf" srcId="{FE8B6D5C-82F1-43A8-B85C-4DD74847D3CA}" destId="{22BB378E-A0C1-42C3-920E-44BDCE0A691A}" srcOrd="1" destOrd="0" presId="urn:microsoft.com/office/officeart/2005/8/layout/orgChart1"/>
    <dgm:cxn modelId="{7FBCE089-C025-46F7-A392-22A5FFE51360}" type="presParOf" srcId="{0CD7F671-2E08-4661-8D87-4C95878E6AEE}" destId="{FCC65639-730D-4B7C-A45A-634B261BB37E}" srcOrd="1" destOrd="0" presId="urn:microsoft.com/office/officeart/2005/8/layout/orgChart1"/>
    <dgm:cxn modelId="{F3E517B0-23C7-44C9-9CBD-BED0C35939F8}" type="presParOf" srcId="{0CD7F671-2E08-4661-8D87-4C95878E6AEE}" destId="{158E5A6F-A52F-4840-94E6-AB5EC245D9E3}" srcOrd="2" destOrd="0" presId="urn:microsoft.com/office/officeart/2005/8/layout/orgChart1"/>
    <dgm:cxn modelId="{F4D7A32F-C249-4FEE-8B01-AAC97605DEDD}" type="presParOf" srcId="{884E9281-64FD-4987-9C23-6FCB56414422}" destId="{C80D1207-A4EE-4569-81AC-11DEC03C4744}" srcOrd="4" destOrd="0" presId="urn:microsoft.com/office/officeart/2005/8/layout/orgChart1"/>
    <dgm:cxn modelId="{3953CE6B-CBA0-403D-99EA-0E0A7DE7B4F4}" type="presParOf" srcId="{884E9281-64FD-4987-9C23-6FCB56414422}" destId="{2B9F935F-9E83-46A5-A6EE-26E5CC1967F0}" srcOrd="5" destOrd="0" presId="urn:microsoft.com/office/officeart/2005/8/layout/orgChart1"/>
    <dgm:cxn modelId="{51900127-E927-4AF9-B184-D94BB7203C4A}" type="presParOf" srcId="{2B9F935F-9E83-46A5-A6EE-26E5CC1967F0}" destId="{B265109D-9E0C-47A2-BD53-D7C293854E80}" srcOrd="0" destOrd="0" presId="urn:microsoft.com/office/officeart/2005/8/layout/orgChart1"/>
    <dgm:cxn modelId="{C64DA8FA-FF4C-4F4E-B939-6A5BFEFDD5CF}" type="presParOf" srcId="{B265109D-9E0C-47A2-BD53-D7C293854E80}" destId="{0997C755-28B0-4552-9A62-A8F4754CA0CE}" srcOrd="0" destOrd="0" presId="urn:microsoft.com/office/officeart/2005/8/layout/orgChart1"/>
    <dgm:cxn modelId="{3BE2E56D-335E-4B08-84BF-81507E8A184F}" type="presParOf" srcId="{B265109D-9E0C-47A2-BD53-D7C293854E80}" destId="{FCD13EC5-B891-41FC-A16B-B333EBE6CA60}" srcOrd="1" destOrd="0" presId="urn:microsoft.com/office/officeart/2005/8/layout/orgChart1"/>
    <dgm:cxn modelId="{C6188EBC-3296-4166-A498-8BAEAA516B9D}" type="presParOf" srcId="{2B9F935F-9E83-46A5-A6EE-26E5CC1967F0}" destId="{7158697C-5CF0-4755-9B8B-49DDFFA6A331}" srcOrd="1" destOrd="0" presId="urn:microsoft.com/office/officeart/2005/8/layout/orgChart1"/>
    <dgm:cxn modelId="{D8B0608A-CCD4-4F81-8A86-007D3906D1D8}" type="presParOf" srcId="{2B9F935F-9E83-46A5-A6EE-26E5CC1967F0}" destId="{382C2FB0-5519-4691-96B7-7A4B764A59F5}" srcOrd="2" destOrd="0" presId="urn:microsoft.com/office/officeart/2005/8/layout/orgChart1"/>
    <dgm:cxn modelId="{EBFB2EF3-DF10-4959-9443-2C3317A768F0}" type="presParOf" srcId="{884E9281-64FD-4987-9C23-6FCB56414422}" destId="{80DD5411-E08D-4019-8FC4-DFCEAE31D34C}" srcOrd="6" destOrd="0" presId="urn:microsoft.com/office/officeart/2005/8/layout/orgChart1"/>
    <dgm:cxn modelId="{8D2571B3-8357-458A-A0E5-3941FA8177F6}" type="presParOf" srcId="{884E9281-64FD-4987-9C23-6FCB56414422}" destId="{7C00BC5F-395E-443B-872B-B7A57EAD15EA}" srcOrd="7" destOrd="0" presId="urn:microsoft.com/office/officeart/2005/8/layout/orgChart1"/>
    <dgm:cxn modelId="{95C358D2-E439-4AEC-91D5-A7D2CFA83F17}" type="presParOf" srcId="{7C00BC5F-395E-443B-872B-B7A57EAD15EA}" destId="{81E95BB3-F135-425D-A618-FCE0B1DC3A55}" srcOrd="0" destOrd="0" presId="urn:microsoft.com/office/officeart/2005/8/layout/orgChart1"/>
    <dgm:cxn modelId="{B7737BAE-E956-47FD-A1CE-20790C92AEDB}" type="presParOf" srcId="{81E95BB3-F135-425D-A618-FCE0B1DC3A55}" destId="{3F21D113-2136-448F-9F16-40E279F19A74}" srcOrd="0" destOrd="0" presId="urn:microsoft.com/office/officeart/2005/8/layout/orgChart1"/>
    <dgm:cxn modelId="{CB4AA3CC-2EAD-43A4-A44E-63E8338CF1AE}" type="presParOf" srcId="{81E95BB3-F135-425D-A618-FCE0B1DC3A55}" destId="{2D524C13-576B-4B64-B9C1-2421F8AA972F}" srcOrd="1" destOrd="0" presId="urn:microsoft.com/office/officeart/2005/8/layout/orgChart1"/>
    <dgm:cxn modelId="{5C6061ED-F81D-49ED-BAFA-7F9D095853C5}" type="presParOf" srcId="{7C00BC5F-395E-443B-872B-B7A57EAD15EA}" destId="{45338D10-CB74-44E8-BDA6-7916026F4F58}" srcOrd="1" destOrd="0" presId="urn:microsoft.com/office/officeart/2005/8/layout/orgChart1"/>
    <dgm:cxn modelId="{243BE79B-99DC-4176-BC7F-A206FEC8BB8E}" type="presParOf" srcId="{45338D10-CB74-44E8-BDA6-7916026F4F58}" destId="{6D0302AD-8E2B-4B7F-9704-57E199534D76}" srcOrd="0" destOrd="0" presId="urn:microsoft.com/office/officeart/2005/8/layout/orgChart1"/>
    <dgm:cxn modelId="{D699D632-B136-4481-8E61-06621BD70806}" type="presParOf" srcId="{45338D10-CB74-44E8-BDA6-7916026F4F58}" destId="{AA8B1CFA-B9D8-4E37-A780-81E5230C2468}" srcOrd="1" destOrd="0" presId="urn:microsoft.com/office/officeart/2005/8/layout/orgChart1"/>
    <dgm:cxn modelId="{578F144E-AB63-4B46-A8C7-B40146D84950}" type="presParOf" srcId="{AA8B1CFA-B9D8-4E37-A780-81E5230C2468}" destId="{C5F2F349-5FBF-4670-AE7E-F49C7FA9C494}" srcOrd="0" destOrd="0" presId="urn:microsoft.com/office/officeart/2005/8/layout/orgChart1"/>
    <dgm:cxn modelId="{68DA3A3F-EED7-4235-870E-675D0FA79A68}" type="presParOf" srcId="{C5F2F349-5FBF-4670-AE7E-F49C7FA9C494}" destId="{BD9F3DF7-FC99-40EC-8AE6-2822BEEF207C}" srcOrd="0" destOrd="0" presId="urn:microsoft.com/office/officeart/2005/8/layout/orgChart1"/>
    <dgm:cxn modelId="{834403A3-C9D2-4356-B328-F65FDC7E9F14}" type="presParOf" srcId="{C5F2F349-5FBF-4670-AE7E-F49C7FA9C494}" destId="{21D084C5-A843-41A8-B0EA-5FE23935F7FF}" srcOrd="1" destOrd="0" presId="urn:microsoft.com/office/officeart/2005/8/layout/orgChart1"/>
    <dgm:cxn modelId="{FBC609C4-692E-4519-A97B-AA62464FF0DB}" type="presParOf" srcId="{AA8B1CFA-B9D8-4E37-A780-81E5230C2468}" destId="{A892BABA-4D30-4D47-8EF2-066E38B859AD}" srcOrd="1" destOrd="0" presId="urn:microsoft.com/office/officeart/2005/8/layout/orgChart1"/>
    <dgm:cxn modelId="{61B589C4-6FD3-4280-B89B-E896CD60534D}" type="presParOf" srcId="{A892BABA-4D30-4D47-8EF2-066E38B859AD}" destId="{61C1AFB8-86C9-443E-B22D-5A6574DB3505}" srcOrd="0" destOrd="0" presId="urn:microsoft.com/office/officeart/2005/8/layout/orgChart1"/>
    <dgm:cxn modelId="{742A5052-1F62-4895-A2DC-0E6C562D8F84}" type="presParOf" srcId="{A892BABA-4D30-4D47-8EF2-066E38B859AD}" destId="{8CD2D024-C3AF-4093-B4E5-C529F05D554F}" srcOrd="1" destOrd="0" presId="urn:microsoft.com/office/officeart/2005/8/layout/orgChart1"/>
    <dgm:cxn modelId="{C5D1A460-2129-4198-A2C5-723A0F1912CA}" type="presParOf" srcId="{8CD2D024-C3AF-4093-B4E5-C529F05D554F}" destId="{8595FD89-AD08-4868-B129-8AC96C686E8A}" srcOrd="0" destOrd="0" presId="urn:microsoft.com/office/officeart/2005/8/layout/orgChart1"/>
    <dgm:cxn modelId="{64D7100A-F8A2-45C8-96B8-501DCC62A3AD}" type="presParOf" srcId="{8595FD89-AD08-4868-B129-8AC96C686E8A}" destId="{573A227C-D22E-4652-BF63-DD9887C99F55}" srcOrd="0" destOrd="0" presId="urn:microsoft.com/office/officeart/2005/8/layout/orgChart1"/>
    <dgm:cxn modelId="{AD160420-7DD1-4517-854A-7C03504421B7}" type="presParOf" srcId="{8595FD89-AD08-4868-B129-8AC96C686E8A}" destId="{FFBA0F9A-BBBE-4E96-B2C4-06E71668E4AE}" srcOrd="1" destOrd="0" presId="urn:microsoft.com/office/officeart/2005/8/layout/orgChart1"/>
    <dgm:cxn modelId="{B7CCB07F-C53D-473F-9F6B-9E6D5AAA66AD}" type="presParOf" srcId="{8CD2D024-C3AF-4093-B4E5-C529F05D554F}" destId="{CA3E2096-9A68-4707-A35D-5347E49245C9}" srcOrd="1" destOrd="0" presId="urn:microsoft.com/office/officeart/2005/8/layout/orgChart1"/>
    <dgm:cxn modelId="{09BD967A-0DA1-4BAA-A950-DF3E5BEED253}" type="presParOf" srcId="{8CD2D024-C3AF-4093-B4E5-C529F05D554F}" destId="{8EDFD672-8087-469B-A2D1-534CACB33564}" srcOrd="2" destOrd="0" presId="urn:microsoft.com/office/officeart/2005/8/layout/orgChart1"/>
    <dgm:cxn modelId="{58898C3C-B7CE-4840-A3E3-F5F472F697A3}" type="presParOf" srcId="{AA8B1CFA-B9D8-4E37-A780-81E5230C2468}" destId="{FC3BCB1D-248F-42BC-AF3C-94BA6AC0B88F}" srcOrd="2" destOrd="0" presId="urn:microsoft.com/office/officeart/2005/8/layout/orgChart1"/>
    <dgm:cxn modelId="{7DFC6BB7-F08F-4195-A76D-70B6A0B5A59C}" type="presParOf" srcId="{7C00BC5F-395E-443B-872B-B7A57EAD15EA}" destId="{1593827D-E63F-45BF-81BD-32993A5207D1}" srcOrd="2" destOrd="0" presId="urn:microsoft.com/office/officeart/2005/8/layout/orgChart1"/>
    <dgm:cxn modelId="{EEB66051-18A2-458A-A882-5FCAA44E4A9E}" type="presParOf" srcId="{884E9281-64FD-4987-9C23-6FCB56414422}" destId="{3B66FB82-7500-4762-8528-B2CC11DD0180}" srcOrd="8" destOrd="0" presId="urn:microsoft.com/office/officeart/2005/8/layout/orgChart1"/>
    <dgm:cxn modelId="{14865180-82ED-49DB-BF9B-DCC5AE909A1B}" type="presParOf" srcId="{884E9281-64FD-4987-9C23-6FCB56414422}" destId="{D370266D-EE16-4B25-9911-4CAFE27533AF}" srcOrd="9" destOrd="0" presId="urn:microsoft.com/office/officeart/2005/8/layout/orgChart1"/>
    <dgm:cxn modelId="{F92325F0-681B-440E-A214-E1DB19771D97}" type="presParOf" srcId="{D370266D-EE16-4B25-9911-4CAFE27533AF}" destId="{BAB200F5-ABE1-4C5B-A2F3-3AC65CEC200D}" srcOrd="0" destOrd="0" presId="urn:microsoft.com/office/officeart/2005/8/layout/orgChart1"/>
    <dgm:cxn modelId="{10E40C43-F476-4419-8175-7372703AEFBF}" type="presParOf" srcId="{BAB200F5-ABE1-4C5B-A2F3-3AC65CEC200D}" destId="{F0A3AC1E-7A0A-4470-8923-B977E61E8A57}" srcOrd="0" destOrd="0" presId="urn:microsoft.com/office/officeart/2005/8/layout/orgChart1"/>
    <dgm:cxn modelId="{DEB2D097-2772-4AF7-9D92-6CE34390CF74}" type="presParOf" srcId="{BAB200F5-ABE1-4C5B-A2F3-3AC65CEC200D}" destId="{610FA73C-03E0-43E4-9884-51FC6585DB1C}" srcOrd="1" destOrd="0" presId="urn:microsoft.com/office/officeart/2005/8/layout/orgChart1"/>
    <dgm:cxn modelId="{90838608-76BA-415D-855C-C6512374BDC7}" type="presParOf" srcId="{D370266D-EE16-4B25-9911-4CAFE27533AF}" destId="{944D2A20-728A-4302-A54B-17ED4427AFA3}" srcOrd="1" destOrd="0" presId="urn:microsoft.com/office/officeart/2005/8/layout/orgChart1"/>
    <dgm:cxn modelId="{C5D285EA-C019-4481-9F04-0DB000440ECB}" type="presParOf" srcId="{D370266D-EE16-4B25-9911-4CAFE27533AF}" destId="{A62EC178-5613-4350-8B8A-8A7AEB5AF5C6}" srcOrd="2" destOrd="0" presId="urn:microsoft.com/office/officeart/2005/8/layout/orgChart1"/>
    <dgm:cxn modelId="{0C1E019C-B08F-42ED-AE6B-ADB5DDA2DAAC}" type="presParOf" srcId="{4478406F-1D54-40E0-96A6-0F32D7D27A51}" destId="{6D334717-7A6D-4DBE-9AEB-4FABD4E4A0B1}" srcOrd="2" destOrd="0" presId="urn:microsoft.com/office/officeart/2005/8/layout/orgChart1"/>
    <dgm:cxn modelId="{95E45324-EF6E-4CD9-B102-25F0D37256F0}" type="presParOf" srcId="{6D334717-7A6D-4DBE-9AEB-4FABD4E4A0B1}" destId="{A0D5AF60-F399-42AD-A023-C53100FCC934}" srcOrd="0" destOrd="0" presId="urn:microsoft.com/office/officeart/2005/8/layout/orgChart1"/>
    <dgm:cxn modelId="{3B1A5C65-D675-42C1-8BF4-5C237C2B38AB}" type="presParOf" srcId="{6D334717-7A6D-4DBE-9AEB-4FABD4E4A0B1}" destId="{CA4436DE-F20F-441B-B70C-EDDA35BFE66B}" srcOrd="1" destOrd="0" presId="urn:microsoft.com/office/officeart/2005/8/layout/orgChart1"/>
    <dgm:cxn modelId="{DA6691FF-3440-4A33-98F7-4F052A577F5B}" type="presParOf" srcId="{CA4436DE-F20F-441B-B70C-EDDA35BFE66B}" destId="{6C25EADA-3922-4855-A42D-F28C107DFED7}" srcOrd="0" destOrd="0" presId="urn:microsoft.com/office/officeart/2005/8/layout/orgChart1"/>
    <dgm:cxn modelId="{543F29E0-654B-4534-AFE4-EEBE25477073}" type="presParOf" srcId="{6C25EADA-3922-4855-A42D-F28C107DFED7}" destId="{35C61095-DD18-4124-A146-6FE8BE7BDD17}" srcOrd="0" destOrd="0" presId="urn:microsoft.com/office/officeart/2005/8/layout/orgChart1"/>
    <dgm:cxn modelId="{C71D14FB-EE10-486D-A6EA-AA36D9551974}" type="presParOf" srcId="{6C25EADA-3922-4855-A42D-F28C107DFED7}" destId="{5E0FA58C-53D8-4B81-8B2D-37DBBA41BF54}" srcOrd="1" destOrd="0" presId="urn:microsoft.com/office/officeart/2005/8/layout/orgChart1"/>
    <dgm:cxn modelId="{FD068E83-6C87-49B4-8A52-F39512BEB5FD}" type="presParOf" srcId="{CA4436DE-F20F-441B-B70C-EDDA35BFE66B}" destId="{BCEA62A8-93CB-4897-8EE7-82F496343B6A}" srcOrd="1" destOrd="0" presId="urn:microsoft.com/office/officeart/2005/8/layout/orgChart1"/>
    <dgm:cxn modelId="{05AF1EB1-85EA-4290-9C12-F8B45650FB61}" type="presParOf" srcId="{CA4436DE-F20F-441B-B70C-EDDA35BFE66B}" destId="{4588DE06-01B1-4183-8B2B-60FB7324FC22}" srcOrd="2" destOrd="0" presId="urn:microsoft.com/office/officeart/2005/8/layout/orgChart1"/>
    <dgm:cxn modelId="{D40D6BEE-59B5-425A-B4C0-1BDD56E83878}" type="presParOf" srcId="{6D334717-7A6D-4DBE-9AEB-4FABD4E4A0B1}" destId="{AF4AFF2A-AC69-4A98-A598-C9CD1D60404A}" srcOrd="2" destOrd="0" presId="urn:microsoft.com/office/officeart/2005/8/layout/orgChart1"/>
    <dgm:cxn modelId="{4E90655C-06F9-40DE-AAF2-685D514FB1FA}" type="presParOf" srcId="{6D334717-7A6D-4DBE-9AEB-4FABD4E4A0B1}" destId="{2D904BF6-8C72-46DE-8010-F1BC35FAF2F4}" srcOrd="3" destOrd="0" presId="urn:microsoft.com/office/officeart/2005/8/layout/orgChart1"/>
    <dgm:cxn modelId="{59594027-6CA5-4744-9A58-FA83F4A0475E}" type="presParOf" srcId="{2D904BF6-8C72-46DE-8010-F1BC35FAF2F4}" destId="{448755A8-3C8D-4181-AA56-4500118AF263}" srcOrd="0" destOrd="0" presId="urn:microsoft.com/office/officeart/2005/8/layout/orgChart1"/>
    <dgm:cxn modelId="{366251FA-9C3F-4609-BA48-5DB1743793D5}" type="presParOf" srcId="{448755A8-3C8D-4181-AA56-4500118AF263}" destId="{6723508E-5FEB-4704-9876-842364FC0C53}" srcOrd="0" destOrd="0" presId="urn:microsoft.com/office/officeart/2005/8/layout/orgChart1"/>
    <dgm:cxn modelId="{81AA258F-0D3A-4632-8453-393F1BDAB20B}" type="presParOf" srcId="{448755A8-3C8D-4181-AA56-4500118AF263}" destId="{AC474560-3590-49EB-B626-8B8BB5736150}" srcOrd="1" destOrd="0" presId="urn:microsoft.com/office/officeart/2005/8/layout/orgChart1"/>
    <dgm:cxn modelId="{EA07DF5D-E018-4350-A2AA-34969EBFF9E2}" type="presParOf" srcId="{2D904BF6-8C72-46DE-8010-F1BC35FAF2F4}" destId="{C4FE1C06-FE75-4DB2-8861-DB25A2F9726E}" srcOrd="1" destOrd="0" presId="urn:microsoft.com/office/officeart/2005/8/layout/orgChart1"/>
    <dgm:cxn modelId="{2DFCAFA2-B0C1-406C-9C38-0D0D085AC8A2}" type="presParOf" srcId="{2D904BF6-8C72-46DE-8010-F1BC35FAF2F4}" destId="{CA42626F-0675-4A0B-A502-336FEC4E341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805601-A63B-4196-8C98-BD0D190B978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DC5A582-0535-47EC-AA61-BCCABBBB8E12}">
      <dgm:prSet phldrT="[Tekst]"/>
      <dgm:spPr/>
      <dgm:t>
        <a:bodyPr/>
        <a:lstStyle/>
        <a:p>
          <a:r>
            <a:rPr lang="nl-NL" b="1" dirty="0" smtClean="0"/>
            <a:t>Externe</a:t>
          </a:r>
          <a:r>
            <a:rPr lang="nl-NL" dirty="0" smtClean="0"/>
            <a:t> </a:t>
          </a:r>
          <a:r>
            <a:rPr lang="nl-NL" b="1" dirty="0" smtClean="0"/>
            <a:t>veiligheid</a:t>
          </a:r>
          <a:endParaRPr lang="nl-NL" b="1" dirty="0"/>
        </a:p>
      </dgm:t>
    </dgm:pt>
    <dgm:pt modelId="{1C3DB635-E920-4C6E-B078-49492F1ABCC4}" type="parTrans" cxnId="{AD67F630-B6C7-4AA9-A7A0-2E147846B763}">
      <dgm:prSet/>
      <dgm:spPr/>
      <dgm:t>
        <a:bodyPr/>
        <a:lstStyle/>
        <a:p>
          <a:endParaRPr lang="nl-NL"/>
        </a:p>
      </dgm:t>
    </dgm:pt>
    <dgm:pt modelId="{9E266577-0AF3-4329-9693-FB67C4237A70}" type="sibTrans" cxnId="{AD67F630-B6C7-4AA9-A7A0-2E147846B763}">
      <dgm:prSet/>
      <dgm:spPr/>
      <dgm:t>
        <a:bodyPr/>
        <a:lstStyle/>
        <a:p>
          <a:endParaRPr lang="nl-NL"/>
        </a:p>
      </dgm:t>
    </dgm:pt>
    <dgm:pt modelId="{F74FE043-D51E-4DD1-9266-7CFDD1F536EE}">
      <dgm:prSet phldrT="[Tekst]" custT="1"/>
      <dgm:spPr>
        <a:solidFill>
          <a:srgbClr val="0070C0"/>
        </a:solidFill>
      </dgm:spPr>
      <dgm:t>
        <a:bodyPr/>
        <a:lstStyle/>
        <a:p>
          <a:r>
            <a:rPr lang="nl-NL" sz="1800" dirty="0" smtClean="0"/>
            <a:t>gemeenten en   provincies </a:t>
          </a:r>
        </a:p>
        <a:p>
          <a:r>
            <a:rPr lang="nl-NL" sz="1400" dirty="0" smtClean="0"/>
            <a:t>(ruimtelijke ordening)</a:t>
          </a:r>
          <a:endParaRPr lang="nl-NL" sz="1400" dirty="0"/>
        </a:p>
      </dgm:t>
    </dgm:pt>
    <dgm:pt modelId="{ABF2236B-C721-4224-A614-2E3D14C9191A}" type="parTrans" cxnId="{D2443E5A-4B90-4C8D-8CC4-4EE87A4A1FB2}">
      <dgm:prSet/>
      <dgm:spPr>
        <a:solidFill>
          <a:srgbClr val="0E4A10"/>
        </a:solidFill>
        <a:ln>
          <a:solidFill>
            <a:srgbClr val="0E4A10"/>
          </a:solidFill>
        </a:ln>
      </dgm:spPr>
      <dgm:t>
        <a:bodyPr/>
        <a:lstStyle/>
        <a:p>
          <a:endParaRPr lang="nl-NL"/>
        </a:p>
      </dgm:t>
    </dgm:pt>
    <dgm:pt modelId="{49E6D277-CC43-4309-AF15-3B004A0F30EB}" type="sibTrans" cxnId="{D2443E5A-4B90-4C8D-8CC4-4EE87A4A1FB2}">
      <dgm:prSet/>
      <dgm:spPr/>
      <dgm:t>
        <a:bodyPr/>
        <a:lstStyle/>
        <a:p>
          <a:endParaRPr lang="nl-NL"/>
        </a:p>
      </dgm:t>
    </dgm:pt>
    <dgm:pt modelId="{0F330802-9613-47B8-8BCD-25553DFFC577}">
      <dgm:prSet phldrT="[Tekst]" custT="1"/>
      <dgm:spPr>
        <a:solidFill>
          <a:srgbClr val="0070C0"/>
        </a:solidFill>
      </dgm:spPr>
      <dgm:t>
        <a:bodyPr/>
        <a:lstStyle/>
        <a:p>
          <a:r>
            <a:rPr lang="nl-NL" sz="1800" dirty="0" err="1" smtClean="0"/>
            <a:t>VELIN</a:t>
          </a:r>
          <a:endParaRPr lang="nl-NL" sz="1800" dirty="0"/>
        </a:p>
      </dgm:t>
    </dgm:pt>
    <dgm:pt modelId="{8A2B6D75-FB6A-40AB-96C9-ADE7E3E9C100}" type="parTrans" cxnId="{80B8B348-AC22-45AA-9656-23D864C3D1E9}">
      <dgm:prSet/>
      <dgm:spPr>
        <a:solidFill>
          <a:srgbClr val="0E4A10"/>
        </a:solidFill>
        <a:ln>
          <a:solidFill>
            <a:srgbClr val="0E4A10"/>
          </a:solidFill>
        </a:ln>
      </dgm:spPr>
      <dgm:t>
        <a:bodyPr/>
        <a:lstStyle/>
        <a:p>
          <a:endParaRPr lang="nl-NL"/>
        </a:p>
      </dgm:t>
    </dgm:pt>
    <dgm:pt modelId="{2BB9F045-5591-4E8B-B2D4-07355B038E3B}" type="sibTrans" cxnId="{80B8B348-AC22-45AA-9656-23D864C3D1E9}">
      <dgm:prSet/>
      <dgm:spPr/>
      <dgm:t>
        <a:bodyPr/>
        <a:lstStyle/>
        <a:p>
          <a:endParaRPr lang="nl-NL"/>
        </a:p>
      </dgm:t>
    </dgm:pt>
    <dgm:pt modelId="{19DDDF41-6A39-4AB0-AD07-5F7E4BC4DBF3}">
      <dgm:prSet phldrT="[Tekst]" custT="1"/>
      <dgm:spPr>
        <a:solidFill>
          <a:srgbClr val="0070C0"/>
        </a:solidFill>
      </dgm:spPr>
      <dgm:t>
        <a:bodyPr/>
        <a:lstStyle/>
        <a:p>
          <a:r>
            <a:rPr lang="nl-NL" sz="2400" dirty="0" smtClean="0"/>
            <a:t>Exploitanten</a:t>
          </a:r>
          <a:endParaRPr lang="nl-NL" sz="1800" dirty="0"/>
        </a:p>
      </dgm:t>
    </dgm:pt>
    <dgm:pt modelId="{12300AB4-C6BD-4B2A-B675-B0F60B5D68D7}" type="parTrans" cxnId="{6BD3E350-D84F-404A-B686-A32C5B06726B}">
      <dgm:prSet/>
      <dgm:spPr>
        <a:solidFill>
          <a:srgbClr val="0E4A10"/>
        </a:solidFill>
        <a:ln>
          <a:solidFill>
            <a:srgbClr val="0E4A10"/>
          </a:solidFill>
        </a:ln>
      </dgm:spPr>
      <dgm:t>
        <a:bodyPr/>
        <a:lstStyle/>
        <a:p>
          <a:endParaRPr lang="nl-NL"/>
        </a:p>
      </dgm:t>
    </dgm:pt>
    <dgm:pt modelId="{DA448E1F-6059-4A5A-9E89-D1D17225BFE2}" type="sibTrans" cxnId="{6BD3E350-D84F-404A-B686-A32C5B06726B}">
      <dgm:prSet/>
      <dgm:spPr/>
      <dgm:t>
        <a:bodyPr/>
        <a:lstStyle/>
        <a:p>
          <a:endParaRPr lang="nl-NL"/>
        </a:p>
      </dgm:t>
    </dgm:pt>
    <dgm:pt modelId="{1057D1A7-C78B-428F-ABFE-A2139646E2A3}">
      <dgm:prSet phldrT="[Tekst]" custT="1"/>
      <dgm:spPr>
        <a:solidFill>
          <a:srgbClr val="0070C0"/>
        </a:solidFill>
      </dgm:spPr>
      <dgm:t>
        <a:bodyPr/>
        <a:lstStyle/>
        <a:p>
          <a:r>
            <a:rPr lang="nl-NL" sz="1800" dirty="0" smtClean="0"/>
            <a:t>toezichthouders </a:t>
          </a:r>
          <a:r>
            <a:rPr lang="nl-NL" sz="1800" dirty="0" err="1" smtClean="0"/>
            <a:t>Wm</a:t>
          </a:r>
          <a:endParaRPr lang="nl-NL" sz="1800" dirty="0" smtClean="0"/>
        </a:p>
        <a:p>
          <a:r>
            <a:rPr lang="nl-NL" sz="1400" dirty="0" smtClean="0"/>
            <a:t>(Gas- en  Mijnbouwwet, Registratiebesluit, </a:t>
          </a:r>
        </a:p>
        <a:p>
          <a:r>
            <a:rPr lang="nl-NL" sz="1400" dirty="0" err="1" smtClean="0"/>
            <a:t>WION</a:t>
          </a:r>
          <a:r>
            <a:rPr lang="nl-NL" sz="1400" dirty="0" smtClean="0"/>
            <a:t> enz.)</a:t>
          </a:r>
          <a:endParaRPr lang="nl-NL" sz="1400" dirty="0"/>
        </a:p>
      </dgm:t>
    </dgm:pt>
    <dgm:pt modelId="{DB0A20D5-E092-46DA-A552-F8C79AC23867}" type="sibTrans" cxnId="{00CD1045-0E5E-48A0-95AC-FF8B44E6D920}">
      <dgm:prSet/>
      <dgm:spPr/>
      <dgm:t>
        <a:bodyPr/>
        <a:lstStyle/>
        <a:p>
          <a:endParaRPr lang="nl-NL"/>
        </a:p>
      </dgm:t>
    </dgm:pt>
    <dgm:pt modelId="{2BC557A4-45AB-4E60-A55A-2A8468046AE9}" type="parTrans" cxnId="{00CD1045-0E5E-48A0-95AC-FF8B44E6D920}">
      <dgm:prSet/>
      <dgm:spPr>
        <a:solidFill>
          <a:srgbClr val="0E4A10"/>
        </a:solidFill>
      </dgm:spPr>
      <dgm:t>
        <a:bodyPr/>
        <a:lstStyle/>
        <a:p>
          <a:endParaRPr lang="nl-NL"/>
        </a:p>
      </dgm:t>
    </dgm:pt>
    <dgm:pt modelId="{A3A4836C-A480-4551-811D-8C96C6DB46D0}" type="pres">
      <dgm:prSet presAssocID="{18805601-A63B-4196-8C98-BD0D190B978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BF8A6E8C-3615-4ECF-9B37-B07FA904E21F}" type="pres">
      <dgm:prSet presAssocID="{2DC5A582-0535-47EC-AA61-BCCABBBB8E12}" presName="centerShape" presStyleLbl="node0" presStyleIdx="0" presStyleCnt="1" custScaleX="97982" custScaleY="94771" custLinFactNeighborX="-10155" custLinFactNeighborY="-6052"/>
      <dgm:spPr/>
      <dgm:t>
        <a:bodyPr/>
        <a:lstStyle/>
        <a:p>
          <a:endParaRPr lang="nl-NL"/>
        </a:p>
      </dgm:t>
    </dgm:pt>
    <dgm:pt modelId="{815972E9-CF47-43C1-8314-F6484638B1E2}" type="pres">
      <dgm:prSet presAssocID="{ABF2236B-C721-4224-A614-2E3D14C9191A}" presName="parTrans" presStyleLbl="bgSibTrans2D1" presStyleIdx="0" presStyleCnt="4" custLinFactNeighborX="6792" custLinFactNeighborY="5288"/>
      <dgm:spPr/>
      <dgm:t>
        <a:bodyPr/>
        <a:lstStyle/>
        <a:p>
          <a:endParaRPr lang="nl-NL"/>
        </a:p>
      </dgm:t>
    </dgm:pt>
    <dgm:pt modelId="{B1612B91-9427-44B5-AC5A-C21D828B1E7B}" type="pres">
      <dgm:prSet presAssocID="{F74FE043-D51E-4DD1-9266-7CFDD1F536EE}" presName="node" presStyleLbl="node1" presStyleIdx="0" presStyleCnt="4" custScaleX="116870" custScaleY="79320" custRadScaleRad="126509" custRadScaleInc="17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ADA5A22-8A43-4BA8-A687-619FCA08340E}" type="pres">
      <dgm:prSet presAssocID="{8A2B6D75-FB6A-40AB-96C9-ADE7E3E9C100}" presName="parTrans" presStyleLbl="bgSibTrans2D1" presStyleIdx="1" presStyleCnt="4" custLinFactNeighborX="-3823" custLinFactNeighborY="10576"/>
      <dgm:spPr/>
      <dgm:t>
        <a:bodyPr/>
        <a:lstStyle/>
        <a:p>
          <a:endParaRPr lang="nl-NL"/>
        </a:p>
      </dgm:t>
    </dgm:pt>
    <dgm:pt modelId="{B362B848-6C8E-4B45-8FD7-4902A41D7F97}" type="pres">
      <dgm:prSet presAssocID="{0F330802-9613-47B8-8BCD-25553DFFC577}" presName="node" presStyleLbl="node1" presStyleIdx="1" presStyleCnt="4" custScaleX="57916" custScaleY="57412" custRadScaleRad="89149" custRadScaleInc="14159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1725A7B-55D8-4C89-AC9B-7032BCC3D608}" type="pres">
      <dgm:prSet presAssocID="{2BC557A4-45AB-4E60-A55A-2A8468046AE9}" presName="parTrans" presStyleLbl="bgSibTrans2D1" presStyleIdx="2" presStyleCnt="4" custLinFactNeighborX="-9035" custLinFactNeighborY="5728"/>
      <dgm:spPr/>
      <dgm:t>
        <a:bodyPr/>
        <a:lstStyle/>
        <a:p>
          <a:endParaRPr lang="nl-NL"/>
        </a:p>
      </dgm:t>
    </dgm:pt>
    <dgm:pt modelId="{FF2E6209-5B23-46CF-AB30-AE6AB65F0ACE}" type="pres">
      <dgm:prSet presAssocID="{1057D1A7-C78B-428F-ABFE-A2139646E2A3}" presName="node" presStyleLbl="node1" presStyleIdx="2" presStyleCnt="4" custScaleX="137879" custScaleY="82375" custRadScaleRad="96634" custRadScaleInc="13073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A23EF51-BED6-4768-9D2F-D8063E03C375}" type="pres">
      <dgm:prSet presAssocID="{12300AB4-C6BD-4B2A-B675-B0F60B5D68D7}" presName="parTrans" presStyleLbl="bgSibTrans2D1" presStyleIdx="3" presStyleCnt="4" custLinFactNeighborX="341" custLinFactNeighborY="19390"/>
      <dgm:spPr/>
      <dgm:t>
        <a:bodyPr/>
        <a:lstStyle/>
        <a:p>
          <a:endParaRPr lang="nl-NL"/>
        </a:p>
      </dgm:t>
    </dgm:pt>
    <dgm:pt modelId="{5FDA4E5E-097F-4278-BDEC-A0E8E81B9210}" type="pres">
      <dgm:prSet presAssocID="{19DDDF41-6A39-4AB0-AD07-5F7E4BC4DBF3}" presName="node" presStyleLbl="node1" presStyleIdx="3" presStyleCnt="4" custScaleX="127718" custScaleY="68050" custRadScaleRad="89474" custRadScaleInc="-19846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20FFB58B-0832-4AD8-B5EB-E4527335F262}" type="presOf" srcId="{18805601-A63B-4196-8C98-BD0D190B9781}" destId="{A3A4836C-A480-4551-811D-8C96C6DB46D0}" srcOrd="0" destOrd="0" presId="urn:microsoft.com/office/officeart/2005/8/layout/radial4"/>
    <dgm:cxn modelId="{D2443E5A-4B90-4C8D-8CC4-4EE87A4A1FB2}" srcId="{2DC5A582-0535-47EC-AA61-BCCABBBB8E12}" destId="{F74FE043-D51E-4DD1-9266-7CFDD1F536EE}" srcOrd="0" destOrd="0" parTransId="{ABF2236B-C721-4224-A614-2E3D14C9191A}" sibTransId="{49E6D277-CC43-4309-AF15-3B004A0F30EB}"/>
    <dgm:cxn modelId="{4B53B4A6-2554-44A8-A9EC-8C1F798C5249}" type="presOf" srcId="{0F330802-9613-47B8-8BCD-25553DFFC577}" destId="{B362B848-6C8E-4B45-8FD7-4902A41D7F97}" srcOrd="0" destOrd="0" presId="urn:microsoft.com/office/officeart/2005/8/layout/radial4"/>
    <dgm:cxn modelId="{6BD3E350-D84F-404A-B686-A32C5B06726B}" srcId="{2DC5A582-0535-47EC-AA61-BCCABBBB8E12}" destId="{19DDDF41-6A39-4AB0-AD07-5F7E4BC4DBF3}" srcOrd="3" destOrd="0" parTransId="{12300AB4-C6BD-4B2A-B675-B0F60B5D68D7}" sibTransId="{DA448E1F-6059-4A5A-9E89-D1D17225BFE2}"/>
    <dgm:cxn modelId="{00CD1045-0E5E-48A0-95AC-FF8B44E6D920}" srcId="{2DC5A582-0535-47EC-AA61-BCCABBBB8E12}" destId="{1057D1A7-C78B-428F-ABFE-A2139646E2A3}" srcOrd="2" destOrd="0" parTransId="{2BC557A4-45AB-4E60-A55A-2A8468046AE9}" sibTransId="{DB0A20D5-E092-46DA-A552-F8C79AC23867}"/>
    <dgm:cxn modelId="{BD417472-A583-4562-BD5B-75854C5D17BA}" type="presOf" srcId="{F74FE043-D51E-4DD1-9266-7CFDD1F536EE}" destId="{B1612B91-9427-44B5-AC5A-C21D828B1E7B}" srcOrd="0" destOrd="0" presId="urn:microsoft.com/office/officeart/2005/8/layout/radial4"/>
    <dgm:cxn modelId="{DF1CB3AB-95CB-42AD-89C2-FEE6C8F0EE20}" type="presOf" srcId="{1057D1A7-C78B-428F-ABFE-A2139646E2A3}" destId="{FF2E6209-5B23-46CF-AB30-AE6AB65F0ACE}" srcOrd="0" destOrd="0" presId="urn:microsoft.com/office/officeart/2005/8/layout/radial4"/>
    <dgm:cxn modelId="{647183B4-C765-4E31-8A8E-6C8C85BA2838}" type="presOf" srcId="{2BC557A4-45AB-4E60-A55A-2A8468046AE9}" destId="{B1725A7B-55D8-4C89-AC9B-7032BCC3D608}" srcOrd="0" destOrd="0" presId="urn:microsoft.com/office/officeart/2005/8/layout/radial4"/>
    <dgm:cxn modelId="{AD67F630-B6C7-4AA9-A7A0-2E147846B763}" srcId="{18805601-A63B-4196-8C98-BD0D190B9781}" destId="{2DC5A582-0535-47EC-AA61-BCCABBBB8E12}" srcOrd="0" destOrd="0" parTransId="{1C3DB635-E920-4C6E-B078-49492F1ABCC4}" sibTransId="{9E266577-0AF3-4329-9693-FB67C4237A70}"/>
    <dgm:cxn modelId="{D14E3544-8E10-422B-93A0-18FD953306BE}" type="presOf" srcId="{2DC5A582-0535-47EC-AA61-BCCABBBB8E12}" destId="{BF8A6E8C-3615-4ECF-9B37-B07FA904E21F}" srcOrd="0" destOrd="0" presId="urn:microsoft.com/office/officeart/2005/8/layout/radial4"/>
    <dgm:cxn modelId="{505DEEAA-A5C3-4BBD-8250-A0B136F0B534}" type="presOf" srcId="{12300AB4-C6BD-4B2A-B675-B0F60B5D68D7}" destId="{0A23EF51-BED6-4768-9D2F-D8063E03C375}" srcOrd="0" destOrd="0" presId="urn:microsoft.com/office/officeart/2005/8/layout/radial4"/>
    <dgm:cxn modelId="{80B8B348-AC22-45AA-9656-23D864C3D1E9}" srcId="{2DC5A582-0535-47EC-AA61-BCCABBBB8E12}" destId="{0F330802-9613-47B8-8BCD-25553DFFC577}" srcOrd="1" destOrd="0" parTransId="{8A2B6D75-FB6A-40AB-96C9-ADE7E3E9C100}" sibTransId="{2BB9F045-5591-4E8B-B2D4-07355B038E3B}"/>
    <dgm:cxn modelId="{B82A15F4-B5F9-441B-B819-7773CAA1D44A}" type="presOf" srcId="{ABF2236B-C721-4224-A614-2E3D14C9191A}" destId="{815972E9-CF47-43C1-8314-F6484638B1E2}" srcOrd="0" destOrd="0" presId="urn:microsoft.com/office/officeart/2005/8/layout/radial4"/>
    <dgm:cxn modelId="{04B42780-E5C2-4616-81F0-E82F043EA392}" type="presOf" srcId="{8A2B6D75-FB6A-40AB-96C9-ADE7E3E9C100}" destId="{6ADA5A22-8A43-4BA8-A687-619FCA08340E}" srcOrd="0" destOrd="0" presId="urn:microsoft.com/office/officeart/2005/8/layout/radial4"/>
    <dgm:cxn modelId="{645964F3-2CE6-475B-87DE-E1EBB64AB028}" type="presOf" srcId="{19DDDF41-6A39-4AB0-AD07-5F7E4BC4DBF3}" destId="{5FDA4E5E-097F-4278-BDEC-A0E8E81B9210}" srcOrd="0" destOrd="0" presId="urn:microsoft.com/office/officeart/2005/8/layout/radial4"/>
    <dgm:cxn modelId="{54F7A542-F4E4-4F81-AD8F-C3CD25C03D9F}" type="presParOf" srcId="{A3A4836C-A480-4551-811D-8C96C6DB46D0}" destId="{BF8A6E8C-3615-4ECF-9B37-B07FA904E21F}" srcOrd="0" destOrd="0" presId="urn:microsoft.com/office/officeart/2005/8/layout/radial4"/>
    <dgm:cxn modelId="{40FC6861-2EC9-4F5B-B756-428EFE8DCE5A}" type="presParOf" srcId="{A3A4836C-A480-4551-811D-8C96C6DB46D0}" destId="{815972E9-CF47-43C1-8314-F6484638B1E2}" srcOrd="1" destOrd="0" presId="urn:microsoft.com/office/officeart/2005/8/layout/radial4"/>
    <dgm:cxn modelId="{AE98C7ED-94B6-4B27-9C74-122C9D18A735}" type="presParOf" srcId="{A3A4836C-A480-4551-811D-8C96C6DB46D0}" destId="{B1612B91-9427-44B5-AC5A-C21D828B1E7B}" srcOrd="2" destOrd="0" presId="urn:microsoft.com/office/officeart/2005/8/layout/radial4"/>
    <dgm:cxn modelId="{15C314D2-289E-4351-9023-584F0771F877}" type="presParOf" srcId="{A3A4836C-A480-4551-811D-8C96C6DB46D0}" destId="{6ADA5A22-8A43-4BA8-A687-619FCA08340E}" srcOrd="3" destOrd="0" presId="urn:microsoft.com/office/officeart/2005/8/layout/radial4"/>
    <dgm:cxn modelId="{37A07ED7-D3C1-4468-8F8E-D27AECAAD89E}" type="presParOf" srcId="{A3A4836C-A480-4551-811D-8C96C6DB46D0}" destId="{B362B848-6C8E-4B45-8FD7-4902A41D7F97}" srcOrd="4" destOrd="0" presId="urn:microsoft.com/office/officeart/2005/8/layout/radial4"/>
    <dgm:cxn modelId="{B23DB6C0-5A44-4D81-9A7E-A18FFA24C14A}" type="presParOf" srcId="{A3A4836C-A480-4551-811D-8C96C6DB46D0}" destId="{B1725A7B-55D8-4C89-AC9B-7032BCC3D608}" srcOrd="5" destOrd="0" presId="urn:microsoft.com/office/officeart/2005/8/layout/radial4"/>
    <dgm:cxn modelId="{34337FC2-4581-47AA-BD2A-2DEA0D83E925}" type="presParOf" srcId="{A3A4836C-A480-4551-811D-8C96C6DB46D0}" destId="{FF2E6209-5B23-46CF-AB30-AE6AB65F0ACE}" srcOrd="6" destOrd="0" presId="urn:microsoft.com/office/officeart/2005/8/layout/radial4"/>
    <dgm:cxn modelId="{B8D62306-6985-496B-9151-13D837E5DCE7}" type="presParOf" srcId="{A3A4836C-A480-4551-811D-8C96C6DB46D0}" destId="{0A23EF51-BED6-4768-9D2F-D8063E03C375}" srcOrd="7" destOrd="0" presId="urn:microsoft.com/office/officeart/2005/8/layout/radial4"/>
    <dgm:cxn modelId="{E77A383B-783D-4DF0-8322-CB5FAAD2B71D}" type="presParOf" srcId="{A3A4836C-A480-4551-811D-8C96C6DB46D0}" destId="{5FDA4E5E-097F-4278-BDEC-A0E8E81B921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8532B2-2F32-4A95-955B-110AD62CE669}" type="doc">
      <dgm:prSet loTypeId="urn:microsoft.com/office/officeart/2005/8/layout/gear1" loCatId="process" qsTypeId="urn:microsoft.com/office/officeart/2005/8/quickstyle/simple1" qsCatId="simple" csTypeId="urn:microsoft.com/office/officeart/2005/8/colors/accent0_3" csCatId="mainScheme" phldr="1"/>
      <dgm:spPr/>
    </dgm:pt>
    <dgm:pt modelId="{9E00ECC3-403B-4304-9136-BE8208611552}">
      <dgm:prSet phldrT="[Tekst]"/>
      <dgm:spPr/>
      <dgm:t>
        <a:bodyPr/>
        <a:lstStyle/>
        <a:p>
          <a:r>
            <a:rPr lang="nl-NL" dirty="0" smtClean="0">
              <a:solidFill>
                <a:srgbClr val="FF0000"/>
              </a:solidFill>
            </a:rPr>
            <a:t>VBS</a:t>
          </a:r>
          <a:endParaRPr lang="nl-NL" dirty="0">
            <a:solidFill>
              <a:srgbClr val="FF0000"/>
            </a:solidFill>
          </a:endParaRPr>
        </a:p>
      </dgm:t>
    </dgm:pt>
    <dgm:pt modelId="{9635BAE6-E483-4A39-99A7-C35D7B440452}" type="parTrans" cxnId="{332CBE62-87C3-480A-AC83-44A0C9629402}">
      <dgm:prSet/>
      <dgm:spPr/>
      <dgm:t>
        <a:bodyPr/>
        <a:lstStyle/>
        <a:p>
          <a:endParaRPr lang="nl-NL"/>
        </a:p>
      </dgm:t>
    </dgm:pt>
    <dgm:pt modelId="{CC669197-0FC7-4A12-AB6D-A5AAAE1B888B}" type="sibTrans" cxnId="{332CBE62-87C3-480A-AC83-44A0C9629402}">
      <dgm:prSet/>
      <dgm:spPr/>
      <dgm:t>
        <a:bodyPr/>
        <a:lstStyle/>
        <a:p>
          <a:endParaRPr lang="nl-NL"/>
        </a:p>
      </dgm:t>
    </dgm:pt>
    <dgm:pt modelId="{0DA37B65-0C21-4BF9-99E5-4E2D7EE3886E}">
      <dgm:prSet phldrT="[Tekst]" custT="1"/>
      <dgm:spPr>
        <a:solidFill>
          <a:srgbClr val="FFC000"/>
        </a:solidFill>
      </dgm:spPr>
      <dgm:t>
        <a:bodyPr/>
        <a:lstStyle/>
        <a:p>
          <a:r>
            <a:rPr lang="nl-NL" sz="2400" dirty="0" smtClean="0">
              <a:solidFill>
                <a:srgbClr val="0E4A10"/>
              </a:solidFill>
            </a:rPr>
            <a:t>QRA</a:t>
          </a:r>
          <a:endParaRPr lang="nl-NL" sz="2400" dirty="0">
            <a:solidFill>
              <a:srgbClr val="0E4A10"/>
            </a:solidFill>
          </a:endParaRPr>
        </a:p>
      </dgm:t>
    </dgm:pt>
    <dgm:pt modelId="{EDD5A4C0-95F9-4FE1-B59C-D16F4A978EB8}" type="parTrans" cxnId="{B4070A60-0298-40DB-B828-47F8BECB6C17}">
      <dgm:prSet/>
      <dgm:spPr/>
      <dgm:t>
        <a:bodyPr/>
        <a:lstStyle/>
        <a:p>
          <a:endParaRPr lang="nl-NL"/>
        </a:p>
      </dgm:t>
    </dgm:pt>
    <dgm:pt modelId="{A71BBFAF-3E78-49F8-88FA-A8AE7ADA5F51}" type="sibTrans" cxnId="{B4070A60-0298-40DB-B828-47F8BECB6C17}">
      <dgm:prSet/>
      <dgm:spPr/>
      <dgm:t>
        <a:bodyPr/>
        <a:lstStyle/>
        <a:p>
          <a:endParaRPr lang="nl-NL"/>
        </a:p>
      </dgm:t>
    </dgm:pt>
    <dgm:pt modelId="{9D08E962-26C8-4B96-9AA0-E17941CCFEEE}">
      <dgm:prSet phldrT="[Tekst]" custT="1"/>
      <dgm:spPr>
        <a:solidFill>
          <a:srgbClr val="0070C0"/>
        </a:solidFill>
      </dgm:spPr>
      <dgm:t>
        <a:bodyPr/>
        <a:lstStyle/>
        <a:p>
          <a:r>
            <a:rPr lang="nl-NL" sz="2400" dirty="0" smtClean="0">
              <a:solidFill>
                <a:srgbClr val="FFFF00"/>
              </a:solidFill>
            </a:rPr>
            <a:t>RIE</a:t>
          </a:r>
          <a:endParaRPr lang="nl-NL" sz="2400" dirty="0">
            <a:solidFill>
              <a:srgbClr val="FFFF00"/>
            </a:solidFill>
          </a:endParaRPr>
        </a:p>
      </dgm:t>
    </dgm:pt>
    <dgm:pt modelId="{5AA8FA93-CA6F-42FC-9FB8-E4D1325742CA}" type="parTrans" cxnId="{EFA842E2-9969-4723-841E-4BA26CEE8B72}">
      <dgm:prSet/>
      <dgm:spPr/>
      <dgm:t>
        <a:bodyPr/>
        <a:lstStyle/>
        <a:p>
          <a:endParaRPr lang="nl-NL"/>
        </a:p>
      </dgm:t>
    </dgm:pt>
    <dgm:pt modelId="{14F5587C-9FAF-4697-9908-7426F223DE58}" type="sibTrans" cxnId="{EFA842E2-9969-4723-841E-4BA26CEE8B72}">
      <dgm:prSet/>
      <dgm:spPr/>
      <dgm:t>
        <a:bodyPr/>
        <a:lstStyle/>
        <a:p>
          <a:endParaRPr lang="nl-NL"/>
        </a:p>
      </dgm:t>
    </dgm:pt>
    <dgm:pt modelId="{F503ADD2-0657-4FF9-AEBB-6EBF76A49EB1}" type="pres">
      <dgm:prSet presAssocID="{938532B2-2F32-4A95-955B-110AD62CE66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1B87147-A9D9-4128-9069-E9BA1E8E0577}" type="pres">
      <dgm:prSet presAssocID="{9E00ECC3-403B-4304-9136-BE820861155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768B59F-9B9F-49E3-AA80-48C0433FBF2F}" type="pres">
      <dgm:prSet presAssocID="{9E00ECC3-403B-4304-9136-BE8208611552}" presName="gear1srcNode" presStyleLbl="node1" presStyleIdx="0" presStyleCnt="3"/>
      <dgm:spPr/>
      <dgm:t>
        <a:bodyPr/>
        <a:lstStyle/>
        <a:p>
          <a:endParaRPr lang="nl-NL"/>
        </a:p>
      </dgm:t>
    </dgm:pt>
    <dgm:pt modelId="{243389E8-E60D-4F98-831E-98B6D634AB06}" type="pres">
      <dgm:prSet presAssocID="{9E00ECC3-403B-4304-9136-BE8208611552}" presName="gear1dstNode" presStyleLbl="node1" presStyleIdx="0" presStyleCnt="3"/>
      <dgm:spPr/>
      <dgm:t>
        <a:bodyPr/>
        <a:lstStyle/>
        <a:p>
          <a:endParaRPr lang="nl-NL"/>
        </a:p>
      </dgm:t>
    </dgm:pt>
    <dgm:pt modelId="{76C8665B-CC51-4E1F-B714-85BE90B18BEF}" type="pres">
      <dgm:prSet presAssocID="{0DA37B65-0C21-4BF9-99E5-4E2D7EE3886E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DEE7010-E712-4A8D-888D-DDCF42D6130F}" type="pres">
      <dgm:prSet presAssocID="{0DA37B65-0C21-4BF9-99E5-4E2D7EE3886E}" presName="gear2srcNode" presStyleLbl="node1" presStyleIdx="1" presStyleCnt="3"/>
      <dgm:spPr/>
      <dgm:t>
        <a:bodyPr/>
        <a:lstStyle/>
        <a:p>
          <a:endParaRPr lang="nl-NL"/>
        </a:p>
      </dgm:t>
    </dgm:pt>
    <dgm:pt modelId="{30B12397-7C95-43A9-9141-1A2B0F37BD3C}" type="pres">
      <dgm:prSet presAssocID="{0DA37B65-0C21-4BF9-99E5-4E2D7EE3886E}" presName="gear2dstNode" presStyleLbl="node1" presStyleIdx="1" presStyleCnt="3"/>
      <dgm:spPr/>
      <dgm:t>
        <a:bodyPr/>
        <a:lstStyle/>
        <a:p>
          <a:endParaRPr lang="nl-NL"/>
        </a:p>
      </dgm:t>
    </dgm:pt>
    <dgm:pt modelId="{8418594D-3BE6-4F00-9A55-1297E6E6E65C}" type="pres">
      <dgm:prSet presAssocID="{9D08E962-26C8-4B96-9AA0-E17941CCFEEE}" presName="gear3" presStyleLbl="node1" presStyleIdx="2" presStyleCnt="3"/>
      <dgm:spPr/>
      <dgm:t>
        <a:bodyPr/>
        <a:lstStyle/>
        <a:p>
          <a:endParaRPr lang="nl-NL"/>
        </a:p>
      </dgm:t>
    </dgm:pt>
    <dgm:pt modelId="{32DCEEEC-7FAC-4AAA-BB4E-6EEDC3F67F55}" type="pres">
      <dgm:prSet presAssocID="{9D08E962-26C8-4B96-9AA0-E17941CCFEE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0AE8B33-AAD1-41FB-92D4-B6524131D54F}" type="pres">
      <dgm:prSet presAssocID="{9D08E962-26C8-4B96-9AA0-E17941CCFEEE}" presName="gear3srcNode" presStyleLbl="node1" presStyleIdx="2" presStyleCnt="3"/>
      <dgm:spPr/>
      <dgm:t>
        <a:bodyPr/>
        <a:lstStyle/>
        <a:p>
          <a:endParaRPr lang="nl-NL"/>
        </a:p>
      </dgm:t>
    </dgm:pt>
    <dgm:pt modelId="{A9F7D9A5-77B0-4F9A-856D-1F0CEF7C2A9C}" type="pres">
      <dgm:prSet presAssocID="{9D08E962-26C8-4B96-9AA0-E17941CCFEEE}" presName="gear3dstNode" presStyleLbl="node1" presStyleIdx="2" presStyleCnt="3"/>
      <dgm:spPr/>
      <dgm:t>
        <a:bodyPr/>
        <a:lstStyle/>
        <a:p>
          <a:endParaRPr lang="nl-NL"/>
        </a:p>
      </dgm:t>
    </dgm:pt>
    <dgm:pt modelId="{C3E92C1E-E0E2-49A7-9595-41CB703F076E}" type="pres">
      <dgm:prSet presAssocID="{CC669197-0FC7-4A12-AB6D-A5AAAE1B888B}" presName="connector1" presStyleLbl="sibTrans2D1" presStyleIdx="0" presStyleCnt="3"/>
      <dgm:spPr/>
      <dgm:t>
        <a:bodyPr/>
        <a:lstStyle/>
        <a:p>
          <a:endParaRPr lang="nl-NL"/>
        </a:p>
      </dgm:t>
    </dgm:pt>
    <dgm:pt modelId="{9D1B9E17-6767-4081-BD2F-2D8D1C6C6A65}" type="pres">
      <dgm:prSet presAssocID="{A71BBFAF-3E78-49F8-88FA-A8AE7ADA5F51}" presName="connector2" presStyleLbl="sibTrans2D1" presStyleIdx="1" presStyleCnt="3"/>
      <dgm:spPr/>
      <dgm:t>
        <a:bodyPr/>
        <a:lstStyle/>
        <a:p>
          <a:endParaRPr lang="nl-NL"/>
        </a:p>
      </dgm:t>
    </dgm:pt>
    <dgm:pt modelId="{937CF666-4FE4-4BF6-8BE4-1949117F2673}" type="pres">
      <dgm:prSet presAssocID="{14F5587C-9FAF-4697-9908-7426F223DE58}" presName="connector3" presStyleLbl="sibTrans2D1" presStyleIdx="2" presStyleCnt="3"/>
      <dgm:spPr/>
      <dgm:t>
        <a:bodyPr/>
        <a:lstStyle/>
        <a:p>
          <a:endParaRPr lang="nl-NL"/>
        </a:p>
      </dgm:t>
    </dgm:pt>
  </dgm:ptLst>
  <dgm:cxnLst>
    <dgm:cxn modelId="{B4070A60-0298-40DB-B828-47F8BECB6C17}" srcId="{938532B2-2F32-4A95-955B-110AD62CE669}" destId="{0DA37B65-0C21-4BF9-99E5-4E2D7EE3886E}" srcOrd="1" destOrd="0" parTransId="{EDD5A4C0-95F9-4FE1-B59C-D16F4A978EB8}" sibTransId="{A71BBFAF-3E78-49F8-88FA-A8AE7ADA5F51}"/>
    <dgm:cxn modelId="{CA366BE3-55B9-40D1-87EE-C2A34C902C0D}" type="presOf" srcId="{9E00ECC3-403B-4304-9136-BE8208611552}" destId="{5768B59F-9B9F-49E3-AA80-48C0433FBF2F}" srcOrd="1" destOrd="0" presId="urn:microsoft.com/office/officeart/2005/8/layout/gear1"/>
    <dgm:cxn modelId="{694EFBC3-A5AD-4544-B40C-B96AED970466}" type="presOf" srcId="{A71BBFAF-3E78-49F8-88FA-A8AE7ADA5F51}" destId="{9D1B9E17-6767-4081-BD2F-2D8D1C6C6A65}" srcOrd="0" destOrd="0" presId="urn:microsoft.com/office/officeart/2005/8/layout/gear1"/>
    <dgm:cxn modelId="{6F1557E0-3861-4012-A166-B73510400026}" type="presOf" srcId="{9D08E962-26C8-4B96-9AA0-E17941CCFEEE}" destId="{8418594D-3BE6-4F00-9A55-1297E6E6E65C}" srcOrd="0" destOrd="0" presId="urn:microsoft.com/office/officeart/2005/8/layout/gear1"/>
    <dgm:cxn modelId="{9AFC7F16-7236-4B60-9D37-08AA27812A1C}" type="presOf" srcId="{9D08E962-26C8-4B96-9AA0-E17941CCFEEE}" destId="{A9F7D9A5-77B0-4F9A-856D-1F0CEF7C2A9C}" srcOrd="3" destOrd="0" presId="urn:microsoft.com/office/officeart/2005/8/layout/gear1"/>
    <dgm:cxn modelId="{9917CBA9-D24C-4F76-8064-FBB1486A62DF}" type="presOf" srcId="{CC669197-0FC7-4A12-AB6D-A5AAAE1B888B}" destId="{C3E92C1E-E0E2-49A7-9595-41CB703F076E}" srcOrd="0" destOrd="0" presId="urn:microsoft.com/office/officeart/2005/8/layout/gear1"/>
    <dgm:cxn modelId="{FD240640-E238-4AF6-8F56-A388A6271515}" type="presOf" srcId="{938532B2-2F32-4A95-955B-110AD62CE669}" destId="{F503ADD2-0657-4FF9-AEBB-6EBF76A49EB1}" srcOrd="0" destOrd="0" presId="urn:microsoft.com/office/officeart/2005/8/layout/gear1"/>
    <dgm:cxn modelId="{8D6EE74F-6A89-4783-87C0-F99386A67FD1}" type="presOf" srcId="{9D08E962-26C8-4B96-9AA0-E17941CCFEEE}" destId="{B0AE8B33-AAD1-41FB-92D4-B6524131D54F}" srcOrd="2" destOrd="0" presId="urn:microsoft.com/office/officeart/2005/8/layout/gear1"/>
    <dgm:cxn modelId="{01539498-6B72-47CF-981C-52B4A503E050}" type="presOf" srcId="{9E00ECC3-403B-4304-9136-BE8208611552}" destId="{A1B87147-A9D9-4128-9069-E9BA1E8E0577}" srcOrd="0" destOrd="0" presId="urn:microsoft.com/office/officeart/2005/8/layout/gear1"/>
    <dgm:cxn modelId="{C166122F-577D-421E-B9D1-27A3A9308C7E}" type="presOf" srcId="{14F5587C-9FAF-4697-9908-7426F223DE58}" destId="{937CF666-4FE4-4BF6-8BE4-1949117F2673}" srcOrd="0" destOrd="0" presId="urn:microsoft.com/office/officeart/2005/8/layout/gear1"/>
    <dgm:cxn modelId="{EFA842E2-9969-4723-841E-4BA26CEE8B72}" srcId="{938532B2-2F32-4A95-955B-110AD62CE669}" destId="{9D08E962-26C8-4B96-9AA0-E17941CCFEEE}" srcOrd="2" destOrd="0" parTransId="{5AA8FA93-CA6F-42FC-9FB8-E4D1325742CA}" sibTransId="{14F5587C-9FAF-4697-9908-7426F223DE58}"/>
    <dgm:cxn modelId="{0318C151-760D-4FEE-8260-EE3F1DEF5796}" type="presOf" srcId="{0DA37B65-0C21-4BF9-99E5-4E2D7EE3886E}" destId="{76C8665B-CC51-4E1F-B714-85BE90B18BEF}" srcOrd="0" destOrd="0" presId="urn:microsoft.com/office/officeart/2005/8/layout/gear1"/>
    <dgm:cxn modelId="{4570E3B2-EE2F-49B1-9C6F-9D219792897A}" type="presOf" srcId="{9D08E962-26C8-4B96-9AA0-E17941CCFEEE}" destId="{32DCEEEC-7FAC-4AAA-BB4E-6EEDC3F67F55}" srcOrd="1" destOrd="0" presId="urn:microsoft.com/office/officeart/2005/8/layout/gear1"/>
    <dgm:cxn modelId="{3A221958-DC81-411F-ADA1-A2ECA530B45D}" type="presOf" srcId="{0DA37B65-0C21-4BF9-99E5-4E2D7EE3886E}" destId="{8DEE7010-E712-4A8D-888D-DDCF42D6130F}" srcOrd="1" destOrd="0" presId="urn:microsoft.com/office/officeart/2005/8/layout/gear1"/>
    <dgm:cxn modelId="{944CF8D8-C415-48A9-A9FF-B49F74736802}" type="presOf" srcId="{9E00ECC3-403B-4304-9136-BE8208611552}" destId="{243389E8-E60D-4F98-831E-98B6D634AB06}" srcOrd="2" destOrd="0" presId="urn:microsoft.com/office/officeart/2005/8/layout/gear1"/>
    <dgm:cxn modelId="{BD641AF2-C980-44A8-A26C-AD890495F09B}" type="presOf" srcId="{0DA37B65-0C21-4BF9-99E5-4E2D7EE3886E}" destId="{30B12397-7C95-43A9-9141-1A2B0F37BD3C}" srcOrd="2" destOrd="0" presId="urn:microsoft.com/office/officeart/2005/8/layout/gear1"/>
    <dgm:cxn modelId="{332CBE62-87C3-480A-AC83-44A0C9629402}" srcId="{938532B2-2F32-4A95-955B-110AD62CE669}" destId="{9E00ECC3-403B-4304-9136-BE8208611552}" srcOrd="0" destOrd="0" parTransId="{9635BAE6-E483-4A39-99A7-C35D7B440452}" sibTransId="{CC669197-0FC7-4A12-AB6D-A5AAAE1B888B}"/>
    <dgm:cxn modelId="{CF908E5F-F2BC-4AAE-BDF4-08ABC17F8805}" type="presParOf" srcId="{F503ADD2-0657-4FF9-AEBB-6EBF76A49EB1}" destId="{A1B87147-A9D9-4128-9069-E9BA1E8E0577}" srcOrd="0" destOrd="0" presId="urn:microsoft.com/office/officeart/2005/8/layout/gear1"/>
    <dgm:cxn modelId="{E976DB30-6608-42FE-8077-6C5C37FCC21E}" type="presParOf" srcId="{F503ADD2-0657-4FF9-AEBB-6EBF76A49EB1}" destId="{5768B59F-9B9F-49E3-AA80-48C0433FBF2F}" srcOrd="1" destOrd="0" presId="urn:microsoft.com/office/officeart/2005/8/layout/gear1"/>
    <dgm:cxn modelId="{94FD5F71-479E-4004-8815-A038F795E81B}" type="presParOf" srcId="{F503ADD2-0657-4FF9-AEBB-6EBF76A49EB1}" destId="{243389E8-E60D-4F98-831E-98B6D634AB06}" srcOrd="2" destOrd="0" presId="urn:microsoft.com/office/officeart/2005/8/layout/gear1"/>
    <dgm:cxn modelId="{67AB69E0-4984-4194-B276-D50AD1B7FFB9}" type="presParOf" srcId="{F503ADD2-0657-4FF9-AEBB-6EBF76A49EB1}" destId="{76C8665B-CC51-4E1F-B714-85BE90B18BEF}" srcOrd="3" destOrd="0" presId="urn:microsoft.com/office/officeart/2005/8/layout/gear1"/>
    <dgm:cxn modelId="{4B200041-AA9B-4494-AE43-7566ABEB5313}" type="presParOf" srcId="{F503ADD2-0657-4FF9-AEBB-6EBF76A49EB1}" destId="{8DEE7010-E712-4A8D-888D-DDCF42D6130F}" srcOrd="4" destOrd="0" presId="urn:microsoft.com/office/officeart/2005/8/layout/gear1"/>
    <dgm:cxn modelId="{2E452C9E-8EC3-4EDB-B32A-F37532A1D6D0}" type="presParOf" srcId="{F503ADD2-0657-4FF9-AEBB-6EBF76A49EB1}" destId="{30B12397-7C95-43A9-9141-1A2B0F37BD3C}" srcOrd="5" destOrd="0" presId="urn:microsoft.com/office/officeart/2005/8/layout/gear1"/>
    <dgm:cxn modelId="{34F88663-D060-49E4-B2FC-7EDA9A7B8035}" type="presParOf" srcId="{F503ADD2-0657-4FF9-AEBB-6EBF76A49EB1}" destId="{8418594D-3BE6-4F00-9A55-1297E6E6E65C}" srcOrd="6" destOrd="0" presId="urn:microsoft.com/office/officeart/2005/8/layout/gear1"/>
    <dgm:cxn modelId="{10C7B53C-FCD6-43BA-A52A-44D67D728016}" type="presParOf" srcId="{F503ADD2-0657-4FF9-AEBB-6EBF76A49EB1}" destId="{32DCEEEC-7FAC-4AAA-BB4E-6EEDC3F67F55}" srcOrd="7" destOrd="0" presId="urn:microsoft.com/office/officeart/2005/8/layout/gear1"/>
    <dgm:cxn modelId="{D4002ECC-206D-4FEF-B992-42F8F0297E18}" type="presParOf" srcId="{F503ADD2-0657-4FF9-AEBB-6EBF76A49EB1}" destId="{B0AE8B33-AAD1-41FB-92D4-B6524131D54F}" srcOrd="8" destOrd="0" presId="urn:microsoft.com/office/officeart/2005/8/layout/gear1"/>
    <dgm:cxn modelId="{EF8BB897-2E05-4711-90C6-0E860C29EF90}" type="presParOf" srcId="{F503ADD2-0657-4FF9-AEBB-6EBF76A49EB1}" destId="{A9F7D9A5-77B0-4F9A-856D-1F0CEF7C2A9C}" srcOrd="9" destOrd="0" presId="urn:microsoft.com/office/officeart/2005/8/layout/gear1"/>
    <dgm:cxn modelId="{D45F9925-D094-4C70-AE06-77D635F8BBF1}" type="presParOf" srcId="{F503ADD2-0657-4FF9-AEBB-6EBF76A49EB1}" destId="{C3E92C1E-E0E2-49A7-9595-41CB703F076E}" srcOrd="10" destOrd="0" presId="urn:microsoft.com/office/officeart/2005/8/layout/gear1"/>
    <dgm:cxn modelId="{84D3FA81-25F5-4625-B696-96AE093243A2}" type="presParOf" srcId="{F503ADD2-0657-4FF9-AEBB-6EBF76A49EB1}" destId="{9D1B9E17-6767-4081-BD2F-2D8D1C6C6A65}" srcOrd="11" destOrd="0" presId="urn:microsoft.com/office/officeart/2005/8/layout/gear1"/>
    <dgm:cxn modelId="{0BF79BEE-8C3E-4CB6-99F7-4F7A2A390F27}" type="presParOf" srcId="{F503ADD2-0657-4FF9-AEBB-6EBF76A49EB1}" destId="{937CF666-4FE4-4BF6-8BE4-1949117F267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ADA9B8-432D-472E-B487-20E118F684F1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847EF0E4-EDAD-4171-A45C-836E53AA61A3}">
      <dgm:prSet phldrT="[Tekst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nl-NL" sz="2400" dirty="0" smtClean="0">
              <a:solidFill>
                <a:srgbClr val="FFFF00"/>
              </a:solidFill>
            </a:rPr>
            <a:t>PIMS</a:t>
          </a:r>
          <a:endParaRPr lang="nl-NL" sz="2400" dirty="0">
            <a:solidFill>
              <a:srgbClr val="FFFF00"/>
            </a:solidFill>
          </a:endParaRPr>
        </a:p>
      </dgm:t>
    </dgm:pt>
    <dgm:pt modelId="{A15ACE03-F7AC-47DF-8D7F-3412573A579A}" type="parTrans" cxnId="{61D92B33-5A53-424D-B3D6-CA5D0738BCC1}">
      <dgm:prSet/>
      <dgm:spPr/>
      <dgm:t>
        <a:bodyPr/>
        <a:lstStyle/>
        <a:p>
          <a:endParaRPr lang="nl-NL"/>
        </a:p>
      </dgm:t>
    </dgm:pt>
    <dgm:pt modelId="{C31BC14B-FDB7-4F99-8F0B-E4AB337115A6}" type="sibTrans" cxnId="{61D92B33-5A53-424D-B3D6-CA5D0738BCC1}">
      <dgm:prSet/>
      <dgm:spPr/>
      <dgm:t>
        <a:bodyPr/>
        <a:lstStyle/>
        <a:p>
          <a:endParaRPr lang="nl-NL"/>
        </a:p>
      </dgm:t>
    </dgm:pt>
    <dgm:pt modelId="{D53FCBDE-5649-4F1A-8923-3BE9BBAD9BAB}">
      <dgm:prSet phldrT="[Tekst]" custT="1"/>
      <dgm:spPr/>
      <dgm:t>
        <a:bodyPr/>
        <a:lstStyle/>
        <a:p>
          <a:r>
            <a:rPr lang="nl-NL" sz="1300" dirty="0" smtClean="0"/>
            <a:t>noodpan</a:t>
          </a:r>
          <a:endParaRPr lang="nl-NL" sz="1300" dirty="0"/>
        </a:p>
      </dgm:t>
    </dgm:pt>
    <dgm:pt modelId="{C7206076-5214-4958-96E0-AA1F9B920F50}" type="parTrans" cxnId="{77150AD3-A52C-4100-AE10-5BABC46CC60C}">
      <dgm:prSet/>
      <dgm:spPr/>
      <dgm:t>
        <a:bodyPr/>
        <a:lstStyle/>
        <a:p>
          <a:endParaRPr lang="nl-NL"/>
        </a:p>
      </dgm:t>
    </dgm:pt>
    <dgm:pt modelId="{91919187-45A4-4D6A-B2C7-BFDE3594D4D8}" type="sibTrans" cxnId="{77150AD3-A52C-4100-AE10-5BABC46CC60C}">
      <dgm:prSet/>
      <dgm:spPr/>
      <dgm:t>
        <a:bodyPr/>
        <a:lstStyle/>
        <a:p>
          <a:endParaRPr lang="nl-NL"/>
        </a:p>
      </dgm:t>
    </dgm:pt>
    <dgm:pt modelId="{3E4D0017-53AF-4E42-B25B-D179ADBCB5F3}" type="pres">
      <dgm:prSet presAssocID="{EDADA9B8-432D-472E-B487-20E118F684F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8EBA734-9146-422B-BDF5-8329E22F8DD7}" type="pres">
      <dgm:prSet presAssocID="{847EF0E4-EDAD-4171-A45C-836E53AA61A3}" presName="gear1" presStyleLbl="node1" presStyleIdx="0" presStyleCnt="2" custLinFactNeighborX="-5468" custLinFactNeighborY="17089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5EA6DD7-81CB-4CE1-96E8-CF32E28FF16D}" type="pres">
      <dgm:prSet presAssocID="{847EF0E4-EDAD-4171-A45C-836E53AA61A3}" presName="gear1srcNode" presStyleLbl="node1" presStyleIdx="0" presStyleCnt="2"/>
      <dgm:spPr/>
      <dgm:t>
        <a:bodyPr/>
        <a:lstStyle/>
        <a:p>
          <a:endParaRPr lang="nl-NL"/>
        </a:p>
      </dgm:t>
    </dgm:pt>
    <dgm:pt modelId="{6132B27B-7297-47A9-AF94-2EAEEF392423}" type="pres">
      <dgm:prSet presAssocID="{847EF0E4-EDAD-4171-A45C-836E53AA61A3}" presName="gear1dstNode" presStyleLbl="node1" presStyleIdx="0" presStyleCnt="2"/>
      <dgm:spPr/>
      <dgm:t>
        <a:bodyPr/>
        <a:lstStyle/>
        <a:p>
          <a:endParaRPr lang="nl-NL"/>
        </a:p>
      </dgm:t>
    </dgm:pt>
    <dgm:pt modelId="{2D281DA3-FDD9-42D4-88BD-FFFA1088B545}" type="pres">
      <dgm:prSet presAssocID="{D53FCBDE-5649-4F1A-8923-3BE9BBAD9BAB}" presName="gear2" presStyleLbl="node1" presStyleIdx="1" presStyleCnt="2" custScaleX="118835" custScaleY="121766" custLinFactNeighborX="6399" custLinFactNeighborY="-15249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588DC09-8C05-4216-8676-8F9307767580}" type="pres">
      <dgm:prSet presAssocID="{D53FCBDE-5649-4F1A-8923-3BE9BBAD9BAB}" presName="gear2srcNode" presStyleLbl="node1" presStyleIdx="1" presStyleCnt="2"/>
      <dgm:spPr/>
      <dgm:t>
        <a:bodyPr/>
        <a:lstStyle/>
        <a:p>
          <a:endParaRPr lang="nl-NL"/>
        </a:p>
      </dgm:t>
    </dgm:pt>
    <dgm:pt modelId="{675F2431-8194-4100-B0D2-7E8931BBF00C}" type="pres">
      <dgm:prSet presAssocID="{D53FCBDE-5649-4F1A-8923-3BE9BBAD9BAB}" presName="gear2dstNode" presStyleLbl="node1" presStyleIdx="1" presStyleCnt="2"/>
      <dgm:spPr/>
      <dgm:t>
        <a:bodyPr/>
        <a:lstStyle/>
        <a:p>
          <a:endParaRPr lang="nl-NL"/>
        </a:p>
      </dgm:t>
    </dgm:pt>
    <dgm:pt modelId="{B7509FE6-4E60-4825-A368-93DFCCD41D16}" type="pres">
      <dgm:prSet presAssocID="{C31BC14B-FDB7-4F99-8F0B-E4AB337115A6}" presName="connector1" presStyleLbl="sibTrans2D1" presStyleIdx="0" presStyleCnt="2"/>
      <dgm:spPr/>
      <dgm:t>
        <a:bodyPr/>
        <a:lstStyle/>
        <a:p>
          <a:endParaRPr lang="nl-NL"/>
        </a:p>
      </dgm:t>
    </dgm:pt>
    <dgm:pt modelId="{F17AB58D-0988-44F9-8B7C-6F0BEE4B5285}" type="pres">
      <dgm:prSet presAssocID="{91919187-45A4-4D6A-B2C7-BFDE3594D4D8}" presName="connector2" presStyleLbl="sibTrans2D1" presStyleIdx="1" presStyleCnt="2"/>
      <dgm:spPr/>
      <dgm:t>
        <a:bodyPr/>
        <a:lstStyle/>
        <a:p>
          <a:endParaRPr lang="nl-NL"/>
        </a:p>
      </dgm:t>
    </dgm:pt>
  </dgm:ptLst>
  <dgm:cxnLst>
    <dgm:cxn modelId="{3BDF1853-1C40-4DFD-AC3B-8079952FDD03}" type="presOf" srcId="{D53FCBDE-5649-4F1A-8923-3BE9BBAD9BAB}" destId="{2D281DA3-FDD9-42D4-88BD-FFFA1088B545}" srcOrd="0" destOrd="0" presId="urn:microsoft.com/office/officeart/2005/8/layout/gear1"/>
    <dgm:cxn modelId="{BF6F18F2-1338-42EB-87CF-12B982290404}" type="presOf" srcId="{847EF0E4-EDAD-4171-A45C-836E53AA61A3}" destId="{6132B27B-7297-47A9-AF94-2EAEEF392423}" srcOrd="2" destOrd="0" presId="urn:microsoft.com/office/officeart/2005/8/layout/gear1"/>
    <dgm:cxn modelId="{27D9549A-136E-4117-8022-A5357C23F57A}" type="presOf" srcId="{847EF0E4-EDAD-4171-A45C-836E53AA61A3}" destId="{D8EBA734-9146-422B-BDF5-8329E22F8DD7}" srcOrd="0" destOrd="0" presId="urn:microsoft.com/office/officeart/2005/8/layout/gear1"/>
    <dgm:cxn modelId="{ED5F8C3E-9D9D-4257-A980-58C0AF787D48}" type="presOf" srcId="{C31BC14B-FDB7-4F99-8F0B-E4AB337115A6}" destId="{B7509FE6-4E60-4825-A368-93DFCCD41D16}" srcOrd="0" destOrd="0" presId="urn:microsoft.com/office/officeart/2005/8/layout/gear1"/>
    <dgm:cxn modelId="{77150AD3-A52C-4100-AE10-5BABC46CC60C}" srcId="{EDADA9B8-432D-472E-B487-20E118F684F1}" destId="{D53FCBDE-5649-4F1A-8923-3BE9BBAD9BAB}" srcOrd="1" destOrd="0" parTransId="{C7206076-5214-4958-96E0-AA1F9B920F50}" sibTransId="{91919187-45A4-4D6A-B2C7-BFDE3594D4D8}"/>
    <dgm:cxn modelId="{2A8BCAAB-82AD-436C-A5C6-2E3EAD98D798}" type="presOf" srcId="{D53FCBDE-5649-4F1A-8923-3BE9BBAD9BAB}" destId="{675F2431-8194-4100-B0D2-7E8931BBF00C}" srcOrd="2" destOrd="0" presId="urn:microsoft.com/office/officeart/2005/8/layout/gear1"/>
    <dgm:cxn modelId="{75CCEB10-AB9F-4A7F-8C90-F4ADAD401489}" type="presOf" srcId="{EDADA9B8-432D-472E-B487-20E118F684F1}" destId="{3E4D0017-53AF-4E42-B25B-D179ADBCB5F3}" srcOrd="0" destOrd="0" presId="urn:microsoft.com/office/officeart/2005/8/layout/gear1"/>
    <dgm:cxn modelId="{61D92B33-5A53-424D-B3D6-CA5D0738BCC1}" srcId="{EDADA9B8-432D-472E-B487-20E118F684F1}" destId="{847EF0E4-EDAD-4171-A45C-836E53AA61A3}" srcOrd="0" destOrd="0" parTransId="{A15ACE03-F7AC-47DF-8D7F-3412573A579A}" sibTransId="{C31BC14B-FDB7-4F99-8F0B-E4AB337115A6}"/>
    <dgm:cxn modelId="{7EEA7A33-265B-4552-8C35-484B7A7DB1F6}" type="presOf" srcId="{91919187-45A4-4D6A-B2C7-BFDE3594D4D8}" destId="{F17AB58D-0988-44F9-8B7C-6F0BEE4B5285}" srcOrd="0" destOrd="0" presId="urn:microsoft.com/office/officeart/2005/8/layout/gear1"/>
    <dgm:cxn modelId="{1803BF39-C736-4DC2-98DB-9F6BC7A3D5AE}" type="presOf" srcId="{847EF0E4-EDAD-4171-A45C-836E53AA61A3}" destId="{15EA6DD7-81CB-4CE1-96E8-CF32E28FF16D}" srcOrd="1" destOrd="0" presId="urn:microsoft.com/office/officeart/2005/8/layout/gear1"/>
    <dgm:cxn modelId="{99E495DE-FBA4-4346-ADD0-4FBBBB847170}" type="presOf" srcId="{D53FCBDE-5649-4F1A-8923-3BE9BBAD9BAB}" destId="{6588DC09-8C05-4216-8676-8F9307767580}" srcOrd="1" destOrd="0" presId="urn:microsoft.com/office/officeart/2005/8/layout/gear1"/>
    <dgm:cxn modelId="{E1627362-26FF-4DA4-8953-01CF5DDE75A2}" type="presParOf" srcId="{3E4D0017-53AF-4E42-B25B-D179ADBCB5F3}" destId="{D8EBA734-9146-422B-BDF5-8329E22F8DD7}" srcOrd="0" destOrd="0" presId="urn:microsoft.com/office/officeart/2005/8/layout/gear1"/>
    <dgm:cxn modelId="{F928622F-1C01-4599-A3C3-4FFD74A1A827}" type="presParOf" srcId="{3E4D0017-53AF-4E42-B25B-D179ADBCB5F3}" destId="{15EA6DD7-81CB-4CE1-96E8-CF32E28FF16D}" srcOrd="1" destOrd="0" presId="urn:microsoft.com/office/officeart/2005/8/layout/gear1"/>
    <dgm:cxn modelId="{A2A7FE09-F77D-4E78-975E-E128AEACDDCF}" type="presParOf" srcId="{3E4D0017-53AF-4E42-B25B-D179ADBCB5F3}" destId="{6132B27B-7297-47A9-AF94-2EAEEF392423}" srcOrd="2" destOrd="0" presId="urn:microsoft.com/office/officeart/2005/8/layout/gear1"/>
    <dgm:cxn modelId="{0CA0301A-29DD-4618-AB29-5606C09C9958}" type="presParOf" srcId="{3E4D0017-53AF-4E42-B25B-D179ADBCB5F3}" destId="{2D281DA3-FDD9-42D4-88BD-FFFA1088B545}" srcOrd="3" destOrd="0" presId="urn:microsoft.com/office/officeart/2005/8/layout/gear1"/>
    <dgm:cxn modelId="{6FA6B98D-81C7-4464-93B3-542F1EB4272B}" type="presParOf" srcId="{3E4D0017-53AF-4E42-B25B-D179ADBCB5F3}" destId="{6588DC09-8C05-4216-8676-8F9307767580}" srcOrd="4" destOrd="0" presId="urn:microsoft.com/office/officeart/2005/8/layout/gear1"/>
    <dgm:cxn modelId="{ECAA1DC3-6057-4F28-B4A4-343B675F9206}" type="presParOf" srcId="{3E4D0017-53AF-4E42-B25B-D179ADBCB5F3}" destId="{675F2431-8194-4100-B0D2-7E8931BBF00C}" srcOrd="5" destOrd="0" presId="urn:microsoft.com/office/officeart/2005/8/layout/gear1"/>
    <dgm:cxn modelId="{240368EA-3E0B-47EA-A1AF-27EC9727798A}" type="presParOf" srcId="{3E4D0017-53AF-4E42-B25B-D179ADBCB5F3}" destId="{B7509FE6-4E60-4825-A368-93DFCCD41D16}" srcOrd="6" destOrd="0" presId="urn:microsoft.com/office/officeart/2005/8/layout/gear1"/>
    <dgm:cxn modelId="{233DF616-2DA0-4AFF-8382-AD4835E40A38}" type="presParOf" srcId="{3E4D0017-53AF-4E42-B25B-D179ADBCB5F3}" destId="{F17AB58D-0988-44F9-8B7C-6F0BEE4B5285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4AFF2A-AC69-4A98-A598-C9CD1D60404A}">
      <dsp:nvSpPr>
        <dsp:cNvPr id="0" name=""/>
        <dsp:cNvSpPr/>
      </dsp:nvSpPr>
      <dsp:spPr>
        <a:xfrm>
          <a:off x="3777367" y="693680"/>
          <a:ext cx="163034" cy="670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0916"/>
              </a:lnTo>
              <a:lnTo>
                <a:pt x="163034" y="6709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5AF60-F399-42AD-A023-C53100FCC934}">
      <dsp:nvSpPr>
        <dsp:cNvPr id="0" name=""/>
        <dsp:cNvSpPr/>
      </dsp:nvSpPr>
      <dsp:spPr>
        <a:xfrm>
          <a:off x="3666898" y="693680"/>
          <a:ext cx="110469" cy="670916"/>
        </a:xfrm>
        <a:custGeom>
          <a:avLst/>
          <a:gdLst/>
          <a:ahLst/>
          <a:cxnLst/>
          <a:rect l="0" t="0" r="0" b="0"/>
          <a:pathLst>
            <a:path>
              <a:moveTo>
                <a:pt x="110469" y="0"/>
              </a:moveTo>
              <a:lnTo>
                <a:pt x="110469" y="670916"/>
              </a:lnTo>
              <a:lnTo>
                <a:pt x="0" y="6709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66FB82-7500-4762-8528-B2CC11DD0180}">
      <dsp:nvSpPr>
        <dsp:cNvPr id="0" name=""/>
        <dsp:cNvSpPr/>
      </dsp:nvSpPr>
      <dsp:spPr>
        <a:xfrm>
          <a:off x="3777367" y="693680"/>
          <a:ext cx="3178083" cy="1270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3267"/>
              </a:lnTo>
              <a:lnTo>
                <a:pt x="3178083" y="1133267"/>
              </a:lnTo>
              <a:lnTo>
                <a:pt x="3178083" y="1270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C1AFB8-86C9-443E-B22D-5A6574DB3505}">
      <dsp:nvSpPr>
        <dsp:cNvPr id="0" name=""/>
        <dsp:cNvSpPr/>
      </dsp:nvSpPr>
      <dsp:spPr>
        <a:xfrm>
          <a:off x="4871290" y="3399898"/>
          <a:ext cx="347766" cy="4751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5153"/>
              </a:lnTo>
              <a:lnTo>
                <a:pt x="347766" y="4751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0302AD-8E2B-4B7F-9704-57E199534D76}">
      <dsp:nvSpPr>
        <dsp:cNvPr id="0" name=""/>
        <dsp:cNvSpPr/>
      </dsp:nvSpPr>
      <dsp:spPr>
        <a:xfrm>
          <a:off x="5333830" y="2614898"/>
          <a:ext cx="91440" cy="1338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58418" y="0"/>
              </a:lnTo>
              <a:lnTo>
                <a:pt x="58418" y="1338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D5411-E08D-4019-8FC4-DFCEAE31D34C}">
      <dsp:nvSpPr>
        <dsp:cNvPr id="0" name=""/>
        <dsp:cNvSpPr/>
      </dsp:nvSpPr>
      <dsp:spPr>
        <a:xfrm>
          <a:off x="3777367" y="693680"/>
          <a:ext cx="1602183" cy="1270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3267"/>
              </a:lnTo>
              <a:lnTo>
                <a:pt x="1602183" y="1133267"/>
              </a:lnTo>
              <a:lnTo>
                <a:pt x="1602183" y="1270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0D1207-A4EE-4569-81AC-11DEC03C4744}">
      <dsp:nvSpPr>
        <dsp:cNvPr id="0" name=""/>
        <dsp:cNvSpPr/>
      </dsp:nvSpPr>
      <dsp:spPr>
        <a:xfrm>
          <a:off x="3731647" y="693680"/>
          <a:ext cx="91440" cy="12700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33267"/>
              </a:lnTo>
              <a:lnTo>
                <a:pt x="59304" y="1133267"/>
              </a:lnTo>
              <a:lnTo>
                <a:pt x="59304" y="1270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C694F6-B207-4332-B06B-C0903F379FD3}">
      <dsp:nvSpPr>
        <dsp:cNvPr id="0" name=""/>
        <dsp:cNvSpPr/>
      </dsp:nvSpPr>
      <dsp:spPr>
        <a:xfrm>
          <a:off x="2227749" y="693680"/>
          <a:ext cx="1549618" cy="1270019"/>
        </a:xfrm>
        <a:custGeom>
          <a:avLst/>
          <a:gdLst/>
          <a:ahLst/>
          <a:cxnLst/>
          <a:rect l="0" t="0" r="0" b="0"/>
          <a:pathLst>
            <a:path>
              <a:moveTo>
                <a:pt x="1549618" y="0"/>
              </a:moveTo>
              <a:lnTo>
                <a:pt x="1549618" y="1133267"/>
              </a:lnTo>
              <a:lnTo>
                <a:pt x="0" y="1133267"/>
              </a:lnTo>
              <a:lnTo>
                <a:pt x="0" y="1270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47CF6-4495-45B4-B051-B11D7F78824E}">
      <dsp:nvSpPr>
        <dsp:cNvPr id="0" name=""/>
        <dsp:cNvSpPr/>
      </dsp:nvSpPr>
      <dsp:spPr>
        <a:xfrm>
          <a:off x="715353" y="693680"/>
          <a:ext cx="3062014" cy="1270019"/>
        </a:xfrm>
        <a:custGeom>
          <a:avLst/>
          <a:gdLst/>
          <a:ahLst/>
          <a:cxnLst/>
          <a:rect l="0" t="0" r="0" b="0"/>
          <a:pathLst>
            <a:path>
              <a:moveTo>
                <a:pt x="3062014" y="0"/>
              </a:moveTo>
              <a:lnTo>
                <a:pt x="3062014" y="1133267"/>
              </a:lnTo>
              <a:lnTo>
                <a:pt x="0" y="1133267"/>
              </a:lnTo>
              <a:lnTo>
                <a:pt x="0" y="1270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0ACA55-5417-47DB-B363-9E7526DA9C9C}">
      <dsp:nvSpPr>
        <dsp:cNvPr id="0" name=""/>
        <dsp:cNvSpPr/>
      </dsp:nvSpPr>
      <dsp:spPr>
        <a:xfrm>
          <a:off x="3126168" y="42481"/>
          <a:ext cx="1302397" cy="651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000" kern="1200" dirty="0" smtClean="0"/>
            <a:t>IG</a:t>
          </a:r>
          <a:endParaRPr lang="nl-NL" sz="1000" kern="1200" dirty="0"/>
        </a:p>
      </dsp:txBody>
      <dsp:txXfrm>
        <a:off x="3126168" y="42481"/>
        <a:ext cx="1302397" cy="651198"/>
      </dsp:txXfrm>
    </dsp:sp>
    <dsp:sp modelId="{58371828-3C1D-46DF-BFB0-0D7C6F82D8BE}">
      <dsp:nvSpPr>
        <dsp:cNvPr id="0" name=""/>
        <dsp:cNvSpPr/>
      </dsp:nvSpPr>
      <dsp:spPr>
        <a:xfrm>
          <a:off x="64154" y="1963699"/>
          <a:ext cx="1302397" cy="651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000" kern="1200" dirty="0" smtClean="0"/>
            <a:t>Rail- en wegvervoer</a:t>
          </a:r>
          <a:endParaRPr lang="nl-NL" sz="1000" kern="1200" dirty="0"/>
        </a:p>
      </dsp:txBody>
      <dsp:txXfrm>
        <a:off x="64154" y="1963699"/>
        <a:ext cx="1302397" cy="651198"/>
      </dsp:txXfrm>
    </dsp:sp>
    <dsp:sp modelId="{8D224AFD-BEA4-4855-8CF8-532C41F3AD82}">
      <dsp:nvSpPr>
        <dsp:cNvPr id="0" name=""/>
        <dsp:cNvSpPr/>
      </dsp:nvSpPr>
      <dsp:spPr>
        <a:xfrm>
          <a:off x="1576550" y="1963699"/>
          <a:ext cx="1302397" cy="651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000" kern="1200" dirty="0" smtClean="0"/>
            <a:t>Scheepvaart</a:t>
          </a:r>
          <a:endParaRPr lang="nl-NL" sz="1000" kern="1200" dirty="0"/>
        </a:p>
      </dsp:txBody>
      <dsp:txXfrm>
        <a:off x="1576550" y="1963699"/>
        <a:ext cx="1302397" cy="651198"/>
      </dsp:txXfrm>
    </dsp:sp>
    <dsp:sp modelId="{0997C755-28B0-4552-9A62-A8F4754CA0CE}">
      <dsp:nvSpPr>
        <dsp:cNvPr id="0" name=""/>
        <dsp:cNvSpPr/>
      </dsp:nvSpPr>
      <dsp:spPr>
        <a:xfrm>
          <a:off x="3139753" y="1963699"/>
          <a:ext cx="1302397" cy="651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000" kern="1200" dirty="0" smtClean="0"/>
            <a:t>Luchtvaart</a:t>
          </a:r>
          <a:endParaRPr lang="nl-NL" sz="1000" kern="1200" dirty="0"/>
        </a:p>
      </dsp:txBody>
      <dsp:txXfrm>
        <a:off x="3139753" y="1963699"/>
        <a:ext cx="1302397" cy="651198"/>
      </dsp:txXfrm>
    </dsp:sp>
    <dsp:sp modelId="{3F21D113-2136-448F-9F16-40E279F19A74}">
      <dsp:nvSpPr>
        <dsp:cNvPr id="0" name=""/>
        <dsp:cNvSpPr/>
      </dsp:nvSpPr>
      <dsp:spPr>
        <a:xfrm>
          <a:off x="4728352" y="1963699"/>
          <a:ext cx="1302397" cy="651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000" kern="1200" dirty="0" smtClean="0"/>
            <a:t>Afval, Industrie en Bedrijven</a:t>
          </a:r>
          <a:endParaRPr lang="nl-NL" sz="1000" kern="1200" dirty="0"/>
        </a:p>
      </dsp:txBody>
      <dsp:txXfrm>
        <a:off x="4728352" y="1963699"/>
        <a:ext cx="1302397" cy="651198"/>
      </dsp:txXfrm>
    </dsp:sp>
    <dsp:sp modelId="{BD9F3DF7-FC99-40EC-8AE6-2822BEEF207C}">
      <dsp:nvSpPr>
        <dsp:cNvPr id="0" name=""/>
        <dsp:cNvSpPr/>
      </dsp:nvSpPr>
      <dsp:spPr>
        <a:xfrm>
          <a:off x="4741050" y="2748700"/>
          <a:ext cx="1302397" cy="651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000" kern="1200" dirty="0" smtClean="0"/>
            <a:t>Handhaving Risicovolle bedrijven</a:t>
          </a:r>
          <a:endParaRPr lang="nl-NL" sz="1000" kern="1200" dirty="0"/>
        </a:p>
      </dsp:txBody>
      <dsp:txXfrm>
        <a:off x="4741050" y="2748700"/>
        <a:ext cx="1302397" cy="651198"/>
      </dsp:txXfrm>
    </dsp:sp>
    <dsp:sp modelId="{573A227C-D22E-4652-BF63-DD9887C99F55}">
      <dsp:nvSpPr>
        <dsp:cNvPr id="0" name=""/>
        <dsp:cNvSpPr/>
      </dsp:nvSpPr>
      <dsp:spPr>
        <a:xfrm>
          <a:off x="5219056" y="3571802"/>
          <a:ext cx="1292707" cy="606500"/>
        </a:xfrm>
        <a:prstGeom prst="rect">
          <a:avLst/>
        </a:prstGeom>
        <a:solidFill>
          <a:schemeClr val="tx2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000" kern="1200" dirty="0" smtClean="0">
              <a:solidFill>
                <a:srgbClr val="0E4A10"/>
              </a:solidFill>
            </a:rPr>
            <a:t>Team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000" kern="1200" dirty="0" smtClean="0">
              <a:solidFill>
                <a:srgbClr val="0E4A10"/>
              </a:solidFill>
            </a:rPr>
            <a:t>Buisleidingen  Toezicht (</a:t>
          </a:r>
          <a:r>
            <a:rPr lang="nl-NL" sz="1000" kern="1200" dirty="0" err="1" smtClean="0">
              <a:solidFill>
                <a:srgbClr val="0E4A10"/>
              </a:solidFill>
            </a:rPr>
            <a:t>BLT</a:t>
          </a:r>
          <a:r>
            <a:rPr lang="nl-NL" sz="1000" kern="1200" dirty="0" smtClean="0">
              <a:solidFill>
                <a:srgbClr val="0E4A10"/>
              </a:solidFill>
            </a:rPr>
            <a:t>)</a:t>
          </a:r>
          <a:endParaRPr lang="nl-NL" sz="1000" kern="1200" dirty="0">
            <a:solidFill>
              <a:srgbClr val="0E4A10"/>
            </a:solidFill>
          </a:endParaRPr>
        </a:p>
      </dsp:txBody>
      <dsp:txXfrm>
        <a:off x="5219056" y="3571802"/>
        <a:ext cx="1292707" cy="606500"/>
      </dsp:txXfrm>
    </dsp:sp>
    <dsp:sp modelId="{F0A3AC1E-7A0A-4470-8923-B977E61E8A57}">
      <dsp:nvSpPr>
        <dsp:cNvPr id="0" name=""/>
        <dsp:cNvSpPr/>
      </dsp:nvSpPr>
      <dsp:spPr>
        <a:xfrm>
          <a:off x="6304252" y="1963699"/>
          <a:ext cx="1302397" cy="651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000" kern="1200" dirty="0" smtClean="0"/>
            <a:t>Autoriteit Woningcorporaties</a:t>
          </a:r>
          <a:endParaRPr lang="nl-NL" sz="1000" kern="1200" dirty="0"/>
        </a:p>
      </dsp:txBody>
      <dsp:txXfrm>
        <a:off x="6304252" y="1963699"/>
        <a:ext cx="1302397" cy="651198"/>
      </dsp:txXfrm>
    </dsp:sp>
    <dsp:sp modelId="{35C61095-DD18-4124-A146-6FE8BE7BDD17}">
      <dsp:nvSpPr>
        <dsp:cNvPr id="0" name=""/>
        <dsp:cNvSpPr/>
      </dsp:nvSpPr>
      <dsp:spPr>
        <a:xfrm>
          <a:off x="2364501" y="1038997"/>
          <a:ext cx="1302397" cy="651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000" kern="1200" dirty="0" smtClean="0"/>
            <a:t>Bedrijfsvoering</a:t>
          </a:r>
          <a:endParaRPr lang="nl-NL" sz="1000" kern="1200" dirty="0"/>
        </a:p>
      </dsp:txBody>
      <dsp:txXfrm>
        <a:off x="2364501" y="1038997"/>
        <a:ext cx="1302397" cy="651198"/>
      </dsp:txXfrm>
    </dsp:sp>
    <dsp:sp modelId="{6723508E-5FEB-4704-9876-842364FC0C53}">
      <dsp:nvSpPr>
        <dsp:cNvPr id="0" name=""/>
        <dsp:cNvSpPr/>
      </dsp:nvSpPr>
      <dsp:spPr>
        <a:xfrm>
          <a:off x="3940401" y="1038997"/>
          <a:ext cx="1302397" cy="651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000" kern="1200" dirty="0" smtClean="0"/>
            <a:t>Handhavingsbeleid </a:t>
          </a:r>
          <a:endParaRPr lang="nl-NL" sz="1000" kern="1200" dirty="0"/>
        </a:p>
      </dsp:txBody>
      <dsp:txXfrm>
        <a:off x="3940401" y="1038997"/>
        <a:ext cx="1302397" cy="65119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8A6E8C-3615-4ECF-9B37-B07FA904E21F}">
      <dsp:nvSpPr>
        <dsp:cNvPr id="0" name=""/>
        <dsp:cNvSpPr/>
      </dsp:nvSpPr>
      <dsp:spPr>
        <a:xfrm>
          <a:off x="2629249" y="1812356"/>
          <a:ext cx="1981592" cy="19166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b="1" kern="1200" dirty="0" smtClean="0"/>
            <a:t>Externe</a:t>
          </a:r>
          <a:r>
            <a:rPr lang="nl-NL" sz="1900" kern="1200" dirty="0" smtClean="0"/>
            <a:t> </a:t>
          </a:r>
          <a:r>
            <a:rPr lang="nl-NL" sz="1900" b="1" kern="1200" dirty="0" smtClean="0"/>
            <a:t>veiligheid</a:t>
          </a:r>
          <a:endParaRPr lang="nl-NL" sz="1900" b="1" kern="1200" dirty="0"/>
        </a:p>
      </dsp:txBody>
      <dsp:txXfrm>
        <a:off x="2629249" y="1812356"/>
        <a:ext cx="1981592" cy="1916653"/>
      </dsp:txXfrm>
    </dsp:sp>
    <dsp:sp modelId="{815972E9-CF47-43C1-8314-F6484638B1E2}">
      <dsp:nvSpPr>
        <dsp:cNvPr id="0" name=""/>
        <dsp:cNvSpPr/>
      </dsp:nvSpPr>
      <dsp:spPr>
        <a:xfrm rot="11533815">
          <a:off x="1206425" y="2128400"/>
          <a:ext cx="1479936" cy="576385"/>
        </a:xfrm>
        <a:prstGeom prst="leftArrow">
          <a:avLst>
            <a:gd name="adj1" fmla="val 60000"/>
            <a:gd name="adj2" fmla="val 50000"/>
          </a:avLst>
        </a:prstGeom>
        <a:solidFill>
          <a:srgbClr val="0E4A10"/>
        </a:solidFill>
        <a:ln>
          <a:solidFill>
            <a:srgbClr val="0E4A1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12B91-9427-44B5-AC5A-C21D828B1E7B}">
      <dsp:nvSpPr>
        <dsp:cNvPr id="0" name=""/>
        <dsp:cNvSpPr/>
      </dsp:nvSpPr>
      <dsp:spPr>
        <a:xfrm>
          <a:off x="0" y="1619773"/>
          <a:ext cx="2245405" cy="1219170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kern="1200" dirty="0" smtClean="0"/>
            <a:t>gemeenten en   provincies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 smtClean="0"/>
            <a:t>(ruimtelijke ordening)</a:t>
          </a:r>
          <a:endParaRPr lang="nl-NL" sz="1400" kern="1200" dirty="0"/>
        </a:p>
      </dsp:txBody>
      <dsp:txXfrm>
        <a:off x="0" y="1619773"/>
        <a:ext cx="2245405" cy="1219170"/>
      </dsp:txXfrm>
    </dsp:sp>
    <dsp:sp modelId="{6ADA5A22-8A43-4BA8-A687-619FCA08340E}">
      <dsp:nvSpPr>
        <dsp:cNvPr id="0" name=""/>
        <dsp:cNvSpPr/>
      </dsp:nvSpPr>
      <dsp:spPr>
        <a:xfrm rot="19376198">
          <a:off x="4269286" y="1476303"/>
          <a:ext cx="1418827" cy="576385"/>
        </a:xfrm>
        <a:prstGeom prst="leftArrow">
          <a:avLst>
            <a:gd name="adj1" fmla="val 60000"/>
            <a:gd name="adj2" fmla="val 50000"/>
          </a:avLst>
        </a:prstGeom>
        <a:solidFill>
          <a:srgbClr val="0E4A10"/>
        </a:solidFill>
        <a:ln>
          <a:solidFill>
            <a:srgbClr val="0E4A1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2B848-6C8E-4B45-8FD7-4902A41D7F97}">
      <dsp:nvSpPr>
        <dsp:cNvPr id="0" name=""/>
        <dsp:cNvSpPr/>
      </dsp:nvSpPr>
      <dsp:spPr>
        <a:xfrm>
          <a:off x="5042667" y="834756"/>
          <a:ext cx="1112731" cy="882438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kern="1200" dirty="0" err="1" smtClean="0"/>
            <a:t>VELIN</a:t>
          </a:r>
          <a:endParaRPr lang="nl-NL" sz="1800" kern="1200" dirty="0"/>
        </a:p>
      </dsp:txBody>
      <dsp:txXfrm>
        <a:off x="5042667" y="834756"/>
        <a:ext cx="1112731" cy="882438"/>
      </dsp:txXfrm>
    </dsp:sp>
    <dsp:sp modelId="{B1725A7B-55D8-4C89-AC9B-7032BCC3D608}">
      <dsp:nvSpPr>
        <dsp:cNvPr id="0" name=""/>
        <dsp:cNvSpPr/>
      </dsp:nvSpPr>
      <dsp:spPr>
        <a:xfrm rot="50865">
          <a:off x="4548712" y="2546066"/>
          <a:ext cx="1925289" cy="576385"/>
        </a:xfrm>
        <a:prstGeom prst="leftArrow">
          <a:avLst>
            <a:gd name="adj1" fmla="val 60000"/>
            <a:gd name="adj2" fmla="val 50000"/>
          </a:avLst>
        </a:prstGeom>
        <a:solidFill>
          <a:srgbClr val="0E4A1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2E6209-5B23-46CF-AB30-AE6AB65F0ACE}">
      <dsp:nvSpPr>
        <dsp:cNvPr id="0" name=""/>
        <dsp:cNvSpPr/>
      </dsp:nvSpPr>
      <dsp:spPr>
        <a:xfrm>
          <a:off x="5323322" y="2182423"/>
          <a:ext cx="2649048" cy="1266126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kern="1200" dirty="0" smtClean="0"/>
            <a:t>toezichthouders </a:t>
          </a:r>
          <a:r>
            <a:rPr lang="nl-NL" sz="1800" kern="1200" dirty="0" err="1" smtClean="0"/>
            <a:t>Wm</a:t>
          </a:r>
          <a:endParaRPr lang="nl-NL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 smtClean="0"/>
            <a:t>(Gas- en  Mijnbouwwet, Registratiebesluit,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400" kern="1200" dirty="0" err="1" smtClean="0"/>
            <a:t>WION</a:t>
          </a:r>
          <a:r>
            <a:rPr lang="nl-NL" sz="1400" kern="1200" dirty="0" smtClean="0"/>
            <a:t> enz.)</a:t>
          </a:r>
          <a:endParaRPr lang="nl-NL" sz="1400" kern="1200" dirty="0"/>
        </a:p>
      </dsp:txBody>
      <dsp:txXfrm>
        <a:off x="5323322" y="2182423"/>
        <a:ext cx="2649048" cy="1266126"/>
      </dsp:txXfrm>
    </dsp:sp>
    <dsp:sp modelId="{0A23EF51-BED6-4768-9D2F-D8063E03C375}">
      <dsp:nvSpPr>
        <dsp:cNvPr id="0" name=""/>
        <dsp:cNvSpPr/>
      </dsp:nvSpPr>
      <dsp:spPr>
        <a:xfrm rot="16117004">
          <a:off x="3123171" y="1117889"/>
          <a:ext cx="928783" cy="576385"/>
        </a:xfrm>
        <a:prstGeom prst="leftArrow">
          <a:avLst>
            <a:gd name="adj1" fmla="val 60000"/>
            <a:gd name="adj2" fmla="val 50000"/>
          </a:avLst>
        </a:prstGeom>
        <a:solidFill>
          <a:srgbClr val="0E4A10"/>
        </a:solidFill>
        <a:ln>
          <a:solidFill>
            <a:srgbClr val="0E4A1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A4E5E-097F-4278-BDEC-A0E8E81B9210}">
      <dsp:nvSpPr>
        <dsp:cNvPr id="0" name=""/>
        <dsp:cNvSpPr/>
      </dsp:nvSpPr>
      <dsp:spPr>
        <a:xfrm>
          <a:off x="2346271" y="307091"/>
          <a:ext cx="2453826" cy="1045947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Exploitanten</a:t>
          </a:r>
          <a:endParaRPr lang="nl-NL" sz="1800" kern="1200" dirty="0"/>
        </a:p>
      </dsp:txBody>
      <dsp:txXfrm>
        <a:off x="2346271" y="307091"/>
        <a:ext cx="2453826" cy="104594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B87147-A9D9-4128-9069-E9BA1E8E0577}">
      <dsp:nvSpPr>
        <dsp:cNvPr id="0" name=""/>
        <dsp:cNvSpPr/>
      </dsp:nvSpPr>
      <dsp:spPr>
        <a:xfrm>
          <a:off x="2418873" y="2175986"/>
          <a:ext cx="2659538" cy="2659538"/>
        </a:xfrm>
        <a:prstGeom prst="gear9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5500" kern="1200" dirty="0" smtClean="0">
              <a:solidFill>
                <a:srgbClr val="FF0000"/>
              </a:solidFill>
            </a:rPr>
            <a:t>VBS</a:t>
          </a:r>
          <a:endParaRPr lang="nl-NL" sz="5500" kern="1200" dirty="0">
            <a:solidFill>
              <a:srgbClr val="FF0000"/>
            </a:solidFill>
          </a:endParaRPr>
        </a:p>
      </dsp:txBody>
      <dsp:txXfrm>
        <a:off x="2418873" y="2175986"/>
        <a:ext cx="2659538" cy="2659538"/>
      </dsp:txXfrm>
    </dsp:sp>
    <dsp:sp modelId="{76C8665B-CC51-4E1F-B714-85BE90B18BEF}">
      <dsp:nvSpPr>
        <dsp:cNvPr id="0" name=""/>
        <dsp:cNvSpPr/>
      </dsp:nvSpPr>
      <dsp:spPr>
        <a:xfrm>
          <a:off x="871505" y="1547368"/>
          <a:ext cx="1934210" cy="1934210"/>
        </a:xfrm>
        <a:prstGeom prst="gear6">
          <a:avLst/>
        </a:prstGeom>
        <a:solidFill>
          <a:srgbClr val="FFC0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>
              <a:solidFill>
                <a:srgbClr val="0E4A10"/>
              </a:solidFill>
            </a:rPr>
            <a:t>QRA</a:t>
          </a:r>
          <a:endParaRPr lang="nl-NL" sz="2400" kern="1200" dirty="0">
            <a:solidFill>
              <a:srgbClr val="0E4A10"/>
            </a:solidFill>
          </a:endParaRPr>
        </a:p>
      </dsp:txBody>
      <dsp:txXfrm>
        <a:off x="871505" y="1547368"/>
        <a:ext cx="1934210" cy="1934210"/>
      </dsp:txXfrm>
    </dsp:sp>
    <dsp:sp modelId="{8418594D-3BE6-4F00-9A55-1297E6E6E65C}">
      <dsp:nvSpPr>
        <dsp:cNvPr id="0" name=""/>
        <dsp:cNvSpPr/>
      </dsp:nvSpPr>
      <dsp:spPr>
        <a:xfrm rot="20700000">
          <a:off x="1954860" y="212960"/>
          <a:ext cx="1895131" cy="1895131"/>
        </a:xfrm>
        <a:prstGeom prst="gear6">
          <a:avLst/>
        </a:prstGeom>
        <a:solidFill>
          <a:srgbClr val="0070C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>
              <a:solidFill>
                <a:srgbClr val="FFFF00"/>
              </a:solidFill>
            </a:rPr>
            <a:t>RIE</a:t>
          </a:r>
          <a:endParaRPr lang="nl-NL" sz="2400" kern="1200" dirty="0">
            <a:solidFill>
              <a:srgbClr val="FFFF00"/>
            </a:solidFill>
          </a:endParaRPr>
        </a:p>
      </dsp:txBody>
      <dsp:txXfrm>
        <a:off x="2370517" y="628618"/>
        <a:ext cx="1063815" cy="1063815"/>
      </dsp:txXfrm>
    </dsp:sp>
    <dsp:sp modelId="{C3E92C1E-E0E2-49A7-9595-41CB703F076E}">
      <dsp:nvSpPr>
        <dsp:cNvPr id="0" name=""/>
        <dsp:cNvSpPr/>
      </dsp:nvSpPr>
      <dsp:spPr>
        <a:xfrm>
          <a:off x="2221474" y="1770615"/>
          <a:ext cx="3404209" cy="3404209"/>
        </a:xfrm>
        <a:prstGeom prst="circularArrow">
          <a:avLst>
            <a:gd name="adj1" fmla="val 4687"/>
            <a:gd name="adj2" fmla="val 299029"/>
            <a:gd name="adj3" fmla="val 2529607"/>
            <a:gd name="adj4" fmla="val 15832618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1B9E17-6767-4081-BD2F-2D8D1C6C6A65}">
      <dsp:nvSpPr>
        <dsp:cNvPr id="0" name=""/>
        <dsp:cNvSpPr/>
      </dsp:nvSpPr>
      <dsp:spPr>
        <a:xfrm>
          <a:off x="528960" y="1116648"/>
          <a:ext cx="2473371" cy="247337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7CF666-4FE4-4BF6-8BE4-1949117F2673}">
      <dsp:nvSpPr>
        <dsp:cNvPr id="0" name=""/>
        <dsp:cNvSpPr/>
      </dsp:nvSpPr>
      <dsp:spPr>
        <a:xfrm>
          <a:off x="1516496" y="-204896"/>
          <a:ext cx="2666792" cy="266679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EBA734-9146-422B-BDF5-8329E22F8DD7}">
      <dsp:nvSpPr>
        <dsp:cNvPr id="0" name=""/>
        <dsp:cNvSpPr/>
      </dsp:nvSpPr>
      <dsp:spPr>
        <a:xfrm>
          <a:off x="1583918" y="2303333"/>
          <a:ext cx="2074545" cy="2074545"/>
        </a:xfrm>
        <a:prstGeom prst="gear9">
          <a:avLst/>
        </a:prstGeom>
        <a:solidFill>
          <a:schemeClr val="tx1">
            <a:lumMod val="95000"/>
            <a:lumOff val="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>
              <a:solidFill>
                <a:srgbClr val="FFFF00"/>
              </a:solidFill>
            </a:rPr>
            <a:t>PIMS</a:t>
          </a:r>
          <a:endParaRPr lang="nl-NL" sz="2400" kern="1200" dirty="0">
            <a:solidFill>
              <a:srgbClr val="FFFF00"/>
            </a:solidFill>
          </a:endParaRPr>
        </a:p>
      </dsp:txBody>
      <dsp:txXfrm>
        <a:off x="1583918" y="2303333"/>
        <a:ext cx="2074545" cy="2074545"/>
      </dsp:txXfrm>
    </dsp:sp>
    <dsp:sp modelId="{2D281DA3-FDD9-42D4-88BD-FFFA1088B545}">
      <dsp:nvSpPr>
        <dsp:cNvPr id="0" name=""/>
        <dsp:cNvSpPr/>
      </dsp:nvSpPr>
      <dsp:spPr>
        <a:xfrm>
          <a:off x="444805" y="1064198"/>
          <a:ext cx="1792934" cy="183715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/>
            <a:t>noodpan</a:t>
          </a:r>
          <a:endParaRPr lang="nl-NL" sz="1300" kern="1200" dirty="0"/>
        </a:p>
      </dsp:txBody>
      <dsp:txXfrm>
        <a:off x="444805" y="1064198"/>
        <a:ext cx="1792934" cy="1837156"/>
      </dsp:txXfrm>
    </dsp:sp>
    <dsp:sp modelId="{B7509FE6-4E60-4825-A368-93DFCCD41D16}">
      <dsp:nvSpPr>
        <dsp:cNvPr id="0" name=""/>
        <dsp:cNvSpPr/>
      </dsp:nvSpPr>
      <dsp:spPr>
        <a:xfrm>
          <a:off x="1781763" y="1601621"/>
          <a:ext cx="2551690" cy="2551690"/>
        </a:xfrm>
        <a:prstGeom prst="circularArrow">
          <a:avLst>
            <a:gd name="adj1" fmla="val 4878"/>
            <a:gd name="adj2" fmla="val 312630"/>
            <a:gd name="adj3" fmla="val 3109450"/>
            <a:gd name="adj4" fmla="val 15267119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AB58D-0988-44F9-8B7C-6F0BEE4B5285}">
      <dsp:nvSpPr>
        <dsp:cNvPr id="0" name=""/>
        <dsp:cNvSpPr/>
      </dsp:nvSpPr>
      <dsp:spPr>
        <a:xfrm>
          <a:off x="223148" y="1126449"/>
          <a:ext cx="1929326" cy="192932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632689" y="0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1B137-738A-4A3E-B93B-7C23425F842C}" type="datetimeFigureOut">
              <a:rPr lang="nl-NL" smtClean="0"/>
              <a:pPr/>
              <a:t>12-12-2017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646415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632689" y="646415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5864B-228C-4DCC-9368-84D38B6A531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806" cy="340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31975" y="0"/>
            <a:ext cx="4309806" cy="340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40F03-755C-4721-9F2E-E23F4B5CFA60}" type="datetimeFigureOut">
              <a:rPr lang="nl-NL" smtClean="0"/>
              <a:pPr/>
              <a:t>12-12-2017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273425" y="511175"/>
            <a:ext cx="3400425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5107" y="3232232"/>
            <a:ext cx="7953887" cy="306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6464463"/>
            <a:ext cx="4309806" cy="340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31975" y="6464463"/>
            <a:ext cx="4309806" cy="340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48DAC-AA0C-4B67-A1E5-EC5FE11F977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000" i="0" kern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1</a:t>
            </a:fld>
            <a:endParaRPr lang="nl-NL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nl-NL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14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>
              <a:buFont typeface="Arial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15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16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20</a:t>
            </a:fld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21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l-NL" dirty="0" smtClean="0"/>
              <a:t> maatregelen: ILI, KB, bewaking bedrijfsparameters, inhibitie, afsluiters, dekking/zakking/zetting, tracé controle</a:t>
            </a:r>
            <a:r>
              <a:rPr lang="nl-NL" baseline="0" dirty="0" smtClean="0"/>
              <a:t> </a:t>
            </a:r>
            <a:r>
              <a:rPr lang="nl-NL" dirty="0" smtClean="0"/>
              <a:t>etc.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l-NL" dirty="0" smtClean="0"/>
              <a:t> aandacht</a:t>
            </a:r>
            <a:r>
              <a:rPr lang="nl-NL" baseline="0" dirty="0" smtClean="0"/>
              <a:t> voor </a:t>
            </a:r>
            <a:r>
              <a:rPr lang="nl-NL" dirty="0" err="1" smtClean="0"/>
              <a:t>PDCA-cyclus</a:t>
            </a:r>
            <a:endParaRPr lang="nl-NL" dirty="0" smtClean="0"/>
          </a:p>
          <a:p>
            <a:pPr>
              <a:buFont typeface="Arial" pitchFamily="34" charset="0"/>
              <a:buChar char="•"/>
            </a:pPr>
            <a:r>
              <a:rPr lang="nl-NL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implementatie</a:t>
            </a:r>
            <a:r>
              <a:rPr lang="nl-NL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 3655</a:t>
            </a:r>
            <a:r>
              <a:rPr lang="nl-NL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r</a:t>
            </a:r>
            <a:r>
              <a:rPr lang="nl-NL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elevante NEN/</a:t>
            </a:r>
            <a:r>
              <a:rPr lang="nl-NL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ICO-normen</a:t>
            </a:r>
            <a:r>
              <a:rPr lang="nl-NL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24</a:t>
            </a:fld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25</a:t>
            </a:fld>
            <a:endParaRPr 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nl-NL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26</a:t>
            </a:fld>
            <a:endParaRPr 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30</a:t>
            </a:fld>
            <a:endParaRPr lang="nl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31</a:t>
            </a:fld>
            <a:endParaRPr lang="nl-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32</a:t>
            </a:fld>
            <a:endParaRPr lang="nl-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Conform NEN-ISO 19600 -2014-nl</a:t>
            </a:r>
            <a:r>
              <a:rPr lang="nl-NL" baseline="0" dirty="0" smtClean="0"/>
              <a:t> </a:t>
            </a:r>
            <a:r>
              <a:rPr lang="nl-NL" b="1" dirty="0" err="1" smtClean="0"/>
              <a:t>C</a:t>
            </a:r>
            <a:r>
              <a:rPr lang="nl-NL" dirty="0" err="1" smtClean="0"/>
              <a:t>ompliance</a:t>
            </a:r>
            <a:r>
              <a:rPr lang="nl-NL" b="1" dirty="0" err="1" smtClean="0"/>
              <a:t>m</a:t>
            </a:r>
            <a:r>
              <a:rPr lang="nl-NL" dirty="0" err="1" smtClean="0"/>
              <a:t>anagement</a:t>
            </a:r>
            <a:r>
              <a:rPr lang="nl-NL" b="1" dirty="0" err="1" smtClean="0"/>
              <a:t>s</a:t>
            </a:r>
            <a:r>
              <a:rPr lang="nl-NL" dirty="0" err="1" smtClean="0"/>
              <a:t>ystemen</a:t>
            </a:r>
            <a:r>
              <a:rPr lang="nl-NL" b="1" baseline="0" dirty="0" smtClean="0"/>
              <a:t> </a:t>
            </a:r>
            <a:r>
              <a:rPr lang="nl-NL" b="1" dirty="0" smtClean="0"/>
              <a:t>Richtlijnen</a:t>
            </a:r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33</a:t>
            </a:fld>
            <a:endParaRPr lang="nl-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b="0" dirty="0" smtClean="0"/>
              <a:t>voor ‘</a:t>
            </a:r>
            <a:r>
              <a:rPr lang="nl-NL" b="1" dirty="0" smtClean="0"/>
              <a:t>bedrijfsparameters</a:t>
            </a:r>
            <a:r>
              <a:rPr lang="nl-NL" b="0" dirty="0" smtClean="0"/>
              <a:t>’ </a:t>
            </a:r>
            <a:r>
              <a:rPr lang="nl-NL" dirty="0" smtClean="0"/>
              <a:t>zie </a:t>
            </a:r>
            <a:r>
              <a:rPr lang="nl-NL" dirty="0" err="1" smtClean="0"/>
              <a:t>NEN</a:t>
            </a:r>
            <a:r>
              <a:rPr lang="nl-NL" dirty="0" smtClean="0"/>
              <a:t> 3655 paragraaf 5.6.2.3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34</a:t>
            </a:fld>
            <a:endParaRPr lang="nl-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35</a:t>
            </a:fld>
            <a:endParaRPr lang="nl-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38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000" dirty="0" smtClean="0"/>
              <a:t>Takenpakket Minister </a:t>
            </a:r>
            <a:r>
              <a:rPr lang="nl-NL" sz="1000" dirty="0" err="1" smtClean="0"/>
              <a:t>IenW</a:t>
            </a:r>
            <a:r>
              <a:rPr lang="nl-NL" sz="1000" dirty="0" smtClean="0"/>
              <a:t>: Luchtvaart, Weginfrastructuur, Water, Maritieme zaken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dirty="0" smtClean="0"/>
              <a:t>Takenpakket Staatssecretaris: Milieu, Openbaar Vervoer en Spoor, Bodem, Nucleair, Fiets, KNMI en PBL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39</a:t>
            </a:fld>
            <a:endParaRPr lang="nl-N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40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000" u="none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 van den Bos - </a:t>
            </a:r>
            <a:r>
              <a:rPr lang="nl-NL" sz="1000" u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Inspecteur Generaal ILT</a:t>
            </a:r>
            <a:endParaRPr lang="nl-NL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48DAC-AA0C-4B67-A1E5-EC5FE11F9778}" type="slidenum">
              <a:rPr lang="nl-NL" smtClean="0"/>
              <a:pPr/>
              <a:t>9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26"/>
          <p:cNvSpPr>
            <a:spLocks noChangeArrowheads="1"/>
          </p:cNvSpPr>
          <p:nvPr userDrawn="1"/>
        </p:nvSpPr>
        <p:spPr bwMode="auto">
          <a:xfrm>
            <a:off x="4562475" y="0"/>
            <a:ext cx="4581525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7138" y="2878138"/>
            <a:ext cx="3598862" cy="857250"/>
          </a:xfrm>
        </p:spPr>
        <p:txBody>
          <a:bodyPr/>
          <a:lstStyle>
            <a:lvl1pPr defTabSz="608013" eaLnBrk="0" hangingPunct="0"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7138" y="3778250"/>
            <a:ext cx="3598862" cy="1752600"/>
          </a:xfrm>
        </p:spPr>
        <p:txBody>
          <a:bodyPr/>
          <a:lstStyle>
            <a:lvl1pPr marL="0" indent="1588" defTabSz="608013" eaLnBrk="0" hangingPunct="0">
              <a:buFont typeface="Arial" charset="0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het opmaakprofiel van de modelondertitel te bewerken</a:t>
            </a:r>
            <a:endParaRPr lang="en-GB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037138" y="6515100"/>
            <a:ext cx="3932237" cy="209550"/>
          </a:xfrm>
        </p:spPr>
        <p:txBody>
          <a:bodyPr anchor="t"/>
          <a:lstStyle>
            <a:lvl1pPr algn="l">
              <a:defRPr/>
            </a:lvl1pPr>
          </a:lstStyle>
          <a:p>
            <a:endParaRPr lang="nl-NL" dirty="0"/>
          </a:p>
        </p:txBody>
      </p:sp>
      <p:pic>
        <p:nvPicPr>
          <p:cNvPr id="9" name="Picture 2" descr="H:\Mijn Documenten\IVW\RO_IM_ILT_Logo_1_RGB_diap_nl.png"/>
          <p:cNvPicPr>
            <a:picLocks noChangeAspect="1" noChangeArrowheads="1"/>
          </p:cNvPicPr>
          <p:nvPr userDrawn="1"/>
        </p:nvPicPr>
        <p:blipFill>
          <a:blip r:embed="rId2" cstate="print"/>
          <a:srcRect l="45785" t="14775" b="25736"/>
          <a:stretch>
            <a:fillRect/>
          </a:stretch>
        </p:blipFill>
        <p:spPr bwMode="auto">
          <a:xfrm>
            <a:off x="4267200" y="1"/>
            <a:ext cx="3829050" cy="1466850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9EFDBC0-A2FF-4CC0-B01D-BA40AC931EDA}" type="slidenum">
              <a:rPr lang="nl-NL"/>
              <a:pPr/>
              <a:t>‹nr.›</a:t>
            </a:fld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67513" y="1295400"/>
            <a:ext cx="2100262" cy="49117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66725" y="1295400"/>
            <a:ext cx="6148388" cy="49117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DE01A4-70F7-4299-8B4C-5A14D50C6EAB}" type="slidenum">
              <a:rPr lang="nl-NL"/>
              <a:pPr/>
              <a:t>‹nr.›</a:t>
            </a:fld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F27DF5-F33F-406F-AB8E-70F23C4B9EF1}" type="slidenum">
              <a:rPr lang="nl-NL"/>
              <a:pPr/>
              <a:t>‹nr.›</a:t>
            </a:fld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326B74-2927-45AB-AE08-5AE6A8402BCD}" type="slidenum">
              <a:rPr lang="nl-NL"/>
              <a:pPr/>
              <a:t>‹nr.›</a:t>
            </a:fld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6725" y="2068513"/>
            <a:ext cx="4124325" cy="4138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43450" y="2068513"/>
            <a:ext cx="4124325" cy="4138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D27BF8C-EF8A-4647-BAB3-72FDCFCE6C0E}" type="slidenum">
              <a:rPr lang="nl-NL"/>
              <a:pPr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7D99CD-AA6C-433A-A25A-481E93319F75}" type="slidenum">
              <a:rPr lang="nl-NL"/>
              <a:pPr/>
              <a:t>‹nr.›</a:t>
            </a:fld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D6138D-DA61-4F55-A49A-CE390BA4FAE0}" type="slidenum">
              <a:rPr lang="nl-NL"/>
              <a:pPr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C11B0C-9E17-41BC-9B98-23AE66D87556}" type="slidenum">
              <a:rPr lang="nl-NL"/>
              <a:pPr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C50F75-52E1-4F3C-AF69-C70C81F145EA}" type="slidenum">
              <a:rPr lang="nl-NL"/>
              <a:pPr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914A0FA-4C64-4431-B49C-1AF25FD91436}" type="slidenum">
              <a:rPr lang="nl-NL"/>
              <a:pPr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10112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 dirty="0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6350000"/>
            <a:ext cx="9144000" cy="50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1295400"/>
            <a:ext cx="84010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2068513"/>
            <a:ext cx="8401050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37138" y="6611938"/>
            <a:ext cx="2416175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6725" y="6611938"/>
            <a:ext cx="1905000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F410802D-D057-4980-A52A-018DF437EE8D}" type="slidenum">
              <a:rPr lang="nl-NL"/>
              <a:pPr/>
              <a:t>‹nr.›</a:t>
            </a:fld>
            <a:endParaRPr lang="nl-NL" dirty="0"/>
          </a:p>
        </p:txBody>
      </p:sp>
      <p:sp>
        <p:nvSpPr>
          <p:cNvPr id="11" name="shpTitel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64400" y="6611938"/>
            <a:ext cx="1508125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endParaRPr lang="nl-NL" dirty="0"/>
          </a:p>
        </p:txBody>
      </p:sp>
      <p:pic>
        <p:nvPicPr>
          <p:cNvPr id="1036" name="Picture 12" descr="Z:\KA\Carma\DocSys\Customers\VenW Rijksbreed\Models\Presentaties\background_pictures\logo wit\RO_VW_diap.png"/>
          <p:cNvPicPr>
            <a:picLocks noChangeAspect="1" noChangeArrowheads="1"/>
          </p:cNvPicPr>
          <p:nvPr/>
        </p:nvPicPr>
        <p:blipFill>
          <a:blip r:embed="rId13" cstate="print"/>
          <a:srcRect l="46451" t="15443" r="46289" b="20656"/>
          <a:stretch>
            <a:fillRect/>
          </a:stretch>
        </p:blipFill>
        <p:spPr bwMode="auto">
          <a:xfrm>
            <a:off x="4376738" y="0"/>
            <a:ext cx="3937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2271713" y="6434138"/>
            <a:ext cx="2414587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608013" eaLnBrk="0" hangingPunct="0"/>
            <a:endParaRPr lang="en-US" sz="10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53" name="Text Box 29"/>
          <p:cNvSpPr txBox="1">
            <a:spLocks noChangeArrowheads="1"/>
          </p:cNvSpPr>
          <p:nvPr/>
        </p:nvSpPr>
        <p:spPr bwMode="auto">
          <a:xfrm>
            <a:off x="5037138" y="6423025"/>
            <a:ext cx="3154362" cy="11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608013" eaLnBrk="0" hangingPunct="0"/>
            <a:r>
              <a:rPr lang="nl-NL" sz="1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Inspectie </a:t>
            </a:r>
            <a:r>
              <a:rPr lang="nl-NL" sz="1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Leefomgeving en Transport</a:t>
            </a:r>
            <a:endParaRPr lang="nl-NL" sz="10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lent.n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mailto:tamara.borkovska@ilent.n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gi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4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lent.nl/onderwerpen/leefomgeving/risicovolle_bedrijven_en_activiteiten/buisleidingen_externe_veiligheid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99000" y="1638300"/>
            <a:ext cx="4064000" cy="1524000"/>
          </a:xfrm>
        </p:spPr>
        <p:txBody>
          <a:bodyPr/>
          <a:lstStyle/>
          <a:p>
            <a:r>
              <a:rPr lang="nl-NL" sz="2400" b="1" dirty="0" smtClean="0"/>
              <a:t>Toezicht op het </a:t>
            </a:r>
            <a:r>
              <a:rPr lang="nl-NL" sz="2400" b="1" dirty="0" err="1" smtClean="0"/>
              <a:t>Bevb</a:t>
            </a:r>
            <a:endParaRPr lang="nl-NL" sz="2400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673600" y="3098800"/>
            <a:ext cx="4216400" cy="2933700"/>
          </a:xfrm>
        </p:spPr>
        <p:txBody>
          <a:bodyPr/>
          <a:lstStyle/>
          <a:p>
            <a:r>
              <a:rPr lang="nl-NL" sz="2000" dirty="0" smtClean="0"/>
              <a:t>Jaarcongres Relevant </a:t>
            </a:r>
          </a:p>
          <a:p>
            <a:r>
              <a:rPr lang="nl-NL" sz="2000" dirty="0" smtClean="0"/>
              <a:t>14 december 2017</a:t>
            </a:r>
          </a:p>
          <a:p>
            <a:endParaRPr lang="en-US" dirty="0" smtClean="0"/>
          </a:p>
          <a:p>
            <a:r>
              <a:rPr lang="en-US" dirty="0" smtClean="0"/>
              <a:t>ing. Tamara Borkovska </a:t>
            </a:r>
            <a:r>
              <a:rPr lang="en-US" dirty="0" err="1" smtClean="0"/>
              <a:t>MSc</a:t>
            </a:r>
            <a:endParaRPr lang="nl-NL" dirty="0" smtClean="0"/>
          </a:p>
          <a:p>
            <a:r>
              <a:rPr lang="en-US" sz="1600" dirty="0" err="1" smtClean="0"/>
              <a:t>Inspectie</a:t>
            </a:r>
            <a:r>
              <a:rPr lang="en-US" sz="1600" dirty="0" smtClean="0"/>
              <a:t> </a:t>
            </a:r>
            <a:r>
              <a:rPr lang="en-US" sz="1600" dirty="0" err="1" smtClean="0"/>
              <a:t>Leefomgeving</a:t>
            </a:r>
            <a:r>
              <a:rPr lang="en-US" sz="1600" dirty="0" smtClean="0"/>
              <a:t> en Transport</a:t>
            </a:r>
          </a:p>
          <a:p>
            <a:r>
              <a:rPr lang="en-US" sz="1600" u="sng" dirty="0" smtClean="0">
                <a:solidFill>
                  <a:srgbClr val="0E4A10"/>
                </a:solidFill>
                <a:hlinkClick r:id="rId3"/>
              </a:rPr>
              <a:t>http://www.ilent.nl</a:t>
            </a:r>
            <a:r>
              <a:rPr lang="en-US" sz="1600" u="sng" dirty="0" smtClean="0">
                <a:solidFill>
                  <a:srgbClr val="0E4A10"/>
                </a:solidFill>
              </a:rPr>
              <a:t> </a:t>
            </a:r>
            <a:r>
              <a:rPr lang="en-US" sz="1600" dirty="0" smtClean="0">
                <a:solidFill>
                  <a:srgbClr val="0E4A10"/>
                </a:solidFill>
              </a:rPr>
              <a:t> </a:t>
            </a:r>
          </a:p>
          <a:p>
            <a:r>
              <a:rPr lang="nl-NL" sz="1600" dirty="0" err="1" smtClean="0">
                <a:hlinkClick r:id="rId4"/>
              </a:rPr>
              <a:t>tamara.borkovska</a:t>
            </a:r>
            <a:r>
              <a:rPr lang="nl-NL" sz="1600" dirty="0" smtClean="0">
                <a:hlinkClick r:id="rId4"/>
              </a:rPr>
              <a:t>@</a:t>
            </a:r>
            <a:r>
              <a:rPr lang="nl-NL" sz="1600" dirty="0" err="1" smtClean="0">
                <a:hlinkClick r:id="rId4"/>
              </a:rPr>
              <a:t>ilent.nl</a:t>
            </a:r>
            <a:r>
              <a:rPr lang="nl-NL" sz="1600" dirty="0" smtClean="0"/>
              <a:t> </a:t>
            </a:r>
          </a:p>
          <a:p>
            <a:endParaRPr lang="en-US" sz="1600" dirty="0" smtClean="0">
              <a:solidFill>
                <a:srgbClr val="0E4A10"/>
              </a:solidFill>
            </a:endParaRPr>
          </a:p>
          <a:p>
            <a:endParaRPr lang="nl-NL" sz="1600" dirty="0" smtClean="0"/>
          </a:p>
        </p:txBody>
      </p:sp>
      <p:pic>
        <p:nvPicPr>
          <p:cNvPr id="4" name="Tijdelijke aanduiding voor inhoud 3"/>
          <p:cNvPicPr>
            <a:picLocks/>
          </p:cNvPicPr>
          <p:nvPr/>
        </p:nvPicPr>
        <p:blipFill>
          <a:blip r:embed="rId5" cstate="print"/>
          <a:srcRect l="8526" t="11726" r="55110" b="43742"/>
          <a:stretch>
            <a:fillRect/>
          </a:stretch>
        </p:blipFill>
        <p:spPr bwMode="auto">
          <a:xfrm>
            <a:off x="165100" y="1803400"/>
            <a:ext cx="4318000" cy="356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" y="1295400"/>
            <a:ext cx="8961119" cy="492125"/>
          </a:xfrm>
        </p:spPr>
        <p:txBody>
          <a:bodyPr/>
          <a:lstStyle/>
          <a:p>
            <a:r>
              <a:rPr lang="nl-NL" sz="2400" dirty="0" err="1" smtClean="0"/>
              <a:t>Bevb</a:t>
            </a:r>
            <a:r>
              <a:rPr lang="nl-NL" sz="2400" dirty="0" smtClean="0"/>
              <a:t>, voor wie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6085" y="1895792"/>
            <a:ext cx="8401050" cy="4342447"/>
          </a:xfrm>
        </p:spPr>
        <p:txBody>
          <a:bodyPr/>
          <a:lstStyle/>
          <a:p>
            <a:pPr>
              <a:buFont typeface="+mj-lt"/>
              <a:buAutoNum type="arabicPeriod"/>
            </a:pPr>
            <a:endParaRPr lang="nl-NL" b="1" dirty="0" smtClean="0"/>
          </a:p>
          <a:p>
            <a:pPr>
              <a:buFont typeface="+mj-lt"/>
              <a:buAutoNum type="arabicPeriod"/>
            </a:pPr>
            <a:r>
              <a:rPr lang="nl-NL" b="1" dirty="0" smtClean="0"/>
              <a:t>Exploitanten</a:t>
            </a:r>
            <a:r>
              <a:rPr lang="nl-NL" dirty="0" smtClean="0"/>
              <a:t> (ongeveer 45 exploitanten buisleidingen) </a:t>
            </a:r>
          </a:p>
          <a:p>
            <a:endParaRPr lang="nl-NL" dirty="0" smtClean="0"/>
          </a:p>
          <a:p>
            <a:pPr>
              <a:buFont typeface="+mj-lt"/>
              <a:buAutoNum type="arabicPeriod" startAt="2"/>
            </a:pPr>
            <a:endParaRPr lang="nl-NL" b="1" dirty="0" smtClean="0"/>
          </a:p>
          <a:p>
            <a:pPr>
              <a:buFont typeface="+mj-lt"/>
              <a:buAutoNum type="arabicPeriod" startAt="2"/>
            </a:pPr>
            <a:endParaRPr lang="nl-NL" b="1" dirty="0" smtClean="0"/>
          </a:p>
          <a:p>
            <a:pPr>
              <a:buFont typeface="+mj-lt"/>
              <a:buAutoNum type="arabicPeriod" startAt="2"/>
            </a:pPr>
            <a:endParaRPr lang="nl-NL" b="1" dirty="0" smtClean="0"/>
          </a:p>
          <a:p>
            <a:pPr>
              <a:buFont typeface="+mj-lt"/>
              <a:buAutoNum type="arabicPeriod" startAt="2"/>
            </a:pPr>
            <a:endParaRPr lang="nl-NL" b="1" dirty="0" smtClean="0"/>
          </a:p>
          <a:p>
            <a:pPr>
              <a:buFont typeface="+mj-lt"/>
              <a:buAutoNum type="arabicPeriod" startAt="2"/>
            </a:pPr>
            <a:endParaRPr lang="nl-NL" b="1" dirty="0" smtClean="0"/>
          </a:p>
          <a:p>
            <a:pPr>
              <a:buFont typeface="+mj-lt"/>
              <a:buAutoNum type="arabicPeriod" startAt="2"/>
            </a:pPr>
            <a:r>
              <a:rPr lang="nl-NL" b="1" dirty="0" smtClean="0"/>
              <a:t>Gemeenten</a:t>
            </a:r>
            <a:r>
              <a:rPr lang="nl-NL" dirty="0" smtClean="0"/>
              <a:t> (o.a. ruimtelijke ordening)</a:t>
            </a:r>
          </a:p>
          <a:p>
            <a:pPr>
              <a:buFont typeface="+mj-lt"/>
              <a:buAutoNum type="arabicPeriod" startAt="2"/>
            </a:pPr>
            <a:endParaRPr lang="nl-NL" dirty="0" smtClean="0"/>
          </a:p>
          <a:p>
            <a:pPr>
              <a:buFont typeface="+mj-lt"/>
              <a:buAutoNum type="arabicPeriod" startAt="2"/>
            </a:pPr>
            <a:r>
              <a:rPr lang="nl-NL" b="1" dirty="0" smtClean="0"/>
              <a:t>ILT</a:t>
            </a:r>
            <a:r>
              <a:rPr lang="nl-NL" dirty="0" smtClean="0"/>
              <a:t> (toezicht op de naleving van het </a:t>
            </a:r>
            <a:r>
              <a:rPr lang="nl-NL" dirty="0" err="1" smtClean="0"/>
              <a:t>Bevb</a:t>
            </a:r>
            <a:r>
              <a:rPr lang="nl-NL" dirty="0" smtClean="0"/>
              <a:t>)</a:t>
            </a:r>
          </a:p>
        </p:txBody>
      </p:sp>
      <p:pic>
        <p:nvPicPr>
          <p:cNvPr id="5" name="Afbeelding 4" descr="bp-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4065" y="2679382"/>
            <a:ext cx="514350" cy="676275"/>
          </a:xfrm>
          <a:prstGeom prst="rect">
            <a:avLst/>
          </a:prstGeom>
        </p:spPr>
      </p:pic>
      <p:pic>
        <p:nvPicPr>
          <p:cNvPr id="7" name="Afbeelding 6" descr="logolyondel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4000" y="3107817"/>
            <a:ext cx="1505584" cy="592624"/>
          </a:xfrm>
          <a:prstGeom prst="rect">
            <a:avLst/>
          </a:prstGeom>
        </p:spPr>
      </p:pic>
      <p:pic>
        <p:nvPicPr>
          <p:cNvPr id="8" name="Afbeelding 7" descr="NA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3204" y="2933700"/>
            <a:ext cx="700496" cy="963930"/>
          </a:xfrm>
          <a:prstGeom prst="rect">
            <a:avLst/>
          </a:prstGeom>
        </p:spPr>
      </p:pic>
      <p:pic>
        <p:nvPicPr>
          <p:cNvPr id="10" name="Afbeelding 9" descr="RR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44470" y="3391724"/>
            <a:ext cx="1233170" cy="405576"/>
          </a:xfrm>
          <a:prstGeom prst="rect">
            <a:avLst/>
          </a:prstGeom>
        </p:spPr>
      </p:pic>
      <p:pic>
        <p:nvPicPr>
          <p:cNvPr id="11" name="Afbeelding 10" descr="Shel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08980" y="2627630"/>
            <a:ext cx="579120" cy="571500"/>
          </a:xfrm>
          <a:prstGeom prst="rect">
            <a:avLst/>
          </a:prstGeom>
        </p:spPr>
      </p:pic>
      <p:pic>
        <p:nvPicPr>
          <p:cNvPr id="17" name="Afbeelding 16"/>
          <p:cNvPicPr/>
          <p:nvPr/>
        </p:nvPicPr>
        <p:blipFill>
          <a:blip r:embed="rId8" cstate="print"/>
          <a:srcRect l="3749" t="6336" r="80363" b="83561"/>
          <a:stretch>
            <a:fillRect/>
          </a:stretch>
        </p:blipFill>
        <p:spPr bwMode="auto">
          <a:xfrm>
            <a:off x="4555490" y="3236912"/>
            <a:ext cx="141351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Afbeelding 17"/>
          <p:cNvPicPr/>
          <p:nvPr/>
        </p:nvPicPr>
        <p:blipFill>
          <a:blip r:embed="rId9" cstate="print"/>
          <a:srcRect l="12532" t="7192" r="69332" b="82705"/>
          <a:stretch>
            <a:fillRect/>
          </a:stretch>
        </p:blipFill>
        <p:spPr bwMode="auto">
          <a:xfrm>
            <a:off x="3333432" y="2627312"/>
            <a:ext cx="161353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/>
          <p:nvPr/>
        </p:nvPicPr>
        <p:blipFill>
          <a:blip r:embed="rId3" cstate="print"/>
          <a:srcRect l="5130" t="15080" r="40601" b="19034"/>
          <a:stretch>
            <a:fillRect/>
          </a:stretch>
        </p:blipFill>
        <p:spPr bwMode="auto">
          <a:xfrm>
            <a:off x="520700" y="1054100"/>
            <a:ext cx="82550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405" y="990600"/>
            <a:ext cx="8401050" cy="492125"/>
          </a:xfrm>
        </p:spPr>
        <p:txBody>
          <a:bodyPr/>
          <a:lstStyle/>
          <a:p>
            <a:r>
              <a:rPr lang="nl-NL" dirty="0" err="1" smtClean="0"/>
              <a:t>Bevb</a:t>
            </a:r>
            <a:r>
              <a:rPr lang="nl-NL" dirty="0" smtClean="0"/>
              <a:t>, samenspel</a:t>
            </a:r>
            <a:endParaRPr lang="nl-NL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</p:nvPr>
        </p:nvGraphicFramePr>
        <p:xfrm>
          <a:off x="476885" y="1080453"/>
          <a:ext cx="8401050" cy="413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oep 4"/>
          <p:cNvGrpSpPr/>
          <p:nvPr/>
        </p:nvGrpSpPr>
        <p:grpSpPr>
          <a:xfrm>
            <a:off x="3350669" y="5163821"/>
            <a:ext cx="1518103" cy="1117600"/>
            <a:chOff x="6198239" y="1988705"/>
            <a:chExt cx="1518103" cy="1031714"/>
          </a:xfrm>
        </p:grpSpPr>
        <p:sp>
          <p:nvSpPr>
            <p:cNvPr id="6" name="Afgeronde rechthoek 5"/>
            <p:cNvSpPr/>
            <p:nvPr/>
          </p:nvSpPr>
          <p:spPr>
            <a:xfrm>
              <a:off x="6198239" y="1988705"/>
              <a:ext cx="1518103" cy="10317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fgeronde rechthoek 4"/>
            <p:cNvSpPr/>
            <p:nvPr/>
          </p:nvSpPr>
          <p:spPr>
            <a:xfrm>
              <a:off x="6228457" y="2018923"/>
              <a:ext cx="1457667" cy="971278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000" dirty="0" smtClean="0"/>
                <a:t>ILT</a:t>
              </a:r>
              <a:endParaRPr lang="nl-NL" sz="2000" kern="1200" dirty="0"/>
            </a:p>
          </p:txBody>
        </p:sp>
      </p:grpSp>
      <p:sp>
        <p:nvSpPr>
          <p:cNvPr id="8" name="PIJL-LINKS 7"/>
          <p:cNvSpPr/>
          <p:nvPr/>
        </p:nvSpPr>
        <p:spPr>
          <a:xfrm rot="5400000">
            <a:off x="3933776" y="4694616"/>
            <a:ext cx="452117" cy="547270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0E4A10"/>
          </a:solidFill>
          <a:ln>
            <a:solidFill>
              <a:schemeClr val="tx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100" y="1295400"/>
            <a:ext cx="8851900" cy="492125"/>
          </a:xfrm>
        </p:spPr>
        <p:txBody>
          <a:bodyPr/>
          <a:lstStyle/>
          <a:p>
            <a:r>
              <a:rPr lang="nl-NL" sz="2800" dirty="0" smtClean="0"/>
              <a:t>Regeling externe veiligheid buisleidingen (</a:t>
            </a:r>
            <a:r>
              <a:rPr lang="nl-NL" sz="2800" dirty="0" err="1" smtClean="0"/>
              <a:t>Revb</a:t>
            </a:r>
            <a:r>
              <a:rPr lang="nl-NL" sz="2800" dirty="0" smtClean="0"/>
              <a:t>)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nl-NL" dirty="0" smtClean="0"/>
              <a:t>wijst (gevaarlijke) stoffen aan; 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wijst buisleidingen aan (diameter, druk); 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legt methodiek vast voor risicoberekeningen (PR, GR).</a:t>
            </a:r>
          </a:p>
        </p:txBody>
      </p:sp>
      <p:pic>
        <p:nvPicPr>
          <p:cNvPr id="6" name="Afbeelding 5"/>
          <p:cNvPicPr/>
          <p:nvPr/>
        </p:nvPicPr>
        <p:blipFill>
          <a:blip r:embed="rId3" cstate="print"/>
          <a:srcRect l="608" t="8053" r="10581" b="30161"/>
          <a:stretch>
            <a:fillRect/>
          </a:stretch>
        </p:blipFill>
        <p:spPr bwMode="auto">
          <a:xfrm>
            <a:off x="1143000" y="3187700"/>
            <a:ext cx="6723743" cy="277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 smtClean="0"/>
              <a:t>Regeling externe veiligheid buisleidingen (</a:t>
            </a:r>
            <a:r>
              <a:rPr lang="nl-NL" sz="2400" dirty="0" err="1" smtClean="0"/>
              <a:t>Revb</a:t>
            </a:r>
            <a:r>
              <a:rPr lang="nl-NL" dirty="0" smtClean="0"/>
              <a:t>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81025" y="1943100"/>
            <a:ext cx="8401050" cy="4276725"/>
          </a:xfrm>
        </p:spPr>
        <p:txBody>
          <a:bodyPr/>
          <a:lstStyle/>
          <a:p>
            <a:pPr>
              <a:buNone/>
            </a:pPr>
            <a:r>
              <a:rPr lang="nl-NL" dirty="0" smtClean="0"/>
              <a:t>is gefaseerd in werking getreden:</a:t>
            </a:r>
          </a:p>
          <a:p>
            <a:pPr>
              <a:buNone/>
            </a:pPr>
            <a:endParaRPr lang="nl-NL" dirty="0" smtClean="0"/>
          </a:p>
          <a:p>
            <a:pPr>
              <a:buFontTx/>
              <a:buChar char="-"/>
            </a:pPr>
            <a:r>
              <a:rPr lang="nl-NL" dirty="0" smtClean="0"/>
              <a:t>op 1 januari 2011 - voor aardolieproducten en aardgas,</a:t>
            </a:r>
          </a:p>
          <a:p>
            <a:pPr lvl="1">
              <a:buFontTx/>
              <a:buChar char="-"/>
            </a:pPr>
            <a:endParaRPr lang="nl-NL" dirty="0" smtClean="0"/>
          </a:p>
          <a:p>
            <a:pPr lvl="1">
              <a:buFontTx/>
              <a:buChar char="-"/>
            </a:pPr>
            <a:endParaRPr lang="nl-NL" dirty="0" smtClean="0"/>
          </a:p>
          <a:p>
            <a:pPr lvl="1">
              <a:buFontTx/>
              <a:buChar char="-"/>
            </a:pPr>
            <a:endParaRPr lang="nl-NL" dirty="0" smtClean="0"/>
          </a:p>
          <a:p>
            <a:pPr lvl="1">
              <a:buFontTx/>
              <a:buChar char="-"/>
            </a:pPr>
            <a:endParaRPr lang="nl-NL" dirty="0" smtClean="0"/>
          </a:p>
          <a:p>
            <a:pPr>
              <a:buFontTx/>
              <a:buChar char="-"/>
            </a:pPr>
            <a:r>
              <a:rPr lang="nl-NL" dirty="0" smtClean="0"/>
              <a:t>op 1 juli 2014 - voor de chemieleidingen </a:t>
            </a:r>
          </a:p>
          <a:p>
            <a:pPr lvl="1">
              <a:buFontTx/>
              <a:buChar char="-"/>
            </a:pPr>
            <a:endParaRPr lang="nl-NL" dirty="0" smtClean="0"/>
          </a:p>
          <a:p>
            <a:pPr lvl="1">
              <a:buFontTx/>
              <a:buChar char="-"/>
            </a:pPr>
            <a:endParaRPr lang="nl-NL" dirty="0" smtClean="0"/>
          </a:p>
          <a:p>
            <a:pPr lvl="1">
              <a:buFontTx/>
              <a:buChar char="-"/>
            </a:pPr>
            <a:endParaRPr lang="nl-NL" dirty="0" smtClean="0"/>
          </a:p>
          <a:p>
            <a:pPr lvl="1">
              <a:buFontTx/>
              <a:buChar char="-"/>
            </a:pPr>
            <a:endParaRPr lang="nl-NL" dirty="0" smtClean="0"/>
          </a:p>
          <a:p>
            <a:pPr lvl="1">
              <a:buFontTx/>
              <a:buChar char="-"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6" name="Afbeelding 5"/>
          <p:cNvPicPr/>
          <p:nvPr/>
        </p:nvPicPr>
        <p:blipFill>
          <a:blip r:embed="rId3" cstate="print"/>
          <a:srcRect l="685" t="5286" r="81332" b="77176"/>
          <a:stretch>
            <a:fillRect/>
          </a:stretch>
        </p:blipFill>
        <p:spPr bwMode="auto">
          <a:xfrm>
            <a:off x="444500" y="3023514"/>
            <a:ext cx="1625600" cy="98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/>
          <p:nvPr/>
        </p:nvPicPr>
        <p:blipFill>
          <a:blip r:embed="rId3" cstate="print"/>
          <a:srcRect l="17544" t="21024" r="67564" b="62997"/>
          <a:stretch>
            <a:fillRect/>
          </a:stretch>
        </p:blipFill>
        <p:spPr bwMode="auto">
          <a:xfrm>
            <a:off x="7277100" y="5308600"/>
            <a:ext cx="13462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fbeelding 11"/>
          <p:cNvPicPr/>
          <p:nvPr/>
        </p:nvPicPr>
        <p:blipFill>
          <a:blip r:embed="rId4" cstate="print"/>
          <a:srcRect l="31483" t="32148" r="6087" b="47556"/>
          <a:stretch>
            <a:fillRect/>
          </a:stretch>
        </p:blipFill>
        <p:spPr bwMode="auto">
          <a:xfrm>
            <a:off x="1003300" y="4660901"/>
            <a:ext cx="6052083" cy="135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fbeelding 13"/>
          <p:cNvPicPr/>
          <p:nvPr/>
        </p:nvPicPr>
        <p:blipFill>
          <a:blip r:embed="rId5" cstate="print"/>
          <a:srcRect l="31039" t="34124" r="6169" b="49005"/>
          <a:stretch>
            <a:fillRect/>
          </a:stretch>
        </p:blipFill>
        <p:spPr bwMode="auto">
          <a:xfrm>
            <a:off x="2209800" y="2933700"/>
            <a:ext cx="6527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Bevb</a:t>
            </a:r>
            <a:r>
              <a:rPr lang="nl-NL" dirty="0" smtClean="0"/>
              <a:t>, </a:t>
            </a:r>
            <a:r>
              <a:rPr lang="nl-NL" sz="2400" dirty="0" smtClean="0"/>
              <a:t>eisen aan exploitant</a:t>
            </a:r>
            <a:r>
              <a:rPr lang="nl-NL" sz="2000" dirty="0" smtClean="0"/>
              <a:t>:</a:t>
            </a:r>
            <a:endParaRPr lang="nl-NL" sz="2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6725" y="2068513"/>
            <a:ext cx="6200775" cy="4138612"/>
          </a:xfrm>
        </p:spPr>
        <p:txBody>
          <a:bodyPr/>
          <a:lstStyle/>
          <a:p>
            <a:pPr lvl="1"/>
            <a:r>
              <a:rPr lang="nl-NL" dirty="0" smtClean="0"/>
              <a:t>invoeren van een </a:t>
            </a:r>
            <a:r>
              <a:rPr lang="nl-NL" b="1" dirty="0" err="1" smtClean="0"/>
              <a:t>V</a:t>
            </a:r>
            <a:r>
              <a:rPr lang="nl-NL" dirty="0" err="1" smtClean="0"/>
              <a:t>eiligheids</a:t>
            </a:r>
            <a:r>
              <a:rPr lang="nl-NL" b="1" dirty="0" err="1" smtClean="0"/>
              <a:t>B</a:t>
            </a:r>
            <a:r>
              <a:rPr lang="nl-NL" dirty="0" err="1" smtClean="0"/>
              <a:t>eheers</a:t>
            </a:r>
            <a:r>
              <a:rPr lang="nl-NL" b="1" dirty="0" err="1" smtClean="0"/>
              <a:t>S</a:t>
            </a:r>
            <a:r>
              <a:rPr lang="nl-NL" dirty="0" err="1" smtClean="0"/>
              <a:t>ysteem</a:t>
            </a:r>
            <a:r>
              <a:rPr lang="nl-NL" dirty="0" smtClean="0"/>
              <a:t> (VBS),</a:t>
            </a:r>
          </a:p>
          <a:p>
            <a:pPr lvl="1"/>
            <a:r>
              <a:rPr lang="nl-NL" dirty="0" smtClean="0"/>
              <a:t>beschrijven van het VBS in een (VBS-) document,</a:t>
            </a:r>
          </a:p>
          <a:p>
            <a:pPr lvl="1"/>
            <a:r>
              <a:rPr lang="nl-NL" dirty="0" smtClean="0"/>
              <a:t>voldoen aan de </a:t>
            </a:r>
            <a:r>
              <a:rPr lang="nl-NL" dirty="0" err="1" smtClean="0"/>
              <a:t>PR-norm</a:t>
            </a:r>
            <a:r>
              <a:rPr lang="nl-NL" dirty="0" smtClean="0"/>
              <a:t> (10</a:t>
            </a:r>
            <a:r>
              <a:rPr lang="nl-NL" baseline="30000" dirty="0" smtClean="0"/>
              <a:t>-6</a:t>
            </a:r>
            <a:r>
              <a:rPr lang="nl-NL" dirty="0" smtClean="0"/>
              <a:t>), passende (</a:t>
            </a:r>
            <a:r>
              <a:rPr lang="nl-NL" dirty="0" err="1" smtClean="0"/>
              <a:t>sanerings</a:t>
            </a:r>
            <a:r>
              <a:rPr lang="nl-NL" dirty="0" smtClean="0"/>
              <a:t>)maatregelen bij knelpunten,</a:t>
            </a:r>
          </a:p>
          <a:p>
            <a:pPr lvl="1"/>
            <a:r>
              <a:rPr lang="nl-NL" dirty="0" smtClean="0"/>
              <a:t>melden incidenten en wijzigingen.</a:t>
            </a:r>
          </a:p>
          <a:p>
            <a:pPr lvl="1"/>
            <a:endParaRPr lang="nl-NL" dirty="0" smtClean="0"/>
          </a:p>
          <a:p>
            <a:endParaRPr lang="nl-NL" dirty="0"/>
          </a:p>
        </p:txBody>
      </p:sp>
      <p:pic>
        <p:nvPicPr>
          <p:cNvPr id="5" name="Afbeelding 4" descr="safe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7488" y="2462816"/>
            <a:ext cx="1965579" cy="1474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1028700"/>
            <a:ext cx="8401050" cy="758825"/>
          </a:xfrm>
        </p:spPr>
        <p:txBody>
          <a:bodyPr/>
          <a:lstStyle/>
          <a:p>
            <a:pPr algn="ctr"/>
            <a:r>
              <a:rPr lang="nl-NL" dirty="0" smtClean="0"/>
              <a:t>               </a:t>
            </a:r>
            <a:br>
              <a:rPr lang="nl-NL" dirty="0" smtClean="0"/>
            </a:br>
            <a:r>
              <a:rPr lang="nl-NL" dirty="0" smtClean="0"/>
              <a:t> Buisleiding Toezicht (BLT) op chemieleidingen 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4025" y="2106613"/>
            <a:ext cx="7953375" cy="3849688"/>
          </a:xfrm>
        </p:spPr>
        <p:txBody>
          <a:bodyPr/>
          <a:lstStyle/>
          <a:p>
            <a:r>
              <a:rPr lang="nl-NL" dirty="0" smtClean="0"/>
              <a:t>≈ 1750 km leidingen voor andere chemische stoffen: brandbare, vergiftige, specifieke stoffen (bijv. butaan, </a:t>
            </a:r>
            <a:r>
              <a:rPr lang="nl-NL" dirty="0" err="1" smtClean="0"/>
              <a:t>buteen</a:t>
            </a:r>
            <a:r>
              <a:rPr lang="nl-NL" dirty="0" smtClean="0"/>
              <a:t>, chloor, ethyleen, koolmono- en dioxide, stikstof, waterstof en zuurstof);</a:t>
            </a:r>
          </a:p>
          <a:p>
            <a:endParaRPr lang="nl-NL" dirty="0" smtClean="0"/>
          </a:p>
          <a:p>
            <a:r>
              <a:rPr lang="nl-NL" dirty="0" smtClean="0"/>
              <a:t>19 exploitanten;</a:t>
            </a:r>
          </a:p>
          <a:p>
            <a:endParaRPr lang="nl-NL" dirty="0" smtClean="0"/>
          </a:p>
          <a:p>
            <a:r>
              <a:rPr lang="nl-NL" dirty="0" smtClean="0"/>
              <a:t>5 inspecteurs;</a:t>
            </a:r>
          </a:p>
          <a:p>
            <a:endParaRPr lang="nl-NL" dirty="0" smtClean="0"/>
          </a:p>
          <a:p>
            <a:r>
              <a:rPr lang="nl-NL" dirty="0" smtClean="0"/>
              <a:t>toezicht onderwerpen:</a:t>
            </a:r>
          </a:p>
          <a:p>
            <a:pPr lvl="1">
              <a:buNone/>
            </a:pPr>
            <a:r>
              <a:rPr lang="nl-NL" dirty="0" smtClean="0"/>
              <a:t>- externe veiligheid, risico’s (PR),</a:t>
            </a:r>
          </a:p>
          <a:p>
            <a:pPr lvl="1">
              <a:buNone/>
            </a:pPr>
            <a:r>
              <a:rPr lang="nl-NL" dirty="0" smtClean="0"/>
              <a:t>- buisleidingenbeheer,</a:t>
            </a:r>
          </a:p>
          <a:p>
            <a:pPr lvl="1">
              <a:buNone/>
            </a:pPr>
            <a:r>
              <a:rPr lang="nl-NL" dirty="0" smtClean="0"/>
              <a:t>- incidentonderzoek.</a:t>
            </a:r>
            <a:endParaRPr lang="nl-NL" sz="900" dirty="0" smtClean="0"/>
          </a:p>
          <a:p>
            <a:pPr lvl="1">
              <a:buNone/>
            </a:pPr>
            <a:endParaRPr lang="nl-NL" sz="900" dirty="0" smtClean="0"/>
          </a:p>
          <a:p>
            <a:pPr lvl="1">
              <a:buNone/>
            </a:pPr>
            <a:endParaRPr lang="nl-NL" dirty="0" smtClean="0">
              <a:solidFill>
                <a:srgbClr val="0E4A10"/>
              </a:solidFill>
            </a:endParaRPr>
          </a:p>
          <a:p>
            <a:pPr>
              <a:buNone/>
            </a:pPr>
            <a:endParaRPr lang="nl-NL" dirty="0">
              <a:solidFill>
                <a:srgbClr val="0E4A10"/>
              </a:solidFill>
            </a:endParaRPr>
          </a:p>
        </p:txBody>
      </p:sp>
      <p:pic>
        <p:nvPicPr>
          <p:cNvPr id="6" name="Afbeelding 5"/>
          <p:cNvPicPr/>
          <p:nvPr/>
        </p:nvPicPr>
        <p:blipFill>
          <a:blip r:embed="rId3" cstate="print"/>
          <a:srcRect l="526" t="5665" r="73400" b="66271"/>
          <a:stretch>
            <a:fillRect/>
          </a:stretch>
        </p:blipFill>
        <p:spPr bwMode="auto">
          <a:xfrm>
            <a:off x="5660440" y="3399231"/>
            <a:ext cx="2318919" cy="155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BLT op chemieleidingen: doelstellingen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nl-NL" dirty="0" smtClean="0"/>
              <a:t>VBS geïmplementeerd,</a:t>
            </a:r>
          </a:p>
          <a:p>
            <a:pPr>
              <a:buFont typeface="Wingdings" pitchFamily="2" charset="2"/>
              <a:buChar char="ü"/>
            </a:pPr>
            <a:r>
              <a:rPr lang="nl-NL" dirty="0" smtClean="0"/>
              <a:t>risico’s in beeld en </a:t>
            </a:r>
          </a:p>
          <a:p>
            <a:pPr>
              <a:buFont typeface="Wingdings" pitchFamily="2" charset="2"/>
              <a:buChar char="ü"/>
            </a:pPr>
            <a:r>
              <a:rPr lang="nl-NL" dirty="0" smtClean="0"/>
              <a:t>gereduceerd,</a:t>
            </a:r>
          </a:p>
          <a:p>
            <a:pPr>
              <a:buFont typeface="Wingdings" pitchFamily="2" charset="2"/>
              <a:buChar char="ü"/>
            </a:pPr>
            <a:r>
              <a:rPr lang="nl-NL" kern="1200" dirty="0" smtClean="0"/>
              <a:t>aan </a:t>
            </a:r>
            <a:r>
              <a:rPr lang="nl-NL" dirty="0" smtClean="0"/>
              <a:t>saneringsplicht is voldaan bij kwetsbare objecten binnen de risicocontour PR 10</a:t>
            </a:r>
            <a:r>
              <a:rPr lang="nl-NL" baseline="30000" dirty="0" smtClean="0"/>
              <a:t>-6</a:t>
            </a:r>
            <a:r>
              <a:rPr lang="nl-NL" kern="1200" dirty="0" smtClean="0"/>
              <a:t>,</a:t>
            </a:r>
            <a:endParaRPr lang="nl-NL" dirty="0" smtClean="0"/>
          </a:p>
          <a:p>
            <a:pPr>
              <a:buFont typeface="Wingdings" pitchFamily="2" charset="2"/>
              <a:buChar char="ü"/>
            </a:pPr>
            <a:r>
              <a:rPr lang="nl-NL" dirty="0" smtClean="0"/>
              <a:t>toestand buisleidingen wordt bewaakt,</a:t>
            </a:r>
          </a:p>
          <a:p>
            <a:pPr>
              <a:buFont typeface="Wingdings" pitchFamily="2" charset="2"/>
              <a:buChar char="ü"/>
            </a:pPr>
            <a:r>
              <a:rPr lang="nl-NL" dirty="0" smtClean="0"/>
              <a:t>werkend en beoefend noodplan.</a:t>
            </a:r>
          </a:p>
        </p:txBody>
      </p:sp>
      <p:pic>
        <p:nvPicPr>
          <p:cNvPr id="6" name="Afbeelding 5"/>
          <p:cNvPicPr/>
          <p:nvPr/>
        </p:nvPicPr>
        <p:blipFill>
          <a:blip r:embed="rId3" cstate="print"/>
          <a:srcRect l="3963" t="10288" r="48800" b="5313"/>
          <a:stretch>
            <a:fillRect/>
          </a:stretch>
        </p:blipFill>
        <p:spPr bwMode="auto">
          <a:xfrm>
            <a:off x="6946900" y="4597400"/>
            <a:ext cx="20447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5 0.33796 L 0.01111 -0.36018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-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1057276"/>
            <a:ext cx="8524875" cy="657224"/>
          </a:xfrm>
        </p:spPr>
        <p:txBody>
          <a:bodyPr/>
          <a:lstStyle/>
          <a:p>
            <a:pPr algn="ctr"/>
            <a:r>
              <a:rPr lang="nl-NL" dirty="0" smtClean="0"/>
              <a:t>BLT op chemieleidingen: aanpak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6725" y="1714500"/>
            <a:ext cx="8401050" cy="4492625"/>
          </a:xfrm>
        </p:spPr>
        <p:txBody>
          <a:bodyPr/>
          <a:lstStyle/>
          <a:p>
            <a:pPr>
              <a:buNone/>
            </a:pPr>
            <a:r>
              <a:rPr lang="nl-NL" sz="2000" dirty="0" smtClean="0"/>
              <a:t>Alle exploitanten op eenzelfde wijze gecontroleerd 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sz="2000" dirty="0" smtClean="0"/>
              <a:t>Toezichtacties</a:t>
            </a:r>
            <a:r>
              <a:rPr lang="nl-NL" dirty="0" smtClean="0"/>
              <a:t>:</a:t>
            </a:r>
            <a:endParaRPr lang="nl-NL" sz="2400" dirty="0" smtClean="0"/>
          </a:p>
          <a:p>
            <a:pPr lvl="1">
              <a:buFont typeface="Wingdings" pitchFamily="2" charset="2"/>
              <a:buChar char="ü"/>
            </a:pPr>
            <a:r>
              <a:rPr lang="nl-NL" dirty="0" smtClean="0"/>
              <a:t>initiële inspectie, </a:t>
            </a:r>
          </a:p>
          <a:p>
            <a:pPr lvl="1">
              <a:buFont typeface="Wingdings" pitchFamily="2" charset="2"/>
              <a:buChar char="ü"/>
            </a:pPr>
            <a:r>
              <a:rPr lang="nl-NL" dirty="0" err="1" smtClean="0"/>
              <a:t>QRA-inspectie</a:t>
            </a:r>
            <a:r>
              <a:rPr lang="nl-NL" dirty="0" smtClean="0"/>
              <a:t> + objectinspectie, </a:t>
            </a:r>
            <a:endParaRPr lang="nl-NL" sz="2400" dirty="0" smtClean="0"/>
          </a:p>
          <a:p>
            <a:pPr lvl="1">
              <a:buFont typeface="Wingdings" pitchFamily="2" charset="2"/>
              <a:buChar char="ü"/>
            </a:pPr>
            <a:r>
              <a:rPr lang="nl-NL" dirty="0" smtClean="0"/>
              <a:t>inspectie ‘Prestatiemeting en verantwoording’ (P&amp;V+RI&amp;E),</a:t>
            </a:r>
          </a:p>
          <a:p>
            <a:pPr lvl="1">
              <a:buFont typeface="Wingdings" pitchFamily="2" charset="2"/>
              <a:buChar char="ü"/>
            </a:pPr>
            <a:r>
              <a:rPr lang="nl-NL" dirty="0" smtClean="0"/>
              <a:t>inspectie ‘Beheer en onderhoud’ (B&amp;O) + objectinspectie,</a:t>
            </a:r>
          </a:p>
          <a:p>
            <a:pPr lvl="1">
              <a:buFont typeface="Wingdings" pitchFamily="2" charset="2"/>
              <a:buChar char="ü"/>
            </a:pPr>
            <a:r>
              <a:rPr lang="nl-NL" dirty="0" smtClean="0"/>
              <a:t>inspectie ‘Management noodsituaties’. </a:t>
            </a:r>
          </a:p>
        </p:txBody>
      </p:sp>
      <p:pic>
        <p:nvPicPr>
          <p:cNvPr id="4" name="Afbeelding 3"/>
          <p:cNvPicPr/>
          <p:nvPr/>
        </p:nvPicPr>
        <p:blipFill>
          <a:blip r:embed="rId2" cstate="print"/>
          <a:srcRect t="15899" r="64343" b="50697"/>
          <a:stretch>
            <a:fillRect/>
          </a:stretch>
        </p:blipFill>
        <p:spPr bwMode="auto">
          <a:xfrm>
            <a:off x="155188" y="4575313"/>
            <a:ext cx="3169423" cy="166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BLT stap 1: initiële inspectie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dirty="0" smtClean="0"/>
              <a:t>FOCUS op </a:t>
            </a:r>
            <a:r>
              <a:rPr lang="nl-NL" dirty="0" err="1" smtClean="0"/>
              <a:t>VBS-document</a:t>
            </a:r>
            <a:r>
              <a:rPr lang="nl-NL" dirty="0" smtClean="0"/>
              <a:t>:</a:t>
            </a:r>
          </a:p>
          <a:p>
            <a:pPr lvl="1">
              <a:buNone/>
            </a:pPr>
            <a:r>
              <a:rPr lang="nl-NL" dirty="0" smtClean="0"/>
              <a:t>- aanwezig,</a:t>
            </a:r>
          </a:p>
          <a:p>
            <a:pPr lvl="1">
              <a:buNone/>
            </a:pPr>
            <a:r>
              <a:rPr lang="nl-NL" dirty="0" smtClean="0"/>
              <a:t>- compleet (alle 12 verplichte </a:t>
            </a:r>
            <a:r>
              <a:rPr lang="nl-NL" dirty="0" err="1" smtClean="0"/>
              <a:t>VBS-elementen</a:t>
            </a:r>
            <a:r>
              <a:rPr lang="nl-NL" dirty="0" smtClean="0"/>
              <a:t> zijn uitgewerkt),</a:t>
            </a:r>
          </a:p>
          <a:p>
            <a:pPr lvl="1">
              <a:buNone/>
            </a:pPr>
            <a:r>
              <a:rPr lang="nl-NL" dirty="0" smtClean="0"/>
              <a:t>- geschikt.</a:t>
            </a:r>
          </a:p>
          <a:p>
            <a:pPr lvl="1">
              <a:buFontTx/>
              <a:buChar char="-"/>
            </a:pPr>
            <a:endParaRPr lang="nl-NL" dirty="0" smtClean="0"/>
          </a:p>
          <a:p>
            <a:pPr lvl="1">
              <a:buFontTx/>
              <a:buChar char="-"/>
            </a:pPr>
            <a:endParaRPr lang="nl-NL" dirty="0" smtClean="0"/>
          </a:p>
          <a:p>
            <a:r>
              <a:rPr lang="nl-NL" dirty="0" smtClean="0"/>
              <a:t>AANDACHTSPUNTEN:</a:t>
            </a:r>
          </a:p>
          <a:p>
            <a:pPr lvl="1">
              <a:buFontTx/>
              <a:buChar char="-"/>
            </a:pPr>
            <a:r>
              <a:rPr lang="nl-NL" dirty="0" smtClean="0"/>
              <a:t>beschrijving buisleidingsysteem,</a:t>
            </a:r>
          </a:p>
          <a:p>
            <a:pPr lvl="1">
              <a:buFontTx/>
              <a:buChar char="-"/>
            </a:pPr>
            <a:r>
              <a:rPr lang="nl-NL" dirty="0" smtClean="0"/>
              <a:t>externe buisleidingen expliciet(er) in het zorgsysteem,</a:t>
            </a:r>
          </a:p>
          <a:p>
            <a:pPr lvl="1">
              <a:buFontTx/>
              <a:buChar char="-"/>
            </a:pPr>
            <a:r>
              <a:rPr lang="nl-NL" dirty="0" smtClean="0"/>
              <a:t>samenhang van de onderliggende documenten.</a:t>
            </a:r>
          </a:p>
          <a:p>
            <a:pPr lvl="1">
              <a:buFontTx/>
              <a:buChar char="-"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5" name="Afbeelding 4"/>
          <p:cNvPicPr/>
          <p:nvPr/>
        </p:nvPicPr>
        <p:blipFill>
          <a:blip r:embed="rId2" cstate="print"/>
          <a:srcRect l="10437" t="8124" r="48085" b="55783"/>
          <a:stretch>
            <a:fillRect/>
          </a:stretch>
        </p:blipFill>
        <p:spPr bwMode="auto">
          <a:xfrm>
            <a:off x="5664200" y="1193800"/>
            <a:ext cx="3263900" cy="162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/>
          <p:cNvPicPr/>
          <p:nvPr/>
        </p:nvPicPr>
        <p:blipFill>
          <a:blip r:embed="rId3" cstate="print"/>
          <a:srcRect l="1189" t="9026" r="87652" b="70903"/>
          <a:stretch>
            <a:fillRect/>
          </a:stretch>
        </p:blipFill>
        <p:spPr bwMode="auto">
          <a:xfrm>
            <a:off x="7784666" y="4501219"/>
            <a:ext cx="1020041" cy="10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150" y="1028701"/>
            <a:ext cx="8401050" cy="393699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BLT stap 2: QRA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466725" y="1419225"/>
            <a:ext cx="8401050" cy="4787900"/>
          </a:xfrm>
        </p:spPr>
        <p:txBody>
          <a:bodyPr/>
          <a:lstStyle/>
          <a:p>
            <a:pPr lvl="0">
              <a:buNone/>
            </a:pPr>
            <a:endParaRPr lang="nl-NL" dirty="0" smtClean="0"/>
          </a:p>
          <a:p>
            <a:pPr lvl="0">
              <a:buNone/>
            </a:pPr>
            <a:r>
              <a:rPr lang="nl-NL" sz="2000" dirty="0" smtClean="0"/>
              <a:t>AANPAK</a:t>
            </a:r>
            <a:r>
              <a:rPr lang="nl-NL" dirty="0" smtClean="0"/>
              <a:t>:</a:t>
            </a:r>
          </a:p>
          <a:p>
            <a:pPr lvl="0">
              <a:buFont typeface="Arial" pitchFamily="34" charset="0"/>
              <a:buChar char="•"/>
            </a:pPr>
            <a:r>
              <a:rPr lang="nl-NL" dirty="0" smtClean="0"/>
              <a:t>alle </a:t>
            </a:r>
            <a:r>
              <a:rPr lang="nl-NL" dirty="0" err="1" smtClean="0"/>
              <a:t>QRA-berekeningen</a:t>
            </a:r>
            <a:r>
              <a:rPr lang="nl-NL" dirty="0" smtClean="0"/>
              <a:t> en onderliggende data zijn door het RIVM beoordeeld; </a:t>
            </a:r>
          </a:p>
          <a:p>
            <a:pPr lvl="0">
              <a:buFont typeface="Arial" pitchFamily="34" charset="0"/>
              <a:buChar char="•"/>
            </a:pPr>
            <a:r>
              <a:rPr lang="nl-NL" dirty="0" smtClean="0"/>
              <a:t>per QRA is van het RIVM een advies ontvangen;</a:t>
            </a:r>
          </a:p>
          <a:p>
            <a:pPr lvl="0">
              <a:buFont typeface="Arial" pitchFamily="34" charset="0"/>
              <a:buChar char="•"/>
            </a:pPr>
            <a:r>
              <a:rPr lang="nl-NL" dirty="0" smtClean="0"/>
              <a:t>mitigerende maatregelen zijn  door de ILT beoordeeld;</a:t>
            </a:r>
          </a:p>
          <a:p>
            <a:pPr lvl="0">
              <a:buFont typeface="Arial" pitchFamily="34" charset="0"/>
              <a:buChar char="•"/>
            </a:pPr>
            <a:r>
              <a:rPr lang="nl-NL" dirty="0" smtClean="0"/>
              <a:t>tijdens een bedrijfsbezoek zijn onduidelijkheden besproken en getoetst of mitigerende maatregelen zijn geïmplementeerd;</a:t>
            </a:r>
          </a:p>
          <a:p>
            <a:pPr lvl="0">
              <a:buFont typeface="Arial" pitchFamily="34" charset="0"/>
              <a:buChar char="•"/>
            </a:pPr>
            <a:r>
              <a:rPr lang="nl-NL" dirty="0" smtClean="0"/>
              <a:t>waar nodig zijn nieuwe </a:t>
            </a:r>
            <a:r>
              <a:rPr lang="nl-NL" dirty="0" err="1" smtClean="0"/>
              <a:t>QRA-rapporten</a:t>
            </a:r>
            <a:r>
              <a:rPr lang="nl-NL" dirty="0" smtClean="0"/>
              <a:t> verlangd en zijn deze wederom beoordeeld.</a:t>
            </a:r>
          </a:p>
        </p:txBody>
      </p:sp>
      <p:pic>
        <p:nvPicPr>
          <p:cNvPr id="5" name="Afbeelding 4" descr="PR contour.JPG"/>
          <p:cNvPicPr>
            <a:picLocks noChangeAspect="1"/>
          </p:cNvPicPr>
          <p:nvPr/>
        </p:nvPicPr>
        <p:blipFill>
          <a:blip r:embed="rId3" cstate="print"/>
          <a:srcRect l="3382" t="1280"/>
          <a:stretch>
            <a:fillRect/>
          </a:stretch>
        </p:blipFill>
        <p:spPr>
          <a:xfrm>
            <a:off x="5545502" y="4429126"/>
            <a:ext cx="3405692" cy="173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Indeling presentatie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6725" y="2132013"/>
            <a:ext cx="8401050" cy="4138612"/>
          </a:xfrm>
        </p:spPr>
        <p:txBody>
          <a:bodyPr/>
          <a:lstStyle/>
          <a:p>
            <a:endParaRPr lang="nl-NL" sz="2000" dirty="0" smtClean="0"/>
          </a:p>
          <a:p>
            <a:r>
              <a:rPr lang="nl-NL" sz="2000" dirty="0" smtClean="0"/>
              <a:t>Aanleiding:</a:t>
            </a:r>
          </a:p>
          <a:p>
            <a:pPr lvl="1">
              <a:buFontTx/>
              <a:buChar char="-"/>
            </a:pPr>
            <a:r>
              <a:rPr lang="nl-NL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ILT</a:t>
            </a:r>
          </a:p>
          <a:p>
            <a:pPr lvl="1">
              <a:buFontTx/>
              <a:buChar char="-"/>
            </a:pPr>
            <a:r>
              <a:rPr lang="nl-NL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Bevb</a:t>
            </a:r>
            <a:r>
              <a:rPr lang="nl-NL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marL="342900" lvl="1" indent="-342900">
              <a:buFontTx/>
              <a:buChar char="•"/>
            </a:pPr>
            <a:r>
              <a:rPr lang="nl-NL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Toezicht op </a:t>
            </a:r>
            <a:r>
              <a:rPr lang="nl-NL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Bevb</a:t>
            </a:r>
            <a:r>
              <a:rPr lang="nl-NL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lvl="1">
              <a:buNone/>
            </a:pPr>
            <a:r>
              <a:rPr lang="nl-NL" sz="2000" dirty="0" smtClean="0"/>
              <a:t>- stand van zaken</a:t>
            </a:r>
          </a:p>
          <a:p>
            <a:pPr lvl="1">
              <a:buNone/>
            </a:pPr>
            <a:r>
              <a:rPr lang="nl-NL" sz="2000" dirty="0" smtClean="0"/>
              <a:t>- vooruitblik (de Koers ILT/BLT).</a:t>
            </a:r>
          </a:p>
          <a:p>
            <a:endParaRPr lang="nl-NL" sz="2000" dirty="0" smtClean="0"/>
          </a:p>
          <a:p>
            <a:pPr>
              <a:buNone/>
            </a:pPr>
            <a:endParaRPr lang="nl-NL" dirty="0" smtClean="0"/>
          </a:p>
        </p:txBody>
      </p:sp>
      <p:pic>
        <p:nvPicPr>
          <p:cNvPr id="1026" name="Picture 2" descr="O:\ILT\AIB\B\BLT\Vakgroep BLT\Overleg\Fotos\Buisleidingen foto riv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300" y="1765300"/>
            <a:ext cx="3530600" cy="353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1085851"/>
            <a:ext cx="8401050" cy="528638"/>
          </a:xfrm>
        </p:spPr>
        <p:txBody>
          <a:bodyPr/>
          <a:lstStyle/>
          <a:p>
            <a:pPr algn="ctr"/>
            <a:r>
              <a:rPr lang="nl-NL" dirty="0" smtClean="0"/>
              <a:t>QRA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2599" y="1600200"/>
            <a:ext cx="8385175" cy="4606925"/>
          </a:xfrm>
        </p:spPr>
        <p:txBody>
          <a:bodyPr/>
          <a:lstStyle/>
          <a:p>
            <a:pPr lvl="0">
              <a:buNone/>
            </a:pPr>
            <a:r>
              <a:rPr lang="nl-NL" sz="2000" dirty="0" smtClean="0"/>
              <a:t>Resultaat:</a:t>
            </a:r>
          </a:p>
          <a:p>
            <a:pPr lvl="0"/>
            <a:r>
              <a:rPr lang="nl-NL" dirty="0" smtClean="0"/>
              <a:t>contouren zijn berekend:</a:t>
            </a:r>
          </a:p>
          <a:p>
            <a:pPr lvl="1">
              <a:buFontTx/>
              <a:buChar char="-"/>
            </a:pPr>
            <a:r>
              <a:rPr lang="nl-NL" dirty="0" smtClean="0"/>
              <a:t>per leiding,</a:t>
            </a:r>
          </a:p>
          <a:p>
            <a:pPr lvl="1">
              <a:buFontTx/>
              <a:buChar char="-"/>
            </a:pPr>
            <a:r>
              <a:rPr lang="nl-NL" dirty="0" smtClean="0"/>
              <a:t>op de juiste wijze conform de Handleiding;</a:t>
            </a:r>
          </a:p>
          <a:p>
            <a:pPr lvl="0"/>
            <a:r>
              <a:rPr lang="nl-NL" dirty="0" smtClean="0"/>
              <a:t>kwetsbare bestemmingen binnen de contouren:</a:t>
            </a:r>
          </a:p>
          <a:p>
            <a:pPr lvl="1">
              <a:buFontTx/>
              <a:buChar char="-"/>
            </a:pPr>
            <a:r>
              <a:rPr lang="nl-NL" dirty="0" smtClean="0"/>
              <a:t>adequaat geïnventariseerd, </a:t>
            </a:r>
          </a:p>
          <a:p>
            <a:pPr lvl="1">
              <a:buFontTx/>
              <a:buChar char="-"/>
            </a:pPr>
            <a:r>
              <a:rPr lang="nl-NL" dirty="0" smtClean="0"/>
              <a:t>adequaat beoordeeld;</a:t>
            </a:r>
          </a:p>
          <a:p>
            <a:pPr lvl="0"/>
            <a:r>
              <a:rPr lang="nl-NL" dirty="0" smtClean="0"/>
              <a:t>om contouren te verkleinen:</a:t>
            </a:r>
          </a:p>
          <a:p>
            <a:pPr lvl="1">
              <a:buFontTx/>
              <a:buChar char="-"/>
            </a:pPr>
            <a:r>
              <a:rPr lang="nl-NL" dirty="0" smtClean="0"/>
              <a:t>Stand der Techniek toegepast,</a:t>
            </a:r>
          </a:p>
          <a:p>
            <a:pPr lvl="1">
              <a:buFontTx/>
              <a:buChar char="-"/>
            </a:pPr>
            <a:r>
              <a:rPr lang="nl-NL" dirty="0" smtClean="0"/>
              <a:t>(aanvullende) mitigerende maatregelen </a:t>
            </a:r>
          </a:p>
          <a:p>
            <a:pPr lvl="1">
              <a:buNone/>
            </a:pPr>
            <a:r>
              <a:rPr lang="nl-NL" dirty="0" smtClean="0"/>
              <a:t>    geïmplementeerd,</a:t>
            </a:r>
          </a:p>
          <a:p>
            <a:pPr lvl="1">
              <a:buFontTx/>
              <a:buChar char="-"/>
            </a:pPr>
            <a:r>
              <a:rPr lang="nl-NL" dirty="0" smtClean="0"/>
              <a:t>relevante procedures/processen aanwezig;</a:t>
            </a:r>
          </a:p>
          <a:p>
            <a:pPr lvl="0"/>
            <a:r>
              <a:rPr lang="nl-NL" dirty="0" smtClean="0"/>
              <a:t>knelpunten zijn gesaneerd.</a:t>
            </a:r>
          </a:p>
          <a:p>
            <a:endParaRPr lang="nl-NL" dirty="0"/>
          </a:p>
        </p:txBody>
      </p:sp>
      <p:pic>
        <p:nvPicPr>
          <p:cNvPr id="6" name="Afbeelding 5"/>
          <p:cNvPicPr/>
          <p:nvPr/>
        </p:nvPicPr>
        <p:blipFill>
          <a:blip r:embed="rId3" cstate="print"/>
          <a:srcRect l="756" t="8277" r="81598" b="67925"/>
          <a:stretch>
            <a:fillRect/>
          </a:stretch>
        </p:blipFill>
        <p:spPr bwMode="auto">
          <a:xfrm>
            <a:off x="6830551" y="1405027"/>
            <a:ext cx="2027699" cy="15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/>
          <p:nvPr/>
        </p:nvPicPr>
        <p:blipFill>
          <a:blip r:embed="rId3" cstate="print"/>
          <a:srcRect l="-3352" t="15321" r="44562" b="5463"/>
          <a:stretch>
            <a:fillRect/>
          </a:stretch>
        </p:blipFill>
        <p:spPr bwMode="auto">
          <a:xfrm>
            <a:off x="5334000" y="3657600"/>
            <a:ext cx="3810000" cy="266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1" y="1041401"/>
            <a:ext cx="8432800" cy="596900"/>
          </a:xfrm>
        </p:spPr>
        <p:txBody>
          <a:bodyPr/>
          <a:lstStyle/>
          <a:p>
            <a:r>
              <a:rPr lang="nl-NL" dirty="0" smtClean="0"/>
              <a:t>BLT stap 3: P&amp;V+RIE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 smtClean="0"/>
              <a:t>RI&amp;E</a:t>
            </a:r>
            <a:r>
              <a:rPr lang="nl-NL" dirty="0" smtClean="0"/>
              <a:t>:</a:t>
            </a:r>
            <a:endParaRPr lang="nl-NL" b="1" dirty="0" smtClean="0"/>
          </a:p>
          <a:p>
            <a:pPr lvl="1">
              <a:buNone/>
            </a:pPr>
            <a:r>
              <a:rPr lang="nl-NL" dirty="0" smtClean="0"/>
              <a:t>- risico’s zijn geïnventariseerd, geanalyseerd en geëvalueerd,</a:t>
            </a:r>
          </a:p>
          <a:p>
            <a:pPr lvl="1">
              <a:buNone/>
            </a:pPr>
            <a:r>
              <a:rPr lang="nl-NL" dirty="0" smtClean="0"/>
              <a:t>- RI&amp;E is gedocumenteerd, compleet en actueel,</a:t>
            </a:r>
          </a:p>
          <a:p>
            <a:pPr lvl="1">
              <a:buNone/>
            </a:pPr>
            <a:r>
              <a:rPr lang="nl-NL" dirty="0" smtClean="0"/>
              <a:t>- risicoreducerende maatregelen zijn vastgelegd en passend.</a:t>
            </a:r>
          </a:p>
          <a:p>
            <a:pPr lvl="1">
              <a:buFontTx/>
              <a:buChar char="-"/>
            </a:pPr>
            <a:endParaRPr lang="nl-NL" dirty="0" smtClean="0"/>
          </a:p>
          <a:p>
            <a:r>
              <a:rPr lang="nl-NL" b="1" dirty="0" smtClean="0"/>
              <a:t>Prestatiemeting en verantwoording</a:t>
            </a:r>
          </a:p>
          <a:p>
            <a:pPr>
              <a:buNone/>
            </a:pPr>
            <a:r>
              <a:rPr lang="nl-NL" b="1" dirty="0" smtClean="0"/>
              <a:t>     </a:t>
            </a:r>
            <a:r>
              <a:rPr lang="nl-NL" dirty="0" smtClean="0"/>
              <a:t>(</a:t>
            </a:r>
            <a:r>
              <a:rPr lang="nl-NL" b="1" dirty="0" smtClean="0"/>
              <a:t>P&amp;V</a:t>
            </a:r>
            <a:r>
              <a:rPr lang="nl-NL" dirty="0" smtClean="0"/>
              <a:t>):</a:t>
            </a:r>
            <a:endParaRPr lang="nl-NL" dirty="0" smtClean="0"/>
          </a:p>
          <a:p>
            <a:pPr lvl="1">
              <a:buFontTx/>
              <a:buChar char="-"/>
            </a:pPr>
            <a:r>
              <a:rPr lang="nl-NL" dirty="0" smtClean="0"/>
              <a:t>integriteit </a:t>
            </a:r>
            <a:r>
              <a:rPr lang="nl-NL" dirty="0" smtClean="0"/>
              <a:t>van de buisleidingen, </a:t>
            </a:r>
          </a:p>
          <a:p>
            <a:pPr lvl="1">
              <a:buFontTx/>
              <a:buChar char="-"/>
            </a:pPr>
            <a:r>
              <a:rPr lang="nl-NL" dirty="0" smtClean="0"/>
              <a:t>kwaliteit </a:t>
            </a:r>
            <a:r>
              <a:rPr lang="nl-NL" dirty="0" err="1" smtClean="0"/>
              <a:t>KPI’s</a:t>
            </a:r>
            <a:r>
              <a:rPr lang="nl-NL" dirty="0" smtClean="0"/>
              <a:t>, </a:t>
            </a:r>
          </a:p>
          <a:p>
            <a:pPr lvl="1">
              <a:buFontTx/>
              <a:buChar char="-"/>
            </a:pPr>
            <a:r>
              <a:rPr lang="nl-NL" dirty="0" smtClean="0"/>
              <a:t>verdeling van taken en verantwoordelijken.</a:t>
            </a:r>
          </a:p>
        </p:txBody>
      </p:sp>
      <p:pic>
        <p:nvPicPr>
          <p:cNvPr id="7" name="Afbeelding 6"/>
          <p:cNvPicPr/>
          <p:nvPr/>
        </p:nvPicPr>
        <p:blipFill>
          <a:blip r:embed="rId4" cstate="print"/>
          <a:srcRect l="987" t="8907" r="42293" b="56167"/>
          <a:stretch>
            <a:fillRect/>
          </a:stretch>
        </p:blipFill>
        <p:spPr bwMode="auto">
          <a:xfrm>
            <a:off x="5232400" y="1066800"/>
            <a:ext cx="3911600" cy="127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P&amp;V+RIE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dirty="0" smtClean="0"/>
              <a:t>AANDACHTSPUNTEN:</a:t>
            </a:r>
          </a:p>
          <a:p>
            <a:pPr>
              <a:buNone/>
            </a:pPr>
            <a:endParaRPr lang="nl-NL" dirty="0" smtClean="0"/>
          </a:p>
          <a:p>
            <a:pPr>
              <a:buFontTx/>
              <a:buChar char="-"/>
            </a:pPr>
            <a:r>
              <a:rPr lang="nl-NL" dirty="0" smtClean="0"/>
              <a:t>kwaliteit en actualiteit RI&amp;E, </a:t>
            </a:r>
          </a:p>
          <a:p>
            <a:pPr>
              <a:buFontTx/>
              <a:buChar char="-"/>
            </a:pPr>
            <a:r>
              <a:rPr lang="nl-NL" dirty="0" err="1" smtClean="0"/>
              <a:t>KPI’s</a:t>
            </a:r>
            <a:r>
              <a:rPr lang="nl-NL" dirty="0" smtClean="0"/>
              <a:t> geschikt om te sturen, </a:t>
            </a:r>
          </a:p>
          <a:p>
            <a:pPr>
              <a:buFontTx/>
              <a:buChar char="-"/>
            </a:pPr>
            <a:r>
              <a:rPr lang="nl-NL" dirty="0" smtClean="0"/>
              <a:t>(interne) </a:t>
            </a:r>
            <a:r>
              <a:rPr lang="nl-NL" dirty="0" err="1" smtClean="0"/>
              <a:t>audits</a:t>
            </a:r>
            <a:r>
              <a:rPr lang="nl-NL" dirty="0" smtClean="0"/>
              <a:t> van VBS, </a:t>
            </a:r>
          </a:p>
          <a:p>
            <a:pPr>
              <a:buFontTx/>
              <a:buChar char="-"/>
            </a:pPr>
            <a:r>
              <a:rPr lang="nl-NL" dirty="0" smtClean="0"/>
              <a:t>kwaliteit toestandrapportage, </a:t>
            </a:r>
          </a:p>
          <a:p>
            <a:pPr>
              <a:buFontTx/>
              <a:buChar char="-"/>
            </a:pPr>
            <a:r>
              <a:rPr lang="nl-NL" dirty="0" smtClean="0"/>
              <a:t>kwaliteit </a:t>
            </a:r>
            <a:r>
              <a:rPr lang="nl-NL" dirty="0" smtClean="0"/>
              <a:t>directiebeoordeling 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6" name="Afbeelding 5"/>
          <p:cNvPicPr/>
          <p:nvPr/>
        </p:nvPicPr>
        <p:blipFill>
          <a:blip r:embed="rId2" cstate="print"/>
          <a:srcRect l="1189" t="9026" r="87652" b="70903"/>
          <a:stretch>
            <a:fillRect/>
          </a:stretch>
        </p:blipFill>
        <p:spPr bwMode="auto">
          <a:xfrm>
            <a:off x="7376679" y="2005669"/>
            <a:ext cx="1020041" cy="10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BLT stap 4: management noodsituaties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FOCUS op specifieke </a:t>
            </a:r>
            <a:r>
              <a:rPr lang="nl-NL" dirty="0" err="1" smtClean="0"/>
              <a:t>Bevb-scenario's</a:t>
            </a:r>
            <a:r>
              <a:rPr lang="nl-NL" dirty="0" smtClean="0"/>
              <a:t>:</a:t>
            </a:r>
          </a:p>
          <a:p>
            <a:pPr lvl="1">
              <a:buFontTx/>
              <a:buChar char="-"/>
            </a:pPr>
            <a:r>
              <a:rPr lang="nl-NL" dirty="0" smtClean="0"/>
              <a:t>scenario’s zijn onderkend,</a:t>
            </a:r>
          </a:p>
          <a:p>
            <a:pPr lvl="1">
              <a:buFontTx/>
              <a:buChar char="-"/>
            </a:pPr>
            <a:r>
              <a:rPr lang="nl-NL" dirty="0" smtClean="0"/>
              <a:t>uitwerking in noodplan en procedures, </a:t>
            </a:r>
          </a:p>
          <a:p>
            <a:pPr lvl="1">
              <a:buFontTx/>
              <a:buChar char="-"/>
            </a:pPr>
            <a:r>
              <a:rPr lang="nl-NL" dirty="0" smtClean="0"/>
              <a:t>worden beoefend</a:t>
            </a:r>
            <a:r>
              <a:rPr lang="nl-NL" dirty="0" smtClean="0"/>
              <a:t>.</a:t>
            </a:r>
          </a:p>
          <a:p>
            <a:pPr lvl="1">
              <a:buFontTx/>
              <a:buChar char="-"/>
            </a:pPr>
            <a:endParaRPr lang="nl-NL" dirty="0" smtClean="0"/>
          </a:p>
          <a:p>
            <a:pPr lvl="1">
              <a:buFontTx/>
              <a:buChar char="-"/>
            </a:pPr>
            <a:endParaRPr lang="nl-NL" dirty="0" smtClean="0"/>
          </a:p>
          <a:p>
            <a:r>
              <a:rPr lang="nl-NL" dirty="0" smtClean="0"/>
              <a:t>AANDACHTSPUNTEN:</a:t>
            </a:r>
          </a:p>
          <a:p>
            <a:pPr lvl="1">
              <a:buFontTx/>
              <a:buChar char="-"/>
            </a:pPr>
            <a:r>
              <a:rPr lang="nl-NL" dirty="0" smtClean="0"/>
              <a:t>oefenen van het noodplan.</a:t>
            </a:r>
          </a:p>
          <a:p>
            <a:pPr lvl="1">
              <a:buNone/>
            </a:pPr>
            <a:endParaRPr lang="nl-NL" dirty="0" smtClean="0"/>
          </a:p>
          <a:p>
            <a:endParaRPr lang="nl-NL" b="1" dirty="0"/>
          </a:p>
        </p:txBody>
      </p:sp>
      <p:pic>
        <p:nvPicPr>
          <p:cNvPr id="6" name="Afbeelding 5"/>
          <p:cNvPicPr/>
          <p:nvPr/>
        </p:nvPicPr>
        <p:blipFill>
          <a:blip r:embed="rId2" cstate="print"/>
          <a:srcRect l="2253" t="13909" r="72594" b="46706"/>
          <a:stretch>
            <a:fillRect/>
          </a:stretch>
        </p:blipFill>
        <p:spPr bwMode="auto">
          <a:xfrm>
            <a:off x="5901017" y="2803525"/>
            <a:ext cx="3039783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onderhoud_mannetjes_82_icon_900x45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0" y="3568700"/>
            <a:ext cx="4419600" cy="2552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4025" y="1114426"/>
            <a:ext cx="8401050" cy="500062"/>
          </a:xfrm>
        </p:spPr>
        <p:txBody>
          <a:bodyPr/>
          <a:lstStyle/>
          <a:p>
            <a:r>
              <a:rPr lang="nl-NL" dirty="0" smtClean="0"/>
              <a:t>BLT thema: Beheer en onderhoud (B&amp;O) 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66725" y="1785938"/>
            <a:ext cx="8401050" cy="4421187"/>
          </a:xfrm>
        </p:spPr>
        <p:txBody>
          <a:bodyPr/>
          <a:lstStyle/>
          <a:p>
            <a:r>
              <a:rPr lang="nl-NL" dirty="0" smtClean="0"/>
              <a:t>FOCUS op </a:t>
            </a:r>
            <a:r>
              <a:rPr lang="en-US" dirty="0" smtClean="0"/>
              <a:t>Pipeline Integrity Management System (PIMS);</a:t>
            </a:r>
            <a:endParaRPr lang="nl-NL" dirty="0" smtClean="0"/>
          </a:p>
          <a:p>
            <a:r>
              <a:rPr lang="nl-NL" dirty="0" smtClean="0"/>
              <a:t>een concrete beheer-/onderhoudsmaatregel uit </a:t>
            </a:r>
            <a:r>
              <a:rPr lang="nl-NL" dirty="0" err="1" smtClean="0"/>
              <a:t>PIMS-programma</a:t>
            </a:r>
            <a:r>
              <a:rPr lang="nl-NL" dirty="0" smtClean="0"/>
              <a:t>;</a:t>
            </a:r>
          </a:p>
          <a:p>
            <a:r>
              <a:rPr lang="nl-NL" dirty="0" smtClean="0"/>
              <a:t>vanuit de maatregel is gekeken naar</a:t>
            </a:r>
          </a:p>
          <a:p>
            <a:pPr lvl="1">
              <a:buFontTx/>
              <a:buChar char="-"/>
            </a:pPr>
            <a:r>
              <a:rPr lang="nl-NL" dirty="0" smtClean="0"/>
              <a:t>het functioneren van het VBS, </a:t>
            </a:r>
          </a:p>
          <a:p>
            <a:pPr lvl="1">
              <a:buFontTx/>
              <a:buChar char="-"/>
            </a:pPr>
            <a:r>
              <a:rPr lang="nl-NL" dirty="0" smtClean="0"/>
              <a:t>kwaliteit en implementatie van eigen procedures en instructies,</a:t>
            </a:r>
          </a:p>
          <a:p>
            <a:pPr lvl="1">
              <a:buFontTx/>
              <a:buChar char="-"/>
            </a:pPr>
            <a:r>
              <a:rPr lang="nl-NL" dirty="0" smtClean="0"/>
              <a:t>takenverdeling en toezicht. </a:t>
            </a:r>
          </a:p>
          <a:p>
            <a:endParaRPr lang="nl-NL" dirty="0" smtClean="0"/>
          </a:p>
          <a:p>
            <a:r>
              <a:rPr lang="nl-NL" dirty="0" smtClean="0"/>
              <a:t>AANDACHTSPUNTEN:</a:t>
            </a:r>
          </a:p>
          <a:p>
            <a:pPr lvl="1">
              <a:buFontTx/>
              <a:buChar char="-"/>
            </a:pPr>
            <a:r>
              <a:rPr lang="nl-NL" dirty="0" smtClean="0"/>
              <a:t>naleving eigen procedures en </a:t>
            </a:r>
          </a:p>
          <a:p>
            <a:pPr lvl="1">
              <a:buNone/>
            </a:pPr>
            <a:r>
              <a:rPr lang="nl-NL" dirty="0" smtClean="0"/>
              <a:t>    instructies,</a:t>
            </a:r>
          </a:p>
          <a:p>
            <a:pPr lvl="1">
              <a:buFontTx/>
              <a:buChar char="-"/>
            </a:pPr>
            <a:r>
              <a:rPr lang="nl-NL" dirty="0" smtClean="0"/>
              <a:t>voldoen aan de (NEN-)normen,</a:t>
            </a:r>
          </a:p>
          <a:p>
            <a:pPr lvl="1">
              <a:buFontTx/>
              <a:buChar char="-"/>
            </a:pPr>
            <a:r>
              <a:rPr lang="nl-NL" dirty="0" smtClean="0"/>
              <a:t>registraties.</a:t>
            </a:r>
          </a:p>
          <a:p>
            <a:pPr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BLT op chemieleidingen: uitkomsten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8625" y="2081213"/>
            <a:ext cx="8401050" cy="4138612"/>
          </a:xfrm>
        </p:spPr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NL" dirty="0" smtClean="0"/>
              <a:t>goede nalevingperformance door exploitanten </a:t>
            </a:r>
          </a:p>
          <a:p>
            <a:pPr>
              <a:lnSpc>
                <a:spcPct val="150000"/>
              </a:lnSpc>
              <a:buNone/>
            </a:pPr>
            <a:r>
              <a:rPr lang="nl-NL" dirty="0" smtClean="0"/>
              <a:t>    (naleefniveau ≈ 90%); </a:t>
            </a:r>
          </a:p>
          <a:p>
            <a:pPr>
              <a:lnSpc>
                <a:spcPct val="150000"/>
              </a:lnSpc>
              <a:buNone/>
            </a:pPr>
            <a:endParaRPr lang="nl-NL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NL" dirty="0" smtClean="0"/>
              <a:t>toch enkele bestuurlijke waarschuwingen en </a:t>
            </a:r>
          </a:p>
          <a:p>
            <a:pPr>
              <a:lnSpc>
                <a:spcPct val="150000"/>
              </a:lnSpc>
              <a:buNone/>
            </a:pPr>
            <a:r>
              <a:rPr lang="nl-NL" dirty="0" smtClean="0"/>
              <a:t>    tiental tekortkomingen en verbeterpunten; </a:t>
            </a:r>
          </a:p>
          <a:p>
            <a:pPr>
              <a:lnSpc>
                <a:spcPct val="150000"/>
              </a:lnSpc>
              <a:buNone/>
            </a:pPr>
            <a:endParaRPr lang="nl-NL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NL" dirty="0" smtClean="0"/>
              <a:t>knelpuntsanering traject is op tijd (01-06-2017) afgerond </a:t>
            </a:r>
          </a:p>
          <a:p>
            <a:pPr>
              <a:lnSpc>
                <a:spcPct val="150000"/>
              </a:lnSpc>
              <a:buNone/>
            </a:pPr>
            <a:r>
              <a:rPr lang="nl-NL" dirty="0" smtClean="0"/>
              <a:t>    (met uitzondering van één traject).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nl-NL" dirty="0" smtClean="0"/>
          </a:p>
        </p:txBody>
      </p:sp>
      <p:pic>
        <p:nvPicPr>
          <p:cNvPr id="5" name="Afbeelding 4"/>
          <p:cNvPicPr/>
          <p:nvPr/>
        </p:nvPicPr>
        <p:blipFill>
          <a:blip r:embed="rId3" cstate="print"/>
          <a:srcRect l="3651" t="12884" r="54932" b="13438"/>
          <a:stretch>
            <a:fillRect/>
          </a:stretch>
        </p:blipFill>
        <p:spPr bwMode="auto">
          <a:xfrm>
            <a:off x="7772399" y="2133599"/>
            <a:ext cx="1049223" cy="93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/>
          <p:nvPr/>
        </p:nvPicPr>
        <p:blipFill>
          <a:blip r:embed="rId4" cstate="print"/>
          <a:srcRect l="30502" t="37945" r="62137" b="50450"/>
          <a:stretch>
            <a:fillRect/>
          </a:stretch>
        </p:blipFill>
        <p:spPr bwMode="auto">
          <a:xfrm>
            <a:off x="7908924" y="5232400"/>
            <a:ext cx="835881" cy="76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8"/>
          <p:cNvPicPr/>
          <p:nvPr/>
        </p:nvPicPr>
        <p:blipFill>
          <a:blip r:embed="rId4" cstate="print"/>
          <a:srcRect l="46874" t="37550" r="45518" b="49802"/>
          <a:stretch>
            <a:fillRect/>
          </a:stretch>
        </p:blipFill>
        <p:spPr bwMode="auto">
          <a:xfrm>
            <a:off x="7899400" y="3692071"/>
            <a:ext cx="808604" cy="80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1</a:t>
            </a:r>
            <a:r>
              <a:rPr lang="nl-NL" baseline="30000" dirty="0" smtClean="0"/>
              <a:t>ste</a:t>
            </a:r>
            <a:r>
              <a:rPr lang="nl-NL" dirty="0" smtClean="0"/>
              <a:t> helft 2017: naleving </a:t>
            </a:r>
            <a:r>
              <a:rPr lang="nl-NL" dirty="0" err="1" smtClean="0"/>
              <a:t>Bevb</a:t>
            </a:r>
            <a:r>
              <a:rPr lang="nl-NL" dirty="0" smtClean="0"/>
              <a:t> op ‘basis niveau’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4825" y="2068513"/>
            <a:ext cx="6200775" cy="4138612"/>
          </a:xfrm>
        </p:spPr>
        <p:txBody>
          <a:bodyPr/>
          <a:lstStyle/>
          <a:p>
            <a:r>
              <a:rPr lang="nl-NL" b="1" dirty="0" smtClean="0"/>
              <a:t>VBS</a:t>
            </a:r>
            <a:r>
              <a:rPr lang="nl-NL" dirty="0" smtClean="0"/>
              <a:t>:</a:t>
            </a:r>
          </a:p>
          <a:p>
            <a:pPr lvl="1">
              <a:buFont typeface="Wingdings" pitchFamily="2" charset="2"/>
              <a:buChar char="ü"/>
            </a:pPr>
            <a:r>
              <a:rPr lang="nl-NL" dirty="0" err="1" smtClean="0"/>
              <a:t>VBS-document</a:t>
            </a:r>
            <a:r>
              <a:rPr lang="nl-NL" dirty="0" smtClean="0"/>
              <a:t> is actueel</a:t>
            </a:r>
          </a:p>
          <a:p>
            <a:pPr lvl="1">
              <a:buFont typeface="Wingdings" pitchFamily="2" charset="2"/>
              <a:buChar char="ü"/>
            </a:pPr>
            <a:r>
              <a:rPr lang="nl-NL" dirty="0" smtClean="0"/>
              <a:t>VBS werkt</a:t>
            </a:r>
          </a:p>
          <a:p>
            <a:pPr lvl="1">
              <a:buFont typeface="Wingdings" pitchFamily="2" charset="2"/>
              <a:buChar char="ü"/>
            </a:pPr>
            <a:r>
              <a:rPr lang="nl-NL" dirty="0" smtClean="0"/>
              <a:t>VBS wordt geëvalueerd en continue verbeterd</a:t>
            </a:r>
          </a:p>
          <a:p>
            <a:endParaRPr lang="nl-NL" dirty="0" smtClean="0"/>
          </a:p>
          <a:p>
            <a:r>
              <a:rPr lang="nl-NL" dirty="0" smtClean="0"/>
              <a:t>Risico’s in beeld en gedocumenteerd in </a:t>
            </a:r>
            <a:r>
              <a:rPr lang="nl-NL" b="1" dirty="0" smtClean="0"/>
              <a:t>RIE</a:t>
            </a:r>
            <a:r>
              <a:rPr lang="nl-NL" dirty="0" smtClean="0"/>
              <a:t>, </a:t>
            </a:r>
            <a:r>
              <a:rPr lang="nl-NL" b="1" dirty="0" smtClean="0"/>
              <a:t>QRA;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Maatregelen:</a:t>
            </a:r>
          </a:p>
          <a:p>
            <a:pPr lvl="1">
              <a:buFont typeface="Wingdings" pitchFamily="2" charset="2"/>
              <a:buChar char="ü"/>
            </a:pPr>
            <a:r>
              <a:rPr lang="nl-NL" dirty="0" smtClean="0"/>
              <a:t>zijn passend</a:t>
            </a:r>
          </a:p>
          <a:p>
            <a:pPr lvl="1">
              <a:buFont typeface="Wingdings" pitchFamily="2" charset="2"/>
              <a:buChar char="ü"/>
            </a:pPr>
            <a:r>
              <a:rPr lang="nl-NL" dirty="0" smtClean="0"/>
              <a:t>uitgewerkt in </a:t>
            </a:r>
            <a:r>
              <a:rPr lang="nl-NL" b="1" dirty="0" smtClean="0"/>
              <a:t>PIMS</a:t>
            </a:r>
            <a:r>
              <a:rPr lang="nl-NL" dirty="0" smtClean="0"/>
              <a:t>, procedures en instructies</a:t>
            </a:r>
          </a:p>
          <a:p>
            <a:pPr lvl="1">
              <a:buFont typeface="Wingdings" pitchFamily="2" charset="2"/>
              <a:buChar char="ü"/>
            </a:pPr>
            <a:r>
              <a:rPr lang="nl-NL" dirty="0" smtClean="0"/>
              <a:t>geïmplementeerd.</a:t>
            </a:r>
          </a:p>
          <a:p>
            <a:pPr lvl="1">
              <a:buNone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8" name="Afbeelding 7" descr="checkli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1698" y="2031999"/>
            <a:ext cx="2392302" cy="3798527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299" y="1054101"/>
            <a:ext cx="8369301" cy="622300"/>
          </a:xfrm>
        </p:spPr>
        <p:txBody>
          <a:bodyPr/>
          <a:lstStyle/>
          <a:p>
            <a:pPr algn="ctr"/>
            <a:r>
              <a:rPr lang="nl-NL" b="1" dirty="0" smtClean="0"/>
              <a:t>‘basis niveau’ </a:t>
            </a:r>
            <a:r>
              <a:rPr lang="nl-NL" b="1" dirty="0" err="1" smtClean="0"/>
              <a:t>Bevb</a:t>
            </a:r>
            <a:r>
              <a:rPr lang="nl-NL" b="1" dirty="0" smtClean="0"/>
              <a:t> bereikt </a:t>
            </a:r>
            <a:endParaRPr lang="nl-NL" b="1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</p:nvPr>
        </p:nvGraphicFramePr>
        <p:xfrm>
          <a:off x="368301" y="1397000"/>
          <a:ext cx="5321299" cy="483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4140200" y="1231900"/>
          <a:ext cx="37719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Tijdelijke aanduiding voor inhoud 5"/>
          <p:cNvPicPr>
            <a:picLocks/>
          </p:cNvPicPr>
          <p:nvPr/>
        </p:nvPicPr>
        <p:blipFill>
          <a:blip r:embed="rId12" cstate="print"/>
          <a:srcRect l="1555" t="38385" r="72016" b="51920"/>
          <a:stretch>
            <a:fillRect/>
          </a:stretch>
        </p:blipFill>
        <p:spPr bwMode="auto">
          <a:xfrm>
            <a:off x="2414588" y="1157288"/>
            <a:ext cx="46577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6" grpId="0">
        <p:bldAsOne/>
      </p:bldGraphic>
      <p:bldGraphic spid="6" grpId="1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1041400"/>
            <a:ext cx="8401050" cy="762000"/>
          </a:xfrm>
        </p:spPr>
        <p:txBody>
          <a:bodyPr/>
          <a:lstStyle/>
          <a:p>
            <a:pPr algn="ctr"/>
            <a:r>
              <a:rPr lang="nl-NL" b="1" dirty="0" smtClean="0"/>
              <a:t>Koers ILT 2021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/>
          </p:cNvPicPr>
          <p:nvPr>
            <p:ph idx="1"/>
          </p:nvPr>
        </p:nvPicPr>
        <p:blipFill>
          <a:blip r:embed="rId2" cstate="print"/>
          <a:srcRect l="28706" t="28425" r="28770" b="33561"/>
          <a:stretch>
            <a:fillRect/>
          </a:stretch>
        </p:blipFill>
        <p:spPr bwMode="auto">
          <a:xfrm>
            <a:off x="965200" y="1816100"/>
            <a:ext cx="7251700" cy="436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Koers ILT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sz="2400" dirty="0" smtClean="0"/>
              <a:t>Uitgangspunten:</a:t>
            </a:r>
          </a:p>
          <a:p>
            <a:pPr>
              <a:buNone/>
            </a:pPr>
            <a:endParaRPr lang="nl-NL" dirty="0" smtClean="0"/>
          </a:p>
          <a:p>
            <a:pPr>
              <a:buFont typeface="+mj-lt"/>
              <a:buAutoNum type="arabicParenR"/>
            </a:pPr>
            <a:r>
              <a:rPr lang="nl-NL" dirty="0" smtClean="0"/>
              <a:t>Zelfregulering doelgroep </a:t>
            </a:r>
          </a:p>
          <a:p>
            <a:pPr lvl="1">
              <a:buFont typeface="Wingdings" pitchFamily="2" charset="2"/>
              <a:buChar char="ü"/>
            </a:pPr>
            <a:r>
              <a:rPr lang="nl-NL" dirty="0" smtClean="0"/>
              <a:t>systeemgericht toezicht</a:t>
            </a:r>
          </a:p>
          <a:p>
            <a:pPr>
              <a:buFont typeface="+mj-lt"/>
              <a:buAutoNum type="arabicParenR"/>
            </a:pPr>
            <a:endParaRPr lang="nl-NL" dirty="0" smtClean="0"/>
          </a:p>
          <a:p>
            <a:pPr>
              <a:buFont typeface="+mj-lt"/>
              <a:buAutoNum type="arabicParenR"/>
            </a:pPr>
            <a:r>
              <a:rPr lang="nl-NL" dirty="0" smtClean="0"/>
              <a:t>Toezicht richten op de grootste risico’s</a:t>
            </a:r>
          </a:p>
          <a:p>
            <a:pPr lvl="1">
              <a:buFont typeface="Wingdings" pitchFamily="2" charset="2"/>
              <a:buChar char="ü"/>
            </a:pPr>
            <a:r>
              <a:rPr lang="nl-NL" dirty="0" smtClean="0"/>
              <a:t>toezicht </a:t>
            </a:r>
            <a:r>
              <a:rPr lang="nl-NL" dirty="0" err="1" smtClean="0"/>
              <a:t>prioritering</a:t>
            </a:r>
            <a:endParaRPr lang="nl-NL" dirty="0" smtClean="0"/>
          </a:p>
          <a:p>
            <a:pPr>
              <a:buFont typeface="+mj-lt"/>
              <a:buAutoNum type="arabicParenR"/>
            </a:pPr>
            <a:endParaRPr lang="nl-NL" dirty="0" smtClean="0"/>
          </a:p>
          <a:p>
            <a:pPr>
              <a:buFont typeface="+mj-lt"/>
              <a:buAutoNum type="arabicParenR"/>
            </a:pPr>
            <a:r>
              <a:rPr lang="nl-NL" dirty="0" smtClean="0"/>
              <a:t>Bij alle exploitanten toch ‘vinger aan de pols’</a:t>
            </a:r>
          </a:p>
          <a:p>
            <a:pPr lvl="1">
              <a:buFont typeface="Wingdings" pitchFamily="2" charset="2"/>
              <a:buChar char="ü"/>
            </a:pPr>
            <a:r>
              <a:rPr lang="nl-NL" dirty="0" smtClean="0"/>
              <a:t>genoeg ‘blauw op straat’</a:t>
            </a:r>
          </a:p>
          <a:p>
            <a:pPr>
              <a:buFont typeface="+mj-lt"/>
              <a:buAutoNum type="arabicParenR"/>
            </a:pPr>
            <a:endParaRPr lang="nl-NL" dirty="0" smtClean="0"/>
          </a:p>
          <a:p>
            <a:pPr>
              <a:buFont typeface="+mj-lt"/>
              <a:buAutoNum type="arabicParenR"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2" cstate="print"/>
          <a:srcRect l="72277" t="15810" r="7308" b="57107"/>
          <a:stretch>
            <a:fillRect/>
          </a:stretch>
        </p:blipFill>
        <p:spPr bwMode="auto">
          <a:xfrm>
            <a:off x="6569585" y="1710334"/>
            <a:ext cx="2184343" cy="189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1066801"/>
            <a:ext cx="8401050" cy="546100"/>
          </a:xfrm>
        </p:spPr>
        <p:txBody>
          <a:bodyPr/>
          <a:lstStyle/>
          <a:p>
            <a:pPr algn="ctr"/>
            <a:r>
              <a:rPr lang="nl-NL" sz="2400" b="1" dirty="0" smtClean="0"/>
              <a:t>Organisatie </a:t>
            </a:r>
            <a:r>
              <a:rPr lang="nl-NL" sz="2400" b="1" dirty="0" err="1" smtClean="0"/>
              <a:t>IenW</a:t>
            </a:r>
            <a:endParaRPr lang="nl-NL" sz="2400" b="1" dirty="0"/>
          </a:p>
        </p:txBody>
      </p:sp>
      <p:pic>
        <p:nvPicPr>
          <p:cNvPr id="18" name="Tijdelijke aanduiding voor inhoud 17"/>
          <p:cNvPicPr>
            <a:picLocks noGrp="1"/>
          </p:cNvPicPr>
          <p:nvPr>
            <p:ph idx="1"/>
          </p:nvPr>
        </p:nvPicPr>
        <p:blipFill>
          <a:blip r:embed="rId3" cstate="print"/>
          <a:srcRect l="31893" t="30684" r="29047" b="10789"/>
          <a:stretch>
            <a:fillRect/>
          </a:stretch>
        </p:blipFill>
        <p:spPr bwMode="auto">
          <a:xfrm>
            <a:off x="1828800" y="1562100"/>
            <a:ext cx="54737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/>
          <p:nvPr/>
        </p:nvPicPr>
        <p:blipFill>
          <a:blip r:embed="rId3" cstate="print"/>
          <a:srcRect l="6511" t="26485" r="32481" b="19121"/>
          <a:stretch>
            <a:fillRect/>
          </a:stretch>
        </p:blipFill>
        <p:spPr bwMode="auto">
          <a:xfrm>
            <a:off x="5981700" y="2552700"/>
            <a:ext cx="2997200" cy="157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BLT op Koers</a:t>
            </a:r>
            <a:r>
              <a:rPr lang="nl-NL" dirty="0" smtClean="0"/>
              <a:t>: toezicht meer richten op risico’s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6725" y="1930400"/>
            <a:ext cx="8401050" cy="4276725"/>
          </a:xfrm>
        </p:spPr>
        <p:txBody>
          <a:bodyPr/>
          <a:lstStyle/>
          <a:p>
            <a:pPr marL="0" indent="15875">
              <a:buNone/>
            </a:pPr>
            <a:r>
              <a:rPr lang="nl-NL" sz="2800" dirty="0" smtClean="0">
                <a:solidFill>
                  <a:srgbClr val="FF0000"/>
                </a:solidFill>
              </a:rPr>
              <a:t>! </a:t>
            </a:r>
            <a:r>
              <a:rPr lang="nl-NL" dirty="0" smtClean="0">
                <a:solidFill>
                  <a:srgbClr val="FF0000"/>
                </a:solidFill>
              </a:rPr>
              <a:t>Koers ILT</a:t>
            </a:r>
            <a:r>
              <a:rPr lang="nl-NL" dirty="0" smtClean="0"/>
              <a:t>: beschikbare data over nalevingperformance, fysieke zaken</a:t>
            </a:r>
          </a:p>
          <a:p>
            <a:pPr marL="0" indent="15875">
              <a:buNone/>
            </a:pPr>
            <a:r>
              <a:rPr lang="nl-NL" dirty="0" smtClean="0"/>
              <a:t>                   en omgevingsfactoren bijeen brengen</a:t>
            </a:r>
          </a:p>
          <a:p>
            <a:pPr marL="0" indent="15875">
              <a:buFont typeface="Wingdings" pitchFamily="2" charset="2"/>
              <a:buChar char="à"/>
            </a:pPr>
            <a:r>
              <a:rPr lang="nl-NL" dirty="0" smtClean="0"/>
              <a:t> actie </a:t>
            </a:r>
            <a:r>
              <a:rPr lang="nl-NL" dirty="0" err="1" smtClean="0"/>
              <a:t>BLT</a:t>
            </a:r>
            <a:r>
              <a:rPr lang="nl-NL" dirty="0" smtClean="0"/>
              <a:t>:   </a:t>
            </a:r>
          </a:p>
          <a:p>
            <a:pPr marL="800100" lvl="2" indent="15875">
              <a:buFontTx/>
              <a:buChar char="-"/>
            </a:pPr>
            <a:r>
              <a:rPr lang="nl-NL" dirty="0" smtClean="0"/>
              <a:t> database per exploitant,</a:t>
            </a:r>
          </a:p>
          <a:p>
            <a:pPr marL="800100" lvl="2" indent="15875">
              <a:buFontTx/>
              <a:buChar char="-"/>
            </a:pPr>
            <a:r>
              <a:rPr lang="nl-NL" dirty="0" smtClean="0"/>
              <a:t> totaal overzicht toezichtspeelveld. </a:t>
            </a:r>
          </a:p>
          <a:p>
            <a:pPr marL="800100" lvl="2" indent="15875">
              <a:buFontTx/>
              <a:buChar char="-"/>
            </a:pPr>
            <a:endParaRPr lang="nl-NL" dirty="0" smtClean="0"/>
          </a:p>
          <a:p>
            <a:pPr marL="0" indent="15875">
              <a:buNone/>
            </a:pPr>
            <a:r>
              <a:rPr lang="nl-NL" sz="2800" dirty="0" smtClean="0">
                <a:solidFill>
                  <a:srgbClr val="FF0000"/>
                </a:solidFill>
              </a:rPr>
              <a:t>! </a:t>
            </a:r>
            <a:r>
              <a:rPr lang="nl-NL" dirty="0" smtClean="0">
                <a:solidFill>
                  <a:srgbClr val="FF0000"/>
                </a:solidFill>
              </a:rPr>
              <a:t>Koers ILT</a:t>
            </a:r>
            <a:r>
              <a:rPr lang="nl-NL" dirty="0" smtClean="0"/>
              <a:t>: data analyse</a:t>
            </a:r>
          </a:p>
          <a:p>
            <a:pPr>
              <a:buFont typeface="Wingdings" pitchFamily="2" charset="2"/>
              <a:buChar char="à"/>
            </a:pPr>
            <a:r>
              <a:rPr lang="nl-NL" dirty="0" smtClean="0"/>
              <a:t>actie </a:t>
            </a:r>
            <a:r>
              <a:rPr lang="nl-NL" dirty="0" err="1" smtClean="0"/>
              <a:t>BLT</a:t>
            </a:r>
            <a:r>
              <a:rPr lang="nl-NL" dirty="0" smtClean="0"/>
              <a:t>: </a:t>
            </a:r>
          </a:p>
          <a:p>
            <a:pPr lvl="2">
              <a:buFontTx/>
              <a:buChar char="-"/>
            </a:pPr>
            <a:r>
              <a:rPr lang="nl-NL" dirty="0" smtClean="0"/>
              <a:t>analyse beschikbare data, </a:t>
            </a:r>
          </a:p>
          <a:p>
            <a:pPr lvl="2">
              <a:buFontTx/>
              <a:buChar char="-"/>
            </a:pPr>
            <a:r>
              <a:rPr lang="nl-NL" dirty="0" err="1" smtClean="0"/>
              <a:t>toezichtprioritering</a:t>
            </a:r>
            <a:r>
              <a:rPr lang="nl-NL" dirty="0" smtClean="0"/>
              <a:t>.</a:t>
            </a:r>
          </a:p>
          <a:p>
            <a:pPr marL="800100" lvl="2" indent="15875">
              <a:buFontTx/>
              <a:buChar char="-"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14" name="Afbeelding 13"/>
          <p:cNvPicPr/>
          <p:nvPr/>
        </p:nvPicPr>
        <p:blipFill>
          <a:blip r:embed="rId4" cstate="print"/>
          <a:srcRect l="3710" t="14137" r="51504" b="19549"/>
          <a:stretch>
            <a:fillRect/>
          </a:stretch>
        </p:blipFill>
        <p:spPr bwMode="auto">
          <a:xfrm>
            <a:off x="6019800" y="4203700"/>
            <a:ext cx="28829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BLT risicogericht 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 descr="toezicht instrumentarium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542" y="2006600"/>
            <a:ext cx="8107258" cy="3930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 smtClean="0"/>
              <a:t>BLT</a:t>
            </a:r>
            <a:r>
              <a:rPr lang="nl-NL" dirty="0" smtClean="0"/>
              <a:t>: 2</a:t>
            </a:r>
            <a:r>
              <a:rPr lang="nl-NL" baseline="30000" dirty="0" smtClean="0"/>
              <a:t>de</a:t>
            </a:r>
            <a:r>
              <a:rPr lang="nl-NL" dirty="0" smtClean="0"/>
              <a:t> helft 2017 en 2018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/>
          </p:cNvPicPr>
          <p:nvPr>
            <p:ph idx="1"/>
          </p:nvPr>
        </p:nvPicPr>
        <p:blipFill>
          <a:blip r:embed="rId3" cstate="print"/>
          <a:srcRect l="28243" t="28722" r="28295" b="33063"/>
          <a:stretch>
            <a:fillRect/>
          </a:stretch>
        </p:blipFill>
        <p:spPr bwMode="auto">
          <a:xfrm>
            <a:off x="1189855" y="2125230"/>
            <a:ext cx="6954789" cy="382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1057276"/>
            <a:ext cx="8401050" cy="557212"/>
          </a:xfrm>
        </p:spPr>
        <p:txBody>
          <a:bodyPr/>
          <a:lstStyle/>
          <a:p>
            <a:pPr algn="ctr"/>
            <a:r>
              <a:rPr lang="nl-NL" b="1" dirty="0" smtClean="0"/>
              <a:t>lage risico’s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8150" y="1728788"/>
            <a:ext cx="8401050" cy="4459287"/>
          </a:xfrm>
        </p:spPr>
        <p:txBody>
          <a:bodyPr/>
          <a:lstStyle/>
          <a:p>
            <a:pPr>
              <a:buNone/>
            </a:pPr>
            <a:r>
              <a:rPr lang="nl-NL" sz="2400" i="1" dirty="0" smtClean="0">
                <a:solidFill>
                  <a:srgbClr val="FF0000"/>
                </a:solidFill>
              </a:rPr>
              <a:t>Vinger aan de pols</a:t>
            </a:r>
          </a:p>
          <a:p>
            <a:pPr>
              <a:buNone/>
            </a:pPr>
            <a:endParaRPr lang="nl-NL" sz="2000" dirty="0" smtClean="0"/>
          </a:p>
          <a:p>
            <a:r>
              <a:rPr lang="nl-NL" dirty="0" smtClean="0"/>
              <a:t>Check basisniveau van naleving </a:t>
            </a:r>
            <a:r>
              <a:rPr lang="nl-NL" dirty="0" err="1" smtClean="0"/>
              <a:t>Bevb</a:t>
            </a:r>
            <a:r>
              <a:rPr lang="nl-NL" dirty="0" smtClean="0"/>
              <a:t>.</a:t>
            </a:r>
          </a:p>
          <a:p>
            <a:pPr lvl="1">
              <a:buFontTx/>
              <a:buChar char="-"/>
            </a:pPr>
            <a:endParaRPr lang="nl-NL" dirty="0" smtClean="0"/>
          </a:p>
          <a:p>
            <a:pPr marL="342900" lvl="1" indent="-342900">
              <a:buFontTx/>
              <a:buChar char="•"/>
            </a:pPr>
            <a:r>
              <a:rPr lang="nl-NL" dirty="0" smtClean="0"/>
              <a:t>Korte </a:t>
            </a:r>
            <a:r>
              <a:rPr lang="nl-NL" dirty="0" err="1" smtClean="0"/>
              <a:t>compliance</a:t>
            </a:r>
            <a:r>
              <a:rPr lang="nl-NL" dirty="0" smtClean="0"/>
              <a:t> </a:t>
            </a:r>
            <a:r>
              <a:rPr lang="nl-NL" dirty="0" err="1" smtClean="0"/>
              <a:t>audit</a:t>
            </a:r>
            <a:r>
              <a:rPr lang="nl-NL" dirty="0" smtClean="0"/>
              <a:t> door 1 inspecteur: </a:t>
            </a:r>
          </a:p>
          <a:p>
            <a:pPr lvl="1"/>
            <a:r>
              <a:rPr lang="nl-NL" dirty="0" smtClean="0"/>
              <a:t>documentatiecontrole,</a:t>
            </a:r>
          </a:p>
          <a:p>
            <a:pPr lvl="1"/>
            <a:r>
              <a:rPr lang="nl-NL" dirty="0" smtClean="0"/>
              <a:t>toezichtbezoek.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Toetskader:</a:t>
            </a:r>
          </a:p>
          <a:p>
            <a:pPr lvl="1">
              <a:buNone/>
            </a:pPr>
            <a:r>
              <a:rPr lang="nl-NL" dirty="0" smtClean="0"/>
              <a:t>-  </a:t>
            </a:r>
            <a:r>
              <a:rPr lang="nl-NL" dirty="0" err="1" smtClean="0"/>
              <a:t>Bevb</a:t>
            </a:r>
            <a:r>
              <a:rPr lang="nl-NL" dirty="0" smtClean="0"/>
              <a:t> en </a:t>
            </a:r>
            <a:r>
              <a:rPr lang="nl-NL" dirty="0" err="1" smtClean="0"/>
              <a:t>Revb</a:t>
            </a:r>
            <a:r>
              <a:rPr lang="nl-NL" dirty="0" smtClean="0"/>
              <a:t>,</a:t>
            </a:r>
          </a:p>
          <a:p>
            <a:pPr lvl="1">
              <a:buFontTx/>
              <a:buChar char="-"/>
            </a:pPr>
            <a:r>
              <a:rPr lang="nl-NL" dirty="0" smtClean="0"/>
              <a:t>NEN 3655, NEN-ISO 19600, </a:t>
            </a:r>
          </a:p>
          <a:p>
            <a:pPr lvl="1">
              <a:buNone/>
            </a:pPr>
            <a:r>
              <a:rPr lang="nl-NL" dirty="0" smtClean="0"/>
              <a:t>    NEN-EN-ISO 19011, NEN-EN-ISO 14001 en NEN-EN-ISO 9001.</a:t>
            </a:r>
            <a:endParaRPr lang="nl-NL" dirty="0"/>
          </a:p>
        </p:txBody>
      </p:sp>
      <p:pic>
        <p:nvPicPr>
          <p:cNvPr id="6" name="Picture 2" descr="H:\Mijn Afbeeldingen\werk\risk 9_steps_to_reducing_risk_in_financial_promotio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3432" y="2108200"/>
            <a:ext cx="3327367" cy="307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/>
          <p:nvPr/>
        </p:nvPicPr>
        <p:blipFill>
          <a:blip r:embed="rId3" cstate="print"/>
          <a:srcRect l="62462" t="40786" r="25265" b="22604"/>
          <a:stretch>
            <a:fillRect/>
          </a:stretch>
        </p:blipFill>
        <p:spPr bwMode="auto">
          <a:xfrm>
            <a:off x="7137400" y="3060700"/>
            <a:ext cx="2006600" cy="324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1042988"/>
            <a:ext cx="8401050" cy="600075"/>
          </a:xfrm>
        </p:spPr>
        <p:txBody>
          <a:bodyPr/>
          <a:lstStyle/>
          <a:p>
            <a:pPr algn="ctr"/>
            <a:r>
              <a:rPr lang="nl-NL" sz="2400" b="1" dirty="0" smtClean="0"/>
              <a:t>hoge risico’s</a:t>
            </a:r>
            <a:r>
              <a:rPr lang="nl-NL" sz="2400" dirty="0" smtClean="0"/>
              <a:t>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6725" y="1685925"/>
            <a:ext cx="8477250" cy="4572000"/>
          </a:xfrm>
        </p:spPr>
        <p:txBody>
          <a:bodyPr/>
          <a:lstStyle/>
          <a:p>
            <a:pPr marL="0" indent="15875">
              <a:buNone/>
            </a:pPr>
            <a:r>
              <a:rPr lang="nl-NL" sz="2400" dirty="0" smtClean="0">
                <a:solidFill>
                  <a:srgbClr val="FF0000"/>
                </a:solidFill>
              </a:rPr>
              <a:t>Risicogerichte inspecties</a:t>
            </a:r>
          </a:p>
          <a:p>
            <a:pPr marL="0" indent="15875">
              <a:buNone/>
            </a:pPr>
            <a:endParaRPr lang="nl-NL" dirty="0" smtClean="0"/>
          </a:p>
          <a:p>
            <a:pPr marL="0" indent="15875">
              <a:buFont typeface="Wingdings" pitchFamily="2" charset="2"/>
              <a:buChar char="à"/>
            </a:pPr>
            <a:r>
              <a:rPr lang="nl-NL" dirty="0" smtClean="0"/>
              <a:t> 2 risico-onderwerpen: ‘dekkingsmanco’s’ en ‘management of </a:t>
            </a:r>
            <a:r>
              <a:rPr lang="nl-NL" dirty="0" err="1" smtClean="0"/>
              <a:t>change</a:t>
            </a:r>
            <a:r>
              <a:rPr lang="nl-NL" dirty="0" smtClean="0"/>
              <a:t>’</a:t>
            </a:r>
          </a:p>
          <a:p>
            <a:pPr lvl="1">
              <a:buFontTx/>
              <a:buChar char="-"/>
            </a:pPr>
            <a:r>
              <a:rPr lang="nl-NL" dirty="0" smtClean="0"/>
              <a:t>zijn uitgewerkt en </a:t>
            </a:r>
          </a:p>
          <a:p>
            <a:pPr lvl="1">
              <a:buFontTx/>
              <a:buChar char="-"/>
            </a:pPr>
            <a:r>
              <a:rPr lang="nl-NL" dirty="0" smtClean="0"/>
              <a:t>getoetst aan praktijk (</a:t>
            </a:r>
            <a:r>
              <a:rPr lang="nl-NL" dirty="0" err="1" smtClean="0"/>
              <a:t>pilot-inspecties</a:t>
            </a:r>
            <a:r>
              <a:rPr lang="nl-NL" dirty="0" smtClean="0"/>
              <a:t>);</a:t>
            </a:r>
          </a:p>
          <a:p>
            <a:pPr lvl="1">
              <a:buFontTx/>
              <a:buChar char="-"/>
            </a:pPr>
            <a:endParaRPr lang="nl-NL" dirty="0" smtClean="0"/>
          </a:p>
          <a:p>
            <a:pPr>
              <a:buFont typeface="Wingdings" pitchFamily="2" charset="2"/>
              <a:buChar char="à"/>
            </a:pPr>
            <a:r>
              <a:rPr lang="nl-NL" dirty="0" smtClean="0">
                <a:sym typeface="Wingdings" pitchFamily="2" charset="2"/>
              </a:rPr>
              <a:t> aanpak en resultaten worden geëvalueerd;</a:t>
            </a:r>
          </a:p>
          <a:p>
            <a:pPr>
              <a:buFont typeface="Wingdings" pitchFamily="2" charset="2"/>
              <a:buChar char="à"/>
            </a:pPr>
            <a:endParaRPr lang="nl-NL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nl-NL" dirty="0" smtClean="0"/>
              <a:t> vanuit leerpunten:</a:t>
            </a:r>
          </a:p>
          <a:p>
            <a:pPr lvl="1">
              <a:buFontTx/>
              <a:buChar char="-"/>
            </a:pPr>
            <a:r>
              <a:rPr lang="nl-NL" dirty="0" smtClean="0"/>
              <a:t>vaststellen aanpak risicogericht(er) toezicht 2018</a:t>
            </a:r>
          </a:p>
          <a:p>
            <a:pPr lvl="1">
              <a:buFontTx/>
              <a:buChar char="-"/>
            </a:pPr>
            <a:r>
              <a:rPr lang="nl-NL" dirty="0" smtClean="0"/>
              <a:t>(nieuwe) risico-onderwerpen.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 smtClean="0"/>
              <a:t>    </a:t>
            </a:r>
            <a:r>
              <a:rPr lang="nl-NL" sz="2400" b="1" dirty="0" smtClean="0"/>
              <a:t>BLT 2017</a:t>
            </a:r>
            <a:r>
              <a:rPr lang="nl-NL" sz="2400" dirty="0" smtClean="0"/>
              <a:t>: top-3 risico’s </a:t>
            </a:r>
            <a:br>
              <a:rPr lang="nl-NL" sz="2400" dirty="0" smtClean="0"/>
            </a:br>
            <a:endParaRPr lang="nl-NL" sz="2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b="1" dirty="0" smtClean="0"/>
          </a:p>
          <a:p>
            <a:endParaRPr lang="nl-NL" b="1" dirty="0" smtClean="0"/>
          </a:p>
          <a:p>
            <a:pPr lvl="1">
              <a:buNone/>
            </a:pPr>
            <a:endParaRPr lang="nl-NL" b="1" dirty="0" smtClean="0"/>
          </a:p>
        </p:txBody>
      </p:sp>
      <p:pic>
        <p:nvPicPr>
          <p:cNvPr id="5" name="Afbeelding 4"/>
          <p:cNvPicPr/>
          <p:nvPr/>
        </p:nvPicPr>
        <p:blipFill>
          <a:blip r:embed="rId3" cstate="print"/>
          <a:srcRect l="4710" t="8728" r="74571" b="55166"/>
          <a:stretch>
            <a:fillRect/>
          </a:stretch>
        </p:blipFill>
        <p:spPr bwMode="auto">
          <a:xfrm>
            <a:off x="6908800" y="4292600"/>
            <a:ext cx="22352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Tijdelijke aanduiding voor inhoud 9"/>
          <p:cNvPicPr>
            <a:picLocks/>
          </p:cNvPicPr>
          <p:nvPr/>
        </p:nvPicPr>
        <p:blipFill>
          <a:blip r:embed="rId4" cstate="print"/>
          <a:srcRect l="10933" t="33610" r="32406" b="53326"/>
          <a:stretch>
            <a:fillRect/>
          </a:stretch>
        </p:blipFill>
        <p:spPr bwMode="auto">
          <a:xfrm>
            <a:off x="393700" y="2806700"/>
            <a:ext cx="7438974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Afbeelding 9"/>
          <p:cNvPicPr/>
          <p:nvPr/>
        </p:nvPicPr>
        <p:blipFill>
          <a:blip r:embed="rId4" cstate="print"/>
          <a:srcRect l="10799" t="52494" r="42288" b="32777"/>
          <a:stretch>
            <a:fillRect/>
          </a:stretch>
        </p:blipFill>
        <p:spPr bwMode="auto">
          <a:xfrm>
            <a:off x="390030" y="4432408"/>
            <a:ext cx="6061570" cy="107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022E-16 L -0.76441 -0.6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Klaar voor interactie?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/>
          <p:cNvPicPr/>
          <p:nvPr/>
        </p:nvPicPr>
        <p:blipFill>
          <a:blip r:embed="rId2" cstate="print"/>
          <a:srcRect l="690" t="8199" r="48908" b="8931"/>
          <a:stretch>
            <a:fillRect/>
          </a:stretch>
        </p:blipFill>
        <p:spPr bwMode="auto">
          <a:xfrm>
            <a:off x="2082800" y="2019300"/>
            <a:ext cx="4566557" cy="406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 smtClean="0"/>
              <a:t>Risico: professionaliteit toezichthouders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dirty="0" smtClean="0"/>
              <a:t>Kennistafel 7 september 2017, risico’s:</a:t>
            </a:r>
          </a:p>
          <a:p>
            <a:r>
              <a:rPr lang="nl-NL" dirty="0" smtClean="0"/>
              <a:t>onvoldoende kennis/menskracht bij controlerende instanties,</a:t>
            </a:r>
          </a:p>
          <a:p>
            <a:r>
              <a:rPr lang="nl-NL" dirty="0" smtClean="0"/>
              <a:t>toezicht op de overheid</a:t>
            </a:r>
          </a:p>
          <a:p>
            <a:endParaRPr lang="nl-NL" dirty="0"/>
          </a:p>
        </p:txBody>
      </p:sp>
      <p:pic>
        <p:nvPicPr>
          <p:cNvPr id="6" name="Afbeelding 5"/>
          <p:cNvPicPr/>
          <p:nvPr/>
        </p:nvPicPr>
        <p:blipFill>
          <a:blip r:embed="rId2" cstate="print"/>
          <a:srcRect l="11183" t="41331" r="50766" b="22672"/>
          <a:stretch>
            <a:fillRect/>
          </a:stretch>
        </p:blipFill>
        <p:spPr bwMode="auto">
          <a:xfrm>
            <a:off x="2463800" y="3454400"/>
            <a:ext cx="38354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1054101"/>
            <a:ext cx="8401050" cy="457200"/>
          </a:xfrm>
        </p:spPr>
        <p:txBody>
          <a:bodyPr/>
          <a:lstStyle/>
          <a:p>
            <a:pPr algn="ctr"/>
            <a:r>
              <a:rPr lang="nl-NL" b="1" dirty="0" smtClean="0"/>
              <a:t>CASUS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6725" y="1663700"/>
            <a:ext cx="8401050" cy="4543425"/>
          </a:xfrm>
        </p:spPr>
        <p:txBody>
          <a:bodyPr/>
          <a:lstStyle/>
          <a:p>
            <a:pPr>
              <a:buNone/>
            </a:pPr>
            <a:r>
              <a:rPr lang="nl-NL" b="1" dirty="0" smtClean="0"/>
              <a:t>Situatie</a:t>
            </a:r>
            <a:r>
              <a:rPr lang="nl-NL" dirty="0" smtClean="0"/>
              <a:t>: </a:t>
            </a:r>
          </a:p>
          <a:p>
            <a:pPr>
              <a:buNone/>
            </a:pPr>
            <a:r>
              <a:rPr lang="nl-NL" sz="1700" dirty="0" smtClean="0"/>
              <a:t>Door een </a:t>
            </a:r>
            <a:r>
              <a:rPr lang="nl-NL" sz="1700" dirty="0" err="1" smtClean="0"/>
              <a:t>Bevb-buisleiding</a:t>
            </a:r>
            <a:r>
              <a:rPr lang="nl-NL" sz="1700" dirty="0" smtClean="0"/>
              <a:t> wordt een toxisch product getransporteerd. </a:t>
            </a:r>
          </a:p>
          <a:p>
            <a:pPr>
              <a:buNone/>
            </a:pPr>
            <a:r>
              <a:rPr lang="nl-NL" sz="1700" dirty="0" smtClean="0"/>
              <a:t>In combinatie zelfs met geringe hoeveelheden water is het product zeer </a:t>
            </a:r>
          </a:p>
          <a:p>
            <a:pPr>
              <a:buNone/>
            </a:pPr>
            <a:r>
              <a:rPr lang="nl-NL" sz="1700" dirty="0" smtClean="0"/>
              <a:t>corrosief. Om inwendige corrosie te voorkomen wordt het product gedroogd. </a:t>
            </a:r>
          </a:p>
          <a:p>
            <a:pPr>
              <a:buNone/>
            </a:pPr>
            <a:r>
              <a:rPr lang="nl-NL" sz="1700" dirty="0" smtClean="0"/>
              <a:t>De hoeveelheid restwater in het product moet &lt; 10 </a:t>
            </a:r>
            <a:r>
              <a:rPr lang="nl-NL" sz="1700" dirty="0" err="1" smtClean="0"/>
              <a:t>ppm</a:t>
            </a:r>
            <a:r>
              <a:rPr lang="nl-NL" sz="1700" dirty="0" smtClean="0"/>
              <a:t> zijn en </a:t>
            </a:r>
          </a:p>
          <a:p>
            <a:pPr>
              <a:buNone/>
            </a:pPr>
            <a:r>
              <a:rPr lang="nl-NL" sz="1700" dirty="0" smtClean="0"/>
              <a:t>wordt continue gemeten.</a:t>
            </a:r>
          </a:p>
          <a:p>
            <a:pPr>
              <a:buNone/>
            </a:pPr>
            <a:r>
              <a:rPr lang="nl-NL" sz="1700" dirty="0" smtClean="0"/>
              <a:t>Het is </a:t>
            </a:r>
            <a:r>
              <a:rPr lang="nl-NL" sz="1700" u="sng" dirty="0" smtClean="0"/>
              <a:t>niet</a:t>
            </a:r>
            <a:r>
              <a:rPr lang="nl-NL" sz="1700" dirty="0" smtClean="0"/>
              <a:t> mogelijk om de leiding inwendig te inspecteren (door ILI).</a:t>
            </a:r>
          </a:p>
          <a:p>
            <a:pPr>
              <a:buNone/>
            </a:pPr>
            <a:r>
              <a:rPr lang="nl-NL" b="1" dirty="0" smtClean="0"/>
              <a:t> </a:t>
            </a:r>
          </a:p>
          <a:p>
            <a:pPr>
              <a:buNone/>
            </a:pPr>
            <a:r>
              <a:rPr lang="nl-NL" b="1" dirty="0" smtClean="0"/>
              <a:t>De vraag</a:t>
            </a:r>
            <a:r>
              <a:rPr lang="nl-NL" dirty="0" smtClean="0"/>
              <a:t>: </a:t>
            </a:r>
            <a:r>
              <a:rPr lang="nl-NL" sz="1700" dirty="0" smtClean="0"/>
              <a:t>waarop moet een goede toezichthouder letten binnen </a:t>
            </a:r>
          </a:p>
          <a:p>
            <a:pPr>
              <a:buNone/>
            </a:pPr>
            <a:r>
              <a:rPr lang="nl-NL" sz="1700" dirty="0" smtClean="0"/>
              <a:t>                  een risicogerichte  inspectie?   </a:t>
            </a:r>
            <a:endParaRPr lang="nl-NL" sz="1700" dirty="0"/>
          </a:p>
        </p:txBody>
      </p:sp>
      <p:pic>
        <p:nvPicPr>
          <p:cNvPr id="4" name="Afbeelding 3"/>
          <p:cNvPicPr/>
          <p:nvPr/>
        </p:nvPicPr>
        <p:blipFill>
          <a:blip r:embed="rId3" cstate="print"/>
          <a:srcRect l="520" t="7838" r="44829" b="5938"/>
          <a:stretch>
            <a:fillRect/>
          </a:stretch>
        </p:blipFill>
        <p:spPr bwMode="auto">
          <a:xfrm>
            <a:off x="3612726" y="5044374"/>
            <a:ext cx="1251374" cy="103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/>
          <p:cNvPicPr/>
          <p:nvPr/>
        </p:nvPicPr>
        <p:blipFill>
          <a:blip r:embed="rId4" cstate="print"/>
          <a:srcRect l="520" t="7720" r="53308" b="56404"/>
          <a:stretch>
            <a:fillRect/>
          </a:stretch>
        </p:blipFill>
        <p:spPr bwMode="auto">
          <a:xfrm>
            <a:off x="5588000" y="4940300"/>
            <a:ext cx="3124200" cy="132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/>
          <p:cNvPicPr/>
          <p:nvPr/>
        </p:nvPicPr>
        <p:blipFill>
          <a:blip r:embed="rId5" cstate="print"/>
          <a:srcRect l="2976" t="15083" r="69664" b="53083"/>
          <a:stretch>
            <a:fillRect/>
          </a:stretch>
        </p:blipFill>
        <p:spPr bwMode="auto">
          <a:xfrm>
            <a:off x="533400" y="4927600"/>
            <a:ext cx="2209800" cy="136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/>
          <p:cNvPicPr/>
          <p:nvPr/>
        </p:nvPicPr>
        <p:blipFill>
          <a:blip r:embed="rId3" cstate="print"/>
          <a:srcRect l="5294" t="15227" r="59024" b="19619"/>
          <a:stretch>
            <a:fillRect/>
          </a:stretch>
        </p:blipFill>
        <p:spPr bwMode="auto">
          <a:xfrm>
            <a:off x="1892300" y="1981200"/>
            <a:ext cx="4838699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1066800"/>
            <a:ext cx="8401050" cy="622299"/>
          </a:xfrm>
        </p:spPr>
        <p:txBody>
          <a:bodyPr/>
          <a:lstStyle/>
          <a:p>
            <a:r>
              <a:rPr lang="nl-NL" sz="2000" dirty="0" smtClean="0"/>
              <a:t>Inspectie Leefomgeving en </a:t>
            </a:r>
            <a:br>
              <a:rPr lang="nl-NL" sz="2000" dirty="0" smtClean="0"/>
            </a:br>
            <a:r>
              <a:rPr lang="nl-NL" sz="2000" dirty="0" smtClean="0"/>
              <a:t>Transport (ILT)</a:t>
            </a:r>
            <a:endParaRPr lang="nl-NL" sz="2000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</p:nvPr>
        </p:nvGraphicFramePr>
        <p:xfrm>
          <a:off x="774700" y="1778000"/>
          <a:ext cx="7607300" cy="4533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Afbeelding 4" descr="jan van den bo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81600" y="1203221"/>
            <a:ext cx="1592826" cy="1592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Afbeelding 8"/>
          <p:cNvPicPr/>
          <p:nvPr/>
        </p:nvPicPr>
        <p:blipFill>
          <a:blip r:embed="rId3" cstate="print"/>
          <a:srcRect l="525" t="7906" r="62634" b="14934"/>
          <a:stretch>
            <a:fillRect/>
          </a:stretch>
        </p:blipFill>
        <p:spPr bwMode="auto">
          <a:xfrm>
            <a:off x="2095500" y="1244600"/>
            <a:ext cx="4724399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/>
          </p:cNvPicPr>
          <p:nvPr>
            <p:ph idx="1"/>
          </p:nvPr>
        </p:nvPicPr>
        <p:blipFill>
          <a:blip r:embed="rId3" cstate="print"/>
          <a:srcRect l="15317" t="33151" r="34447" b="17504"/>
          <a:stretch>
            <a:fillRect/>
          </a:stretch>
        </p:blipFill>
        <p:spPr bwMode="auto">
          <a:xfrm>
            <a:off x="457200" y="1828800"/>
            <a:ext cx="8293101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0" y="647700"/>
            <a:ext cx="8432800" cy="1066800"/>
          </a:xfrm>
        </p:spPr>
        <p:txBody>
          <a:bodyPr/>
          <a:lstStyle/>
          <a:p>
            <a:r>
              <a:rPr lang="nl-NL" sz="2600" b="0" dirty="0" smtClean="0"/>
              <a:t>Buisleidingen in Nederland</a:t>
            </a:r>
            <a:r>
              <a:rPr lang="nl-NL" sz="2400" dirty="0" smtClean="0"/>
              <a:t>	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21300" y="1905001"/>
            <a:ext cx="3606800" cy="3797300"/>
          </a:xfrm>
        </p:spPr>
        <p:txBody>
          <a:bodyPr/>
          <a:lstStyle/>
          <a:p>
            <a:pPr>
              <a:buNone/>
            </a:pPr>
            <a:r>
              <a:rPr lang="nl-NL" dirty="0" smtClean="0"/>
              <a:t> 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19" name="Tijdelijke aanduiding voor tekst 18"/>
          <p:cNvSpPr>
            <a:spLocks noGrp="1"/>
          </p:cNvSpPr>
          <p:nvPr>
            <p:ph type="body" sz="half" idx="2"/>
          </p:nvPr>
        </p:nvSpPr>
        <p:spPr>
          <a:xfrm>
            <a:off x="457200" y="1803400"/>
            <a:ext cx="4483100" cy="4322763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endParaRPr lang="nl-NL" sz="1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/>
              <a:t>≈ 300.000 km buisleidingen voor het transport van stoffen (o.a. aardgas, brandstoffen, drinkwater en afvalwater);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1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/>
              <a:t>≈ 18.000 km buisleidingen voor het transport van gevaarlijke stoffen (</a:t>
            </a:r>
            <a:r>
              <a:rPr lang="nl-NL" sz="1800" kern="1200" dirty="0" smtClean="0"/>
              <a:t>aardgas, brandbare vloeistoffen en giftige chemicaliën).</a:t>
            </a:r>
            <a:endParaRPr lang="nl-NL" sz="1800" dirty="0" smtClean="0"/>
          </a:p>
          <a:p>
            <a:pPr marL="342900" indent="-342900">
              <a:buFont typeface="Arial" pitchFamily="34" charset="0"/>
              <a:buChar char="•"/>
            </a:pPr>
            <a:endParaRPr lang="nl-NL" sz="1800" dirty="0" smtClean="0"/>
          </a:p>
        </p:txBody>
      </p:sp>
      <p:pic>
        <p:nvPicPr>
          <p:cNvPr id="6" name="Tijdelijke aanduiding voor inhoud 3" descr="i_NL_IMRO_0000_IM11svBuisleiding-3010_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34000" y="1447695"/>
            <a:ext cx="3352800" cy="43219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Waarom aandacht voor externe buisleidingen? 	</a:t>
            </a:r>
            <a:endParaRPr lang="nl-NL" sz="1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2301" y="2093913"/>
            <a:ext cx="8115300" cy="4002087"/>
          </a:xfrm>
        </p:spPr>
        <p:txBody>
          <a:bodyPr/>
          <a:lstStyle/>
          <a:p>
            <a:r>
              <a:rPr lang="nl-NL" dirty="0" smtClean="0"/>
              <a:t> Gasexplosie in </a:t>
            </a:r>
            <a:r>
              <a:rPr lang="nl-NL" dirty="0" err="1" smtClean="0"/>
              <a:t>Gellingen</a:t>
            </a:r>
            <a:r>
              <a:rPr lang="nl-NL" dirty="0" smtClean="0"/>
              <a:t> (België) 30 juli 2004, </a:t>
            </a:r>
          </a:p>
          <a:p>
            <a:pPr>
              <a:buNone/>
            </a:pPr>
            <a:r>
              <a:rPr lang="nl-NL" dirty="0" smtClean="0"/>
              <a:t>     24 doden, 132 gewonden 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Rapport </a:t>
            </a:r>
            <a:r>
              <a:rPr lang="nl-NL" dirty="0" err="1" smtClean="0"/>
              <a:t>Enthoven</a:t>
            </a:r>
            <a:r>
              <a:rPr lang="nl-NL" dirty="0" smtClean="0"/>
              <a:t>`Samen voor de buis’ van 1 december 2004</a:t>
            </a:r>
          </a:p>
          <a:p>
            <a:endParaRPr lang="nl-NL" dirty="0" smtClean="0"/>
          </a:p>
          <a:p>
            <a:endParaRPr lang="nl-NL" dirty="0" smtClean="0"/>
          </a:p>
          <a:p>
            <a:pPr>
              <a:buNone/>
            </a:pPr>
            <a:endParaRPr lang="nl-NL" dirty="0" smtClean="0"/>
          </a:p>
          <a:p>
            <a:endParaRPr lang="nl-NL" dirty="0" smtClean="0"/>
          </a:p>
          <a:p>
            <a:pPr>
              <a:buNone/>
            </a:pPr>
            <a:endParaRPr lang="nl-NL" sz="900" dirty="0" smtClean="0">
              <a:hlinkClick r:id="rId3"/>
            </a:endParaRPr>
          </a:p>
          <a:p>
            <a:pPr>
              <a:buNone/>
            </a:pPr>
            <a:endParaRPr lang="nl-NL" sz="900" dirty="0" smtClean="0">
              <a:hlinkClick r:id="rId3"/>
            </a:endParaRPr>
          </a:p>
          <a:p>
            <a:pPr>
              <a:buNone/>
            </a:pPr>
            <a:endParaRPr lang="nl-NL" sz="900" dirty="0" smtClean="0">
              <a:hlinkClick r:id="rId3"/>
            </a:endParaRPr>
          </a:p>
        </p:txBody>
      </p:sp>
      <p:pic>
        <p:nvPicPr>
          <p:cNvPr id="6" name="Afbeelding 5"/>
          <p:cNvPicPr/>
          <p:nvPr/>
        </p:nvPicPr>
        <p:blipFill>
          <a:blip r:embed="rId4" cstate="print"/>
          <a:srcRect l="750" t="8383" r="43016" b="25694"/>
          <a:stretch>
            <a:fillRect/>
          </a:stretch>
        </p:blipFill>
        <p:spPr bwMode="auto">
          <a:xfrm>
            <a:off x="889000" y="2844800"/>
            <a:ext cx="3759200" cy="215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/>
          <p:nvPr/>
        </p:nvPicPr>
        <p:blipFill>
          <a:blip r:embed="rId5" cstate="print"/>
          <a:srcRect l="964" t="8383" r="33269" b="25123"/>
          <a:stretch>
            <a:fillRect/>
          </a:stretch>
        </p:blipFill>
        <p:spPr bwMode="auto">
          <a:xfrm>
            <a:off x="4876799" y="2819400"/>
            <a:ext cx="3800475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Het besluit externe veiligheid buisleidingen (</a:t>
            </a:r>
            <a:r>
              <a:rPr lang="nl-NL" dirty="0" err="1" smtClean="0"/>
              <a:t>Bevb</a:t>
            </a:r>
            <a:r>
              <a:rPr lang="nl-NL" dirty="0" smtClean="0"/>
              <a:t>)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9" name="Tijdelijke aanduiding voor inhoud 8"/>
          <p:cNvPicPr>
            <a:picLocks noGrp="1"/>
          </p:cNvPicPr>
          <p:nvPr>
            <p:ph idx="1"/>
          </p:nvPr>
        </p:nvPicPr>
        <p:blipFill>
          <a:blip r:embed="rId3" cstate="print"/>
          <a:srcRect l="45103" t="47563" r="6663" b="35830"/>
          <a:stretch>
            <a:fillRect/>
          </a:stretch>
        </p:blipFill>
        <p:spPr bwMode="auto">
          <a:xfrm>
            <a:off x="419101" y="2185796"/>
            <a:ext cx="8420100" cy="194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/>
          <p:cNvPicPr/>
          <p:nvPr/>
        </p:nvPicPr>
        <p:blipFill>
          <a:blip r:embed="rId4" cstate="print"/>
          <a:srcRect l="37489" t="27474" r="37952" b="37418"/>
          <a:stretch>
            <a:fillRect/>
          </a:stretch>
        </p:blipFill>
        <p:spPr bwMode="auto">
          <a:xfrm>
            <a:off x="5638800" y="4038600"/>
            <a:ext cx="2185212" cy="194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Doelstellingen </a:t>
            </a:r>
            <a:r>
              <a:rPr lang="nl-NL" dirty="0" err="1" smtClean="0"/>
              <a:t>Bevb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lang="nl-NL" sz="2400" dirty="0" smtClean="0"/>
          </a:p>
          <a:p>
            <a:pPr>
              <a:buFont typeface="+mj-lt"/>
              <a:buAutoNum type="arabicPeriod"/>
            </a:pPr>
            <a:r>
              <a:rPr lang="nl-NL" sz="2400" dirty="0" smtClean="0"/>
              <a:t>Beschermen van mens en milieu </a:t>
            </a:r>
          </a:p>
          <a:p>
            <a:pPr>
              <a:buFont typeface="+mj-lt"/>
              <a:buAutoNum type="arabicPeriod"/>
            </a:pPr>
            <a:endParaRPr lang="nl-NL" sz="2400" dirty="0" smtClean="0"/>
          </a:p>
          <a:p>
            <a:pPr>
              <a:buFont typeface="+mj-lt"/>
              <a:buAutoNum type="arabicPeriod"/>
            </a:pPr>
            <a:r>
              <a:rPr lang="nl-NL" sz="2400" dirty="0" smtClean="0"/>
              <a:t>Borgen ruimtebelangen </a:t>
            </a:r>
          </a:p>
        </p:txBody>
      </p:sp>
      <p:pic>
        <p:nvPicPr>
          <p:cNvPr id="6" name="Afbeelding 5"/>
          <p:cNvPicPr/>
          <p:nvPr/>
        </p:nvPicPr>
        <p:blipFill>
          <a:blip r:embed="rId3" cstate="print"/>
          <a:srcRect l="5215" t="5534" r="42475" b="11989"/>
          <a:stretch>
            <a:fillRect/>
          </a:stretch>
        </p:blipFill>
        <p:spPr bwMode="auto">
          <a:xfrm>
            <a:off x="5626100" y="2984500"/>
            <a:ext cx="2628899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Bevb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6725" y="1854201"/>
            <a:ext cx="8401050" cy="4051300"/>
          </a:xfrm>
        </p:spPr>
        <p:txBody>
          <a:bodyPr/>
          <a:lstStyle/>
          <a:p>
            <a:pPr lvl="1">
              <a:buFontTx/>
              <a:buChar char="-"/>
            </a:pPr>
            <a:endParaRPr lang="nl-NL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l-NL" dirty="0" smtClean="0"/>
              <a:t>gericht op:</a:t>
            </a:r>
          </a:p>
          <a:p>
            <a:pPr lvl="1"/>
            <a:r>
              <a:rPr lang="nl-N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gevaarlijke stoffen,</a:t>
            </a:r>
          </a:p>
          <a:p>
            <a:pPr lvl="1"/>
            <a:r>
              <a:rPr lang="nl-NL" dirty="0" smtClean="0"/>
              <a:t>ondergrondse buisleidingen buiten inrichtingen,</a:t>
            </a:r>
          </a:p>
          <a:p>
            <a:pPr lvl="1"/>
            <a:r>
              <a:rPr lang="nl-NL" dirty="0" smtClean="0"/>
              <a:t>eigen verantwoordelijkheid van exploitant;</a:t>
            </a:r>
          </a:p>
          <a:p>
            <a:pPr lvl="1"/>
            <a:endParaRPr lang="nl-NL" dirty="0" smtClean="0"/>
          </a:p>
          <a:p>
            <a:r>
              <a:rPr lang="nl-N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regelt externe veiligheidsaspecten buisleidingen door:  </a:t>
            </a:r>
          </a:p>
          <a:p>
            <a:pPr lvl="1">
              <a:buFontTx/>
              <a:buChar char="-"/>
            </a:pPr>
            <a:r>
              <a:rPr lang="nl-NL" dirty="0" smtClean="0"/>
              <a:t>formuleren van veiligheidseisen, </a:t>
            </a:r>
          </a:p>
          <a:p>
            <a:pPr lvl="1">
              <a:buFontTx/>
              <a:buChar char="-"/>
            </a:pPr>
            <a:r>
              <a:rPr lang="nl-NL" dirty="0" smtClean="0"/>
              <a:t>borgen van de planologische inpassing van buisleidingen in bestemmingsplannen,</a:t>
            </a:r>
          </a:p>
          <a:p>
            <a:pPr lvl="1">
              <a:buFontTx/>
              <a:buChar char="-"/>
            </a:pPr>
            <a:r>
              <a:rPr lang="nl-NL" dirty="0" smtClean="0"/>
              <a:t>regelen van toezicht.</a:t>
            </a:r>
          </a:p>
          <a:p>
            <a:pPr lvl="1"/>
            <a:endParaRPr lang="nl-NL" dirty="0" smtClean="0"/>
          </a:p>
        </p:txBody>
      </p:sp>
      <p:pic>
        <p:nvPicPr>
          <p:cNvPr id="5" name="Afbeelding 4"/>
          <p:cNvPicPr/>
          <p:nvPr/>
        </p:nvPicPr>
        <p:blipFill>
          <a:blip r:embed="rId3" cstate="print"/>
          <a:srcRect l="526" t="5533" r="82364" b="78920"/>
          <a:stretch>
            <a:fillRect/>
          </a:stretch>
        </p:blipFill>
        <p:spPr bwMode="auto">
          <a:xfrm>
            <a:off x="7062418" y="1295602"/>
            <a:ext cx="1789481" cy="125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vw">
  <a:themeElements>
    <a:clrScheme name="">
      <a:dk1>
        <a:srgbClr val="000000"/>
      </a:dk1>
      <a:lt1>
        <a:srgbClr val="FFFFFF"/>
      </a:lt1>
      <a:dk2>
        <a:srgbClr val="0E4A10"/>
      </a:dk2>
      <a:lt2>
        <a:srgbClr val="47145C"/>
      </a:lt2>
      <a:accent1>
        <a:srgbClr val="E70022"/>
      </a:accent1>
      <a:accent2>
        <a:srgbClr val="CC003D"/>
      </a:accent2>
      <a:accent3>
        <a:srgbClr val="FFFFFF"/>
      </a:accent3>
      <a:accent4>
        <a:srgbClr val="000000"/>
      </a:accent4>
      <a:accent5>
        <a:srgbClr val="F1AAAB"/>
      </a:accent5>
      <a:accent6>
        <a:srgbClr val="B90036"/>
      </a:accent6>
      <a:hlink>
        <a:srgbClr val="ED8FBB"/>
      </a:hlink>
      <a:folHlink>
        <a:srgbClr val="900079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529D26"/>
        </a:dk2>
        <a:lt2>
          <a:srgbClr val="808080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ED8F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3C1508"/>
        </a:dk2>
        <a:lt2>
          <a:srgbClr val="3C1508"/>
        </a:lt2>
        <a:accent1>
          <a:srgbClr val="FBD221"/>
        </a:accent1>
        <a:accent2>
          <a:srgbClr val="F9A529"/>
        </a:accent2>
        <a:accent3>
          <a:srgbClr val="FFFFFF"/>
        </a:accent3>
        <a:accent4>
          <a:srgbClr val="000000"/>
        </a:accent4>
        <a:accent5>
          <a:srgbClr val="FDE5AB"/>
        </a:accent5>
        <a:accent6>
          <a:srgbClr val="E29524"/>
        </a:accent6>
        <a:hlink>
          <a:srgbClr val="EE0026"/>
        </a:hlink>
        <a:folHlink>
          <a:srgbClr val="6065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47145C"/>
        </a:dk2>
        <a:lt2>
          <a:srgbClr val="0E4A10"/>
        </a:lt2>
        <a:accent1>
          <a:srgbClr val="EE0026"/>
        </a:accent1>
        <a:accent2>
          <a:srgbClr val="D60044"/>
        </a:accent2>
        <a:accent3>
          <a:srgbClr val="FFFFFF"/>
        </a:accent3>
        <a:accent4>
          <a:srgbClr val="000000"/>
        </a:accent4>
        <a:accent5>
          <a:srgbClr val="F5AAAC"/>
        </a:accent5>
        <a:accent6>
          <a:srgbClr val="C2003D"/>
        </a:accent6>
        <a:hlink>
          <a:srgbClr val="ED8FBB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529D26"/>
        </a:dk2>
        <a:lt2>
          <a:srgbClr val="808080"/>
        </a:lt2>
        <a:accent1>
          <a:srgbClr val="6ED9AD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AE9D3"/>
        </a:accent5>
        <a:accent6>
          <a:srgbClr val="2086B2"/>
        </a:accent6>
        <a:hlink>
          <a:srgbClr val="9ACCD4"/>
        </a:hlink>
        <a:folHlink>
          <a:srgbClr val="ED8FB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13640</TotalTime>
  <Words>1354</Words>
  <Application>Microsoft Office PowerPoint</Application>
  <PresentationFormat>Diavoorstelling (4:3)</PresentationFormat>
  <Paragraphs>356</Paragraphs>
  <Slides>41</Slides>
  <Notes>31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2" baseType="lpstr">
      <vt:lpstr>ivw</vt:lpstr>
      <vt:lpstr>Toezicht op het Bevb</vt:lpstr>
      <vt:lpstr>Indeling presentatie</vt:lpstr>
      <vt:lpstr>Organisatie IenW</vt:lpstr>
      <vt:lpstr>Inspectie Leefomgeving en  Transport (ILT)</vt:lpstr>
      <vt:lpstr>Buisleidingen in Nederland  </vt:lpstr>
      <vt:lpstr>Waarom aandacht voor externe buisleidingen?  </vt:lpstr>
      <vt:lpstr>  Het besluit externe veiligheid buisleidingen (Bevb)  </vt:lpstr>
      <vt:lpstr>Doelstellingen Bevb</vt:lpstr>
      <vt:lpstr> Bevb </vt:lpstr>
      <vt:lpstr>Bevb, voor wie?</vt:lpstr>
      <vt:lpstr>Bevb, samenspel</vt:lpstr>
      <vt:lpstr>Regeling externe veiligheid buisleidingen (Revb)</vt:lpstr>
      <vt:lpstr>Regeling externe veiligheid buisleidingen (Revb)</vt:lpstr>
      <vt:lpstr>Bevb, eisen aan exploitant:</vt:lpstr>
      <vt:lpstr>                 Buisleiding Toezicht (BLT) op chemieleidingen  </vt:lpstr>
      <vt:lpstr>   BLT op chemieleidingen: doelstellingen  </vt:lpstr>
      <vt:lpstr>BLT op chemieleidingen: aanpak</vt:lpstr>
      <vt:lpstr>BLT stap 1: initiële inspectie </vt:lpstr>
      <vt:lpstr> BLT stap 2: QRA </vt:lpstr>
      <vt:lpstr>QRA</vt:lpstr>
      <vt:lpstr>BLT stap 3: P&amp;V+RIE</vt:lpstr>
      <vt:lpstr>P&amp;V+RIE</vt:lpstr>
      <vt:lpstr>BLT stap 4: management noodsituaties</vt:lpstr>
      <vt:lpstr>BLT thema: Beheer en onderhoud (B&amp;O) </vt:lpstr>
      <vt:lpstr>BLT op chemieleidingen: uitkomsten </vt:lpstr>
      <vt:lpstr>1ste helft 2017: naleving Bevb op ‘basis niveau’ </vt:lpstr>
      <vt:lpstr>‘basis niveau’ Bevb bereikt </vt:lpstr>
      <vt:lpstr>Koers ILT 2021</vt:lpstr>
      <vt:lpstr>Koers ILT</vt:lpstr>
      <vt:lpstr>BLT op Koers: toezicht meer richten op risico’s</vt:lpstr>
      <vt:lpstr>BLT risicogericht </vt:lpstr>
      <vt:lpstr>BLT: 2de helft 2017 en 2018</vt:lpstr>
      <vt:lpstr>lage risico’s</vt:lpstr>
      <vt:lpstr>hoge risico’s:</vt:lpstr>
      <vt:lpstr>     BLT 2017: top-3 risico’s  </vt:lpstr>
      <vt:lpstr>Klaar voor interactie? </vt:lpstr>
      <vt:lpstr>Risico: professionaliteit toezichthouders</vt:lpstr>
      <vt:lpstr>CASUS</vt:lpstr>
      <vt:lpstr>Dia 39</vt:lpstr>
      <vt:lpstr>Dia 40</vt:lpstr>
      <vt:lpstr>Dia 41</vt:lpstr>
    </vt:vector>
  </TitlesOfParts>
  <Company>Rijksoverheid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Pascal van Nugteren</dc:creator>
  <cp:lastModifiedBy>TBorkovs</cp:lastModifiedBy>
  <cp:revision>852</cp:revision>
  <dcterms:created xsi:type="dcterms:W3CDTF">2011-05-19T10:07:08Z</dcterms:created>
  <dcterms:modified xsi:type="dcterms:W3CDTF">2017-12-12T08:37:19Z</dcterms:modified>
</cp:coreProperties>
</file>