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62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0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399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 van Niekerk" userId="8aa25598-ae3f-4abf-8854-55590ae968d2" providerId="ADAL" clId="{DA566D40-406C-47F2-A406-9FAF8C443231}"/>
    <pc:docChg chg="undo modSld">
      <pc:chgData name="Han van Niekerk" userId="8aa25598-ae3f-4abf-8854-55590ae968d2" providerId="ADAL" clId="{DA566D40-406C-47F2-A406-9FAF8C443231}" dt="2017-12-12T06:54:47.807" v="1" actId="1076"/>
      <pc:docMkLst>
        <pc:docMk/>
      </pc:docMkLst>
      <pc:sldChg chg="modSp">
        <pc:chgData name="Han van Niekerk" userId="8aa25598-ae3f-4abf-8854-55590ae968d2" providerId="ADAL" clId="{DA566D40-406C-47F2-A406-9FAF8C443231}" dt="2017-12-12T06:54:47.807" v="1" actId="1076"/>
        <pc:sldMkLst>
          <pc:docMk/>
          <pc:sldMk cId="1915675769" sldId="297"/>
        </pc:sldMkLst>
        <pc:spChg chg="mod">
          <ac:chgData name="Han van Niekerk" userId="8aa25598-ae3f-4abf-8854-55590ae968d2" providerId="ADAL" clId="{DA566D40-406C-47F2-A406-9FAF8C443231}" dt="2017-12-12T06:54:47.807" v="1" actId="1076"/>
          <ac:spMkLst>
            <pc:docMk/>
            <pc:sldMk cId="1915675769" sldId="297"/>
            <ac:spMk id="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F5F05-F1D1-445E-923F-0C62C15EF8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FA62385-13B0-4664-B51E-35FDA39F7EFC}">
      <dgm:prSet phldrT="[Text]" custT="1"/>
      <dgm:spPr/>
      <dgm:t>
        <a:bodyPr/>
        <a:lstStyle/>
        <a:p>
          <a:r>
            <a:rPr lang="nl-NL" sz="2000" b="1" dirty="0"/>
            <a:t>Materiaaldegradatie</a:t>
          </a:r>
        </a:p>
      </dgm:t>
    </dgm:pt>
    <dgm:pt modelId="{B947F4C3-CF36-40E6-B503-59DAB4CD20EF}" type="parTrans" cxnId="{347B3499-DC1B-4B45-8EF6-8E96165960DA}">
      <dgm:prSet/>
      <dgm:spPr/>
      <dgm:t>
        <a:bodyPr/>
        <a:lstStyle/>
        <a:p>
          <a:endParaRPr lang="nl-NL"/>
        </a:p>
      </dgm:t>
    </dgm:pt>
    <dgm:pt modelId="{FDE2C759-022B-495A-9F60-AC671C9D2981}" type="sibTrans" cxnId="{347B3499-DC1B-4B45-8EF6-8E96165960DA}">
      <dgm:prSet/>
      <dgm:spPr/>
      <dgm:t>
        <a:bodyPr/>
        <a:lstStyle/>
        <a:p>
          <a:endParaRPr lang="nl-NL"/>
        </a:p>
      </dgm:t>
    </dgm:pt>
    <dgm:pt modelId="{AF89DD92-0C27-45D8-A149-830D6095CE63}">
      <dgm:prSet phldrT="[Text]" custT="1"/>
      <dgm:spPr/>
      <dgm:t>
        <a:bodyPr/>
        <a:lstStyle/>
        <a:p>
          <a:r>
            <a:rPr lang="nl-NL" sz="1600" dirty="0"/>
            <a:t> Corrosie</a:t>
          </a:r>
        </a:p>
      </dgm:t>
    </dgm:pt>
    <dgm:pt modelId="{E7EA200C-0BEF-4A5C-9C62-9C58BF051470}" type="parTrans" cxnId="{BE0FB460-CA6B-4D51-B43E-DADA4A8B665A}">
      <dgm:prSet/>
      <dgm:spPr/>
      <dgm:t>
        <a:bodyPr/>
        <a:lstStyle/>
        <a:p>
          <a:endParaRPr lang="nl-NL"/>
        </a:p>
      </dgm:t>
    </dgm:pt>
    <dgm:pt modelId="{60576408-6ADA-4CD3-8C29-D412F0ECB06E}" type="sibTrans" cxnId="{BE0FB460-CA6B-4D51-B43E-DADA4A8B665A}">
      <dgm:prSet/>
      <dgm:spPr/>
      <dgm:t>
        <a:bodyPr/>
        <a:lstStyle/>
        <a:p>
          <a:endParaRPr lang="nl-NL"/>
        </a:p>
      </dgm:t>
    </dgm:pt>
    <dgm:pt modelId="{E6A2E23A-015C-4AF9-A6A0-A9FDBC9E2279}">
      <dgm:prSet phldrT="[Text]" custT="1"/>
      <dgm:spPr/>
      <dgm:t>
        <a:bodyPr/>
        <a:lstStyle/>
        <a:p>
          <a:r>
            <a:rPr lang="nl-NL" sz="1600" dirty="0"/>
            <a:t> Vermoeiing</a:t>
          </a:r>
        </a:p>
      </dgm:t>
    </dgm:pt>
    <dgm:pt modelId="{28C0FC5E-9E8F-429E-895F-0B0AAABABE7A}" type="parTrans" cxnId="{830E6948-7535-4F8E-8836-7F6A28C43F83}">
      <dgm:prSet/>
      <dgm:spPr/>
      <dgm:t>
        <a:bodyPr/>
        <a:lstStyle/>
        <a:p>
          <a:endParaRPr lang="nl-NL"/>
        </a:p>
      </dgm:t>
    </dgm:pt>
    <dgm:pt modelId="{1168F780-24B4-4189-97B8-54C19F187F5E}" type="sibTrans" cxnId="{830E6948-7535-4F8E-8836-7F6A28C43F83}">
      <dgm:prSet/>
      <dgm:spPr/>
      <dgm:t>
        <a:bodyPr/>
        <a:lstStyle/>
        <a:p>
          <a:endParaRPr lang="nl-NL"/>
        </a:p>
      </dgm:t>
    </dgm:pt>
    <dgm:pt modelId="{D5E95C7E-DC8D-4E6D-A4C3-2C935F52F447}">
      <dgm:prSet phldrT="[Text]" custT="1"/>
      <dgm:spPr/>
      <dgm:t>
        <a:bodyPr/>
        <a:lstStyle/>
        <a:p>
          <a:r>
            <a:rPr lang="nl-NL" sz="2000" b="1" dirty="0"/>
            <a:t>Obsolescence</a:t>
          </a:r>
        </a:p>
        <a:p>
          <a:r>
            <a:rPr lang="nl-NL" sz="1600" dirty="0"/>
            <a:t>(in onbruik raken)</a:t>
          </a:r>
        </a:p>
      </dgm:t>
    </dgm:pt>
    <dgm:pt modelId="{D48C5F6F-72D1-488A-82C3-9A39831C2572}" type="parTrans" cxnId="{3EDA2E9F-E7FB-429B-9CFC-D32DACA3574C}">
      <dgm:prSet/>
      <dgm:spPr/>
      <dgm:t>
        <a:bodyPr/>
        <a:lstStyle/>
        <a:p>
          <a:endParaRPr lang="nl-NL"/>
        </a:p>
      </dgm:t>
    </dgm:pt>
    <dgm:pt modelId="{DECC26D2-22AF-4269-900B-84ABC018034A}" type="sibTrans" cxnId="{3EDA2E9F-E7FB-429B-9CFC-D32DACA3574C}">
      <dgm:prSet/>
      <dgm:spPr/>
      <dgm:t>
        <a:bodyPr/>
        <a:lstStyle/>
        <a:p>
          <a:endParaRPr lang="nl-NL"/>
        </a:p>
      </dgm:t>
    </dgm:pt>
    <dgm:pt modelId="{627B1B37-3785-4B32-ACBA-84F715022837}">
      <dgm:prSet phldrT="[Text]" custT="1"/>
      <dgm:spPr/>
      <dgm:t>
        <a:bodyPr/>
        <a:lstStyle/>
        <a:p>
          <a:r>
            <a:rPr lang="nl-NL" sz="1600" dirty="0"/>
            <a:t> verouderde techniek</a:t>
          </a:r>
        </a:p>
      </dgm:t>
    </dgm:pt>
    <dgm:pt modelId="{E460F2F4-DEAD-46A4-BB48-C538D2C1C3FD}" type="parTrans" cxnId="{C81F7455-2B8E-4374-87A2-8863054400EE}">
      <dgm:prSet/>
      <dgm:spPr/>
      <dgm:t>
        <a:bodyPr/>
        <a:lstStyle/>
        <a:p>
          <a:endParaRPr lang="nl-NL"/>
        </a:p>
      </dgm:t>
    </dgm:pt>
    <dgm:pt modelId="{CF35C6F2-A1DD-4D7F-86AE-8C8966C70FA6}" type="sibTrans" cxnId="{C81F7455-2B8E-4374-87A2-8863054400EE}">
      <dgm:prSet/>
      <dgm:spPr/>
      <dgm:t>
        <a:bodyPr/>
        <a:lstStyle/>
        <a:p>
          <a:endParaRPr lang="nl-NL"/>
        </a:p>
      </dgm:t>
    </dgm:pt>
    <dgm:pt modelId="{A45E0A70-27B5-4169-9289-F1E0B22F8247}">
      <dgm:prSet phldrT="[Text]" custT="1"/>
      <dgm:spPr/>
      <dgm:t>
        <a:bodyPr/>
        <a:lstStyle/>
        <a:p>
          <a:r>
            <a:rPr lang="nl-NL" sz="1600" b="1" dirty="0"/>
            <a:t>Veroudering van organisatie</a:t>
          </a:r>
        </a:p>
        <a:p>
          <a:r>
            <a:rPr lang="nl-NL" sz="1400" dirty="0"/>
            <a:t>(procedures, kennis, mensen)</a:t>
          </a:r>
        </a:p>
      </dgm:t>
    </dgm:pt>
    <dgm:pt modelId="{94761E39-9266-4280-AFBE-971472750381}" type="parTrans" cxnId="{74846063-B43C-43BE-B385-7E57AE30CAC8}">
      <dgm:prSet/>
      <dgm:spPr/>
      <dgm:t>
        <a:bodyPr/>
        <a:lstStyle/>
        <a:p>
          <a:endParaRPr lang="nl-NL"/>
        </a:p>
      </dgm:t>
    </dgm:pt>
    <dgm:pt modelId="{DE0A1DBD-5CE7-42EF-B645-B0F7944813C4}" type="sibTrans" cxnId="{74846063-B43C-43BE-B385-7E57AE30CAC8}">
      <dgm:prSet/>
      <dgm:spPr/>
      <dgm:t>
        <a:bodyPr/>
        <a:lstStyle/>
        <a:p>
          <a:endParaRPr lang="nl-NL"/>
        </a:p>
      </dgm:t>
    </dgm:pt>
    <dgm:pt modelId="{F60EE2F4-DE03-45F9-92A9-18217D4DE7F8}">
      <dgm:prSet phldrT="[Text]" custT="1"/>
      <dgm:spPr/>
      <dgm:t>
        <a:bodyPr/>
        <a:lstStyle/>
        <a:p>
          <a:r>
            <a:rPr lang="nl-NL" sz="1600" dirty="0"/>
            <a:t> niet gereviseerde procedures, protocollen</a:t>
          </a:r>
        </a:p>
      </dgm:t>
    </dgm:pt>
    <dgm:pt modelId="{2DD9B9D6-AE63-4937-A1C8-3B09663321BA}" type="parTrans" cxnId="{4F8B64EB-EE07-44BE-8F62-749253C26206}">
      <dgm:prSet/>
      <dgm:spPr/>
      <dgm:t>
        <a:bodyPr/>
        <a:lstStyle/>
        <a:p>
          <a:endParaRPr lang="nl-NL"/>
        </a:p>
      </dgm:t>
    </dgm:pt>
    <dgm:pt modelId="{CD1240D1-37AF-49F3-AAF1-E1CC27ADC1DB}" type="sibTrans" cxnId="{4F8B64EB-EE07-44BE-8F62-749253C26206}">
      <dgm:prSet/>
      <dgm:spPr/>
      <dgm:t>
        <a:bodyPr/>
        <a:lstStyle/>
        <a:p>
          <a:endParaRPr lang="nl-NL"/>
        </a:p>
      </dgm:t>
    </dgm:pt>
    <dgm:pt modelId="{E3415961-5424-44CE-87FF-3215838642F8}">
      <dgm:prSet phldrT="[Text]" custT="1"/>
      <dgm:spPr/>
      <dgm:t>
        <a:bodyPr/>
        <a:lstStyle/>
        <a:p>
          <a:r>
            <a:rPr lang="nl-NL" sz="1600" dirty="0"/>
            <a:t> wegvloeien van kennis of ervaring</a:t>
          </a:r>
        </a:p>
      </dgm:t>
    </dgm:pt>
    <dgm:pt modelId="{2CCDDC8E-DABA-418D-B6E5-0B30D125E61B}" type="parTrans" cxnId="{0FEFD475-3351-476F-B0CF-81297D17B160}">
      <dgm:prSet/>
      <dgm:spPr/>
      <dgm:t>
        <a:bodyPr/>
        <a:lstStyle/>
        <a:p>
          <a:endParaRPr lang="nl-NL"/>
        </a:p>
      </dgm:t>
    </dgm:pt>
    <dgm:pt modelId="{2CF80E6B-B28F-47E1-AE31-27D0EFB84F4A}" type="sibTrans" cxnId="{0FEFD475-3351-476F-B0CF-81297D17B160}">
      <dgm:prSet/>
      <dgm:spPr/>
      <dgm:t>
        <a:bodyPr/>
        <a:lstStyle/>
        <a:p>
          <a:endParaRPr lang="nl-NL"/>
        </a:p>
      </dgm:t>
    </dgm:pt>
    <dgm:pt modelId="{0A517DC9-9D6C-4965-852C-6D9BDF86E04C}">
      <dgm:prSet phldrT="[Text]" custT="1"/>
      <dgm:spPr/>
      <dgm:t>
        <a:bodyPr/>
        <a:lstStyle/>
        <a:p>
          <a:r>
            <a:rPr lang="nl-NL" sz="1600" dirty="0"/>
            <a:t> niet meer beschikbaar</a:t>
          </a:r>
        </a:p>
      </dgm:t>
    </dgm:pt>
    <dgm:pt modelId="{487D21C4-7ADE-44E8-9A95-C6321FEE2581}" type="parTrans" cxnId="{29325DAF-967E-49DF-9215-FF2E8F9856F7}">
      <dgm:prSet/>
      <dgm:spPr/>
      <dgm:t>
        <a:bodyPr/>
        <a:lstStyle/>
        <a:p>
          <a:endParaRPr lang="nl-NL"/>
        </a:p>
      </dgm:t>
    </dgm:pt>
    <dgm:pt modelId="{18880A4D-8E91-4FBA-A54C-9EB04642D50F}" type="sibTrans" cxnId="{29325DAF-967E-49DF-9215-FF2E8F9856F7}">
      <dgm:prSet/>
      <dgm:spPr/>
      <dgm:t>
        <a:bodyPr/>
        <a:lstStyle/>
        <a:p>
          <a:endParaRPr lang="nl-NL"/>
        </a:p>
      </dgm:t>
    </dgm:pt>
    <dgm:pt modelId="{4907120B-F1F8-4E72-B198-37B21EA94BC9}">
      <dgm:prSet phldrT="[Text]" custT="1"/>
      <dgm:spPr/>
      <dgm:t>
        <a:bodyPr/>
        <a:lstStyle/>
        <a:p>
          <a:r>
            <a:rPr lang="nl-NL" sz="1600" dirty="0"/>
            <a:t> slechte match oud en nieuw</a:t>
          </a:r>
        </a:p>
      </dgm:t>
    </dgm:pt>
    <dgm:pt modelId="{EE4BB0B9-CE00-4FF7-B87D-21A21B1402D9}" type="parTrans" cxnId="{FA315154-E014-443D-BCA2-AE5DA0BBE610}">
      <dgm:prSet/>
      <dgm:spPr/>
      <dgm:t>
        <a:bodyPr/>
        <a:lstStyle/>
        <a:p>
          <a:endParaRPr lang="nl-NL"/>
        </a:p>
      </dgm:t>
    </dgm:pt>
    <dgm:pt modelId="{00173115-030B-41C0-8ADE-E469773E88CA}" type="sibTrans" cxnId="{FA315154-E014-443D-BCA2-AE5DA0BBE610}">
      <dgm:prSet/>
      <dgm:spPr/>
      <dgm:t>
        <a:bodyPr/>
        <a:lstStyle/>
        <a:p>
          <a:endParaRPr lang="nl-NL"/>
        </a:p>
      </dgm:t>
    </dgm:pt>
    <dgm:pt modelId="{54EF8223-547F-43EB-81E5-AC0CEC1BBDDE}">
      <dgm:prSet phldrT="[Text]" custT="1"/>
      <dgm:spPr/>
      <dgm:t>
        <a:bodyPr/>
        <a:lstStyle/>
        <a:p>
          <a:r>
            <a:rPr lang="nl-NL" sz="1600" dirty="0"/>
            <a:t> Drukverschillen</a:t>
          </a:r>
        </a:p>
      </dgm:t>
    </dgm:pt>
    <dgm:pt modelId="{AE4A49BE-389D-4A5C-9CE9-5522194A344D}" type="parTrans" cxnId="{A29E55D6-3714-4DD7-A3D9-FC26445B3B67}">
      <dgm:prSet/>
      <dgm:spPr/>
      <dgm:t>
        <a:bodyPr/>
        <a:lstStyle/>
        <a:p>
          <a:endParaRPr lang="nl-NL"/>
        </a:p>
      </dgm:t>
    </dgm:pt>
    <dgm:pt modelId="{4EB9DC60-75A8-4B44-A280-FDEB53E345B1}" type="sibTrans" cxnId="{A29E55D6-3714-4DD7-A3D9-FC26445B3B67}">
      <dgm:prSet/>
      <dgm:spPr/>
      <dgm:t>
        <a:bodyPr/>
        <a:lstStyle/>
        <a:p>
          <a:endParaRPr lang="nl-NL"/>
        </a:p>
      </dgm:t>
    </dgm:pt>
    <dgm:pt modelId="{E49939FF-65EB-4553-B559-2D2759BF9E3B}">
      <dgm:prSet phldrT="[Text]" custT="1"/>
      <dgm:spPr/>
      <dgm:t>
        <a:bodyPr/>
        <a:lstStyle/>
        <a:p>
          <a:r>
            <a:rPr lang="nl-NL" sz="1600" dirty="0"/>
            <a:t> Trilling</a:t>
          </a:r>
        </a:p>
      </dgm:t>
    </dgm:pt>
    <dgm:pt modelId="{72DDB396-0A32-4CB6-BA35-5EEE0BC94773}" type="parTrans" cxnId="{00CF809C-5825-41B7-827D-60356AEF6761}">
      <dgm:prSet/>
      <dgm:spPr/>
      <dgm:t>
        <a:bodyPr/>
        <a:lstStyle/>
        <a:p>
          <a:endParaRPr lang="nl-NL"/>
        </a:p>
      </dgm:t>
    </dgm:pt>
    <dgm:pt modelId="{E36F7422-92A2-4794-8BEF-942F2CC894A9}" type="sibTrans" cxnId="{00CF809C-5825-41B7-827D-60356AEF6761}">
      <dgm:prSet/>
      <dgm:spPr/>
      <dgm:t>
        <a:bodyPr/>
        <a:lstStyle/>
        <a:p>
          <a:endParaRPr lang="nl-NL"/>
        </a:p>
      </dgm:t>
    </dgm:pt>
    <dgm:pt modelId="{E811B8BD-1B96-4118-AC2F-B39882D616DD}">
      <dgm:prSet phldrT="[Text]" custT="1"/>
      <dgm:spPr/>
      <dgm:t>
        <a:bodyPr/>
        <a:lstStyle/>
        <a:p>
          <a:r>
            <a:rPr lang="nl-NL" sz="1600" dirty="0"/>
            <a:t> etc.</a:t>
          </a:r>
        </a:p>
      </dgm:t>
    </dgm:pt>
    <dgm:pt modelId="{064772E0-6F10-4922-BFE9-8F7409471626}" type="parTrans" cxnId="{4A7B8D5F-49BA-4E4E-8C20-92091B3FEB34}">
      <dgm:prSet/>
      <dgm:spPr/>
      <dgm:t>
        <a:bodyPr/>
        <a:lstStyle/>
        <a:p>
          <a:endParaRPr lang="nl-NL"/>
        </a:p>
      </dgm:t>
    </dgm:pt>
    <dgm:pt modelId="{3F61BA8F-5974-4CAA-B5DB-20F6965EADBE}" type="sibTrans" cxnId="{4A7B8D5F-49BA-4E4E-8C20-92091B3FEB34}">
      <dgm:prSet/>
      <dgm:spPr/>
      <dgm:t>
        <a:bodyPr/>
        <a:lstStyle/>
        <a:p>
          <a:endParaRPr lang="nl-NL"/>
        </a:p>
      </dgm:t>
    </dgm:pt>
    <dgm:pt modelId="{D25B45DA-CFBE-40C9-B251-1F1E468967BA}" type="pres">
      <dgm:prSet presAssocID="{726F5F05-F1D1-445E-923F-0C62C15EF86F}" presName="Name0" presStyleCnt="0">
        <dgm:presLayoutVars>
          <dgm:dir/>
          <dgm:animLvl val="lvl"/>
          <dgm:resizeHandles val="exact"/>
        </dgm:presLayoutVars>
      </dgm:prSet>
      <dgm:spPr/>
    </dgm:pt>
    <dgm:pt modelId="{DD469D78-4F43-4DE7-BC62-B7999F23E966}" type="pres">
      <dgm:prSet presAssocID="{8FA62385-13B0-4664-B51E-35FDA39F7EFC}" presName="composite" presStyleCnt="0"/>
      <dgm:spPr/>
    </dgm:pt>
    <dgm:pt modelId="{03831993-214A-4F6C-BF0D-D98995478D00}" type="pres">
      <dgm:prSet presAssocID="{8FA62385-13B0-4664-B51E-35FDA39F7EF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CCD7CAD-0CD1-4D44-B3E4-93D1EBCAAEBA}" type="pres">
      <dgm:prSet presAssocID="{8FA62385-13B0-4664-B51E-35FDA39F7EFC}" presName="desTx" presStyleLbl="alignAccFollowNode1" presStyleIdx="0" presStyleCnt="3" custScaleY="100000">
        <dgm:presLayoutVars>
          <dgm:bulletEnabled val="1"/>
        </dgm:presLayoutVars>
      </dgm:prSet>
      <dgm:spPr/>
    </dgm:pt>
    <dgm:pt modelId="{F355D7AB-F8E5-4BFC-B3F5-A4C0B409E36A}" type="pres">
      <dgm:prSet presAssocID="{FDE2C759-022B-495A-9F60-AC671C9D2981}" presName="space" presStyleCnt="0"/>
      <dgm:spPr/>
    </dgm:pt>
    <dgm:pt modelId="{B3AA03B1-DCBE-4383-A6A8-C89F397E733C}" type="pres">
      <dgm:prSet presAssocID="{D5E95C7E-DC8D-4E6D-A4C3-2C935F52F447}" presName="composite" presStyleCnt="0"/>
      <dgm:spPr/>
    </dgm:pt>
    <dgm:pt modelId="{CEB9FD4A-BBCA-4AD3-8A17-8C070B99C15C}" type="pres">
      <dgm:prSet presAssocID="{D5E95C7E-DC8D-4E6D-A4C3-2C935F52F44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A93EC3-C3FE-415A-BB50-2B007A07DFD9}" type="pres">
      <dgm:prSet presAssocID="{D5E95C7E-DC8D-4E6D-A4C3-2C935F52F447}" presName="desTx" presStyleLbl="alignAccFollowNode1" presStyleIdx="1" presStyleCnt="3">
        <dgm:presLayoutVars>
          <dgm:bulletEnabled val="1"/>
        </dgm:presLayoutVars>
      </dgm:prSet>
      <dgm:spPr/>
    </dgm:pt>
    <dgm:pt modelId="{FEB6D3E5-EF73-43B7-8907-38BCB01E2EF0}" type="pres">
      <dgm:prSet presAssocID="{DECC26D2-22AF-4269-900B-84ABC018034A}" presName="space" presStyleCnt="0"/>
      <dgm:spPr/>
    </dgm:pt>
    <dgm:pt modelId="{2CF8987D-F513-42AC-B363-BBDD6E4EE5AA}" type="pres">
      <dgm:prSet presAssocID="{A45E0A70-27B5-4169-9289-F1E0B22F8247}" presName="composite" presStyleCnt="0"/>
      <dgm:spPr/>
    </dgm:pt>
    <dgm:pt modelId="{CE9516D2-A3F1-42FB-A90D-EB98C485E8DF}" type="pres">
      <dgm:prSet presAssocID="{A45E0A70-27B5-4169-9289-F1E0B22F824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E5B6874-CA4A-4F82-844A-3CBA03632838}" type="pres">
      <dgm:prSet presAssocID="{A45E0A70-27B5-4169-9289-F1E0B22F824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19E0D04-5FAA-41B8-9636-8EAFBBAB914A}" type="presOf" srcId="{D5E95C7E-DC8D-4E6D-A4C3-2C935F52F447}" destId="{CEB9FD4A-BBCA-4AD3-8A17-8C070B99C15C}" srcOrd="0" destOrd="0" presId="urn:microsoft.com/office/officeart/2005/8/layout/hList1"/>
    <dgm:cxn modelId="{5973490F-8BD6-4425-91B6-22903B67980F}" type="presOf" srcId="{627B1B37-3785-4B32-ACBA-84F715022837}" destId="{B5A93EC3-C3FE-415A-BB50-2B007A07DFD9}" srcOrd="0" destOrd="0" presId="urn:microsoft.com/office/officeart/2005/8/layout/hList1"/>
    <dgm:cxn modelId="{3FE2F423-DA69-4E27-841C-F6E62313DBE3}" type="presOf" srcId="{8FA62385-13B0-4664-B51E-35FDA39F7EFC}" destId="{03831993-214A-4F6C-BF0D-D98995478D00}" srcOrd="0" destOrd="0" presId="urn:microsoft.com/office/officeart/2005/8/layout/hList1"/>
    <dgm:cxn modelId="{AE9F3639-3AA7-424B-B81E-DF4421000278}" type="presOf" srcId="{AF89DD92-0C27-45D8-A149-830D6095CE63}" destId="{1CCD7CAD-0CD1-4D44-B3E4-93D1EBCAAEBA}" srcOrd="0" destOrd="0" presId="urn:microsoft.com/office/officeart/2005/8/layout/hList1"/>
    <dgm:cxn modelId="{4A7B8D5F-49BA-4E4E-8C20-92091B3FEB34}" srcId="{8FA62385-13B0-4664-B51E-35FDA39F7EFC}" destId="{E811B8BD-1B96-4118-AC2F-B39882D616DD}" srcOrd="4" destOrd="0" parTransId="{064772E0-6F10-4922-BFE9-8F7409471626}" sibTransId="{3F61BA8F-5974-4CAA-B5DB-20F6965EADBE}"/>
    <dgm:cxn modelId="{BE0FB460-CA6B-4D51-B43E-DADA4A8B665A}" srcId="{8FA62385-13B0-4664-B51E-35FDA39F7EFC}" destId="{AF89DD92-0C27-45D8-A149-830D6095CE63}" srcOrd="0" destOrd="0" parTransId="{E7EA200C-0BEF-4A5C-9C62-9C58BF051470}" sibTransId="{60576408-6ADA-4CD3-8C29-D412F0ECB06E}"/>
    <dgm:cxn modelId="{74846063-B43C-43BE-B385-7E57AE30CAC8}" srcId="{726F5F05-F1D1-445E-923F-0C62C15EF86F}" destId="{A45E0A70-27B5-4169-9289-F1E0B22F8247}" srcOrd="2" destOrd="0" parTransId="{94761E39-9266-4280-AFBE-971472750381}" sibTransId="{DE0A1DBD-5CE7-42EF-B645-B0F7944813C4}"/>
    <dgm:cxn modelId="{830E6948-7535-4F8E-8836-7F6A28C43F83}" srcId="{8FA62385-13B0-4664-B51E-35FDA39F7EFC}" destId="{E6A2E23A-015C-4AF9-A6A0-A9FDBC9E2279}" srcOrd="1" destOrd="0" parTransId="{28C0FC5E-9E8F-429E-895F-0B0AAABABE7A}" sibTransId="{1168F780-24B4-4189-97B8-54C19F187F5E}"/>
    <dgm:cxn modelId="{415A696A-13A3-4A3B-9933-55F1C798020D}" type="presOf" srcId="{E6A2E23A-015C-4AF9-A6A0-A9FDBC9E2279}" destId="{1CCD7CAD-0CD1-4D44-B3E4-93D1EBCAAEBA}" srcOrd="0" destOrd="1" presId="urn:microsoft.com/office/officeart/2005/8/layout/hList1"/>
    <dgm:cxn modelId="{D3C69B70-3EF4-4124-A028-12DD44AF199B}" type="presOf" srcId="{A45E0A70-27B5-4169-9289-F1E0B22F8247}" destId="{CE9516D2-A3F1-42FB-A90D-EB98C485E8DF}" srcOrd="0" destOrd="0" presId="urn:microsoft.com/office/officeart/2005/8/layout/hList1"/>
    <dgm:cxn modelId="{FA315154-E014-443D-BCA2-AE5DA0BBE610}" srcId="{D5E95C7E-DC8D-4E6D-A4C3-2C935F52F447}" destId="{4907120B-F1F8-4E72-B198-37B21EA94BC9}" srcOrd="2" destOrd="0" parTransId="{EE4BB0B9-CE00-4FF7-B87D-21A21B1402D9}" sibTransId="{00173115-030B-41C0-8ADE-E469773E88CA}"/>
    <dgm:cxn modelId="{C81F7455-2B8E-4374-87A2-8863054400EE}" srcId="{D5E95C7E-DC8D-4E6D-A4C3-2C935F52F447}" destId="{627B1B37-3785-4B32-ACBA-84F715022837}" srcOrd="0" destOrd="0" parTransId="{E460F2F4-DEAD-46A4-BB48-C538D2C1C3FD}" sibTransId="{CF35C6F2-A1DD-4D7F-86AE-8C8966C70FA6}"/>
    <dgm:cxn modelId="{0FEFD475-3351-476F-B0CF-81297D17B160}" srcId="{A45E0A70-27B5-4169-9289-F1E0B22F8247}" destId="{E3415961-5424-44CE-87FF-3215838642F8}" srcOrd="1" destOrd="0" parTransId="{2CCDDC8E-DABA-418D-B6E5-0B30D125E61B}" sibTransId="{2CF80E6B-B28F-47E1-AE31-27D0EFB84F4A}"/>
    <dgm:cxn modelId="{8BF33B78-BABC-426D-931F-C738BAED956F}" type="presOf" srcId="{E49939FF-65EB-4553-B559-2D2759BF9E3B}" destId="{1CCD7CAD-0CD1-4D44-B3E4-93D1EBCAAEBA}" srcOrd="0" destOrd="3" presId="urn:microsoft.com/office/officeart/2005/8/layout/hList1"/>
    <dgm:cxn modelId="{21F3D459-EA70-4107-BD25-9D537B473D6C}" type="presOf" srcId="{E811B8BD-1B96-4118-AC2F-B39882D616DD}" destId="{1CCD7CAD-0CD1-4D44-B3E4-93D1EBCAAEBA}" srcOrd="0" destOrd="4" presId="urn:microsoft.com/office/officeart/2005/8/layout/hList1"/>
    <dgm:cxn modelId="{27734798-CF31-419E-8126-EF9D0959A847}" type="presOf" srcId="{4907120B-F1F8-4E72-B198-37B21EA94BC9}" destId="{B5A93EC3-C3FE-415A-BB50-2B007A07DFD9}" srcOrd="0" destOrd="2" presId="urn:microsoft.com/office/officeart/2005/8/layout/hList1"/>
    <dgm:cxn modelId="{347B3499-DC1B-4B45-8EF6-8E96165960DA}" srcId="{726F5F05-F1D1-445E-923F-0C62C15EF86F}" destId="{8FA62385-13B0-4664-B51E-35FDA39F7EFC}" srcOrd="0" destOrd="0" parTransId="{B947F4C3-CF36-40E6-B503-59DAB4CD20EF}" sibTransId="{FDE2C759-022B-495A-9F60-AC671C9D2981}"/>
    <dgm:cxn modelId="{00CF809C-5825-41B7-827D-60356AEF6761}" srcId="{8FA62385-13B0-4664-B51E-35FDA39F7EFC}" destId="{E49939FF-65EB-4553-B559-2D2759BF9E3B}" srcOrd="3" destOrd="0" parTransId="{72DDB396-0A32-4CB6-BA35-5EEE0BC94773}" sibTransId="{E36F7422-92A2-4794-8BEF-942F2CC894A9}"/>
    <dgm:cxn modelId="{3EDA2E9F-E7FB-429B-9CFC-D32DACA3574C}" srcId="{726F5F05-F1D1-445E-923F-0C62C15EF86F}" destId="{D5E95C7E-DC8D-4E6D-A4C3-2C935F52F447}" srcOrd="1" destOrd="0" parTransId="{D48C5F6F-72D1-488A-82C3-9A39831C2572}" sibTransId="{DECC26D2-22AF-4269-900B-84ABC018034A}"/>
    <dgm:cxn modelId="{29325DAF-967E-49DF-9215-FF2E8F9856F7}" srcId="{D5E95C7E-DC8D-4E6D-A4C3-2C935F52F447}" destId="{0A517DC9-9D6C-4965-852C-6D9BDF86E04C}" srcOrd="1" destOrd="0" parTransId="{487D21C4-7ADE-44E8-9A95-C6321FEE2581}" sibTransId="{18880A4D-8E91-4FBA-A54C-9EB04642D50F}"/>
    <dgm:cxn modelId="{FBEA14BE-4269-459C-9CBC-942336CE0351}" type="presOf" srcId="{54EF8223-547F-43EB-81E5-AC0CEC1BBDDE}" destId="{1CCD7CAD-0CD1-4D44-B3E4-93D1EBCAAEBA}" srcOrd="0" destOrd="2" presId="urn:microsoft.com/office/officeart/2005/8/layout/hList1"/>
    <dgm:cxn modelId="{1270F3C5-1708-454C-8521-D8C0E3DE77C5}" type="presOf" srcId="{726F5F05-F1D1-445E-923F-0C62C15EF86F}" destId="{D25B45DA-CFBE-40C9-B251-1F1E468967BA}" srcOrd="0" destOrd="0" presId="urn:microsoft.com/office/officeart/2005/8/layout/hList1"/>
    <dgm:cxn modelId="{9D2D2DD5-5F9F-42C9-897F-66662EFF4177}" type="presOf" srcId="{E3415961-5424-44CE-87FF-3215838642F8}" destId="{CE5B6874-CA4A-4F82-844A-3CBA03632838}" srcOrd="0" destOrd="1" presId="urn:microsoft.com/office/officeart/2005/8/layout/hList1"/>
    <dgm:cxn modelId="{A29E55D6-3714-4DD7-A3D9-FC26445B3B67}" srcId="{8FA62385-13B0-4664-B51E-35FDA39F7EFC}" destId="{54EF8223-547F-43EB-81E5-AC0CEC1BBDDE}" srcOrd="2" destOrd="0" parTransId="{AE4A49BE-389D-4A5C-9CE9-5522194A344D}" sibTransId="{4EB9DC60-75A8-4B44-A280-FDEB53E345B1}"/>
    <dgm:cxn modelId="{56F240EB-6D9A-4C6B-BEEC-3FA1BE1C6737}" type="presOf" srcId="{F60EE2F4-DE03-45F9-92A9-18217D4DE7F8}" destId="{CE5B6874-CA4A-4F82-844A-3CBA03632838}" srcOrd="0" destOrd="0" presId="urn:microsoft.com/office/officeart/2005/8/layout/hList1"/>
    <dgm:cxn modelId="{4F8B64EB-EE07-44BE-8F62-749253C26206}" srcId="{A45E0A70-27B5-4169-9289-F1E0B22F8247}" destId="{F60EE2F4-DE03-45F9-92A9-18217D4DE7F8}" srcOrd="0" destOrd="0" parTransId="{2DD9B9D6-AE63-4937-A1C8-3B09663321BA}" sibTransId="{CD1240D1-37AF-49F3-AAF1-E1CC27ADC1DB}"/>
    <dgm:cxn modelId="{8137ECF3-57FD-43E9-B933-E0B0B81A701A}" type="presOf" srcId="{0A517DC9-9D6C-4965-852C-6D9BDF86E04C}" destId="{B5A93EC3-C3FE-415A-BB50-2B007A07DFD9}" srcOrd="0" destOrd="1" presId="urn:microsoft.com/office/officeart/2005/8/layout/hList1"/>
    <dgm:cxn modelId="{D695FA78-9B6D-4937-B43E-EA60FEFA961B}" type="presParOf" srcId="{D25B45DA-CFBE-40C9-B251-1F1E468967BA}" destId="{DD469D78-4F43-4DE7-BC62-B7999F23E966}" srcOrd="0" destOrd="0" presId="urn:microsoft.com/office/officeart/2005/8/layout/hList1"/>
    <dgm:cxn modelId="{A2F91869-3543-45BA-8D41-8AF807DE1E31}" type="presParOf" srcId="{DD469D78-4F43-4DE7-BC62-B7999F23E966}" destId="{03831993-214A-4F6C-BF0D-D98995478D00}" srcOrd="0" destOrd="0" presId="urn:microsoft.com/office/officeart/2005/8/layout/hList1"/>
    <dgm:cxn modelId="{56E0EA1B-CAC6-489A-86F0-33D526FE258F}" type="presParOf" srcId="{DD469D78-4F43-4DE7-BC62-B7999F23E966}" destId="{1CCD7CAD-0CD1-4D44-B3E4-93D1EBCAAEBA}" srcOrd="1" destOrd="0" presId="urn:microsoft.com/office/officeart/2005/8/layout/hList1"/>
    <dgm:cxn modelId="{4E96FD0D-8993-4984-81F2-04EFF17ED3EA}" type="presParOf" srcId="{D25B45DA-CFBE-40C9-B251-1F1E468967BA}" destId="{F355D7AB-F8E5-4BFC-B3F5-A4C0B409E36A}" srcOrd="1" destOrd="0" presId="urn:microsoft.com/office/officeart/2005/8/layout/hList1"/>
    <dgm:cxn modelId="{192ABBF2-4543-43D1-8288-DF87F49C2917}" type="presParOf" srcId="{D25B45DA-CFBE-40C9-B251-1F1E468967BA}" destId="{B3AA03B1-DCBE-4383-A6A8-C89F397E733C}" srcOrd="2" destOrd="0" presId="urn:microsoft.com/office/officeart/2005/8/layout/hList1"/>
    <dgm:cxn modelId="{1CFD3800-16BB-48E9-8294-0E8AC1A2A9A3}" type="presParOf" srcId="{B3AA03B1-DCBE-4383-A6A8-C89F397E733C}" destId="{CEB9FD4A-BBCA-4AD3-8A17-8C070B99C15C}" srcOrd="0" destOrd="0" presId="urn:microsoft.com/office/officeart/2005/8/layout/hList1"/>
    <dgm:cxn modelId="{5B2C27E9-8228-4DD7-931F-8F7127E639A8}" type="presParOf" srcId="{B3AA03B1-DCBE-4383-A6A8-C89F397E733C}" destId="{B5A93EC3-C3FE-415A-BB50-2B007A07DFD9}" srcOrd="1" destOrd="0" presId="urn:microsoft.com/office/officeart/2005/8/layout/hList1"/>
    <dgm:cxn modelId="{F49A166C-C3B9-4B0B-8329-59C464F59D5B}" type="presParOf" srcId="{D25B45DA-CFBE-40C9-B251-1F1E468967BA}" destId="{FEB6D3E5-EF73-43B7-8907-38BCB01E2EF0}" srcOrd="3" destOrd="0" presId="urn:microsoft.com/office/officeart/2005/8/layout/hList1"/>
    <dgm:cxn modelId="{74806417-F689-45ED-974C-E277A70A31AD}" type="presParOf" srcId="{D25B45DA-CFBE-40C9-B251-1F1E468967BA}" destId="{2CF8987D-F513-42AC-B363-BBDD6E4EE5AA}" srcOrd="4" destOrd="0" presId="urn:microsoft.com/office/officeart/2005/8/layout/hList1"/>
    <dgm:cxn modelId="{85B49E15-FE5B-4090-BD97-CF61228EF72F}" type="presParOf" srcId="{2CF8987D-F513-42AC-B363-BBDD6E4EE5AA}" destId="{CE9516D2-A3F1-42FB-A90D-EB98C485E8DF}" srcOrd="0" destOrd="0" presId="urn:microsoft.com/office/officeart/2005/8/layout/hList1"/>
    <dgm:cxn modelId="{4A2AC5FC-8F6B-4142-8439-7D1AE5BCDCE4}" type="presParOf" srcId="{2CF8987D-F513-42AC-B363-BBDD6E4EE5AA}" destId="{CE5B6874-CA4A-4F82-844A-3CBA036328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31993-214A-4F6C-BF0D-D98995478D00}">
      <dsp:nvSpPr>
        <dsp:cNvPr id="0" name=""/>
        <dsp:cNvSpPr/>
      </dsp:nvSpPr>
      <dsp:spPr>
        <a:xfrm>
          <a:off x="2637" y="593249"/>
          <a:ext cx="2571524" cy="1028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Materiaaldegradatie</a:t>
          </a:r>
        </a:p>
      </dsp:txBody>
      <dsp:txXfrm>
        <a:off x="2637" y="593249"/>
        <a:ext cx="2571524" cy="1028609"/>
      </dsp:txXfrm>
    </dsp:sp>
    <dsp:sp modelId="{1CCD7CAD-0CD1-4D44-B3E4-93D1EBCAAEBA}">
      <dsp:nvSpPr>
        <dsp:cNvPr id="0" name=""/>
        <dsp:cNvSpPr/>
      </dsp:nvSpPr>
      <dsp:spPr>
        <a:xfrm>
          <a:off x="2637" y="1621858"/>
          <a:ext cx="2571524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 Corrosie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 Vermoeiing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 Drukverschillen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 Trilling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 etc.</a:t>
          </a:r>
        </a:p>
      </dsp:txBody>
      <dsp:txXfrm>
        <a:off x="2637" y="1621858"/>
        <a:ext cx="2571524" cy="2854800"/>
      </dsp:txXfrm>
    </dsp:sp>
    <dsp:sp modelId="{CEB9FD4A-BBCA-4AD3-8A17-8C070B99C15C}">
      <dsp:nvSpPr>
        <dsp:cNvPr id="0" name=""/>
        <dsp:cNvSpPr/>
      </dsp:nvSpPr>
      <dsp:spPr>
        <a:xfrm>
          <a:off x="2934175" y="593249"/>
          <a:ext cx="2571524" cy="1028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Obsolescence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(in onbruik raken)</a:t>
          </a:r>
        </a:p>
      </dsp:txBody>
      <dsp:txXfrm>
        <a:off x="2934175" y="593249"/>
        <a:ext cx="2571524" cy="1028609"/>
      </dsp:txXfrm>
    </dsp:sp>
    <dsp:sp modelId="{B5A93EC3-C3FE-415A-BB50-2B007A07DFD9}">
      <dsp:nvSpPr>
        <dsp:cNvPr id="0" name=""/>
        <dsp:cNvSpPr/>
      </dsp:nvSpPr>
      <dsp:spPr>
        <a:xfrm>
          <a:off x="2934175" y="1621858"/>
          <a:ext cx="2571524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 verouderde techniek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 niet meer beschikbaar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 slechte match oud en nieuw</a:t>
          </a:r>
        </a:p>
      </dsp:txBody>
      <dsp:txXfrm>
        <a:off x="2934175" y="1621858"/>
        <a:ext cx="2571524" cy="2854800"/>
      </dsp:txXfrm>
    </dsp:sp>
    <dsp:sp modelId="{CE9516D2-A3F1-42FB-A90D-EB98C485E8DF}">
      <dsp:nvSpPr>
        <dsp:cNvPr id="0" name=""/>
        <dsp:cNvSpPr/>
      </dsp:nvSpPr>
      <dsp:spPr>
        <a:xfrm>
          <a:off x="5865713" y="593249"/>
          <a:ext cx="2571524" cy="1028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Veroudering van organisatie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(procedures, kennis, mensen)</a:t>
          </a:r>
        </a:p>
      </dsp:txBody>
      <dsp:txXfrm>
        <a:off x="5865713" y="593249"/>
        <a:ext cx="2571524" cy="1028609"/>
      </dsp:txXfrm>
    </dsp:sp>
    <dsp:sp modelId="{CE5B6874-CA4A-4F82-844A-3CBA03632838}">
      <dsp:nvSpPr>
        <dsp:cNvPr id="0" name=""/>
        <dsp:cNvSpPr/>
      </dsp:nvSpPr>
      <dsp:spPr>
        <a:xfrm>
          <a:off x="5865713" y="1621858"/>
          <a:ext cx="2571524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 niet gereviseerde procedures, protocollen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 wegvloeien van kennis of ervaring</a:t>
          </a:r>
        </a:p>
      </dsp:txBody>
      <dsp:txXfrm>
        <a:off x="5865713" y="1621858"/>
        <a:ext cx="2571524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545C0-0FAF-8C4B-8025-A6D1396754B5}" type="datetimeFigureOut">
              <a:rPr lang="nl-NL" smtClean="0"/>
              <a:pPr/>
              <a:t>12-12-2017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128E5-3CCE-804C-9859-DBDA9751829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615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81015-FE4F-8C49-B7D4-08520A8D978B}" type="datetimeFigureOut">
              <a:rPr lang="nl-NL" smtClean="0"/>
              <a:pPr/>
              <a:t>12-12-2017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8A604-52AC-E040-87BB-02EA06393A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958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900000"/>
            <a:ext cx="8064000" cy="7200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 i="0">
                <a:solidFill>
                  <a:srgbClr val="DF6421"/>
                </a:solidFill>
                <a:latin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40000" y="1800000"/>
            <a:ext cx="8064000" cy="36000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2ED262-49C1-144E-865A-301FEE58014A}" type="datetime1">
              <a:rPr lang="nl-NL" smtClean="0"/>
              <a:pPr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Titel document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06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2B182-1B76-814F-8C6B-B9728078A7A7}" type="datetime1">
              <a:rPr lang="nl-NL" smtClean="0"/>
              <a:pPr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Titel document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70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759415-E23D-9943-AD6C-0F502A81A7B0}" type="datetime1">
              <a:rPr lang="nl-NL" smtClean="0"/>
              <a:pPr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Titel document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90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10F4F8-AAA0-764F-875E-EBB60D0014DB}" type="datetime1">
              <a:rPr lang="nl-NL" smtClean="0"/>
              <a:pPr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Titel document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86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936787-430F-A14D-9DB5-6A94C905D9B9}" type="datetime1">
              <a:rPr lang="nl-NL" smtClean="0"/>
              <a:pPr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Titel document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59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276EC3-B94C-D640-92F0-402B2949EE4A}" type="datetime1">
              <a:rPr lang="nl-NL" smtClean="0"/>
              <a:pPr/>
              <a:t>12-12-2017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Titel document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7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C95436-6304-1F40-9F3B-F44A374A618A}" type="datetime1">
              <a:rPr lang="nl-NL" smtClean="0"/>
              <a:pPr/>
              <a:t>12-12-2017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Titel document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37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01B49E-072C-5743-8020-0C2C75CB7AEE}" type="datetime1">
              <a:rPr lang="nl-NL" smtClean="0"/>
              <a:pPr/>
              <a:t>12-12-2017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Titel document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63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11E42-817B-124D-839A-5B7F826D06D9}" type="datetime1">
              <a:rPr lang="nl-NL" smtClean="0"/>
              <a:pPr/>
              <a:t>12-12-2017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Titel document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18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9D6D7-C58C-AC4C-B1CA-BA56DBA96771}" type="datetime1">
              <a:rPr lang="nl-NL" smtClean="0"/>
              <a:pPr/>
              <a:t>12-12-2017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Titel document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82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E9E503-8F0A-7E4D-802B-731D7C7A9299}" type="datetime1">
              <a:rPr lang="nl-NL" smtClean="0"/>
              <a:pPr/>
              <a:t>12-12-2017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Titel document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2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900000"/>
            <a:ext cx="806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3600000"/>
          </a:xfrm>
          <a:prstGeom prst="rect">
            <a:avLst/>
          </a:prstGeom>
        </p:spPr>
        <p:txBody>
          <a:bodyPr vert="horz" lIns="0" tIns="0" rIns="0" bIns="0" numCol="2" spcCol="36000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752000" y="6336000"/>
            <a:ext cx="216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baseline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ro-RO" dirty="0"/>
              <a:t>Titel document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40000" y="6336000"/>
            <a:ext cx="72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7FFBCDE8-B920-1940-B286-220842F358B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0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rgbClr val="DF642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Arial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630616" y="1898557"/>
            <a:ext cx="396240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nl-NL" sz="3200" b="1" dirty="0"/>
              <a:t>Brzo Ageing inspectie</a:t>
            </a:r>
            <a:endParaRPr lang="en-US" sz="3200" b="1" dirty="0"/>
          </a:p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Controle van VBS-elementen </a:t>
            </a:r>
          </a:p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via een andere aanvliegroute</a:t>
            </a:r>
            <a:br>
              <a:rPr lang="nl-NL" sz="2200" b="1" dirty="0">
                <a:solidFill>
                  <a:srgbClr val="FFFFFE"/>
                </a:solidFill>
                <a:latin typeface="Arial"/>
              </a:rPr>
            </a:br>
            <a:endParaRPr lang="ro-RO" sz="3600" b="1" baseline="30000" dirty="0">
              <a:solidFill>
                <a:srgbClr val="FFFFFE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1" y="4000472"/>
            <a:ext cx="314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Marcel de Haan| Inspectie SZW</a:t>
            </a:r>
          </a:p>
        </p:txBody>
      </p:sp>
    </p:spTree>
    <p:extLst>
      <p:ext uri="{BB962C8B-B14F-4D97-AF65-F5344CB8AC3E}">
        <p14:creationId xmlns:p14="http://schemas.microsoft.com/office/powerpoint/2010/main" val="308231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7524000" cy="3624263"/>
          </a:xfrm>
        </p:spPr>
        <p:txBody>
          <a:bodyPr lIns="0" tIns="0" rIns="0" bIns="0" numCol="1" spcCol="360000">
            <a:noAutofit/>
          </a:bodyPr>
          <a:lstStyle/>
          <a:p>
            <a:pPr marL="0" indent="0">
              <a:buNone/>
            </a:pPr>
            <a:endParaRPr lang="nl-NL" sz="1800" dirty="0">
              <a:solidFill>
                <a:srgbClr val="FFFFFE"/>
              </a:solidFill>
              <a:latin typeface="Arial"/>
              <a:cs typeface="Arial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080000" y="900001"/>
            <a:ext cx="7524000" cy="71290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3600" b="1" dirty="0">
              <a:solidFill>
                <a:srgbClr val="FFFFFE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nl-NL" sz="3600" b="1" dirty="0">
              <a:solidFill>
                <a:srgbClr val="FFFFFE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nl-NL" sz="4400" b="1" dirty="0">
                <a:solidFill>
                  <a:srgbClr val="FFFFFE"/>
                </a:solidFill>
                <a:latin typeface="Arial"/>
                <a:cs typeface="Arial"/>
              </a:rPr>
              <a:t>Dank voor jullie aandacht!</a:t>
            </a:r>
          </a:p>
        </p:txBody>
      </p:sp>
    </p:spTree>
    <p:extLst>
      <p:ext uri="{BB962C8B-B14F-4D97-AF65-F5344CB8AC3E}">
        <p14:creationId xmlns:p14="http://schemas.microsoft.com/office/powerpoint/2010/main" val="238609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7524000" cy="3624263"/>
          </a:xfrm>
        </p:spPr>
        <p:txBody>
          <a:bodyPr lIns="0" tIns="0" rIns="0" bIns="0" numCol="1" spcCol="360000">
            <a:noAutofit/>
          </a:bodyPr>
          <a:lstStyle/>
          <a:p>
            <a:pPr marL="457200" indent="-457200">
              <a:buAutoNum type="arabicPlain"/>
            </a:pPr>
            <a:r>
              <a:rPr lang="nl-NL" dirty="0">
                <a:solidFill>
                  <a:srgbClr val="FFFFFE"/>
                </a:solidFill>
                <a:cs typeface="Arial"/>
              </a:rPr>
              <a:t>Even voorstellen</a:t>
            </a:r>
          </a:p>
          <a:p>
            <a:r>
              <a:rPr lang="nl-NL" dirty="0">
                <a:solidFill>
                  <a:srgbClr val="FFFFFE"/>
                </a:solidFill>
                <a:cs typeface="Arial"/>
              </a:rPr>
              <a:t>2	Ageing-bepaling Brzo 2015/ Seveso III</a:t>
            </a:r>
          </a:p>
          <a:p>
            <a:r>
              <a:rPr lang="nl-NL" dirty="0">
                <a:solidFill>
                  <a:srgbClr val="FFFFFE"/>
                </a:solidFill>
                <a:cs typeface="Arial"/>
              </a:rPr>
              <a:t>3	Waarom aandacht voor ageing?</a:t>
            </a:r>
          </a:p>
          <a:p>
            <a:r>
              <a:rPr lang="nl-NL" dirty="0">
                <a:solidFill>
                  <a:srgbClr val="FFFFFE"/>
                </a:solidFill>
                <a:cs typeface="Arial"/>
              </a:rPr>
              <a:t>4	Wat is ageing?</a:t>
            </a:r>
          </a:p>
          <a:p>
            <a:r>
              <a:rPr lang="nl-NL" dirty="0">
                <a:solidFill>
                  <a:srgbClr val="FFFFFE"/>
                </a:solidFill>
                <a:cs typeface="Arial"/>
              </a:rPr>
              <a:t>5	Aanpak Brzo+ ageing inspectie</a:t>
            </a:r>
          </a:p>
          <a:p>
            <a:r>
              <a:rPr lang="nl-NL" dirty="0">
                <a:solidFill>
                  <a:srgbClr val="FFFFFE"/>
                </a:solidFill>
                <a:cs typeface="Arial"/>
              </a:rPr>
              <a:t>6	Stellingen</a:t>
            </a:r>
          </a:p>
          <a:p>
            <a:endParaRPr lang="nl-NL" sz="1800" dirty="0">
              <a:solidFill>
                <a:srgbClr val="FFFFFE"/>
              </a:solidFill>
              <a:cs typeface="Arial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080000" y="900001"/>
            <a:ext cx="7524000" cy="71290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3600" b="1" dirty="0">
                <a:solidFill>
                  <a:srgbClr val="FFFFFE"/>
                </a:solidFill>
                <a:latin typeface="Arial"/>
                <a:cs typeface="Arial"/>
              </a:rPr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42004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1999" y="6336000"/>
            <a:ext cx="3383815" cy="360000"/>
          </a:xfrm>
        </p:spPr>
        <p:txBody>
          <a:bodyPr/>
          <a:lstStyle/>
          <a:p>
            <a:r>
              <a:rPr lang="nl-NL" dirty="0"/>
              <a:t>Jaarcongres Relevant 2017 </a:t>
            </a:r>
            <a:r>
              <a:rPr lang="ro-RO" dirty="0"/>
              <a:t>l </a:t>
            </a:r>
            <a:r>
              <a:rPr lang="nl-NL" dirty="0"/>
              <a:t>Workshop ageing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540000" y="4027674"/>
            <a:ext cx="81944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6">
                    <a:lumMod val="75000"/>
                  </a:schemeClr>
                </a:solidFill>
              </a:rPr>
              <a:t>Projectteam Brzo+ project Ageing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Hélène van </a:t>
            </a:r>
            <a:r>
              <a:rPr lang="nl-NL" sz="2400" dirty="0" err="1"/>
              <a:t>Ostaay</a:t>
            </a:r>
            <a:r>
              <a:rPr lang="nl-NL" sz="2400" dirty="0"/>
              <a:t> </a:t>
            </a:r>
            <a:r>
              <a:rPr lang="nl-NL" sz="2000" dirty="0"/>
              <a:t>(DCMR), </a:t>
            </a:r>
            <a:r>
              <a:rPr lang="nl-NL" sz="2400" dirty="0"/>
              <a:t>Irene Vink </a:t>
            </a:r>
            <a:r>
              <a:rPr lang="nl-NL" sz="2000" dirty="0"/>
              <a:t>(OD Noorzeekanaalgebied)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Michael de Gunst </a:t>
            </a:r>
            <a:r>
              <a:rPr lang="nl-NL" sz="2000" dirty="0"/>
              <a:t>(VR Rotterdam Rijnmond)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Anton Tol </a:t>
            </a:r>
            <a:r>
              <a:rPr lang="nl-NL" sz="2000" dirty="0"/>
              <a:t>(Inspectie SZW)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Edward Geus </a:t>
            </a:r>
            <a:r>
              <a:rPr lang="nl-NL" sz="2000" dirty="0"/>
              <a:t>(RIVM)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86" y="429564"/>
            <a:ext cx="4422475" cy="2947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	Even voorstellen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0" y="2212500"/>
            <a:ext cx="54856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6">
                    <a:lumMod val="75000"/>
                  </a:schemeClr>
                </a:solidFill>
              </a:rPr>
              <a:t>Marcel de Haan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Inspectie SZW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Projectleider Brzo+ project Ageing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034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	Ageing bepaling Brzo2015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1999" y="6336000"/>
            <a:ext cx="3290032" cy="360000"/>
          </a:xfrm>
        </p:spPr>
        <p:txBody>
          <a:bodyPr/>
          <a:lstStyle/>
          <a:p>
            <a:r>
              <a:rPr lang="nl-NL" dirty="0"/>
              <a:t>Jaarcongres Relevant 2017 </a:t>
            </a:r>
            <a:r>
              <a:rPr lang="ro-RO" dirty="0"/>
              <a:t>l </a:t>
            </a:r>
            <a:r>
              <a:rPr lang="nl-NL" dirty="0"/>
              <a:t>Workshop ageing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555876" y="3046549"/>
            <a:ext cx="88531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nl-NL" altLang="en-US" sz="2400" b="1" dirty="0"/>
              <a:t>Brzo-bedrijf dient risico’s te beheersen die samenhangen met verouderende apparatuur en corrosie </a:t>
            </a:r>
          </a:p>
          <a:p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555876" y="4267311"/>
            <a:ext cx="714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en-US" sz="2400" dirty="0"/>
              <a:t>Geen </a:t>
            </a:r>
            <a:r>
              <a:rPr lang="nl-NL" altLang="en-US" sz="2400" dirty="0" err="1"/>
              <a:t>Brzo-definitie</a:t>
            </a:r>
            <a:r>
              <a:rPr lang="nl-NL" altLang="en-US" sz="2400" dirty="0"/>
              <a:t> van ‘ageing’, of ‘ageing-apparatuur’</a:t>
            </a:r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1647128"/>
            <a:ext cx="8064001" cy="110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7" y="4900246"/>
            <a:ext cx="80640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10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	Waarom aandacht voor ageing?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2000" y="6336000"/>
            <a:ext cx="3254862" cy="360000"/>
          </a:xfrm>
        </p:spPr>
        <p:txBody>
          <a:bodyPr/>
          <a:lstStyle/>
          <a:p>
            <a:r>
              <a:rPr lang="nl-NL" dirty="0"/>
              <a:t>Jaarcongres Relevant 2017 </a:t>
            </a:r>
            <a:r>
              <a:rPr lang="ro-RO" dirty="0"/>
              <a:t>l </a:t>
            </a:r>
            <a:r>
              <a:rPr lang="nl-NL" dirty="0"/>
              <a:t>Workshop ageing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31" y="3550136"/>
            <a:ext cx="3607781" cy="24051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00890" y="1746015"/>
            <a:ext cx="681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Veel oude/verouderde assets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Verwachte levensduur ruim overschreden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Geen actueel beeld  van ‘Staat van asset’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Mede-oorzaak van incidenten</a:t>
            </a:r>
          </a:p>
        </p:txBody>
      </p:sp>
    </p:spTree>
    <p:extLst>
      <p:ext uri="{BB962C8B-B14F-4D97-AF65-F5344CB8AC3E}">
        <p14:creationId xmlns:p14="http://schemas.microsoft.com/office/powerpoint/2010/main" val="366926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69" y="900000"/>
            <a:ext cx="8064000" cy="720000"/>
          </a:xfrm>
        </p:spPr>
        <p:txBody>
          <a:bodyPr/>
          <a:lstStyle/>
          <a:p>
            <a:r>
              <a:rPr lang="nl-NL" dirty="0"/>
              <a:t>4	Wat is ageing?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1999" y="6336000"/>
            <a:ext cx="3184523" cy="360000"/>
          </a:xfrm>
        </p:spPr>
        <p:txBody>
          <a:bodyPr/>
          <a:lstStyle/>
          <a:p>
            <a:r>
              <a:rPr lang="nl-NL" dirty="0"/>
              <a:t>Jaarcongres Relevant 2017 </a:t>
            </a:r>
            <a:r>
              <a:rPr lang="ro-RO" dirty="0"/>
              <a:t>l </a:t>
            </a:r>
            <a:r>
              <a:rPr lang="nl-NL" dirty="0"/>
              <a:t>Workshop ageing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540000" y="1805354"/>
            <a:ext cx="232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EU definitie 2015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93214345"/>
              </p:ext>
            </p:extLst>
          </p:nvPr>
        </p:nvGraphicFramePr>
        <p:xfrm>
          <a:off x="422769" y="958615"/>
          <a:ext cx="8439876" cy="506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1" y="4273230"/>
            <a:ext cx="2554893" cy="1856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21" y="3802810"/>
            <a:ext cx="1933891" cy="232670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98" y="4056079"/>
            <a:ext cx="2730255" cy="18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72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	Aanpak Brzo+ ageing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2000" y="6336000"/>
            <a:ext cx="3254862" cy="360000"/>
          </a:xfrm>
        </p:spPr>
        <p:txBody>
          <a:bodyPr/>
          <a:lstStyle/>
          <a:p>
            <a:r>
              <a:rPr lang="nl-NL" dirty="0"/>
              <a:t>Jaarcongres Relevant 2017 </a:t>
            </a:r>
            <a:r>
              <a:rPr lang="ro-RO" dirty="0"/>
              <a:t>l </a:t>
            </a:r>
            <a:r>
              <a:rPr lang="nl-NL" dirty="0"/>
              <a:t>Workshop ageing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540000" y="1758461"/>
            <a:ext cx="567142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nl-NL" sz="2400" b="1" dirty="0"/>
              <a:t>Hoofdvragen: 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In welke mate weten </a:t>
            </a:r>
            <a:r>
              <a:rPr lang="nl-NL" dirty="0" err="1"/>
              <a:t>Brzo-inrichtingen</a:t>
            </a:r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wat de </a:t>
            </a:r>
            <a:r>
              <a:rPr lang="nl-NL" b="1" dirty="0"/>
              <a:t>ouderdom</a:t>
            </a:r>
            <a:r>
              <a:rPr lang="nl-NL" dirty="0"/>
              <a:t> en </a:t>
            </a:r>
            <a:r>
              <a:rPr lang="nl-NL" b="1" dirty="0"/>
              <a:t>conditie</a:t>
            </a:r>
            <a:r>
              <a:rPr lang="nl-NL" dirty="0"/>
              <a:t> is van hun installaties en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b="1" dirty="0"/>
              <a:t>hoe de conditie wijzigt </a:t>
            </a:r>
            <a:r>
              <a:rPr lang="nl-NL" dirty="0"/>
              <a:t>in de loop van de tijd?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Hoe de </a:t>
            </a:r>
            <a:r>
              <a:rPr lang="nl-NL" b="1" dirty="0"/>
              <a:t>veroudering te beheersen</a:t>
            </a:r>
          </a:p>
          <a:p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540000" y="4009291"/>
            <a:ext cx="41764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 </a:t>
            </a:r>
            <a:r>
              <a:rPr lang="en-US" dirty="0" err="1"/>
              <a:t>Toegespitst</a:t>
            </a:r>
            <a:r>
              <a:rPr lang="en-US" dirty="0"/>
              <a:t> op 3 </a:t>
            </a:r>
            <a:r>
              <a:rPr lang="en-US" dirty="0" err="1"/>
              <a:t>hoofdonderwerpen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Ageing in VBS / Asset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Corrosie</a:t>
            </a:r>
            <a:r>
              <a:rPr lang="en-US" b="1" dirty="0"/>
              <a:t> </a:t>
            </a:r>
            <a:r>
              <a:rPr lang="en-US" b="1" dirty="0" err="1"/>
              <a:t>onder</a:t>
            </a:r>
            <a:r>
              <a:rPr lang="en-US" b="1" dirty="0"/>
              <a:t> </a:t>
            </a:r>
            <a:r>
              <a:rPr lang="en-US" b="1" dirty="0" err="1"/>
              <a:t>isolatie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Veroudering van </a:t>
            </a:r>
            <a:r>
              <a:rPr lang="en-US" b="1" dirty="0" err="1"/>
              <a:t>bluswatersystemen</a:t>
            </a:r>
            <a:endParaRPr lang="en-US" b="1" dirty="0"/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34" y="3857367"/>
            <a:ext cx="36957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7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6.1	Stelling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1999" y="6336000"/>
            <a:ext cx="3184523" cy="360000"/>
          </a:xfrm>
        </p:spPr>
        <p:txBody>
          <a:bodyPr/>
          <a:lstStyle/>
          <a:p>
            <a:r>
              <a:rPr lang="nl-NL" dirty="0"/>
              <a:t>Jaarcongres Relevant 2017 </a:t>
            </a:r>
            <a:r>
              <a:rPr lang="ro-RO" dirty="0"/>
              <a:t>l </a:t>
            </a:r>
            <a:r>
              <a:rPr lang="nl-NL" dirty="0"/>
              <a:t>Workshop ageing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304801" y="1742906"/>
            <a:ext cx="8557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De begrippen ‘ageing’ en ‘ageing-installatie’ worden door partijen (zowel van bedrijfsleven als van overheid) nog te verschillend gedefinieerd c.q. geïnterpreteerd. </a:t>
            </a:r>
          </a:p>
          <a:p>
            <a:endParaRPr lang="nl-NL" b="1" dirty="0"/>
          </a:p>
          <a:p>
            <a:r>
              <a:rPr lang="nl-NL" b="1" dirty="0"/>
              <a:t>Betrokkenen moeten met elkaar een gemeenschappelijke definitie van ageing opstellen en die breed verspreiden en uitleggen. </a:t>
            </a:r>
          </a:p>
          <a:p>
            <a:endParaRPr lang="nl-NL" b="1" dirty="0"/>
          </a:p>
          <a:p>
            <a:r>
              <a:rPr lang="nl-NL" b="1" dirty="0"/>
              <a:t>De overheid heeft daarin een voortrekkersrol.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3897051"/>
            <a:ext cx="3323724" cy="245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67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6.2	Stelling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2000" y="6336000"/>
            <a:ext cx="3196246" cy="360000"/>
          </a:xfrm>
        </p:spPr>
        <p:txBody>
          <a:bodyPr/>
          <a:lstStyle/>
          <a:p>
            <a:r>
              <a:rPr lang="nl-NL" dirty="0"/>
              <a:t>Jaarcongres Relevant 2017 </a:t>
            </a:r>
            <a:r>
              <a:rPr lang="ro-RO" dirty="0"/>
              <a:t>l </a:t>
            </a:r>
            <a:r>
              <a:rPr lang="nl-NL" dirty="0"/>
              <a:t>Workshop ageing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CDE8-B920-1940-B286-220842F358B6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540000" y="1620000"/>
            <a:ext cx="8275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Voor zowel wettelijk gereguleerde als niet-wettelijke gereguleerde </a:t>
            </a:r>
            <a:r>
              <a:rPr lang="nl-NL" b="1" dirty="0" err="1"/>
              <a:t>ageingsituaties</a:t>
            </a:r>
            <a:r>
              <a:rPr lang="nl-NL" b="1" dirty="0"/>
              <a:t> moeten  methoden om ageing te beheersen meer concreet worden uitgewerkt en in richtlijn(en) worden vastgelegd en met alle doelgroepen gedeeld. </a:t>
            </a:r>
          </a:p>
          <a:p>
            <a:endParaRPr lang="nl-NL" b="1" dirty="0"/>
          </a:p>
          <a:p>
            <a:r>
              <a:rPr lang="nl-NL" b="1" dirty="0"/>
              <a:t>Het bedrijfsleven moet hiertoe het voortouw nemen.</a:t>
            </a:r>
          </a:p>
          <a:p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99" y="3885877"/>
            <a:ext cx="3266831" cy="24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98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373</Words>
  <Application>Microsoft Office PowerPoint</Application>
  <PresentationFormat>Diavoorstelling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PowerPoint-presentatie</vt:lpstr>
      <vt:lpstr>PowerPoint-presentatie</vt:lpstr>
      <vt:lpstr>1 Even voorstellen</vt:lpstr>
      <vt:lpstr>2 Ageing bepaling Brzo2015</vt:lpstr>
      <vt:lpstr>3 Waarom aandacht voor ageing?</vt:lpstr>
      <vt:lpstr>4 Wat is ageing?</vt:lpstr>
      <vt:lpstr>5 Aanpak Brzo+ ageing project</vt:lpstr>
      <vt:lpstr>6.1 Stelling 1</vt:lpstr>
      <vt:lpstr>6.2 Stelling 2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Patrick Duivesteijn</dc:creator>
  <cp:lastModifiedBy>Han van Niekerk</cp:lastModifiedBy>
  <cp:revision>75</cp:revision>
  <dcterms:created xsi:type="dcterms:W3CDTF">2014-11-26T12:55:07Z</dcterms:created>
  <dcterms:modified xsi:type="dcterms:W3CDTF">2017-12-12T06:54:55Z</dcterms:modified>
</cp:coreProperties>
</file>