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B62F3-C441-403F-B710-FC88A5B07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41B6B90-F9A5-4772-BC45-7F01CA883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F1D779-0476-4997-ABBF-7FC03645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CF72AB-BDAC-46F8-9AF3-376EA1CC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81BC4C-C9A1-4260-8FA8-AD6BD8C7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54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6169D-EF81-4D8E-8823-BFCC0DE3E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FDC08DC-034E-4274-A96F-49AAF0C7A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7F7DA6-45EB-4C0E-9FD5-72FFC6BD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6BC358-11F6-4298-9588-DBC469F92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BD403D-8031-4DE0-BC2C-36583277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1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2E1893F-093C-4A59-81A4-E8D2F9B0D7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D1C4CDF-31C2-483B-9A22-DE4B98FA8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1CEC5A-689D-4F12-85C6-050598612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74C15B-93B9-40E7-A606-8F0084A9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B174BB-4F9C-4D65-B10E-12ABD4BB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43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14885-E8E8-4778-8E49-60C32A6C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105D0F-A75C-4279-935F-F8ADFF51A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86F0F1-3E63-4FB9-8671-BD2F58B86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A3BD4C-75F7-4607-8D1F-CC1B9DC6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CDFE37-B08D-4C40-9D41-AA83AC89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8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AFC18-BBB5-4C7C-83EA-F779F106E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D3EA9A-F0DC-4B53-A7DC-B0E34421B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7CFD53-2135-4A74-B6F8-643A1E14F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4898D1-94F8-41AA-8C52-02D3F2E7B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BB9C21-3BEA-4FB6-ABAD-9AD24DAE0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899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117F6B-2787-4D95-BC10-7D8D993B5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407BCC-68BC-45CA-9EFB-95755F7581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1ADBFFB-788E-4D3D-8DDB-82F11DEAA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F5E30B-FD06-4EB8-9FA9-C1FB4DE7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8DB9A7-B803-4FC5-8787-68988AE5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898BA3A-0ADE-4D0D-8AA0-EC3CD55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173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03A38-5134-4B7C-91F6-17AB20D6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F5062C-739E-4AF3-BFE3-DBF874E10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526FA5-714F-4B38-BF1B-1D0AB1D07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B3D89F-5B7A-4364-88E2-EB97608C9E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E84240F-3F45-4E9E-A8AA-858227CF1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F768458-6446-479B-A9AE-CE24AB05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0672EEA-A416-4A9F-8A10-4B6CA610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998436A-34FE-4CC7-A254-8C4C3373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19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35468-3AEF-4F8D-80DD-8BCE40E7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8C5CBA5-547D-48AC-8292-A82442B09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91ACFA8-593F-4684-9DB2-5338E5593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C27DDD0-EC13-4C37-A94F-B6C93FE0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10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3B81D65-F413-46C0-B034-50572181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13296C6-F43F-47A5-B14D-1A20EAFB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E033068-3C16-4AD3-A349-C4922B855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48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BE5EA-7FC7-480B-9419-C18666FB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ACA37-E744-4543-B984-B542AA397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6FB0BB-702C-4A6F-88CF-BCAB674CD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B23BC5-29FA-4E65-ABB8-131576DC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E93DBF-CFC8-4BF7-996D-C765669F1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F0DE18-3665-446E-95DF-F85A7356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27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15A39-0598-474F-B959-D688D593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A443AB-8403-4E7F-BDB4-ACF595163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FF2383-73D3-45BB-A3C9-07D0985DC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203547-0743-4505-81F3-0BC8815B2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9DF583-7829-4BCE-BC60-36031321A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4B0E9AB-CA6B-4648-954E-5200505E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72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42E32F7-303D-462E-A4AE-9A9B10B22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3C19BA-FC9D-46A1-A6C0-2471ABFAE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434DE7-9240-4573-87A6-A418957E2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16A40-9FE4-45B1-8A4A-85219414746C}" type="datetimeFigureOut">
              <a:rPr lang="nl-NL" smtClean="0"/>
              <a:t>12-12-2017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AC5234-04FE-4940-98A4-0FAE13049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C26863-A78B-46FC-B0AB-443DDB629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8A43E-5BB4-4C2D-885B-2B78E4223B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0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BEF7E-C80C-4E95-933E-9411A5A62D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Workshop </a:t>
            </a:r>
            <a:r>
              <a:rPr lang="nl-NL" dirty="0" err="1"/>
              <a:t>Ageing</a:t>
            </a:r>
            <a:br>
              <a:rPr lang="nl-NL" dirty="0"/>
            </a:br>
            <a:r>
              <a:rPr lang="nl-NL" dirty="0"/>
              <a:t>STELLINGEN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D5F0316-960A-4D9F-AFC0-EAC81277B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38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09C29-DC40-4103-B47E-806A0CEA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Werkwijze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BFB837-207D-4D92-B7EF-AA81EE4D6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 groepen</a:t>
            </a:r>
          </a:p>
          <a:p>
            <a:r>
              <a:rPr lang="nl-NL" dirty="0"/>
              <a:t>Per groep:</a:t>
            </a:r>
          </a:p>
          <a:p>
            <a:pPr lvl="1"/>
            <a:r>
              <a:rPr lang="nl-NL" dirty="0"/>
              <a:t>In 2 kleinere groepjes voor- en tegenargumenten opstellen (ca. 5 min)</a:t>
            </a:r>
          </a:p>
          <a:p>
            <a:pPr lvl="1"/>
            <a:r>
              <a:rPr lang="nl-NL" dirty="0"/>
              <a:t>Gezamenlijk bespreken</a:t>
            </a:r>
          </a:p>
          <a:p>
            <a:pPr lvl="1"/>
            <a:r>
              <a:rPr lang="nl-NL" dirty="0"/>
              <a:t>Opstellen van een advies hoe met dit onderwerp/aspect om moet worden gegaan</a:t>
            </a:r>
          </a:p>
          <a:p>
            <a:pPr lvl="2"/>
            <a:r>
              <a:rPr lang="nl-NL" dirty="0"/>
              <a:t>Op een flipover: voor- en tegenargumenten en het advies</a:t>
            </a:r>
          </a:p>
          <a:p>
            <a:r>
              <a:rPr lang="nl-NL" dirty="0"/>
              <a:t>Plenaire presentatie van het advies</a:t>
            </a:r>
          </a:p>
          <a:p>
            <a:r>
              <a:rPr lang="nl-NL" dirty="0"/>
              <a:t>15 min. per stelling</a:t>
            </a:r>
          </a:p>
        </p:txBody>
      </p:sp>
    </p:spTree>
    <p:extLst>
      <p:ext uri="{BB962C8B-B14F-4D97-AF65-F5344CB8AC3E}">
        <p14:creationId xmlns:p14="http://schemas.microsoft.com/office/powerpoint/2010/main" val="402914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7913B-CA74-4563-974D-9982A3D2C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Stelling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BD132E-D07D-41D4-8ACC-5FE005CB9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indent="-269875">
              <a:buNone/>
            </a:pPr>
            <a:r>
              <a:rPr lang="nl-NL" dirty="0"/>
              <a:t>Risico inschatting is niet mogelijk als de faalkans niet te voorspellen is; dit geldt vooral voor unieke situaties en/of wisselende omstandigheden, bijv.</a:t>
            </a:r>
          </a:p>
          <a:p>
            <a:pPr marL="903288" indent="-285750"/>
            <a:r>
              <a:rPr lang="nl-NL" dirty="0"/>
              <a:t>Metaalmoeheid</a:t>
            </a:r>
          </a:p>
          <a:p>
            <a:pPr marL="903288" indent="-285750"/>
            <a:r>
              <a:rPr lang="nl-NL" dirty="0"/>
              <a:t>Elektronische componenten (bv printplaten)</a:t>
            </a:r>
          </a:p>
          <a:p>
            <a:pPr marL="903288" indent="-285750"/>
            <a:r>
              <a:rPr lang="nl-NL" dirty="0"/>
              <a:t>Chloride invloed op RVS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047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0DAC8-4F36-4014-B717-BE9576854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Stelling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33943A-F475-460B-B537-D4D390277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begrippen ‘</a:t>
            </a:r>
            <a:r>
              <a:rPr lang="nl-NL" dirty="0" err="1"/>
              <a:t>ageing</a:t>
            </a:r>
            <a:r>
              <a:rPr lang="nl-NL" dirty="0"/>
              <a:t>’ en ‘</a:t>
            </a:r>
            <a:r>
              <a:rPr lang="nl-NL" dirty="0" err="1"/>
              <a:t>ageing</a:t>
            </a:r>
            <a:r>
              <a:rPr lang="nl-NL" dirty="0"/>
              <a:t>-installatie’ worden door partijen (zowel van bedrijfsleven als van overheid) nog te verschillend gedefinieerd c.q. geïnterpreteerd.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Betrokkenen moeten met elkaar een gemeenschappelijke definitie van </a:t>
            </a:r>
            <a:r>
              <a:rPr lang="nl-NL" dirty="0" err="1"/>
              <a:t>ageing</a:t>
            </a:r>
            <a:r>
              <a:rPr lang="nl-NL" dirty="0"/>
              <a:t> opstellen en die breed verspreiden en uitleggen.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overheid heeft daarin een voortrekkersrol.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716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31A0F-A31B-4690-9666-B4FC2FCAD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Stelling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F9BF5E-CB83-43B0-B60D-A59BAC40F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 zowel wettelijk gereguleerde als niet-wettelijke gereguleerde </a:t>
            </a:r>
            <a:r>
              <a:rPr lang="nl-NL" dirty="0" err="1"/>
              <a:t>ageingsituaties</a:t>
            </a:r>
            <a:r>
              <a:rPr lang="nl-NL" dirty="0"/>
              <a:t> moeten  methoden om </a:t>
            </a:r>
            <a:r>
              <a:rPr lang="nl-NL" dirty="0" err="1"/>
              <a:t>ageing</a:t>
            </a:r>
            <a:r>
              <a:rPr lang="nl-NL" dirty="0"/>
              <a:t> te beheersen meer concreet worden uitgewerkt en in richtlijn(en) worden vastgelegd en met alle doelgroepen gedeeld.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bedrijfsleven moet hiertoe het voortouw nemen.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12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90E70-81FC-4EFA-BA95-A23A56DA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Stelling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0D9D9D-E080-4B25-B9E5-7C84B6F24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Beheersing van de veroudering van installaties wordt in belangrijke mate bepaald door de beheersing van veroudering van kennis, ervaring en competenties</a:t>
            </a:r>
          </a:p>
        </p:txBody>
      </p:sp>
    </p:spTree>
    <p:extLst>
      <p:ext uri="{BB962C8B-B14F-4D97-AF65-F5344CB8AC3E}">
        <p14:creationId xmlns:p14="http://schemas.microsoft.com/office/powerpoint/2010/main" val="34197339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Breedbeeld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Workshop Ageing STELLINGEN</vt:lpstr>
      <vt:lpstr>Werkwijze</vt:lpstr>
      <vt:lpstr>Stelling 1</vt:lpstr>
      <vt:lpstr>Stelling 2</vt:lpstr>
      <vt:lpstr>Stelling 3</vt:lpstr>
      <vt:lpstr>Stelling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Ageing STELLINGEN</dc:title>
  <dc:creator>Han van Niekerk</dc:creator>
  <cp:lastModifiedBy>Han van Niekerk</cp:lastModifiedBy>
  <cp:revision>1</cp:revision>
  <dcterms:created xsi:type="dcterms:W3CDTF">2017-12-12T06:58:20Z</dcterms:created>
  <dcterms:modified xsi:type="dcterms:W3CDTF">2017-12-12T06:58:56Z</dcterms:modified>
</cp:coreProperties>
</file>