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1" r:id="rId5"/>
    <p:sldMasterId id="2147483781" r:id="rId6"/>
    <p:sldMasterId id="2147483804" r:id="rId7"/>
    <p:sldMasterId id="2147483811" r:id="rId8"/>
  </p:sldMasterIdLst>
  <p:notesMasterIdLst>
    <p:notesMasterId r:id="rId26"/>
  </p:notesMasterIdLst>
  <p:handoutMasterIdLst>
    <p:handoutMasterId r:id="rId27"/>
  </p:handoutMasterIdLst>
  <p:sldIdLst>
    <p:sldId id="636" r:id="rId9"/>
    <p:sldId id="630" r:id="rId10"/>
    <p:sldId id="614" r:id="rId11"/>
    <p:sldId id="632" r:id="rId12"/>
    <p:sldId id="615" r:id="rId13"/>
    <p:sldId id="557" r:id="rId14"/>
    <p:sldId id="612" r:id="rId15"/>
    <p:sldId id="629" r:id="rId16"/>
    <p:sldId id="610" r:id="rId17"/>
    <p:sldId id="607" r:id="rId18"/>
    <p:sldId id="621" r:id="rId19"/>
    <p:sldId id="634" r:id="rId20"/>
    <p:sldId id="623" r:id="rId21"/>
    <p:sldId id="633" r:id="rId22"/>
    <p:sldId id="635" r:id="rId23"/>
    <p:sldId id="624" r:id="rId24"/>
    <p:sldId id="579" r:id="rId25"/>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5BB"/>
    <a:srgbClr val="D9EBF6"/>
    <a:srgbClr val="FFFFFF"/>
    <a:srgbClr val="FEE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A595D-8D1F-41CF-8A3F-CEC380B0000A}" v="7" dt="2019-06-20T11:40:26.43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42" autoAdjust="0"/>
  </p:normalViewPr>
  <p:slideViewPr>
    <p:cSldViewPr snapToGrid="0">
      <p:cViewPr>
        <p:scale>
          <a:sx n="41" d="100"/>
          <a:sy n="41" d="100"/>
        </p:scale>
        <p:origin x="1068" y="372"/>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p:scale>
        <a:sx n="171" d="250"/>
        <a:sy n="171" d="250"/>
      </p:scale>
      <p:origin x="0" y="-2508"/>
    </p:cViewPr>
  </p:sorterViewPr>
  <p:notesViewPr>
    <p:cSldViewPr snapToGrid="0">
      <p:cViewPr varScale="1">
        <p:scale>
          <a:sx n="79" d="100"/>
          <a:sy n="79" d="100"/>
        </p:scale>
        <p:origin x="39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72"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van der Werf (Ambient)" userId="ed78807e-0408-4d19-8c3d-dbc60142e47c" providerId="ADAL" clId="{C2874D62-AB98-4A90-B389-275729F89AC3}"/>
    <pc:docChg chg="custSel addSld modSld">
      <pc:chgData name="Petra van der Werf (Ambient)" userId="ed78807e-0408-4d19-8c3d-dbc60142e47c" providerId="ADAL" clId="{C2874D62-AB98-4A90-B389-275729F89AC3}" dt="2019-06-19T07:20:43.290" v="484" actId="20577"/>
      <pc:docMkLst>
        <pc:docMk/>
      </pc:docMkLst>
      <pc:sldChg chg="modSp">
        <pc:chgData name="Petra van der Werf (Ambient)" userId="ed78807e-0408-4d19-8c3d-dbc60142e47c" providerId="ADAL" clId="{C2874D62-AB98-4A90-B389-275729F89AC3}" dt="2019-06-19T07:08:14.664" v="0" actId="1076"/>
        <pc:sldMkLst>
          <pc:docMk/>
          <pc:sldMk cId="2105772342" sldId="439"/>
        </pc:sldMkLst>
        <pc:picChg chg="mod">
          <ac:chgData name="Petra van der Werf (Ambient)" userId="ed78807e-0408-4d19-8c3d-dbc60142e47c" providerId="ADAL" clId="{C2874D62-AB98-4A90-B389-275729F89AC3}" dt="2019-06-19T07:08:14.664" v="0" actId="1076"/>
          <ac:picMkLst>
            <pc:docMk/>
            <pc:sldMk cId="2105772342" sldId="439"/>
            <ac:picMk id="5" creationId="{00000000-0000-0000-0000-000000000000}"/>
          </ac:picMkLst>
        </pc:picChg>
      </pc:sldChg>
      <pc:sldChg chg="modSp add">
        <pc:chgData name="Petra van der Werf (Ambient)" userId="ed78807e-0408-4d19-8c3d-dbc60142e47c" providerId="ADAL" clId="{C2874D62-AB98-4A90-B389-275729F89AC3}" dt="2019-06-19T07:18:06.616" v="299" actId="20577"/>
        <pc:sldMkLst>
          <pc:docMk/>
          <pc:sldMk cId="2578059823" sldId="496"/>
        </pc:sldMkLst>
        <pc:spChg chg="mod">
          <ac:chgData name="Petra van der Werf (Ambient)" userId="ed78807e-0408-4d19-8c3d-dbc60142e47c" providerId="ADAL" clId="{C2874D62-AB98-4A90-B389-275729F89AC3}" dt="2019-06-19T07:18:06.616" v="299" actId="20577"/>
          <ac:spMkLst>
            <pc:docMk/>
            <pc:sldMk cId="2578059823" sldId="496"/>
            <ac:spMk id="2" creationId="{FCA417E4-75E9-4DAF-AF29-1FE9B6C77B43}"/>
          </ac:spMkLst>
        </pc:spChg>
      </pc:sldChg>
      <pc:sldChg chg="modSp add">
        <pc:chgData name="Petra van der Werf (Ambient)" userId="ed78807e-0408-4d19-8c3d-dbc60142e47c" providerId="ADAL" clId="{C2874D62-AB98-4A90-B389-275729F89AC3}" dt="2019-06-19T07:20:43.290" v="484" actId="20577"/>
        <pc:sldMkLst>
          <pc:docMk/>
          <pc:sldMk cId="69708947" sldId="497"/>
        </pc:sldMkLst>
        <pc:spChg chg="mod">
          <ac:chgData name="Petra van der Werf (Ambient)" userId="ed78807e-0408-4d19-8c3d-dbc60142e47c" providerId="ADAL" clId="{C2874D62-AB98-4A90-B389-275729F89AC3}" dt="2019-06-19T07:20:43.290" v="484" actId="20577"/>
          <ac:spMkLst>
            <pc:docMk/>
            <pc:sldMk cId="69708947" sldId="497"/>
            <ac:spMk id="2" creationId="{EB66484C-3F1F-4AE8-BF20-1B7E49BAAE44}"/>
          </ac:spMkLst>
        </pc:spChg>
      </pc:sldChg>
    </pc:docChg>
  </pc:docChgLst>
  <pc:docChgLst>
    <pc:chgData name="Petra van der Werf (Ambient)" userId="ed78807e-0408-4d19-8c3d-dbc60142e47c" providerId="ADAL" clId="{489A595D-8D1F-41CF-8A3F-CEC380B0000A}"/>
    <pc:docChg chg="addSld modSld">
      <pc:chgData name="Petra van der Werf (Ambient)" userId="ed78807e-0408-4d19-8c3d-dbc60142e47c" providerId="ADAL" clId="{489A595D-8D1F-41CF-8A3F-CEC380B0000A}" dt="2019-06-20T11:40:49.075" v="42" actId="14100"/>
      <pc:docMkLst>
        <pc:docMk/>
      </pc:docMkLst>
      <pc:sldChg chg="modSp">
        <pc:chgData name="Petra van der Werf (Ambient)" userId="ed78807e-0408-4d19-8c3d-dbc60142e47c" providerId="ADAL" clId="{489A595D-8D1F-41CF-8A3F-CEC380B0000A}" dt="2019-06-20T11:34:04.779" v="2" actId="20577"/>
        <pc:sldMkLst>
          <pc:docMk/>
          <pc:sldMk cId="2578059823" sldId="496"/>
        </pc:sldMkLst>
        <pc:spChg chg="mod">
          <ac:chgData name="Petra van der Werf (Ambient)" userId="ed78807e-0408-4d19-8c3d-dbc60142e47c" providerId="ADAL" clId="{489A595D-8D1F-41CF-8A3F-CEC380B0000A}" dt="2019-06-20T11:34:04.779" v="2" actId="20577"/>
          <ac:spMkLst>
            <pc:docMk/>
            <pc:sldMk cId="2578059823" sldId="496"/>
            <ac:spMk id="2" creationId="{FCA417E4-75E9-4DAF-AF29-1FE9B6C77B43}"/>
          </ac:spMkLst>
        </pc:spChg>
      </pc:sldChg>
      <pc:sldChg chg="addSp modSp add">
        <pc:chgData name="Petra van der Werf (Ambient)" userId="ed78807e-0408-4d19-8c3d-dbc60142e47c" providerId="ADAL" clId="{489A595D-8D1F-41CF-8A3F-CEC380B0000A}" dt="2019-06-20T11:40:49.075" v="42" actId="14100"/>
        <pc:sldMkLst>
          <pc:docMk/>
          <pc:sldMk cId="3834758615" sldId="498"/>
        </pc:sldMkLst>
        <pc:spChg chg="mod">
          <ac:chgData name="Petra van der Werf (Ambient)" userId="ed78807e-0408-4d19-8c3d-dbc60142e47c" providerId="ADAL" clId="{489A595D-8D1F-41CF-8A3F-CEC380B0000A}" dt="2019-06-20T11:38:00.337" v="29" actId="115"/>
          <ac:spMkLst>
            <pc:docMk/>
            <pc:sldMk cId="3834758615" sldId="498"/>
            <ac:spMk id="2" creationId="{351998CB-3512-4535-8EF4-7700D4131034}"/>
          </ac:spMkLst>
        </pc:spChg>
        <pc:spChg chg="mod">
          <ac:chgData name="Petra van der Werf (Ambient)" userId="ed78807e-0408-4d19-8c3d-dbc60142e47c" providerId="ADAL" clId="{489A595D-8D1F-41CF-8A3F-CEC380B0000A}" dt="2019-06-20T11:37:11.003" v="28" actId="20577"/>
          <ac:spMkLst>
            <pc:docMk/>
            <pc:sldMk cId="3834758615" sldId="498"/>
            <ac:spMk id="3" creationId="{5EA6947B-4E56-43A6-B35B-E0DD0ECF6110}"/>
          </ac:spMkLst>
        </pc:spChg>
        <pc:picChg chg="add mod ord">
          <ac:chgData name="Petra van der Werf (Ambient)" userId="ed78807e-0408-4d19-8c3d-dbc60142e47c" providerId="ADAL" clId="{489A595D-8D1F-41CF-8A3F-CEC380B0000A}" dt="2019-06-20T11:40:49.075" v="42" actId="14100"/>
          <ac:picMkLst>
            <pc:docMk/>
            <pc:sldMk cId="3834758615" sldId="498"/>
            <ac:picMk id="7" creationId="{0C6EC0F8-2CAB-40C4-8C9D-52CA81625EAA}"/>
          </ac:picMkLst>
        </pc:picChg>
        <pc:picChg chg="add mod">
          <ac:chgData name="Petra van der Werf (Ambient)" userId="ed78807e-0408-4d19-8c3d-dbc60142e47c" providerId="ADAL" clId="{489A595D-8D1F-41CF-8A3F-CEC380B0000A}" dt="2019-06-20T11:40:40.298" v="40" actId="1076"/>
          <ac:picMkLst>
            <pc:docMk/>
            <pc:sldMk cId="3834758615" sldId="498"/>
            <ac:picMk id="9" creationId="{76F827F9-D8C5-4EC2-9AEE-74F3A400A19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4C6709BA-0250-418B-A227-469BF0F69AD3}" type="datetimeFigureOut">
              <a:rPr lang="nl-NL" smtClean="0"/>
              <a:t>11-2-2021</a:t>
            </a:fld>
            <a:endParaRPr lang="nl-NL"/>
          </a:p>
        </p:txBody>
      </p:sp>
      <p:sp>
        <p:nvSpPr>
          <p:cNvPr id="4" name="Tijdelijke aanduiding voor voettekst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FAD30240-3B76-4E52-B42B-C39F5C218F4D}" type="datetimeFigureOut">
              <a:rPr lang="nl-NL" smtClean="0"/>
              <a:t>11-2-2021</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REV moet vanaf 2021 gaan voorzien in de informatiebehoefte van Rijk, provincies, gemeenten en waterschappen. Daarnaast moet het REV ook aan burgers en bedrijven/organisaties inzicht geven in de lokale  situatie van externe veiligheid. Deugdelijke informatie over de leefomgeving is cruciaal voor uitvoering van de zorgplicht in de Omgevingswet.</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100842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Discussie</a:t>
            </a:r>
            <a:r>
              <a:rPr lang="nl-NL" baseline="0" dirty="0" smtClean="0"/>
              <a:t> over Risicogebied benoemen en parkeren!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E00271-0A6D-4764-AF26-0D5E0E8375C8}"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431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E00271-0A6D-4764-AF26-0D5E0E8375C8}"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959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smtClean="0"/>
              <a:t>Eind 2020 is het REV nog niet volledig afgebouwd. Specifieke eisen met betrekking tot onder andere validatie, vastleggen van de historie, beveiliging, aanleveren en ontsluiten van gegevens worden zoveel mogelijk in 2020 bepaald en gerealiseerd, maar zullen zeker ook in 2021 nog aandacht behoeven om te kunnen voorzien in extra gebruiksmogelijkheden naast de minimaal in het BKL gestelde eisen, bijvoorbeeld het aansluiten van het register op het DSO. Ook worden de onderdelen geoptimaliseerd, bijvoorbeeld door steeds betere validatie. </a:t>
            </a:r>
          </a:p>
          <a:p>
            <a:r>
              <a:rPr lang="nl-NL" sz="1200" dirty="0" smtClean="0"/>
              <a:t>Op 1 januari 2021 is het REV ook geen ‘lege doos’. In het proces van de wasstraat wordt immers de data uit het RRGS ingelezen. Data uit het RRGS die we niet gebruiken wordt expliciet gecommuniceerd, zodat bronhouders de opslag daarvan zelf kunnen borgen.</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360136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SEVESO-inrichting is nieuwe benaming van BRZO</a:t>
            </a:r>
          </a:p>
        </p:txBody>
      </p:sp>
      <p:sp>
        <p:nvSpPr>
          <p:cNvPr id="4" name="Tijdelijke aanduiding voor dianummer 3"/>
          <p:cNvSpPr>
            <a:spLocks noGrp="1"/>
          </p:cNvSpPr>
          <p:nvPr>
            <p:ph type="sldNum" sz="quarter" idx="5"/>
          </p:nvPr>
        </p:nvSpPr>
        <p:spPr/>
        <p:txBody>
          <a:bodyPr/>
          <a:lstStyle/>
          <a:p>
            <a:fld id="{4DE5616D-1653-4A72-A4BA-E11F684B3036}" type="slidenum">
              <a:rPr lang="nl-NL" smtClean="0"/>
              <a:pPr/>
              <a:t>12</a:t>
            </a:fld>
            <a:endParaRPr lang="nl-NL"/>
          </a:p>
        </p:txBody>
      </p:sp>
    </p:spTree>
    <p:extLst>
      <p:ext uri="{BB962C8B-B14F-4D97-AF65-F5344CB8AC3E}">
        <p14:creationId xmlns:p14="http://schemas.microsoft.com/office/powerpoint/2010/main" val="43703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457200">
              <a:lnSpc>
                <a:spcPct val="150000"/>
              </a:lnSpc>
              <a:buFont typeface="+mj-lt"/>
              <a:buAutoNum type="arabicPeriod"/>
            </a:pPr>
            <a:r>
              <a:rPr lang="nl-NL" dirty="0" smtClean="0"/>
              <a:t>Startsessie: voorbereiden informatievraag bronhouder </a:t>
            </a:r>
          </a:p>
          <a:p>
            <a:pPr lvl="2">
              <a:lnSpc>
                <a:spcPct val="100000"/>
              </a:lnSpc>
            </a:pPr>
            <a:r>
              <a:rPr lang="nl-NL" sz="1600" dirty="0" smtClean="0"/>
              <a:t>Wat en hoe wordt nu geleverd aan het RRGS? </a:t>
            </a:r>
          </a:p>
          <a:p>
            <a:pPr lvl="2">
              <a:lnSpc>
                <a:spcPct val="100000"/>
              </a:lnSpc>
            </a:pPr>
            <a:r>
              <a:rPr lang="nl-NL" sz="1600" dirty="0" smtClean="0"/>
              <a:t>Welke informatie wordt gevraagd onder de Omgevingswet? </a:t>
            </a:r>
          </a:p>
          <a:p>
            <a:pPr lvl="2">
              <a:lnSpc>
                <a:spcPct val="100000"/>
              </a:lnSpc>
            </a:pPr>
            <a:r>
              <a:rPr lang="nl-NL" sz="1600" dirty="0" smtClean="0"/>
              <a:t>Wat is nodig om aan te sluiten op het REV?</a:t>
            </a:r>
          </a:p>
          <a:p>
            <a:pPr marL="457200" lvl="0" indent="-457200">
              <a:lnSpc>
                <a:spcPct val="150000"/>
              </a:lnSpc>
              <a:buFont typeface="+mj-lt"/>
              <a:buAutoNum type="arabicPeriod"/>
            </a:pPr>
            <a:r>
              <a:rPr lang="nl-NL" dirty="0" smtClean="0"/>
              <a:t>Inschatten van benodigde technische aanpassingen </a:t>
            </a:r>
          </a:p>
          <a:p>
            <a:pPr lvl="2">
              <a:lnSpc>
                <a:spcPct val="100000"/>
              </a:lnSpc>
            </a:pPr>
            <a:r>
              <a:rPr lang="nl-NL" sz="1600" dirty="0" smtClean="0"/>
              <a:t>Aanleveren en valideren van de API en realisatie van de koppeling bij de bronhouder; </a:t>
            </a:r>
          </a:p>
          <a:p>
            <a:pPr lvl="2">
              <a:lnSpc>
                <a:spcPct val="100000"/>
              </a:lnSpc>
            </a:pPr>
            <a:r>
              <a:rPr lang="nl-NL" sz="1600" dirty="0" smtClean="0"/>
              <a:t>Uitwisselen van documentatie via het aanleverportaal</a:t>
            </a:r>
          </a:p>
          <a:p>
            <a:pPr marL="457200" lvl="0" indent="-457200">
              <a:lnSpc>
                <a:spcPct val="150000"/>
              </a:lnSpc>
              <a:buFont typeface="+mj-lt"/>
              <a:buAutoNum type="arabicPeriod"/>
            </a:pPr>
            <a:r>
              <a:rPr lang="nl-NL" dirty="0" smtClean="0"/>
              <a:t>Testen en aansluiten: het uitvoeren van testprotocollen </a:t>
            </a:r>
          </a:p>
          <a:p>
            <a:pPr marL="457200" lvl="0" indent="-457200">
              <a:lnSpc>
                <a:spcPct val="150000"/>
              </a:lnSpc>
              <a:buFont typeface="+mj-lt"/>
              <a:buAutoNum type="arabicPeriod"/>
            </a:pPr>
            <a:r>
              <a:rPr lang="nl-NL" dirty="0" smtClean="0"/>
              <a:t>Ontsluiten en gebruiken: aanbieden en opvragen van data</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16527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886813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18" y="0"/>
            <a:ext cx="12192000" cy="1682750"/>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8" name="Content Placeholder 37"/>
          <p:cNvSpPr>
            <a:spLocks noGrp="1"/>
          </p:cNvSpPr>
          <p:nvPr>
            <p:ph sz="quarter" idx="15"/>
          </p:nvPr>
        </p:nvSpPr>
        <p:spPr>
          <a:xfrm>
            <a:off x="914400" y="2971800"/>
            <a:ext cx="30480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37"/>
          <p:cNvSpPr>
            <a:spLocks noGrp="1"/>
          </p:cNvSpPr>
          <p:nvPr>
            <p:ph sz="quarter" idx="17"/>
          </p:nvPr>
        </p:nvSpPr>
        <p:spPr>
          <a:xfrm>
            <a:off x="4572000" y="2971800"/>
            <a:ext cx="67056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1" name="TextBox 40"/>
          <p:cNvSpPr txBox="1"/>
          <p:nvPr userDrawn="1"/>
        </p:nvSpPr>
        <p:spPr>
          <a:xfrm>
            <a:off x="10886832" y="6589188"/>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‹nr.›</a:t>
            </a:fld>
            <a:endParaRPr lang="en-US" sz="800" dirty="0">
              <a:solidFill>
                <a:schemeClr val="tx2">
                  <a:lumMod val="60000"/>
                  <a:lumOff val="40000"/>
                </a:schemeClr>
              </a:solidFill>
              <a:latin typeface="+mn-lt"/>
            </a:endParaRPr>
          </a:p>
        </p:txBody>
      </p:sp>
      <p:sp>
        <p:nvSpPr>
          <p:cNvPr id="42" name="Text Placeholder 10"/>
          <p:cNvSpPr>
            <a:spLocks noGrp="1"/>
          </p:cNvSpPr>
          <p:nvPr>
            <p:ph type="body" sz="quarter" idx="14" hasCustomPrompt="1"/>
          </p:nvPr>
        </p:nvSpPr>
        <p:spPr>
          <a:xfrm>
            <a:off x="914400" y="6564566"/>
            <a:ext cx="6705600" cy="147733"/>
          </a:xfrm>
        </p:spPr>
        <p:txBody>
          <a:bodyPr wrap="square" anchor="b">
            <a:spAutoFit/>
          </a:bodyPr>
          <a:lstStyle>
            <a:lvl1pPr>
              <a:defRPr sz="800" baseline="0">
                <a:solidFill>
                  <a:schemeClr val="tx2">
                    <a:lumMod val="60000"/>
                    <a:lumOff val="40000"/>
                  </a:schemeClr>
                </a:solidFill>
                <a:latin typeface="+mn-lt"/>
              </a:defRPr>
            </a:lvl1pPr>
          </a:lstStyle>
          <a:p>
            <a:pPr lvl="0"/>
            <a:r>
              <a:rPr lang="en-US" dirty="0" smtClean="0"/>
              <a:t>click to insert source</a:t>
            </a:r>
            <a:endParaRPr lang="en-US" dirty="0"/>
          </a:p>
        </p:txBody>
      </p:sp>
    </p:spTree>
    <p:extLst>
      <p:ext uri="{BB962C8B-B14F-4D97-AF65-F5344CB8AC3E}">
        <p14:creationId xmlns:p14="http://schemas.microsoft.com/office/powerpoint/2010/main" val="30299466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18" y="0"/>
            <a:ext cx="12192000" cy="168275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20324614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43522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3257493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37193475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5" name="Afbeelding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897375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3" name="Afbeelding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2694610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4649034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45954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10225327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0702635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3444237"/>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29494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49635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0335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169435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768990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5016225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0545536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75715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3024131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85083045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72778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92216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21533776"/>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26803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20388029"/>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762510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4159586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5698391"/>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9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Tree>
    <p:extLst>
      <p:ext uri="{BB962C8B-B14F-4D97-AF65-F5344CB8AC3E}">
        <p14:creationId xmlns:p14="http://schemas.microsoft.com/office/powerpoint/2010/main" val="292566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21516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3450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8368151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7145463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61912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070818920"/>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p:spPr>
        <p:txBody>
          <a:bodyPr/>
          <a:lstStyle/>
          <a:p>
            <a:r>
              <a:rPr lang="nl-NL" dirty="0"/>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8" name="Tijdelijke aanduiding voor datum 8"/>
          <p:cNvSpPr>
            <a:spLocks noGrp="1"/>
          </p:cNvSpPr>
          <p:nvPr>
            <p:ph type="dt" sz="half" idx="2"/>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
        <p:nvSpPr>
          <p:cNvPr id="9"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Tree>
    <p:extLst>
      <p:ext uri="{BB962C8B-B14F-4D97-AF65-F5344CB8AC3E}">
        <p14:creationId xmlns:p14="http://schemas.microsoft.com/office/powerpoint/2010/main" val="3833313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31371" y="1800000"/>
            <a:ext cx="5505600" cy="4273200"/>
          </a:xfrm>
        </p:spPr>
        <p:txBody>
          <a:bodyPr/>
          <a:lstStyle>
            <a:lvl1pPr>
              <a:defRPr sz="1400"/>
            </a:lvl1pPr>
            <a:lvl2pPr>
              <a:defRPr sz="1400"/>
            </a:lvl2pPr>
            <a:lvl3pPr>
              <a:defRPr sz="1400"/>
            </a:lvl3pPr>
            <a:lvl4pPr>
              <a:defRPr sz="14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244800" y="1800000"/>
            <a:ext cx="5505600" cy="4273200"/>
          </a:xfrm>
        </p:spPr>
        <p:txBody>
          <a:bodyPr/>
          <a:lstStyle>
            <a:lvl1pPr>
              <a:defRPr sz="1400"/>
            </a:lvl1pPr>
            <a:lvl2pPr>
              <a:defRPr sz="1400"/>
            </a:lvl2pPr>
            <a:lvl3pPr>
              <a:defRPr sz="1400"/>
            </a:lvl3pPr>
            <a:lvl4pPr>
              <a:defRPr sz="14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Tijdelijke aanduiding voor datum 8"/>
          <p:cNvSpPr>
            <a:spLocks noGrp="1"/>
          </p:cNvSpPr>
          <p:nvPr>
            <p:ph type="dt" sz="half" idx="10"/>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
        <p:nvSpPr>
          <p:cNvPr id="8"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
        <p:nvSpPr>
          <p:cNvPr id="9" name="Titel 1"/>
          <p:cNvSpPr>
            <a:spLocks noGrp="1"/>
          </p:cNvSpPr>
          <p:nvPr>
            <p:ph type="title"/>
          </p:nvPr>
        </p:nvSpPr>
        <p:spPr>
          <a:xfrm>
            <a:off x="441887" y="908720"/>
            <a:ext cx="10934700" cy="571500"/>
          </a:xfrm>
        </p:spPr>
        <p:txBody>
          <a:bodyPr/>
          <a:lstStyle/>
          <a:p>
            <a:r>
              <a:rPr lang="nl-NL" dirty="0"/>
              <a:t>Klik om de stijl te bewerken</a:t>
            </a:r>
          </a:p>
        </p:txBody>
      </p:sp>
    </p:spTree>
    <p:extLst>
      <p:ext uri="{BB962C8B-B14F-4D97-AF65-F5344CB8AC3E}">
        <p14:creationId xmlns:p14="http://schemas.microsoft.com/office/powerpoint/2010/main" val="3374125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balk hoog, tekst, afbeelding, grafiek en overi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31371" y="2178000"/>
            <a:ext cx="5505600" cy="4032000"/>
          </a:xfrm>
        </p:spPr>
        <p:txBody>
          <a:bodyPr/>
          <a:lstStyle>
            <a:lvl1pPr>
              <a:defRPr sz="1400"/>
            </a:lvl1pPr>
            <a:lvl2pPr>
              <a:defRPr sz="1400"/>
            </a:lvl2pPr>
            <a:lvl3pPr>
              <a:defRPr sz="1400"/>
            </a:lvl3pPr>
            <a:lvl4pPr>
              <a:defRPr sz="14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100800" y="1066800"/>
            <a:ext cx="6096000" cy="5260744"/>
          </a:xfrm>
        </p:spPr>
        <p:txBody>
          <a:bodyPr/>
          <a:lstStyle>
            <a:lvl1pPr>
              <a:defRPr sz="1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a:p>
        </p:txBody>
      </p:sp>
      <p:sp>
        <p:nvSpPr>
          <p:cNvPr id="8"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
        <p:nvSpPr>
          <p:cNvPr id="9" name="Titel 1"/>
          <p:cNvSpPr>
            <a:spLocks noGrp="1"/>
          </p:cNvSpPr>
          <p:nvPr>
            <p:ph type="title"/>
          </p:nvPr>
        </p:nvSpPr>
        <p:spPr>
          <a:xfrm>
            <a:off x="458643" y="980728"/>
            <a:ext cx="5558103" cy="1008112"/>
          </a:xfrm>
        </p:spPr>
        <p:txBody>
          <a:bodyPr/>
          <a:lstStyle/>
          <a:p>
            <a:r>
              <a:rPr lang="nl-NL" dirty="0"/>
              <a:t>Klik om de stijl te bewerken</a:t>
            </a:r>
          </a:p>
        </p:txBody>
      </p:sp>
      <p:sp>
        <p:nvSpPr>
          <p:cNvPr id="10" name="Tijdelijke aanduiding voor datum 8"/>
          <p:cNvSpPr>
            <a:spLocks noGrp="1"/>
          </p:cNvSpPr>
          <p:nvPr>
            <p:ph type="dt" sz="half" idx="10"/>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Tree>
    <p:extLst>
      <p:ext uri="{BB962C8B-B14F-4D97-AF65-F5344CB8AC3E}">
        <p14:creationId xmlns:p14="http://schemas.microsoft.com/office/powerpoint/2010/main" val="1447415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balk laag, tekst, afbeelding, grafiek en overi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31371" y="1814400"/>
            <a:ext cx="5505600" cy="4399200"/>
          </a:xfrm>
        </p:spPr>
        <p:txBody>
          <a:bodyPr/>
          <a:lstStyle>
            <a:lvl1pPr>
              <a:defRPr sz="1400"/>
            </a:lvl1pPr>
            <a:lvl2pPr>
              <a:defRPr sz="1400"/>
            </a:lvl2pPr>
            <a:lvl3pPr>
              <a:defRPr sz="1400"/>
            </a:lvl3pPr>
            <a:lvl4pPr>
              <a:defRPr sz="14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096000" y="1066800"/>
            <a:ext cx="6096000" cy="52482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a:p>
        </p:txBody>
      </p:sp>
      <p:sp>
        <p:nvSpPr>
          <p:cNvPr id="8"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
        <p:nvSpPr>
          <p:cNvPr id="10" name="Titel 1"/>
          <p:cNvSpPr>
            <a:spLocks noGrp="1"/>
          </p:cNvSpPr>
          <p:nvPr>
            <p:ph type="title"/>
          </p:nvPr>
        </p:nvSpPr>
        <p:spPr>
          <a:xfrm>
            <a:off x="441887" y="908720"/>
            <a:ext cx="5558103" cy="1008112"/>
          </a:xfrm>
          <a:noFill/>
        </p:spPr>
        <p:txBody>
          <a:bodyPr/>
          <a:lstStyle/>
          <a:p>
            <a:r>
              <a:rPr lang="nl-NL" dirty="0"/>
              <a:t>Klik om de stijl te bewerken</a:t>
            </a:r>
          </a:p>
        </p:txBody>
      </p:sp>
      <p:sp>
        <p:nvSpPr>
          <p:cNvPr id="9" name="Tijdelijke aanduiding voor datum 8"/>
          <p:cNvSpPr>
            <a:spLocks noGrp="1"/>
          </p:cNvSpPr>
          <p:nvPr>
            <p:ph type="dt" sz="half" idx="10"/>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Tree>
    <p:extLst>
      <p:ext uri="{BB962C8B-B14F-4D97-AF65-F5344CB8AC3E}">
        <p14:creationId xmlns:p14="http://schemas.microsoft.com/office/powerpoint/2010/main" val="24034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elpagina met afbeelding">
    <p:spTree>
      <p:nvGrpSpPr>
        <p:cNvPr id="1" name=""/>
        <p:cNvGrpSpPr/>
        <p:nvPr/>
      </p:nvGrpSpPr>
      <p:grpSpPr>
        <a:xfrm>
          <a:off x="0" y="0"/>
          <a:ext cx="0" cy="0"/>
          <a:chOff x="0" y="0"/>
          <a:chExt cx="0" cy="0"/>
        </a:xfrm>
      </p:grpSpPr>
      <p:sp>
        <p:nvSpPr>
          <p:cNvPr id="8" name="shpTekst"/>
          <p:cNvSpPr>
            <a:spLocks noGrp="1"/>
          </p:cNvSpPr>
          <p:nvPr>
            <p:ph idx="1"/>
          </p:nvPr>
        </p:nvSpPr>
        <p:spPr bwMode="auto">
          <a:xfrm>
            <a:off x="6546851" y="1493838"/>
            <a:ext cx="4800600" cy="2773362"/>
          </a:xfrm>
          <a:prstGeom prst="rect">
            <a:avLst/>
          </a:prstGeom>
          <a:noFill/>
          <a:ln w="9525">
            <a:noFill/>
            <a:miter lim="800000"/>
            <a:headEnd/>
            <a:tailEnd/>
          </a:ln>
        </p:spPr>
        <p:txBody>
          <a:bodyPr/>
          <a:lstStyle/>
          <a:p>
            <a:pPr lvl="0"/>
            <a:r>
              <a:rPr lang="nl-NL" dirty="0"/>
              <a:t>Klik om de modelstijlen te bewerken</a:t>
            </a:r>
          </a:p>
        </p:txBody>
      </p:sp>
      <p:sp>
        <p:nvSpPr>
          <p:cNvPr id="7"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
        <p:nvSpPr>
          <p:cNvPr id="9" name="Titel 1"/>
          <p:cNvSpPr>
            <a:spLocks noGrp="1"/>
          </p:cNvSpPr>
          <p:nvPr>
            <p:ph type="title"/>
          </p:nvPr>
        </p:nvSpPr>
        <p:spPr>
          <a:xfrm>
            <a:off x="441887" y="908720"/>
            <a:ext cx="5558103" cy="1008112"/>
          </a:xfrm>
          <a:noFill/>
        </p:spPr>
        <p:txBody>
          <a:bodyPr/>
          <a:lstStyle/>
          <a:p>
            <a:r>
              <a:rPr lang="nl-NL" dirty="0"/>
              <a:t>Klik om de stijl te bewerken</a:t>
            </a:r>
          </a:p>
        </p:txBody>
      </p:sp>
      <p:sp>
        <p:nvSpPr>
          <p:cNvPr id="10" name="Tijdelijke aanduiding voor datum 8"/>
          <p:cNvSpPr>
            <a:spLocks noGrp="1"/>
          </p:cNvSpPr>
          <p:nvPr>
            <p:ph type="dt" sz="half" idx="2"/>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Tree>
    <p:extLst>
      <p:ext uri="{BB962C8B-B14F-4D97-AF65-F5344CB8AC3E}">
        <p14:creationId xmlns:p14="http://schemas.microsoft.com/office/powerpoint/2010/main" val="53771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7" name="Tijdelijke aanduiding voor tekst 6"/>
          <p:cNvSpPr>
            <a:spLocks noGrp="1"/>
          </p:cNvSpPr>
          <p:nvPr>
            <p:ph type="body" sz="quarter" idx="11"/>
          </p:nvPr>
        </p:nvSpPr>
        <p:spPr>
          <a:xfrm>
            <a:off x="624417" y="2070000"/>
            <a:ext cx="112032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
        <p:nvSpPr>
          <p:cNvPr id="6" name="Tijdelijke aanduiding voor voettekst 10"/>
          <p:cNvSpPr>
            <a:spLocks noGrp="1"/>
          </p:cNvSpPr>
          <p:nvPr>
            <p:ph type="ftr" sz="quarter" idx="3"/>
          </p:nvPr>
        </p:nvSpPr>
        <p:spPr>
          <a:xfrm>
            <a:off x="507008"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Basisgids Omgevingswet, versie 1.05: mei 2017</a:t>
            </a:r>
            <a:endParaRPr lang="nl-NL" dirty="0"/>
          </a:p>
        </p:txBody>
      </p:sp>
      <p:sp>
        <p:nvSpPr>
          <p:cNvPr id="10" name="Titel 1"/>
          <p:cNvSpPr>
            <a:spLocks noGrp="1"/>
          </p:cNvSpPr>
          <p:nvPr>
            <p:ph type="title"/>
          </p:nvPr>
        </p:nvSpPr>
        <p:spPr>
          <a:xfrm>
            <a:off x="441888" y="908720"/>
            <a:ext cx="11191313" cy="792088"/>
          </a:xfrm>
          <a:noFill/>
        </p:spPr>
        <p:txBody>
          <a:bodyPr/>
          <a:lstStyle/>
          <a:p>
            <a:r>
              <a:rPr lang="nl-NL" dirty="0"/>
              <a:t>Klik om de stijl te bewerken</a:t>
            </a:r>
          </a:p>
        </p:txBody>
      </p:sp>
      <p:sp>
        <p:nvSpPr>
          <p:cNvPr id="8" name="Tijdelijke aanduiding voor datum 8"/>
          <p:cNvSpPr>
            <a:spLocks noGrp="1"/>
          </p:cNvSpPr>
          <p:nvPr>
            <p:ph type="dt" sz="half" idx="2"/>
          </p:nvPr>
        </p:nvSpPr>
        <p:spPr>
          <a:xfrm>
            <a:off x="8880309"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Tree>
    <p:extLst>
      <p:ext uri="{BB962C8B-B14F-4D97-AF65-F5344CB8AC3E}">
        <p14:creationId xmlns:p14="http://schemas.microsoft.com/office/powerpoint/2010/main" val="1574650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idx="1"/>
          </p:nvPr>
        </p:nvSpPr>
        <p:spPr>
          <a:xfrm>
            <a:off x="508001" y="1245759"/>
            <a:ext cx="11156619" cy="4946303"/>
          </a:xfrm>
        </p:spPr>
        <p:txBody>
          <a:bodyPr/>
          <a:lstStyle>
            <a:lvl1pPr marL="285750" indent="-285750">
              <a:buFont typeface="Arial" charset="0"/>
              <a:buChar char="•"/>
              <a:defRPr sz="2000"/>
            </a:lvl1pPr>
            <a:lvl2pPr marL="454025" indent="-268288">
              <a:buFont typeface="Wingdings" charset="2"/>
              <a:buChar char="§"/>
              <a:defRPr sz="1600"/>
            </a:lvl2pPr>
            <a:lvl3pPr>
              <a:defRPr sz="1400"/>
            </a:lvl3pPr>
            <a:lvl4pPr>
              <a:defRPr sz="1200"/>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5" name="shpDatum"/>
          <p:cNvSpPr>
            <a:spLocks noGrp="1" noChangeArrowheads="1"/>
          </p:cNvSpPr>
          <p:nvPr>
            <p:ph type="dt" sz="half" idx="2"/>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7" name="Slide Number Placeholder 3"/>
          <p:cNvSpPr>
            <a:spLocks noGrp="1"/>
          </p:cNvSpPr>
          <p:nvPr>
            <p:ph type="sldNum" sz="quarter" idx="12"/>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4222407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5" name="Tijdelijke aanduiding voor tekst 14"/>
          <p:cNvSpPr>
            <a:spLocks noGrp="1"/>
          </p:cNvSpPr>
          <p:nvPr>
            <p:ph type="body" sz="quarter" idx="12"/>
          </p:nvPr>
        </p:nvSpPr>
        <p:spPr>
          <a:xfrm>
            <a:off x="1" y="0"/>
            <a:ext cx="7584843" cy="1061242"/>
          </a:xfrm>
        </p:spPr>
        <p:txBody>
          <a:bodyPr anchor="b"/>
          <a:lstStyle>
            <a:lvl1pPr marL="0" indent="0">
              <a:defRPr>
                <a:solidFill>
                  <a:schemeClr val="bg1"/>
                </a:solidFill>
              </a:defRPr>
            </a:lvl1pPr>
          </a:lstStyle>
          <a:p>
            <a:pPr lvl="0"/>
            <a:r>
              <a:rPr lang="nl-NL" dirty="0"/>
              <a:t>Tekststijl van het model bewerken</a:t>
            </a:r>
          </a:p>
        </p:txBody>
      </p:sp>
      <p:sp>
        <p:nvSpPr>
          <p:cNvPr id="2" name="Titel 1"/>
          <p:cNvSpPr>
            <a:spLocks noGrp="1"/>
          </p:cNvSpPr>
          <p:nvPr>
            <p:ph type="title"/>
          </p:nvPr>
        </p:nvSpPr>
        <p:spPr>
          <a:xfrm>
            <a:off x="456000" y="1263600"/>
            <a:ext cx="11280000" cy="797248"/>
          </a:xfrm>
          <a:noFill/>
        </p:spPr>
        <p:txBody>
          <a:bodyPr anchor="t"/>
          <a:lstStyle>
            <a:lvl1pPr>
              <a:defRPr sz="1200">
                <a:solidFill>
                  <a:srgbClr val="39870C"/>
                </a:solidFill>
              </a:defRPr>
            </a:lvl1pPr>
          </a:lstStyle>
          <a:p>
            <a:r>
              <a:rPr lang="nl-NL" dirty="0"/>
              <a:t>Klik om de stijl te bewerken</a:t>
            </a:r>
          </a:p>
        </p:txBody>
      </p:sp>
      <p:sp>
        <p:nvSpPr>
          <p:cNvPr id="3" name="Tijdelijke aanduiding voor inhoud 2"/>
          <p:cNvSpPr>
            <a:spLocks noGrp="1"/>
          </p:cNvSpPr>
          <p:nvPr>
            <p:ph sz="half" idx="1"/>
          </p:nvPr>
        </p:nvSpPr>
        <p:spPr>
          <a:xfrm>
            <a:off x="456001" y="2204864"/>
            <a:ext cx="11208619" cy="3868336"/>
          </a:xfrm>
        </p:spPr>
        <p:txBody>
          <a:bodyPr/>
          <a:lstStyle>
            <a:lvl1pPr>
              <a:defRPr sz="1200"/>
            </a:lvl1pPr>
            <a:lvl2pPr>
              <a:defRPr sz="1200"/>
            </a:lvl2pPr>
            <a:lvl3pPr>
              <a:defRPr sz="1200"/>
            </a:lvl3pPr>
            <a:lvl4pPr>
              <a:defRPr sz="120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8" name="shpDatum"/>
          <p:cNvSpPr>
            <a:spLocks noGrp="1" noChangeArrowheads="1"/>
          </p:cNvSpPr>
          <p:nvPr>
            <p:ph type="dt" sz="half" idx="2"/>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9" name="Slide Number Placeholder 3"/>
          <p:cNvSpPr>
            <a:spLocks noGrp="1"/>
          </p:cNvSpPr>
          <p:nvPr>
            <p:ph type="sldNum" sz="quarter" idx="13"/>
          </p:nvPr>
        </p:nvSpPr>
        <p:spPr>
          <a:xfrm>
            <a:off x="4965125" y="6468634"/>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3204648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6000" y="1263600"/>
            <a:ext cx="11280000" cy="797248"/>
          </a:xfrm>
          <a:noFill/>
        </p:spPr>
        <p:txBody>
          <a:bodyPr anchor="t"/>
          <a:lstStyle>
            <a:lvl1pPr>
              <a:defRPr sz="1200">
                <a:solidFill>
                  <a:srgbClr val="39870C"/>
                </a:solidFill>
              </a:defRPr>
            </a:lvl1pPr>
          </a:lstStyle>
          <a:p>
            <a:r>
              <a:rPr lang="nl-NL" dirty="0"/>
              <a:t>Klik om de stijl te bewerken</a:t>
            </a:r>
          </a:p>
        </p:txBody>
      </p:sp>
      <p:sp>
        <p:nvSpPr>
          <p:cNvPr id="3" name="Tijdelijke aanduiding voor inhoud 2"/>
          <p:cNvSpPr>
            <a:spLocks noGrp="1"/>
          </p:cNvSpPr>
          <p:nvPr>
            <p:ph sz="half" idx="1"/>
          </p:nvPr>
        </p:nvSpPr>
        <p:spPr>
          <a:xfrm>
            <a:off x="456000" y="2204864"/>
            <a:ext cx="5505600" cy="3868336"/>
          </a:xfrm>
        </p:spPr>
        <p:txBody>
          <a:bodyPr/>
          <a:lstStyle>
            <a:lvl1pPr>
              <a:defRPr sz="1200"/>
            </a:lvl1pPr>
            <a:lvl2pPr>
              <a:defRPr sz="1200"/>
            </a:lvl2pPr>
            <a:lvl3pPr>
              <a:defRPr sz="1200"/>
            </a:lvl3pPr>
            <a:lvl4pPr>
              <a:defRPr sz="120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233540" y="2204864"/>
            <a:ext cx="5505600" cy="3868336"/>
          </a:xfrm>
        </p:spPr>
        <p:txBody>
          <a:bodyPr/>
          <a:lstStyle>
            <a:lvl1pPr>
              <a:defRPr sz="1200"/>
            </a:lvl1pPr>
            <a:lvl2pPr>
              <a:defRPr sz="1200"/>
            </a:lvl2pPr>
            <a:lvl3pPr>
              <a:defRPr sz="1200"/>
            </a:lvl3pPr>
            <a:lvl4pPr>
              <a:defRPr sz="120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9" name="Titel 1"/>
          <p:cNvSpPr txBox="1">
            <a:spLocks/>
          </p:cNvSpPr>
          <p:nvPr userDrawn="1"/>
        </p:nvSpPr>
        <p:spPr bwMode="auto">
          <a:xfrm>
            <a:off x="1" y="0"/>
            <a:ext cx="7584843" cy="1061242"/>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1800" spc="-60">
                <a:solidFill>
                  <a:schemeClr val="bg1"/>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nl-NL" sz="1350" kern="0" dirty="0">
                <a:solidFill>
                  <a:prstClr val="white"/>
                </a:solidFill>
              </a:rPr>
              <a:t>Klik om de stijl te bewerken</a:t>
            </a:r>
          </a:p>
        </p:txBody>
      </p:sp>
      <p:sp>
        <p:nvSpPr>
          <p:cNvPr id="8"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0" name="shpDatum"/>
          <p:cNvSpPr>
            <a:spLocks noGrp="1" noChangeArrowheads="1"/>
          </p:cNvSpPr>
          <p:nvPr>
            <p:ph type="dt" sz="half" idx="10"/>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1" name="Slide Number Placeholder 3"/>
          <p:cNvSpPr>
            <a:spLocks noGrp="1"/>
          </p:cNvSpPr>
          <p:nvPr>
            <p:ph type="sldNum" sz="quarter" idx="12"/>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3139920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Inhoud van twee">
    <p:spTree>
      <p:nvGrpSpPr>
        <p:cNvPr id="1" name=""/>
        <p:cNvGrpSpPr/>
        <p:nvPr/>
      </p:nvGrpSpPr>
      <p:grpSpPr>
        <a:xfrm>
          <a:off x="0" y="0"/>
          <a:ext cx="0" cy="0"/>
          <a:chOff x="0" y="0"/>
          <a:chExt cx="0" cy="0"/>
        </a:xfrm>
      </p:grpSpPr>
      <p:sp>
        <p:nvSpPr>
          <p:cNvPr id="15" name="Tijdelijke aanduiding voor tekst 14"/>
          <p:cNvSpPr>
            <a:spLocks noGrp="1"/>
          </p:cNvSpPr>
          <p:nvPr>
            <p:ph type="body" sz="quarter" idx="12"/>
          </p:nvPr>
        </p:nvSpPr>
        <p:spPr>
          <a:xfrm>
            <a:off x="1" y="0"/>
            <a:ext cx="7584843" cy="1061242"/>
          </a:xfrm>
        </p:spPr>
        <p:txBody>
          <a:bodyPr anchor="b"/>
          <a:lstStyle>
            <a:lvl1pPr marL="0" indent="0">
              <a:defRPr>
                <a:solidFill>
                  <a:schemeClr val="bg1"/>
                </a:solidFill>
              </a:defRPr>
            </a:lvl1pPr>
          </a:lstStyle>
          <a:p>
            <a:pPr lvl="0"/>
            <a:r>
              <a:rPr lang="nl-NL" dirty="0"/>
              <a:t>Tekststijl van het model bewerken</a:t>
            </a:r>
          </a:p>
        </p:txBody>
      </p:sp>
      <p:sp>
        <p:nvSpPr>
          <p:cNvPr id="2" name="Titel 1"/>
          <p:cNvSpPr>
            <a:spLocks noGrp="1"/>
          </p:cNvSpPr>
          <p:nvPr>
            <p:ph type="title"/>
          </p:nvPr>
        </p:nvSpPr>
        <p:spPr>
          <a:xfrm>
            <a:off x="456000" y="1263600"/>
            <a:ext cx="11280000" cy="797248"/>
          </a:xfrm>
          <a:noFill/>
        </p:spPr>
        <p:txBody>
          <a:bodyPr anchor="t"/>
          <a:lstStyle>
            <a:lvl1pPr>
              <a:defRPr sz="1200">
                <a:solidFill>
                  <a:srgbClr val="39870C"/>
                </a:solidFill>
              </a:defRPr>
            </a:lvl1pPr>
          </a:lstStyle>
          <a:p>
            <a:r>
              <a:rPr lang="nl-NL" dirty="0"/>
              <a:t>Klik om de stijl te bewerken</a:t>
            </a:r>
          </a:p>
        </p:txBody>
      </p:sp>
      <p:sp>
        <p:nvSpPr>
          <p:cNvPr id="3" name="Tijdelijke aanduiding voor inhoud 2"/>
          <p:cNvSpPr>
            <a:spLocks noGrp="1"/>
          </p:cNvSpPr>
          <p:nvPr>
            <p:ph sz="half" idx="1"/>
          </p:nvPr>
        </p:nvSpPr>
        <p:spPr>
          <a:xfrm>
            <a:off x="456001" y="2204864"/>
            <a:ext cx="11208619" cy="3868336"/>
          </a:xfrm>
        </p:spPr>
        <p:txBody>
          <a:bodyPr/>
          <a:lstStyle>
            <a:lvl1pPr>
              <a:defRPr sz="1050"/>
            </a:lvl1pPr>
            <a:lvl2pPr>
              <a:defRPr sz="1050"/>
            </a:lvl2pPr>
            <a:lvl3pPr>
              <a:defRPr sz="1050"/>
            </a:lvl3pPr>
            <a:lvl4pPr>
              <a:defRPr sz="105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8" name="shpDatum"/>
          <p:cNvSpPr>
            <a:spLocks noGrp="1" noChangeArrowheads="1"/>
          </p:cNvSpPr>
          <p:nvPr>
            <p:ph type="dt" sz="half" idx="2"/>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9" name="Slide Number Placeholder 3"/>
          <p:cNvSpPr>
            <a:spLocks noGrp="1"/>
          </p:cNvSpPr>
          <p:nvPr>
            <p:ph type="sldNum" sz="quarter" idx="13"/>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3158903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sp>
        <p:nvSpPr>
          <p:cNvPr id="8" name="Tijdelijke aanduiding voor inhoud 7"/>
          <p:cNvSpPr>
            <a:spLocks noGrp="1"/>
          </p:cNvSpPr>
          <p:nvPr>
            <p:ph sz="quarter" idx="12"/>
          </p:nvPr>
        </p:nvSpPr>
        <p:spPr>
          <a:xfrm>
            <a:off x="1" y="0"/>
            <a:ext cx="7584843" cy="106124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nl-NL" dirty="0" smtClean="0">
                <a:solidFill>
                  <a:schemeClr val="bg1"/>
                </a:solidFill>
              </a:defRPr>
            </a:lvl1pPr>
          </a:lstStyle>
          <a:p>
            <a:pPr marL="0" lvl="0" indent="0"/>
            <a:r>
              <a:rPr lang="nl-NL" dirty="0"/>
              <a:t>Tekststijl van het model bewerken</a:t>
            </a:r>
          </a:p>
        </p:txBody>
      </p:sp>
      <p:sp>
        <p:nvSpPr>
          <p:cNvPr id="2" name="Titel 1"/>
          <p:cNvSpPr>
            <a:spLocks noGrp="1"/>
          </p:cNvSpPr>
          <p:nvPr>
            <p:ph type="title"/>
          </p:nvPr>
        </p:nvSpPr>
        <p:spPr>
          <a:xfrm>
            <a:off x="456000" y="1263600"/>
            <a:ext cx="11280000" cy="797248"/>
          </a:xfrm>
          <a:noFill/>
        </p:spPr>
        <p:txBody>
          <a:bodyPr anchor="t"/>
          <a:lstStyle>
            <a:lvl1pPr>
              <a:defRPr sz="1200">
                <a:solidFill>
                  <a:srgbClr val="39870C"/>
                </a:solidFill>
              </a:defRPr>
            </a:lvl1pPr>
          </a:lstStyle>
          <a:p>
            <a:r>
              <a:rPr lang="nl-NL" dirty="0"/>
              <a:t>Klik om de stijl te bewerken</a:t>
            </a:r>
          </a:p>
        </p:txBody>
      </p:sp>
      <p:sp>
        <p:nvSpPr>
          <p:cNvPr id="3" name="Tijdelijke aanduiding voor inhoud 2"/>
          <p:cNvSpPr>
            <a:spLocks noGrp="1"/>
          </p:cNvSpPr>
          <p:nvPr>
            <p:ph sz="half" idx="1"/>
          </p:nvPr>
        </p:nvSpPr>
        <p:spPr>
          <a:xfrm>
            <a:off x="456000" y="2204864"/>
            <a:ext cx="5505600" cy="3868336"/>
          </a:xfrm>
        </p:spPr>
        <p:txBody>
          <a:bodyPr/>
          <a:lstStyle>
            <a:lvl1pPr>
              <a:defRPr sz="1050"/>
            </a:lvl1pPr>
            <a:lvl2pPr>
              <a:defRPr sz="1050"/>
            </a:lvl2pPr>
            <a:lvl3pPr>
              <a:defRPr sz="1050"/>
            </a:lvl3pPr>
            <a:lvl4pPr>
              <a:defRPr sz="105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233540" y="2204864"/>
            <a:ext cx="5505600" cy="3868336"/>
          </a:xfrm>
        </p:spPr>
        <p:txBody>
          <a:bodyPr/>
          <a:lstStyle>
            <a:lvl1pPr>
              <a:defRPr sz="1050"/>
            </a:lvl1pPr>
            <a:lvl2pPr>
              <a:defRPr sz="1050"/>
            </a:lvl2pPr>
            <a:lvl3pPr>
              <a:defRPr sz="1050"/>
            </a:lvl3pPr>
            <a:lvl4pPr>
              <a:defRPr sz="105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9"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0" name="shpDatum"/>
          <p:cNvSpPr>
            <a:spLocks noGrp="1" noChangeArrowheads="1"/>
          </p:cNvSpPr>
          <p:nvPr>
            <p:ph type="dt" sz="half" idx="13"/>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1" name="Slide Number Placeholder 3"/>
          <p:cNvSpPr>
            <a:spLocks noGrp="1"/>
          </p:cNvSpPr>
          <p:nvPr>
            <p:ph type="sldNum" sz="quarter" idx="14"/>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7932999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6000" y="1263600"/>
            <a:ext cx="11280000" cy="797248"/>
          </a:xfrm>
          <a:noFill/>
        </p:spPr>
        <p:txBody>
          <a:bodyPr anchor="t"/>
          <a:lstStyle>
            <a:lvl1pPr>
              <a:defRPr sz="1200">
                <a:solidFill>
                  <a:srgbClr val="39870C"/>
                </a:solidFill>
              </a:defRPr>
            </a:lvl1pPr>
          </a:lstStyle>
          <a:p>
            <a:r>
              <a:rPr lang="nl-NL" dirty="0"/>
              <a:t>Klik om de stijl te bewerken</a:t>
            </a:r>
          </a:p>
        </p:txBody>
      </p:sp>
      <p:sp>
        <p:nvSpPr>
          <p:cNvPr id="3" name="Tijdelijke aanduiding voor inhoud 2"/>
          <p:cNvSpPr>
            <a:spLocks noGrp="1"/>
          </p:cNvSpPr>
          <p:nvPr>
            <p:ph sz="half" idx="1"/>
          </p:nvPr>
        </p:nvSpPr>
        <p:spPr>
          <a:xfrm>
            <a:off x="456000" y="2204864"/>
            <a:ext cx="3600000" cy="3868336"/>
          </a:xfrm>
        </p:spPr>
        <p:txBody>
          <a:bodyPr/>
          <a:lstStyle>
            <a:lvl1pPr>
              <a:defRPr sz="1050"/>
            </a:lvl1pPr>
            <a:lvl2pPr>
              <a:defRPr sz="1050"/>
            </a:lvl2pPr>
            <a:lvl3pPr>
              <a:defRPr sz="1050"/>
            </a:lvl3pPr>
            <a:lvl4pPr>
              <a:defRPr sz="105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8135209" y="2204864"/>
            <a:ext cx="3600000" cy="3868336"/>
          </a:xfrm>
        </p:spPr>
        <p:txBody>
          <a:bodyPr/>
          <a:lstStyle>
            <a:lvl1pPr>
              <a:defRPr sz="1050"/>
            </a:lvl1pPr>
            <a:lvl2pPr>
              <a:defRPr sz="1050"/>
            </a:lvl2pPr>
            <a:lvl3pPr>
              <a:defRPr sz="1050"/>
            </a:lvl3pPr>
            <a:lvl4pPr>
              <a:defRPr sz="1050"/>
            </a:lvl4pPr>
            <a:lvl5pPr>
              <a:defRPr sz="1350"/>
            </a:lvl5pPr>
            <a:lvl6pPr>
              <a:defRPr sz="1350"/>
            </a:lvl6pPr>
            <a:lvl7pPr>
              <a:defRPr sz="1350"/>
            </a:lvl7pPr>
            <a:lvl8pPr>
              <a:defRPr sz="1350"/>
            </a:lvl8pPr>
            <a:lvl9pPr>
              <a:defRPr sz="135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9" name="Titel 1"/>
          <p:cNvSpPr txBox="1">
            <a:spLocks/>
          </p:cNvSpPr>
          <p:nvPr userDrawn="1"/>
        </p:nvSpPr>
        <p:spPr bwMode="auto">
          <a:xfrm>
            <a:off x="1" y="0"/>
            <a:ext cx="7584843" cy="1061242"/>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1800" spc="-60">
                <a:solidFill>
                  <a:schemeClr val="bg1"/>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nl-NL" sz="1350" kern="0" dirty="0">
                <a:solidFill>
                  <a:prstClr val="white"/>
                </a:solidFill>
              </a:rPr>
              <a:t>Klik om de stijl te bewerken</a:t>
            </a:r>
          </a:p>
        </p:txBody>
      </p:sp>
      <p:sp>
        <p:nvSpPr>
          <p:cNvPr id="8" name="Tijdelijke aanduiding voor inhoud 7"/>
          <p:cNvSpPr>
            <a:spLocks noGrp="1"/>
          </p:cNvSpPr>
          <p:nvPr>
            <p:ph sz="quarter" idx="12"/>
          </p:nvPr>
        </p:nvSpPr>
        <p:spPr>
          <a:xfrm>
            <a:off x="4295604" y="2204864"/>
            <a:ext cx="3600000" cy="38683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nl-NL" sz="1050" smtClean="0"/>
            </a:lvl1pPr>
            <a:lvl2pPr>
              <a:defRPr lang="nl-NL" sz="1050" smtClean="0"/>
            </a:lvl2pPr>
            <a:lvl3pPr>
              <a:defRPr lang="nl-NL" sz="1050" smtClean="0"/>
            </a:lvl3pPr>
            <a:lvl4pPr>
              <a:defRPr lang="nl-NL" sz="1050" smtClean="0"/>
            </a:lvl4pPr>
            <a:lvl5pPr>
              <a:defRPr lang="nl-NL" sz="135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0"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1" name="shpDatum"/>
          <p:cNvSpPr>
            <a:spLocks noGrp="1" noChangeArrowheads="1"/>
          </p:cNvSpPr>
          <p:nvPr>
            <p:ph type="dt" sz="half" idx="13"/>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2" name="Slide Number Placeholder 3"/>
          <p:cNvSpPr>
            <a:spLocks noGrp="1"/>
          </p:cNvSpPr>
          <p:nvPr>
            <p:ph type="sldNum" sz="quarter" idx="14"/>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4172045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27658" name="Picture 10" descr="Powerpoint Internationaal gebruik BOUWER-TITELBL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ctrTitle"/>
          </p:nvPr>
        </p:nvSpPr>
        <p:spPr>
          <a:xfrm>
            <a:off x="1968501" y="1268414"/>
            <a:ext cx="9503833" cy="1296987"/>
          </a:xfrm>
        </p:spPr>
        <p:txBody>
          <a:bodyPr/>
          <a:lstStyle>
            <a:lvl1pPr>
              <a:defRPr/>
            </a:lvl1pPr>
          </a:lstStyle>
          <a:p>
            <a:pPr lvl="0"/>
            <a:r>
              <a:rPr lang="nl-NL" altLang="nl-NL" noProof="0" smtClean="0"/>
              <a:t>Klik om de stijl te bewerken</a:t>
            </a:r>
          </a:p>
        </p:txBody>
      </p:sp>
      <p:sp>
        <p:nvSpPr>
          <p:cNvPr id="27652" name="Rectangle 4"/>
          <p:cNvSpPr>
            <a:spLocks noGrp="1" noChangeArrowheads="1"/>
          </p:cNvSpPr>
          <p:nvPr>
            <p:ph type="subTitle" idx="1"/>
          </p:nvPr>
        </p:nvSpPr>
        <p:spPr>
          <a:xfrm>
            <a:off x="1979085" y="2636838"/>
            <a:ext cx="9493249" cy="576262"/>
          </a:xfrm>
        </p:spPr>
        <p:txBody>
          <a:bodyPr/>
          <a:lstStyle>
            <a:lvl1pPr marL="0" indent="0">
              <a:buFontTx/>
              <a:buNone/>
              <a:defRPr>
                <a:solidFill>
                  <a:schemeClr val="bg1"/>
                </a:solidFill>
              </a:defRPr>
            </a:lvl1pPr>
          </a:lstStyle>
          <a:p>
            <a:pPr lvl="0"/>
            <a:r>
              <a:rPr lang="nl-NL" altLang="nl-NL" noProof="0" smtClean="0"/>
              <a:t>Klik om de ondertitelstijl van het model te bewerken</a:t>
            </a:r>
            <a:endParaRPr lang="nl-NL" altLang="nl-NL" noProof="0" dirty="0" smtClean="0"/>
          </a:p>
        </p:txBody>
      </p:sp>
      <p:sp>
        <p:nvSpPr>
          <p:cNvPr id="6"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946002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415978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1" y="4589464"/>
            <a:ext cx="10515600"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smtClean="0"/>
              <a:t>Klik om de modelstijlen te bewerken</a:t>
            </a:r>
          </a:p>
        </p:txBody>
      </p:sp>
      <p:sp>
        <p:nvSpPr>
          <p:cNvPr id="5"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300968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20008922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40318" y="1681163"/>
            <a:ext cx="5158316"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40318" y="2505075"/>
            <a:ext cx="5158316"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tekst 4"/>
          <p:cNvSpPr>
            <a:spLocks noGrp="1"/>
          </p:cNvSpPr>
          <p:nvPr>
            <p:ph type="body" sz="quarter" idx="3"/>
          </p:nvPr>
        </p:nvSpPr>
        <p:spPr>
          <a:xfrm>
            <a:off x="6172200" y="1681163"/>
            <a:ext cx="518371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71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8" name="Tijdelijke aanduiding voor dianummer 2"/>
          <p:cNvSpPr>
            <a:spLocks noGrp="1"/>
          </p:cNvSpPr>
          <p:nvPr>
            <p:ph type="sldNum" sz="quarter" idx="10"/>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3508854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4"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3793909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4242222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717" y="987426"/>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6"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3121650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6"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864733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3402639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136768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1.png"/><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78.xml"/><Relationship Id="rId7"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6.png"/><Relationship Id="rId5" Type="http://schemas.openxmlformats.org/officeDocument/2006/relationships/slideLayout" Target="../slideLayouts/slideLayout80.xml"/><Relationship Id="rId10" Type="http://schemas.openxmlformats.org/officeDocument/2006/relationships/image" Target="../media/image15.png"/><Relationship Id="rId4" Type="http://schemas.openxmlformats.org/officeDocument/2006/relationships/slideLayout" Target="../slideLayouts/slideLayout79.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4.xml"/><Relationship Id="rId7" Type="http://schemas.openxmlformats.org/officeDocument/2006/relationships/theme" Target="../theme/theme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6.png"/><Relationship Id="rId5" Type="http://schemas.openxmlformats.org/officeDocument/2006/relationships/slideLayout" Target="../slideLayouts/slideLayout86.xml"/><Relationship Id="rId10" Type="http://schemas.openxmlformats.org/officeDocument/2006/relationships/image" Target="../media/image15.png"/><Relationship Id="rId4" Type="http://schemas.openxmlformats.org/officeDocument/2006/relationships/slideLayout" Target="../slideLayouts/slideLayout85.xml"/><Relationship Id="rId9"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8.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 id="2147483823" r:id="rId38"/>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515057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shpTekst"/>
          <p:cNvSpPr>
            <a:spLocks noGrp="1" noChangeArrowheads="1"/>
          </p:cNvSpPr>
          <p:nvPr>
            <p:ph type="body" idx="1"/>
          </p:nvPr>
        </p:nvSpPr>
        <p:spPr bwMode="auto">
          <a:xfrm>
            <a:off x="441887" y="1628800"/>
            <a:ext cx="109347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dirty="0"/>
              <a:t>Klik om de opmaakprofielen van de </a:t>
            </a:r>
            <a:r>
              <a:rPr lang="nl-NL" altLang="nl-NL" dirty="0" err="1"/>
              <a:t>modeltekst</a:t>
            </a:r>
            <a:r>
              <a:rPr lang="nl-NL" altLang="nl-NL" dirty="0"/>
              <a:t> te bewerken</a:t>
            </a:r>
          </a:p>
          <a:p>
            <a:pPr lvl="1"/>
            <a:r>
              <a:rPr lang="nl-NL" altLang="nl-NL" dirty="0"/>
              <a:t>Tweede niveau</a:t>
            </a:r>
          </a:p>
          <a:p>
            <a:pPr lvl="2"/>
            <a:r>
              <a:rPr lang="nl-NL" altLang="nl-NL" dirty="0"/>
              <a:t>Derde niveau</a:t>
            </a:r>
          </a:p>
          <a:p>
            <a:pPr lvl="3"/>
            <a:r>
              <a:rPr lang="nl-NL" altLang="nl-NL" dirty="0"/>
              <a:t>Vierde niveau</a:t>
            </a:r>
          </a:p>
        </p:txBody>
      </p:sp>
      <p:sp>
        <p:nvSpPr>
          <p:cNvPr id="1026" name="shpTitel"/>
          <p:cNvSpPr>
            <a:spLocks noGrp="1" noChangeArrowheads="1"/>
          </p:cNvSpPr>
          <p:nvPr>
            <p:ph type="title"/>
          </p:nvPr>
        </p:nvSpPr>
        <p:spPr bwMode="auto">
          <a:xfrm>
            <a:off x="441887" y="908720"/>
            <a:ext cx="1093470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pic>
        <p:nvPicPr>
          <p:cNvPr id="11" name="Afbeelding 10" descr="Omgevingswet_pos_RGB.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23" y="78680"/>
            <a:ext cx="3158308" cy="698821"/>
          </a:xfrm>
          <a:prstGeom prst="rect">
            <a:avLst/>
          </a:prstGeom>
        </p:spPr>
      </p:pic>
      <p:sp>
        <p:nvSpPr>
          <p:cNvPr id="12" name="Rechthoek 11"/>
          <p:cNvSpPr/>
          <p:nvPr/>
        </p:nvSpPr>
        <p:spPr>
          <a:xfrm>
            <a:off x="0" y="6506109"/>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0"/>
              </a:spcAft>
            </a:pPr>
            <a:endParaRPr lang="nl-NL" sz="2200">
              <a:solidFill>
                <a:prstClr val="black"/>
              </a:solidFill>
            </a:endParaRPr>
          </a:p>
        </p:txBody>
      </p:sp>
      <p:sp>
        <p:nvSpPr>
          <p:cNvPr id="14"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50000"/>
              </a:spcBef>
              <a:spcAft>
                <a:spcPct val="0"/>
              </a:spcAft>
              <a:buClrTx/>
              <a:buSzTx/>
              <a:buFontTx/>
              <a:buNone/>
              <a:tabLst/>
              <a:defRPr sz="1000" b="0" i="0">
                <a:solidFill>
                  <a:srgbClr val="FFFFFF"/>
                </a:solidFill>
                <a:latin typeface="Verdana"/>
                <a:cs typeface="Verdana"/>
              </a:defRPr>
            </a:lvl1pPr>
          </a:lstStyle>
          <a:p>
            <a:r>
              <a:rPr lang="nl-NL"/>
              <a:t>Sheet #</a:t>
            </a:r>
            <a:endParaRPr lang="nl-NL" dirty="0"/>
          </a:p>
        </p:txBody>
      </p:sp>
      <p:sp>
        <p:nvSpPr>
          <p:cNvPr id="15"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eaLnBrk="0" fontAlgn="base" hangingPunct="0">
              <a:spcBef>
                <a:spcPct val="50000"/>
              </a:spcBef>
              <a:spcAft>
                <a:spcPct val="0"/>
              </a:spcAft>
            </a:pPr>
            <a:r>
              <a:rPr lang="nl-NL"/>
              <a:t>Basisgids Omgevingswet, versie 1.05: mei 2017</a:t>
            </a:r>
            <a:endParaRPr lang="nl-NL" dirty="0"/>
          </a:p>
        </p:txBody>
      </p:sp>
    </p:spTree>
    <p:extLst>
      <p:ext uri="{BB962C8B-B14F-4D97-AF65-F5344CB8AC3E}">
        <p14:creationId xmlns:p14="http://schemas.microsoft.com/office/powerpoint/2010/main" val="17637044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hf sldNum="0" hdr="0"/>
  <p:txStyles>
    <p:titleStyle>
      <a:lvl1pPr algn="l" rtl="0" eaLnBrk="0" fontAlgn="base" hangingPunct="0">
        <a:spcBef>
          <a:spcPct val="0"/>
        </a:spcBef>
        <a:spcAft>
          <a:spcPct val="0"/>
        </a:spcAft>
        <a:defRPr sz="2500" b="1" spc="-60">
          <a:solidFill>
            <a:srgbClr val="275937"/>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sz="1400"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9"/>
        </a:buBlip>
        <a:defRPr lang="nl-NL" sz="1400"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0"/>
        </a:buBlip>
        <a:defRPr lang="nl-NL" sz="1400"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1"/>
        </a:buBlip>
        <a:defRPr lang="nl-NL" sz="1400"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userDrawn="1"/>
        </p:nvSpPr>
        <p:spPr>
          <a:xfrm>
            <a:off x="0" y="6318250"/>
            <a:ext cx="12192000" cy="539750"/>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dirty="0">
              <a:solidFill>
                <a:prstClr val="white"/>
              </a:solidFill>
            </a:endParaRPr>
          </a:p>
        </p:txBody>
      </p:sp>
      <p:sp>
        <p:nvSpPr>
          <p:cNvPr id="5123" name="shpTekst"/>
          <p:cNvSpPr>
            <a:spLocks noGrp="1" noChangeArrowheads="1"/>
          </p:cNvSpPr>
          <p:nvPr>
            <p:ph type="body" idx="1"/>
          </p:nvPr>
        </p:nvSpPr>
        <p:spPr bwMode="auto">
          <a:xfrm>
            <a:off x="565696" y="1263234"/>
            <a:ext cx="11060608" cy="48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7" name="shpKleurvlakBoven"/>
          <p:cNvSpPr/>
          <p:nvPr/>
        </p:nvSpPr>
        <p:spPr>
          <a:xfrm>
            <a:off x="0" y="3"/>
            <a:ext cx="12192000" cy="1071563"/>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dirty="0">
              <a:solidFill>
                <a:prstClr val="white"/>
              </a:solidFill>
            </a:endParaRPr>
          </a:p>
        </p:txBody>
      </p:sp>
      <p:pic>
        <p:nvPicPr>
          <p:cNvPr id="5128" name="Afbeelding 8" descr="RO_RWS_Omgevingsloket_Aan de slag met_diap_RGB_500%_donkerder.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5779" y="140996"/>
            <a:ext cx="3557461" cy="78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shpTitel"/>
          <p:cNvSpPr>
            <a:spLocks noGrp="1" noChangeArrowheads="1"/>
          </p:cNvSpPr>
          <p:nvPr>
            <p:ph type="title"/>
          </p:nvPr>
        </p:nvSpPr>
        <p:spPr bwMode="auto">
          <a:xfrm>
            <a:off x="1" y="0"/>
            <a:ext cx="8045777" cy="10612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dirty="0"/>
              <a:t>Klik om het opmaakprofiel te bewerken</a:t>
            </a:r>
          </a:p>
        </p:txBody>
      </p:sp>
      <p:sp>
        <p:nvSpPr>
          <p:cNvPr id="11"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2" name="shpDatum"/>
          <p:cNvSpPr>
            <a:spLocks noGrp="1" noChangeArrowheads="1"/>
          </p:cNvSpPr>
          <p:nvPr>
            <p:ph type="dt" sz="half" idx="2"/>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3" name="Slide Number Placeholder 3"/>
          <p:cNvSpPr>
            <a:spLocks noGrp="1"/>
          </p:cNvSpPr>
          <p:nvPr>
            <p:ph type="sldNum" sz="quarter" idx="4"/>
          </p:nvPr>
        </p:nvSpPr>
        <p:spPr>
          <a:xfrm>
            <a:off x="4965125" y="6473183"/>
            <a:ext cx="2743200" cy="246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lang="nl-NL" sz="1000" spc="-10" baseline="0" smtClean="0">
                <a:solidFill>
                  <a:srgbClr val="FFFFFF"/>
                </a:solidFill>
                <a:latin typeface="Verdana" pitchFamily="34" charset="0"/>
                <a:ea typeface="Verdana" pitchFamily="34" charset="0"/>
                <a:cs typeface="Verdana" pitchFamily="34" charset="0"/>
              </a:defRPr>
            </a:lvl1pPr>
          </a:lstStyle>
          <a:p>
            <a:fld id="{8842BCA7-AF12-4BA3-9172-5534EB563AE5}" type="slidenum">
              <a:rPr lang="nl-NL" smtClean="0"/>
              <a:pPr/>
              <a:t>‹nr.›</a:t>
            </a:fld>
            <a:endParaRPr lang="nl-NL"/>
          </a:p>
        </p:txBody>
      </p:sp>
    </p:spTree>
    <p:extLst>
      <p:ext uri="{BB962C8B-B14F-4D97-AF65-F5344CB8AC3E}">
        <p14:creationId xmlns:p14="http://schemas.microsoft.com/office/powerpoint/2010/main" val="6763691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hdr="0" ftr="0" dt="0"/>
  <p:txStyles>
    <p:titleStyle>
      <a:lvl1pPr algn="l" rtl="0" eaLnBrk="0" fontAlgn="base" hangingPunct="0">
        <a:spcBef>
          <a:spcPct val="0"/>
        </a:spcBef>
        <a:spcAft>
          <a:spcPct val="0"/>
        </a:spcAft>
        <a:defRPr sz="2400" b="1" spc="-45">
          <a:solidFill>
            <a:schemeClr val="bg1"/>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195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195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195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1950">
          <a:solidFill>
            <a:srgbClr val="39870C"/>
          </a:solidFill>
          <a:latin typeface="Verdana" pitchFamily="34" charset="0"/>
          <a:ea typeface="Verdana" pitchFamily="34" charset="0"/>
          <a:cs typeface="Verdana" pitchFamily="34"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85750" indent="-285750" algn="l" rtl="0" eaLnBrk="0" fontAlgn="base" hangingPunct="0">
        <a:spcBef>
          <a:spcPct val="20000"/>
        </a:spcBef>
        <a:spcAft>
          <a:spcPct val="0"/>
        </a:spcAft>
        <a:buFont typeface="Arial" charset="0"/>
        <a:buChar char="•"/>
        <a:defRPr lang="nl-NL" sz="2000" kern="1200" dirty="0">
          <a:solidFill>
            <a:srgbClr val="000000"/>
          </a:solidFill>
          <a:latin typeface="Verdana" pitchFamily="34" charset="0"/>
          <a:ea typeface="Verdana" pitchFamily="34" charset="0"/>
          <a:cs typeface="Verdana" pitchFamily="34" charset="0"/>
        </a:defRPr>
      </a:lvl1pPr>
      <a:lvl2pPr marL="454025" indent="-268288" algn="l" rtl="0" eaLnBrk="0" fontAlgn="base" hangingPunct="0">
        <a:spcBef>
          <a:spcPct val="20000"/>
        </a:spcBef>
        <a:spcAft>
          <a:spcPct val="0"/>
        </a:spcAft>
        <a:buBlip>
          <a:blip r:embed="rId9"/>
        </a:buBlip>
        <a:tabLst/>
        <a:defRPr lang="nl-NL" sz="1600" kern="1200" dirty="0">
          <a:solidFill>
            <a:srgbClr val="000000"/>
          </a:solidFill>
          <a:latin typeface="Verdana" pitchFamily="34" charset="0"/>
          <a:ea typeface="Verdana" pitchFamily="34" charset="0"/>
          <a:cs typeface="Verdana" pitchFamily="34" charset="0"/>
        </a:defRPr>
      </a:lvl2pPr>
      <a:lvl3pPr marL="763588" indent="-309563" algn="l" rtl="0" eaLnBrk="0" fontAlgn="base" hangingPunct="0">
        <a:spcBef>
          <a:spcPct val="20000"/>
        </a:spcBef>
        <a:spcAft>
          <a:spcPct val="0"/>
        </a:spcAft>
        <a:buBlip>
          <a:blip r:embed="rId10"/>
        </a:buBlip>
        <a:tabLst/>
        <a:defRPr lang="nl-NL" sz="1400" kern="1200" dirty="0">
          <a:solidFill>
            <a:srgbClr val="000000"/>
          </a:solidFill>
          <a:latin typeface="Verdana" pitchFamily="34" charset="0"/>
          <a:ea typeface="Verdana" pitchFamily="34" charset="0"/>
          <a:cs typeface="Verdana" pitchFamily="34" charset="0"/>
        </a:defRPr>
      </a:lvl3pPr>
      <a:lvl4pPr marL="1031875" indent="-268288" algn="l" rtl="0" eaLnBrk="0" fontAlgn="base" hangingPunct="0">
        <a:spcBef>
          <a:spcPct val="20000"/>
        </a:spcBef>
        <a:spcAft>
          <a:spcPct val="0"/>
        </a:spcAft>
        <a:buBlip>
          <a:blip r:embed="rId11"/>
        </a:buBlip>
        <a:tabLst/>
        <a:defRPr lang="nl-NL" sz="1200" kern="1200" dirty="0">
          <a:solidFill>
            <a:srgbClr val="000000"/>
          </a:solidFill>
          <a:latin typeface="Verdana" pitchFamily="34" charset="0"/>
          <a:ea typeface="Verdana" pitchFamily="34" charset="0"/>
          <a:cs typeface="Verdana" pitchFamily="34" charset="0"/>
        </a:defRPr>
      </a:lvl4pPr>
      <a:lvl5pPr marL="533400" indent="-132160"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Powerpoint Internationaal gebruik BOUWER-VERVOLGBLAD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09600" y="274638"/>
            <a:ext cx="951865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nl-NL" smtClean="0"/>
              <a:t>Klik om het opmaakprofiel te bewerken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nl-NL" smtClean="0"/>
              <a:t>Klik om de opmaakprofielen van de modeltekst te bewerken</a:t>
            </a:r>
          </a:p>
          <a:p>
            <a:pPr lvl="1"/>
            <a:r>
              <a:rPr lang="en-US" altLang="nl-NL" smtClean="0"/>
              <a:t>Tweede niveau</a:t>
            </a:r>
          </a:p>
          <a:p>
            <a:pPr lvl="2"/>
            <a:r>
              <a:rPr lang="en-US" altLang="nl-NL" smtClean="0"/>
              <a:t>Derde niveau</a:t>
            </a:r>
          </a:p>
          <a:p>
            <a:pPr lvl="3"/>
            <a:r>
              <a:rPr lang="en-US" altLang="nl-NL" smtClean="0"/>
              <a:t>Vierde niveau</a:t>
            </a:r>
          </a:p>
          <a:p>
            <a:pPr lvl="4"/>
            <a:r>
              <a:rPr lang="en-US" altLang="nl-NL" smtClean="0"/>
              <a:t>Vijfde niveau</a:t>
            </a:r>
          </a:p>
        </p:txBody>
      </p:sp>
      <p:sp>
        <p:nvSpPr>
          <p:cNvPr id="5" name="Tijdelijke aanduiding voor dianummer 2"/>
          <p:cNvSpPr>
            <a:spLocks noGrp="1"/>
          </p:cNvSpPr>
          <p:nvPr>
            <p:ph type="sldNum" sz="quarter" idx="4"/>
          </p:nvPr>
        </p:nvSpPr>
        <p:spPr>
          <a:xfrm>
            <a:off x="9264000" y="6372000"/>
            <a:ext cx="840000" cy="286172"/>
          </a:xfrm>
          <a:prstGeom prst="rect">
            <a:avLst/>
          </a:prstGeom>
        </p:spPr>
        <p:txBody>
          <a:bodyPr vert="horz" lIns="91440" tIns="45720" rIns="91440" bIns="45720" rtlCol="0" anchor="ctr"/>
          <a:lstStyle>
            <a:lvl1pPr algn="r">
              <a:defRPr sz="1200">
                <a:solidFill>
                  <a:schemeClr val="tx1">
                    <a:tint val="75000"/>
                  </a:schemeClr>
                </a:solidFill>
              </a:defRPr>
            </a:lvl1pPr>
          </a:lstStyle>
          <a:p>
            <a:fld id="{1C19C586-3846-468B-BCED-998BECD2CC6D}" type="slidenum">
              <a:rPr lang="nl-NL" smtClean="0"/>
              <a:t>‹nr.›</a:t>
            </a:fld>
            <a:endParaRPr lang="nl-NL"/>
          </a:p>
        </p:txBody>
      </p:sp>
    </p:spTree>
    <p:extLst>
      <p:ext uri="{BB962C8B-B14F-4D97-AF65-F5344CB8AC3E}">
        <p14:creationId xmlns:p14="http://schemas.microsoft.com/office/powerpoint/2010/main" val="268916094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rtl="0" eaLnBrk="1" fontAlgn="base" hangingPunct="1">
        <a:spcBef>
          <a:spcPct val="0"/>
        </a:spcBef>
        <a:spcAft>
          <a:spcPct val="0"/>
        </a:spcAft>
        <a:defRPr sz="4000" b="1" kern="1200">
          <a:solidFill>
            <a:srgbClr val="006391"/>
          </a:solidFill>
          <a:latin typeface="+mj-lt"/>
          <a:ea typeface="+mj-ea"/>
          <a:cs typeface="+mj-cs"/>
        </a:defRPr>
      </a:lvl1pPr>
      <a:lvl2pPr algn="l" rtl="0" eaLnBrk="1" fontAlgn="base" hangingPunct="1">
        <a:spcBef>
          <a:spcPct val="0"/>
        </a:spcBef>
        <a:spcAft>
          <a:spcPct val="0"/>
        </a:spcAft>
        <a:defRPr sz="4000" b="1">
          <a:solidFill>
            <a:srgbClr val="006391"/>
          </a:solidFill>
          <a:latin typeface="Calibri" panose="020F0502020204030204" pitchFamily="34" charset="0"/>
        </a:defRPr>
      </a:lvl2pPr>
      <a:lvl3pPr algn="l" rtl="0" eaLnBrk="1" fontAlgn="base" hangingPunct="1">
        <a:spcBef>
          <a:spcPct val="0"/>
        </a:spcBef>
        <a:spcAft>
          <a:spcPct val="0"/>
        </a:spcAft>
        <a:defRPr sz="4000" b="1">
          <a:solidFill>
            <a:srgbClr val="006391"/>
          </a:solidFill>
          <a:latin typeface="Calibri" panose="020F0502020204030204" pitchFamily="34" charset="0"/>
        </a:defRPr>
      </a:lvl3pPr>
      <a:lvl4pPr algn="l" rtl="0" eaLnBrk="1" fontAlgn="base" hangingPunct="1">
        <a:spcBef>
          <a:spcPct val="0"/>
        </a:spcBef>
        <a:spcAft>
          <a:spcPct val="0"/>
        </a:spcAft>
        <a:defRPr sz="4000" b="1">
          <a:solidFill>
            <a:srgbClr val="006391"/>
          </a:solidFill>
          <a:latin typeface="Calibri" panose="020F0502020204030204" pitchFamily="34" charset="0"/>
        </a:defRPr>
      </a:lvl4pPr>
      <a:lvl5pPr algn="l" rtl="0" eaLnBrk="1" fontAlgn="base" hangingPunct="1">
        <a:spcBef>
          <a:spcPct val="0"/>
        </a:spcBef>
        <a:spcAft>
          <a:spcPct val="0"/>
        </a:spcAft>
        <a:defRPr sz="4000" b="1">
          <a:solidFill>
            <a:srgbClr val="006391"/>
          </a:solidFill>
          <a:latin typeface="Calibri" panose="020F0502020204030204" pitchFamily="34" charset="0"/>
        </a:defRPr>
      </a:lvl5pPr>
      <a:lvl6pPr marL="457200" algn="l" rtl="0" eaLnBrk="1" fontAlgn="base" hangingPunct="1">
        <a:spcBef>
          <a:spcPct val="0"/>
        </a:spcBef>
        <a:spcAft>
          <a:spcPct val="0"/>
        </a:spcAft>
        <a:defRPr sz="4000" b="1">
          <a:solidFill>
            <a:srgbClr val="006391"/>
          </a:solidFill>
          <a:latin typeface="Calibri" panose="020F0502020204030204" pitchFamily="34" charset="0"/>
        </a:defRPr>
      </a:lvl6pPr>
      <a:lvl7pPr marL="914400" algn="l" rtl="0" eaLnBrk="1" fontAlgn="base" hangingPunct="1">
        <a:spcBef>
          <a:spcPct val="0"/>
        </a:spcBef>
        <a:spcAft>
          <a:spcPct val="0"/>
        </a:spcAft>
        <a:defRPr sz="4000" b="1">
          <a:solidFill>
            <a:srgbClr val="006391"/>
          </a:solidFill>
          <a:latin typeface="Calibri" panose="020F0502020204030204" pitchFamily="34" charset="0"/>
        </a:defRPr>
      </a:lvl7pPr>
      <a:lvl8pPr marL="1371600" algn="l" rtl="0" eaLnBrk="1" fontAlgn="base" hangingPunct="1">
        <a:spcBef>
          <a:spcPct val="0"/>
        </a:spcBef>
        <a:spcAft>
          <a:spcPct val="0"/>
        </a:spcAft>
        <a:defRPr sz="4000" b="1">
          <a:solidFill>
            <a:srgbClr val="006391"/>
          </a:solidFill>
          <a:latin typeface="Calibri" panose="020F0502020204030204" pitchFamily="34" charset="0"/>
        </a:defRPr>
      </a:lvl8pPr>
      <a:lvl9pPr marL="1828800" algn="l" rtl="0" eaLnBrk="1" fontAlgn="base" hangingPunct="1">
        <a:spcBef>
          <a:spcPct val="0"/>
        </a:spcBef>
        <a:spcAft>
          <a:spcPct val="0"/>
        </a:spcAft>
        <a:defRPr sz="4000" b="1">
          <a:solidFill>
            <a:srgbClr val="006391"/>
          </a:solidFill>
          <a:latin typeface="Calibri" panose="020F0502020204030204" pitchFamily="34" charset="0"/>
        </a:defRPr>
      </a:lvl9pPr>
    </p:titleStyle>
    <p:body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hyperlink" Target="https://registerexterneveiligheid.nl/activiteit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egisterexterneveiligheid.nl/aan-de-sla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http://www.registerexterneveiligheid.n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mailto:REV@minienw.n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REV@minienw.nl" TargetMode="External"/><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eHjCYuons_o?t=15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youtu.be/eHjCYuons_o?t=102" TargetMode="Externa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hyperlink" Target="https://services.geodan.nl/public/viewer/index.html?config=3ef897de-127f-471a-959b-93b7597de188&amp;a=IENW1544NEXT&amp;gm-x=185983.35562500005&amp;gm-y=574974.7112499999&amp;gm-z=6&amp;gm-b=1544180834512,true,1;1612605857386,false,1;1612605857384,false,1;1612605857385,false,1;1612605882056,false,1;1612607996405,true,1;1612605857381,false,1;1612609864534,false,1;1606310650834,true,1;1606383615385,true,1" TargetMode="External"/><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6296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22238"/>
            <a:ext cx="9518651" cy="1143000"/>
          </a:xfrm>
        </p:spPr>
        <p:txBody>
          <a:bodyPr/>
          <a:lstStyle/>
          <a:p>
            <a:r>
              <a:rPr lang="nl-NL" dirty="0"/>
              <a:t>Hoe ziet het </a:t>
            </a:r>
            <a:r>
              <a:rPr lang="nl-NL" dirty="0" smtClean="0"/>
              <a:t>IMREV </a:t>
            </a:r>
            <a:r>
              <a:rPr lang="nl-NL" dirty="0"/>
              <a:t>eruit?</a:t>
            </a:r>
          </a:p>
        </p:txBody>
      </p:sp>
      <p:sp>
        <p:nvSpPr>
          <p:cNvPr id="5" name="Rechthoek 4"/>
          <p:cNvSpPr/>
          <p:nvPr/>
        </p:nvSpPr>
        <p:spPr>
          <a:xfrm>
            <a:off x="2257425" y="935336"/>
            <a:ext cx="7344816"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Bevat alle </a:t>
            </a:r>
            <a:r>
              <a:rPr kumimoji="0" lang="nl-NL" sz="2400" b="1" i="0" u="none" strike="noStrike" kern="1200" cap="none" spc="0" normalizeH="0" baseline="0" noProof="0" dirty="0" smtClean="0">
                <a:ln>
                  <a:noFill/>
                </a:ln>
                <a:solidFill>
                  <a:srgbClr val="006391"/>
                </a:solidFill>
                <a:effectLst/>
                <a:uLnTx/>
                <a:uFillTx/>
                <a:latin typeface="Calibri" panose="020F0502020204030204" pitchFamily="34" charset="0"/>
                <a:ea typeface="+mn-ea"/>
                <a:cs typeface="+mn-cs"/>
              </a:rPr>
              <a:t>45 </a:t>
            </a:r>
            <a:r>
              <a:rPr kumimoji="0" lang="nl-NL" sz="2400" b="1"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BKL-activiteiten in één informatiemodel.</a:t>
            </a:r>
          </a:p>
        </p:txBody>
      </p:sp>
      <p:pic>
        <p:nvPicPr>
          <p:cNvPr id="4" name="Afbeelding 3"/>
          <p:cNvPicPr>
            <a:picLocks noChangeAspect="1"/>
          </p:cNvPicPr>
          <p:nvPr/>
        </p:nvPicPr>
        <p:blipFill>
          <a:blip r:embed="rId3">
            <a:clrChange>
              <a:clrFrom>
                <a:srgbClr val="FFFFFF"/>
              </a:clrFrom>
              <a:clrTo>
                <a:srgbClr val="FFFFFF">
                  <a:alpha val="0"/>
                </a:srgbClr>
              </a:clrTo>
            </a:clrChange>
          </a:blip>
          <a:stretch>
            <a:fillRect/>
          </a:stretch>
        </p:blipFill>
        <p:spPr>
          <a:xfrm>
            <a:off x="21264" y="1610506"/>
            <a:ext cx="12165295" cy="4598911"/>
          </a:xfrm>
          <a:prstGeom prst="rect">
            <a:avLst/>
          </a:prstGeom>
        </p:spPr>
      </p:pic>
    </p:spTree>
    <p:extLst>
      <p:ext uri="{BB962C8B-B14F-4D97-AF65-F5344CB8AC3E}">
        <p14:creationId xmlns:p14="http://schemas.microsoft.com/office/powerpoint/2010/main" val="747521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548999"/>
            <a:ext cx="6084778" cy="4990026"/>
          </a:xfrm>
        </p:spPr>
        <p:txBody>
          <a:bodyPr numCol="1">
            <a:normAutofit fontScale="85000" lnSpcReduction="10000"/>
          </a:bodyPr>
          <a:lstStyle/>
          <a:p>
            <a:pPr marL="0" indent="0">
              <a:lnSpc>
                <a:spcPct val="150000"/>
              </a:lnSpc>
              <a:buNone/>
            </a:pPr>
            <a:r>
              <a:rPr lang="nl-NL" dirty="0" smtClean="0"/>
              <a:t>Drie </a:t>
            </a:r>
            <a:r>
              <a:rPr lang="nl-NL" dirty="0"/>
              <a:t>onderdelen </a:t>
            </a:r>
            <a:r>
              <a:rPr lang="nl-NL" dirty="0" smtClean="0"/>
              <a:t>zijn </a:t>
            </a:r>
            <a:r>
              <a:rPr lang="nl-NL" dirty="0" smtClean="0"/>
              <a:t>beschikbaar </a:t>
            </a:r>
            <a:r>
              <a:rPr lang="nl-NL" dirty="0" smtClean="0"/>
              <a:t>sinds </a:t>
            </a:r>
            <a:r>
              <a:rPr lang="nl-NL" dirty="0" smtClean="0"/>
              <a:t>2020:</a:t>
            </a:r>
            <a:endParaRPr lang="nl-NL" dirty="0"/>
          </a:p>
          <a:p>
            <a:pPr marL="457200" indent="-457200">
              <a:lnSpc>
                <a:spcPct val="150000"/>
              </a:lnSpc>
              <a:buFont typeface="+mj-lt"/>
              <a:buAutoNum type="arabicPeriod"/>
            </a:pPr>
            <a:r>
              <a:rPr lang="nl-NL" dirty="0"/>
              <a:t>Het </a:t>
            </a:r>
            <a:r>
              <a:rPr lang="nl-NL" b="1" dirty="0">
                <a:solidFill>
                  <a:schemeClr val="tx2">
                    <a:lumMod val="75000"/>
                  </a:schemeClr>
                </a:solidFill>
              </a:rPr>
              <a:t>opslaan</a:t>
            </a:r>
            <a:r>
              <a:rPr lang="nl-NL" dirty="0"/>
              <a:t> van EV-informatie </a:t>
            </a:r>
            <a:r>
              <a:rPr lang="nl-NL" dirty="0" smtClean="0"/>
              <a:t>in een </a:t>
            </a:r>
            <a:r>
              <a:rPr lang="nl-NL" b="1" dirty="0" smtClean="0"/>
              <a:t>database</a:t>
            </a:r>
            <a:r>
              <a:rPr lang="nl-NL" dirty="0" smtClean="0"/>
              <a:t> volgens </a:t>
            </a:r>
            <a:r>
              <a:rPr lang="nl-NL" dirty="0"/>
              <a:t>het vastgestelde Informatie model Register Externe Veiligheid (IMREV);</a:t>
            </a:r>
          </a:p>
          <a:p>
            <a:pPr marL="457200" lvl="0" indent="-457200">
              <a:lnSpc>
                <a:spcPct val="150000"/>
              </a:lnSpc>
              <a:buFont typeface="+mj-lt"/>
              <a:buAutoNum type="arabicPeriod"/>
            </a:pPr>
            <a:r>
              <a:rPr lang="nl-NL" dirty="0" smtClean="0"/>
              <a:t>Mogelijkheid tot het </a:t>
            </a:r>
            <a:r>
              <a:rPr lang="nl-NL" b="1" dirty="0">
                <a:solidFill>
                  <a:schemeClr val="tx2">
                    <a:lumMod val="75000"/>
                  </a:schemeClr>
                </a:solidFill>
              </a:rPr>
              <a:t>aanleveren</a:t>
            </a:r>
            <a:r>
              <a:rPr lang="nl-NL" dirty="0"/>
              <a:t> van EV-informatie via </a:t>
            </a:r>
            <a:r>
              <a:rPr lang="nl-NL" b="1" dirty="0"/>
              <a:t>API</a:t>
            </a:r>
            <a:r>
              <a:rPr lang="nl-NL" dirty="0"/>
              <a:t> en </a:t>
            </a:r>
            <a:r>
              <a:rPr lang="nl-NL" b="1" dirty="0"/>
              <a:t>aanleverportaal</a:t>
            </a:r>
            <a:r>
              <a:rPr lang="nl-NL" dirty="0"/>
              <a:t>;</a:t>
            </a:r>
          </a:p>
          <a:p>
            <a:pPr marL="457200" lvl="0" indent="-457200">
              <a:lnSpc>
                <a:spcPct val="150000"/>
              </a:lnSpc>
              <a:buFont typeface="+mj-lt"/>
              <a:buAutoNum type="arabicPeriod"/>
            </a:pPr>
            <a:r>
              <a:rPr lang="nl-NL" dirty="0" smtClean="0"/>
              <a:t>Het </a:t>
            </a:r>
            <a:r>
              <a:rPr lang="nl-NL" b="1" dirty="0">
                <a:solidFill>
                  <a:schemeClr val="tx2">
                    <a:lumMod val="75000"/>
                  </a:schemeClr>
                </a:solidFill>
              </a:rPr>
              <a:t>ontsluiten</a:t>
            </a:r>
            <a:r>
              <a:rPr lang="nl-NL" dirty="0"/>
              <a:t> van EV-informatie via </a:t>
            </a:r>
            <a:r>
              <a:rPr lang="nl-NL" b="1" dirty="0"/>
              <a:t>API</a:t>
            </a:r>
            <a:r>
              <a:rPr lang="nl-NL" dirty="0"/>
              <a:t> en </a:t>
            </a:r>
            <a:r>
              <a:rPr lang="nl-NL" b="1" dirty="0" smtClean="0"/>
              <a:t>kaarten</a:t>
            </a:r>
            <a:r>
              <a:rPr lang="nl-NL" dirty="0" smtClean="0"/>
              <a:t> (</a:t>
            </a:r>
            <a:r>
              <a:rPr lang="nl-NL" dirty="0" smtClean="0"/>
              <a:t>WMS in Atlas Leefomgeving).  </a:t>
            </a:r>
          </a:p>
          <a:p>
            <a:pPr marL="0" lvl="0" indent="0" algn="r">
              <a:lnSpc>
                <a:spcPct val="150000"/>
              </a:lnSpc>
              <a:buNone/>
            </a:pPr>
            <a:endParaRPr lang="nl-NL" dirty="0"/>
          </a:p>
          <a:p>
            <a:pPr marL="0" lvl="0" indent="0" algn="r">
              <a:lnSpc>
                <a:spcPct val="150000"/>
              </a:lnSpc>
              <a:buNone/>
            </a:pPr>
            <a:endParaRPr lang="nl-NL" dirty="0"/>
          </a:p>
        </p:txBody>
      </p:sp>
      <p:sp>
        <p:nvSpPr>
          <p:cNvPr id="6" name="Tijdelijke aanduiding voor dianummer 5"/>
          <p:cNvSpPr>
            <a:spLocks noGrp="1"/>
          </p:cNvSpPr>
          <p:nvPr>
            <p:ph type="sldNum" sz="quarter" idx="12"/>
          </p:nvPr>
        </p:nvSpPr>
        <p:spPr/>
        <p:txBody>
          <a:bodyPr/>
          <a:lstStyle/>
          <a:p>
            <a:fld id="{10A0A6AF-03C5-477E-939A-E28F7E7F05EA}" type="slidenum">
              <a:rPr lang="nl-NL" smtClean="0"/>
              <a:pPr/>
              <a:t>11</a:t>
            </a:fld>
            <a:endParaRPr lang="nl-NL" dirty="0"/>
          </a:p>
        </p:txBody>
      </p:sp>
      <p:sp>
        <p:nvSpPr>
          <p:cNvPr id="9" name="Titel 2"/>
          <p:cNvSpPr txBox="1">
            <a:spLocks/>
          </p:cNvSpPr>
          <p:nvPr/>
        </p:nvSpPr>
        <p:spPr>
          <a:xfrm>
            <a:off x="648818" y="277511"/>
            <a:ext cx="10923588" cy="94804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b="1" dirty="0" smtClean="0">
                <a:solidFill>
                  <a:schemeClr val="tx2">
                    <a:lumMod val="75000"/>
                  </a:schemeClr>
                </a:solidFill>
              </a:rPr>
              <a:t>Opzet van het REV</a:t>
            </a:r>
            <a:endParaRPr lang="nl-NL" b="1" dirty="0">
              <a:solidFill>
                <a:schemeClr val="tx2">
                  <a:lumMod val="75000"/>
                </a:schemeClr>
              </a:solidFill>
            </a:endParaRPr>
          </a:p>
        </p:txBody>
      </p:sp>
      <p:pic>
        <p:nvPicPr>
          <p:cNvPr id="3" name="Afbeelding 2">
            <a:hlinkClick r:id="rId3"/>
          </p:cNvPr>
          <p:cNvPicPr>
            <a:picLocks noChangeAspect="1"/>
          </p:cNvPicPr>
          <p:nvPr/>
        </p:nvPicPr>
        <p:blipFill>
          <a:blip r:embed="rId4"/>
          <a:stretch>
            <a:fillRect/>
          </a:stretch>
        </p:blipFill>
        <p:spPr>
          <a:xfrm>
            <a:off x="6906290" y="1"/>
            <a:ext cx="5200650" cy="6858000"/>
          </a:xfrm>
          <a:prstGeom prst="rect">
            <a:avLst/>
          </a:prstGeom>
        </p:spPr>
      </p:pic>
    </p:spTree>
    <p:extLst>
      <p:ext uri="{BB962C8B-B14F-4D97-AF65-F5344CB8AC3E}">
        <p14:creationId xmlns:p14="http://schemas.microsoft.com/office/powerpoint/2010/main" val="2674363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fgeronde rechthoek 27"/>
          <p:cNvSpPr/>
          <p:nvPr/>
        </p:nvSpPr>
        <p:spPr>
          <a:xfrm>
            <a:off x="-144379" y="5611132"/>
            <a:ext cx="12526879" cy="11680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p:cNvSpPr/>
          <p:nvPr/>
        </p:nvSpPr>
        <p:spPr>
          <a:xfrm>
            <a:off x="635000" y="733173"/>
            <a:ext cx="11032324" cy="646331"/>
          </a:xfrm>
          <a:prstGeom prst="rect">
            <a:avLst/>
          </a:prstGeom>
          <a:noFill/>
        </p:spPr>
        <p:txBody>
          <a:bodyPr wrap="square">
            <a:spAutoFit/>
          </a:bodyPr>
          <a:lstStyle/>
          <a:p>
            <a:r>
              <a:rPr lang="nl-NL" sz="3600" b="1" dirty="0" smtClean="0">
                <a:solidFill>
                  <a:schemeClr val="tx2"/>
                </a:solidFill>
                <a:latin typeface="+mj-lt"/>
                <a:ea typeface="+mj-ea"/>
                <a:cs typeface="+mj-cs"/>
              </a:rPr>
              <a:t>Activiteit door “wasstraat”</a:t>
            </a:r>
            <a:endParaRPr lang="nl-NL" sz="3600" b="1" dirty="0">
              <a:solidFill>
                <a:schemeClr val="tx2"/>
              </a:solidFill>
              <a:latin typeface="+mj-lt"/>
              <a:ea typeface="+mj-ea"/>
              <a:cs typeface="+mj-cs"/>
            </a:endParaRPr>
          </a:p>
        </p:txBody>
      </p:sp>
      <p:pic>
        <p:nvPicPr>
          <p:cNvPr id="71" name="Afbeelding 70"/>
          <p:cNvPicPr>
            <a:picLocks noChangeAspect="1"/>
          </p:cNvPicPr>
          <p:nvPr/>
        </p:nvPicPr>
        <p:blipFill>
          <a:blip r:embed="rId3"/>
          <a:stretch>
            <a:fillRect/>
          </a:stretch>
        </p:blipFill>
        <p:spPr>
          <a:xfrm>
            <a:off x="215900" y="1595404"/>
            <a:ext cx="11618478" cy="4413395"/>
          </a:xfrm>
          <a:prstGeom prst="rect">
            <a:avLst/>
          </a:prstGeom>
        </p:spPr>
      </p:pic>
    </p:spTree>
    <p:extLst>
      <p:ext uri="{BB962C8B-B14F-4D97-AF65-F5344CB8AC3E}">
        <p14:creationId xmlns:p14="http://schemas.microsoft.com/office/powerpoint/2010/main" val="3494476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42925" y="1885815"/>
            <a:ext cx="3785394" cy="4030514"/>
          </a:xfrm>
        </p:spPr>
        <p:txBody>
          <a:bodyPr numCol="1">
            <a:noAutofit/>
          </a:bodyPr>
          <a:lstStyle/>
          <a:p>
            <a:pPr marL="457200" lvl="0" indent="-457200">
              <a:lnSpc>
                <a:spcPct val="100000"/>
              </a:lnSpc>
              <a:buFont typeface="+mj-lt"/>
              <a:buAutoNum type="arabicPeriod"/>
            </a:pPr>
            <a:r>
              <a:rPr lang="nl-NL" sz="2000" dirty="0" smtClean="0"/>
              <a:t>Startsessie: Introductie op werking REV</a:t>
            </a:r>
          </a:p>
          <a:p>
            <a:pPr marL="457200" lvl="0" indent="-457200">
              <a:lnSpc>
                <a:spcPct val="100000"/>
              </a:lnSpc>
              <a:buFont typeface="+mj-lt"/>
              <a:buAutoNum type="arabicPeriod"/>
            </a:pPr>
            <a:r>
              <a:rPr lang="nl-NL" sz="2000" dirty="0" smtClean="0"/>
              <a:t>Interne analyse</a:t>
            </a:r>
          </a:p>
          <a:p>
            <a:pPr marL="457200" lvl="0" indent="-457200">
              <a:lnSpc>
                <a:spcPct val="100000"/>
              </a:lnSpc>
              <a:buFont typeface="+mj-lt"/>
              <a:buAutoNum type="arabicPeriod"/>
            </a:pPr>
            <a:r>
              <a:rPr lang="nl-NL" sz="2000" dirty="0" smtClean="0"/>
              <a:t>(</a:t>
            </a:r>
            <a:r>
              <a:rPr lang="nl-NL" sz="2000" dirty="0" err="1" smtClean="0"/>
              <a:t>Geo</a:t>
            </a:r>
            <a:r>
              <a:rPr lang="nl-NL" sz="2000" dirty="0" smtClean="0"/>
              <a:t>)dataconversies</a:t>
            </a:r>
          </a:p>
          <a:p>
            <a:pPr marL="457200" lvl="0" indent="-457200">
              <a:lnSpc>
                <a:spcPct val="100000"/>
              </a:lnSpc>
              <a:buFont typeface="+mj-lt"/>
              <a:buAutoNum type="arabicPeriod"/>
            </a:pPr>
            <a:r>
              <a:rPr lang="nl-NL" sz="2000" dirty="0" smtClean="0"/>
              <a:t>Testen en aanleveren met API</a:t>
            </a:r>
          </a:p>
          <a:p>
            <a:pPr marL="457200" lvl="0" indent="-457200">
              <a:lnSpc>
                <a:spcPct val="100000"/>
              </a:lnSpc>
              <a:buFont typeface="+mj-lt"/>
              <a:buAutoNum type="arabicPeriod"/>
            </a:pPr>
            <a:r>
              <a:rPr lang="nl-NL" sz="2000" dirty="0" smtClean="0"/>
              <a:t>Data aanleveren in pre-productie</a:t>
            </a:r>
          </a:p>
          <a:p>
            <a:pPr marL="457200" lvl="0" indent="-457200">
              <a:lnSpc>
                <a:spcPct val="100000"/>
              </a:lnSpc>
              <a:buFont typeface="+mj-lt"/>
              <a:buAutoNum type="arabicPeriod"/>
            </a:pPr>
            <a:r>
              <a:rPr lang="nl-NL" sz="2000" dirty="0" smtClean="0"/>
              <a:t>Data aanleveren in productie</a:t>
            </a:r>
            <a:endParaRPr lang="nl-NL" sz="2000" dirty="0"/>
          </a:p>
        </p:txBody>
      </p:sp>
      <p:sp>
        <p:nvSpPr>
          <p:cNvPr id="3" name="Titel 2"/>
          <p:cNvSpPr>
            <a:spLocks noGrp="1"/>
          </p:cNvSpPr>
          <p:nvPr>
            <p:ph type="title"/>
          </p:nvPr>
        </p:nvSpPr>
        <p:spPr>
          <a:xfrm>
            <a:off x="635000" y="434793"/>
            <a:ext cx="10923588" cy="948047"/>
          </a:xfrm>
        </p:spPr>
        <p:txBody>
          <a:bodyPr>
            <a:normAutofit/>
          </a:bodyPr>
          <a:lstStyle/>
          <a:p>
            <a:r>
              <a:rPr lang="nl-NL" b="1" dirty="0" smtClean="0"/>
              <a:t>Aansluitpilots </a:t>
            </a:r>
            <a:r>
              <a:rPr lang="nl-NL" b="1" dirty="0" smtClean="0"/>
              <a:t>met zes </a:t>
            </a:r>
            <a:r>
              <a:rPr lang="nl-NL" b="1" dirty="0" smtClean="0"/>
              <a:t>processtappen:</a:t>
            </a:r>
            <a:endParaRPr lang="nl-NL" b="1" dirty="0"/>
          </a:p>
        </p:txBody>
      </p:sp>
      <p:sp>
        <p:nvSpPr>
          <p:cNvPr id="6" name="Tijdelijke aanduiding voor dianummer 5"/>
          <p:cNvSpPr>
            <a:spLocks noGrp="1"/>
          </p:cNvSpPr>
          <p:nvPr>
            <p:ph type="sldNum" sz="quarter" idx="12"/>
          </p:nvPr>
        </p:nvSpPr>
        <p:spPr>
          <a:xfrm>
            <a:off x="6553199" y="6447916"/>
            <a:ext cx="5005389" cy="322075"/>
          </a:xfrm>
        </p:spPr>
        <p:txBody>
          <a:bodyPr/>
          <a:lstStyle/>
          <a:p>
            <a:fld id="{10A0A6AF-03C5-477E-939A-E28F7E7F05EA}" type="slidenum">
              <a:rPr lang="nl-NL" smtClean="0"/>
              <a:pPr/>
              <a:t>13</a:t>
            </a:fld>
            <a:endParaRPr lang="nl-NL" dirty="0"/>
          </a:p>
        </p:txBody>
      </p:sp>
      <p:pic>
        <p:nvPicPr>
          <p:cNvPr id="4" name="Afbeelding 3">
            <a:hlinkClick r:id="rId3"/>
          </p:cNvPr>
          <p:cNvPicPr>
            <a:picLocks noChangeAspect="1"/>
          </p:cNvPicPr>
          <p:nvPr/>
        </p:nvPicPr>
        <p:blipFill>
          <a:blip r:embed="rId4"/>
          <a:stretch>
            <a:fillRect/>
          </a:stretch>
        </p:blipFill>
        <p:spPr>
          <a:xfrm>
            <a:off x="4328319" y="1885815"/>
            <a:ext cx="7863681" cy="4240026"/>
          </a:xfrm>
          <a:prstGeom prst="rect">
            <a:avLst/>
          </a:prstGeom>
        </p:spPr>
      </p:pic>
    </p:spTree>
    <p:extLst>
      <p:ext uri="{BB962C8B-B14F-4D97-AF65-F5344CB8AC3E}">
        <p14:creationId xmlns:p14="http://schemas.microsoft.com/office/powerpoint/2010/main" val="3559754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000" y="563417"/>
            <a:ext cx="10923588" cy="948047"/>
          </a:xfrm>
        </p:spPr>
        <p:txBody>
          <a:bodyPr/>
          <a:lstStyle/>
          <a:p>
            <a:r>
              <a:rPr lang="nl-NL" dirty="0" smtClean="0"/>
              <a:t>Er wordt volop getest...</a:t>
            </a:r>
            <a:endParaRPr lang="nl-NL" dirty="0"/>
          </a:p>
        </p:txBody>
      </p:sp>
      <p:pic>
        <p:nvPicPr>
          <p:cNvPr id="1026"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9158"/>
          <a:stretch/>
        </p:blipFill>
        <p:spPr bwMode="auto">
          <a:xfrm>
            <a:off x="3170624" y="1631764"/>
            <a:ext cx="8191501" cy="522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p:cNvSpPr/>
          <p:nvPr/>
        </p:nvSpPr>
        <p:spPr>
          <a:xfrm>
            <a:off x="635001" y="2308668"/>
            <a:ext cx="2809948" cy="646331"/>
          </a:xfrm>
          <a:prstGeom prst="rect">
            <a:avLst/>
          </a:prstGeom>
        </p:spPr>
        <p:txBody>
          <a:bodyPr wrap="square">
            <a:spAutoFit/>
          </a:bodyPr>
          <a:lstStyle/>
          <a:p>
            <a:r>
              <a:rPr lang="nl-NL" dirty="0"/>
              <a:t>Dashboard deelname Omgevingsdiensten</a:t>
            </a:r>
          </a:p>
        </p:txBody>
      </p:sp>
    </p:spTree>
    <p:extLst>
      <p:ext uri="{BB962C8B-B14F-4D97-AF65-F5344CB8AC3E}">
        <p14:creationId xmlns:p14="http://schemas.microsoft.com/office/powerpoint/2010/main" val="1592977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ep 73"/>
          <p:cNvGrpSpPr/>
          <p:nvPr/>
        </p:nvGrpSpPr>
        <p:grpSpPr>
          <a:xfrm>
            <a:off x="476123" y="318382"/>
            <a:ext cx="11007992" cy="1450177"/>
            <a:chOff x="666623" y="318382"/>
            <a:chExt cx="11007992" cy="1450177"/>
          </a:xfrm>
        </p:grpSpPr>
        <p:sp>
          <p:nvSpPr>
            <p:cNvPr id="76" name="Rectangle 28"/>
            <p:cNvSpPr/>
            <p:nvPr/>
          </p:nvSpPr>
          <p:spPr>
            <a:xfrm>
              <a:off x="666623" y="429479"/>
              <a:ext cx="8242752" cy="1339080"/>
            </a:xfrm>
            <a:prstGeom prst="rect">
              <a:avLst/>
            </a:prstGeom>
            <a:pattFill prst="dkUpDiag">
              <a:fgClr>
                <a:srgbClr val="E3FBD5"/>
              </a:fgClr>
              <a:bgClr>
                <a:sysClr val="window" lastClr="FFFFFF"/>
              </a:bgClr>
            </a:pattFill>
            <a:ln w="25400" cap="flat" cmpd="sng" algn="ctr">
              <a:noFill/>
              <a:prstDash val="solid"/>
            </a:ln>
            <a:effectLst/>
          </p:spPr>
          <p:txBody>
            <a:bodyPr wrap="square" lIns="228600" tIns="228600" rIns="228600" bIns="228600" rtlCol="0" anchor="ctr">
              <a:noAutofit/>
            </a:bodyPr>
            <a:lstStyle/>
            <a:p>
              <a:pPr lvl="0">
                <a:spcBef>
                  <a:spcPts val="1200"/>
                </a:spcBef>
                <a:buClr>
                  <a:srgbClr val="017BC6"/>
                </a:buClr>
                <a:buSzPct val="80000"/>
                <a:defRPr/>
              </a:pPr>
              <a:endParaRPr lang="nl-NL" sz="2000" i="1" dirty="0">
                <a:solidFill>
                  <a:srgbClr val="7E6413"/>
                </a:solidFill>
                <a:latin typeface="Corbel" panose="020B0503020204020204" pitchFamily="34" charset="0"/>
              </a:endParaRPr>
            </a:p>
          </p:txBody>
        </p:sp>
        <p:sp>
          <p:nvSpPr>
            <p:cNvPr id="77" name="Rectangle 18"/>
            <p:cNvSpPr>
              <a:spLocks noChangeArrowheads="1"/>
            </p:cNvSpPr>
            <p:nvPr/>
          </p:nvSpPr>
          <p:spPr bwMode="auto">
            <a:xfrm flipV="1">
              <a:off x="668956" y="318382"/>
              <a:ext cx="8244544" cy="0"/>
            </a:xfrm>
            <a:prstGeom prst="rect">
              <a:avLst/>
            </a:prstGeom>
            <a:solidFill>
              <a:srgbClr val="39870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 name="Rectangle 18"/>
            <p:cNvSpPr>
              <a:spLocks noChangeArrowheads="1"/>
            </p:cNvSpPr>
            <p:nvPr/>
          </p:nvSpPr>
          <p:spPr bwMode="auto">
            <a:xfrm flipV="1">
              <a:off x="9043015" y="318382"/>
              <a:ext cx="2631600" cy="0"/>
            </a:xfrm>
            <a:prstGeom prst="rect">
              <a:avLst/>
            </a:prstGeom>
            <a:solidFill>
              <a:srgbClr val="39870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8" name="Groep 7"/>
          <p:cNvGrpSpPr/>
          <p:nvPr/>
        </p:nvGrpSpPr>
        <p:grpSpPr>
          <a:xfrm>
            <a:off x="463540" y="1922986"/>
            <a:ext cx="8242752" cy="4457791"/>
            <a:chOff x="1683507" y="1128531"/>
            <a:chExt cx="8499578" cy="5362825"/>
          </a:xfrm>
        </p:grpSpPr>
        <p:sp>
          <p:nvSpPr>
            <p:cNvPr id="9" name="Rechthoek 8"/>
            <p:cNvSpPr/>
            <p:nvPr/>
          </p:nvSpPr>
          <p:spPr>
            <a:xfrm>
              <a:off x="3114453" y="3304007"/>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15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REV-</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beheer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door RWS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0" name="Rechthoek 9"/>
            <p:cNvSpPr/>
            <p:nvPr/>
          </p:nvSpPr>
          <p:spPr>
            <a:xfrm>
              <a:off x="7389927"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44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Inzet</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Persona’s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1" name="Rechthoek 10"/>
            <p:cNvSpPr/>
            <p:nvPr/>
          </p:nvSpPr>
          <p:spPr>
            <a:xfrm>
              <a:off x="1683507"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BGM </a:t>
              </a:r>
              <a:r>
                <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voor actualiseren REV-data</a:t>
              </a:r>
            </a:p>
          </p:txBody>
        </p:sp>
        <p:sp>
          <p:nvSpPr>
            <p:cNvPr id="12" name="Rechthoek 11"/>
            <p:cNvSpPr/>
            <p:nvPr/>
          </p:nvSpPr>
          <p:spPr>
            <a:xfrm>
              <a:off x="4539611"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24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Conformiteitstoets</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zaaksysteem</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3" name="Rechthoek 12"/>
            <p:cNvSpPr/>
            <p:nvPr/>
          </p:nvSpPr>
          <p:spPr>
            <a:xfrm>
              <a:off x="4539611" y="384787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26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REV-API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naar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DSO</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Rechthoek 13"/>
            <p:cNvSpPr/>
            <p:nvPr/>
          </p:nvSpPr>
          <p:spPr>
            <a:xfrm>
              <a:off x="4539611" y="3304007"/>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25</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Doorontwikkelen</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REV naar 2.0</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15" name="Rechthoek 14"/>
            <p:cNvSpPr/>
            <p:nvPr/>
          </p:nvSpPr>
          <p:spPr>
            <a:xfrm>
              <a:off x="7389927"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43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Aansluitvoorwaarde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REV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voor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zaaksystemen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6" name="Rechthoek 15"/>
            <p:cNvSpPr/>
            <p:nvPr/>
          </p:nvSpPr>
          <p:spPr>
            <a:xfrm>
              <a:off x="7389927" y="384787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46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Peer-review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verbeteren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datakwaliteit</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7" name="Rechthoek 16"/>
            <p:cNvSpPr/>
            <p:nvPr/>
          </p:nvSpPr>
          <p:spPr>
            <a:xfrm>
              <a:off x="7389927" y="3304007"/>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45</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Benchmark licenties en beheer</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18" name="Rechthoek 17"/>
            <p:cNvSpPr/>
            <p:nvPr/>
          </p:nvSpPr>
          <p:spPr>
            <a:xfrm>
              <a:off x="7389927" y="4935614"/>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48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Kwaliteitverbeteren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validaties</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correcties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9" name="Rechthoek 18"/>
            <p:cNvSpPr/>
            <p:nvPr/>
          </p:nvSpPr>
          <p:spPr>
            <a:xfrm>
              <a:off x="7389927" y="4391745"/>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47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Analyse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datadelen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afspraken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0" name="Rechthoek 19"/>
            <p:cNvSpPr/>
            <p:nvPr/>
          </p:nvSpPr>
          <p:spPr>
            <a:xfrm>
              <a:off x="7389927" y="602335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50</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Controle archivering</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21" name="Rechthoek 20"/>
            <p:cNvSpPr/>
            <p:nvPr/>
          </p:nvSpPr>
          <p:spPr>
            <a:xfrm>
              <a:off x="3114453" y="4935614"/>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18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Releasekalender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voor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REV-</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beheer</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2" name="Rechthoek 21"/>
            <p:cNvSpPr/>
            <p:nvPr/>
          </p:nvSpPr>
          <p:spPr>
            <a:xfrm>
              <a:off x="5964769" y="4935614"/>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38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Afspraken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authentiek</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actueel</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volledig</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juist</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3" name="Rechthoek 22"/>
            <p:cNvSpPr/>
            <p:nvPr/>
          </p:nvSpPr>
          <p:spPr>
            <a:xfrm>
              <a:off x="5964769" y="4391745"/>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37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Afspraken </a:t>
              </a:r>
              <a:b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b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“data-bij-de-bron”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24" name="Rechthoek 23"/>
            <p:cNvSpPr/>
            <p:nvPr/>
          </p:nvSpPr>
          <p:spPr>
            <a:xfrm>
              <a:off x="3114453" y="5479483"/>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19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Mastertestplan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vaststellen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uitvoeren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5" name="Rechthoek 24"/>
            <p:cNvSpPr/>
            <p:nvPr/>
          </p:nvSpPr>
          <p:spPr>
            <a:xfrm>
              <a:off x="4539611"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21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Afronden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IMEV-KGL en API-KGL</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6" name="Rechthoek 25"/>
            <p:cNvSpPr/>
            <p:nvPr/>
          </p:nvSpPr>
          <p:spPr>
            <a:xfrm>
              <a:off x="3114453" y="4391745"/>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17</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Stapsgewijs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uitfaseren</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RRGS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27" name="Rechthoek 26"/>
            <p:cNvSpPr/>
            <p:nvPr/>
          </p:nvSpPr>
          <p:spPr>
            <a:xfrm>
              <a:off x="4539611"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22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Website 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8" name="Rechthoek 27"/>
            <p:cNvSpPr/>
            <p:nvPr/>
          </p:nvSpPr>
          <p:spPr>
            <a:xfrm>
              <a:off x="1683507" y="4391745"/>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7</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Berekende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AG’s</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rechtstreeks naar 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29" name="Rechthoek 28"/>
            <p:cNvSpPr/>
            <p:nvPr/>
          </p:nvSpPr>
          <p:spPr>
            <a:xfrm>
              <a:off x="3114453" y="602335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20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Invoermodule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0" name="Rechthoek 29"/>
            <p:cNvSpPr/>
            <p:nvPr/>
          </p:nvSpPr>
          <p:spPr>
            <a:xfrm>
              <a:off x="8815085"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52</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1</a:t>
              </a:r>
              <a:r>
                <a:rPr kumimoji="0" lang="nl-NL" sz="700" b="0" i="0" u="none" strike="noStrike" kern="1200" cap="none" spc="0" normalizeH="0" baseline="30000" noProof="0" dirty="0" smtClean="0">
                  <a:ln>
                    <a:noFill/>
                  </a:ln>
                  <a:solidFill>
                    <a:srgbClr val="FFC000">
                      <a:lumMod val="50000"/>
                    </a:srgbClr>
                  </a:solidFill>
                  <a:effectLst/>
                  <a:uLnTx/>
                  <a:uFillTx/>
                  <a:latin typeface="Corbel" panose="020B0503020204020204" pitchFamily="34" charset="0"/>
                  <a:ea typeface="+mn-ea"/>
                  <a:cs typeface="+mn-cs"/>
                </a:rPr>
                <a:t>e</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berekening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AG’s</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vanuit REV-data</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31" name="Rechthoek 30"/>
            <p:cNvSpPr/>
            <p:nvPr/>
          </p:nvSpPr>
          <p:spPr>
            <a:xfrm>
              <a:off x="1683507"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Opleveren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REV-1.0</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2" name="Rechthoek 31"/>
            <p:cNvSpPr/>
            <p:nvPr/>
          </p:nvSpPr>
          <p:spPr>
            <a:xfrm>
              <a:off x="1683507"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1</a:t>
              </a:r>
              <a:r>
                <a:rPr kumimoji="0" lang="nl-NL" sz="700" b="0" i="0" u="none" strike="noStrike" kern="1200" cap="none" spc="0" normalizeH="0" baseline="30000" noProof="0" dirty="0" smtClean="0">
                  <a:ln>
                    <a:noFill/>
                  </a:ln>
                  <a:solidFill>
                    <a:srgbClr val="FFC000">
                      <a:lumMod val="50000"/>
                    </a:srgbClr>
                  </a:solidFill>
                  <a:effectLst/>
                  <a:uLnTx/>
                  <a:uFillTx/>
                  <a:latin typeface="Corbel" panose="020B0503020204020204" pitchFamily="34" charset="0"/>
                  <a:ea typeface="+mn-ea"/>
                  <a:cs typeface="+mn-cs"/>
                </a:rPr>
                <a:t>e</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 Conversie RRGS-REV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33" name="Rechthoek 32"/>
            <p:cNvSpPr/>
            <p:nvPr/>
          </p:nvSpPr>
          <p:spPr>
            <a:xfrm>
              <a:off x="3114453"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14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REV-</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kaarten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maken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4" name="Rechthoek 33"/>
            <p:cNvSpPr/>
            <p:nvPr/>
          </p:nvSpPr>
          <p:spPr>
            <a:xfrm>
              <a:off x="7389927"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41</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Vertrouwelijkheid van data</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35" name="Rechthoek 34"/>
            <p:cNvSpPr/>
            <p:nvPr/>
          </p:nvSpPr>
          <p:spPr>
            <a:xfrm>
              <a:off x="1683507" y="5479483"/>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9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Interpretatie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definitie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KGL (Ow/</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Wvr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6" name="Rechthoek 35"/>
            <p:cNvSpPr/>
            <p:nvPr/>
          </p:nvSpPr>
          <p:spPr>
            <a:xfrm>
              <a:off x="5964769" y="384787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36</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Afstemmen externe en fysieke veiligheid</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37" name="Rechthoek 36"/>
            <p:cNvSpPr/>
            <p:nvPr/>
          </p:nvSpPr>
          <p:spPr>
            <a:xfrm>
              <a:off x="4539611" y="5479483"/>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29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TOIV: </a:t>
              </a:r>
              <a:r>
                <a:rPr kumimoji="0" lang="en-US" sz="700" b="0" i="0" u="none" strike="noStrike" kern="1200" cap="none" spc="0" normalizeH="0" baseline="0" noProof="0" dirty="0" err="1">
                  <a:ln>
                    <a:noFill/>
                  </a:ln>
                  <a:solidFill>
                    <a:srgbClr val="FFC000">
                      <a:lumMod val="50000"/>
                    </a:srgbClr>
                  </a:solidFill>
                  <a:effectLst/>
                  <a:uLnTx/>
                  <a:uFillTx/>
                  <a:latin typeface="Corbel" panose="020B0503020204020204" pitchFamily="34" charset="0"/>
                </a:rPr>
                <a:t>t</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actisch</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overleg</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rollen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taken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8" name="Rechthoek 37"/>
            <p:cNvSpPr/>
            <p:nvPr/>
          </p:nvSpPr>
          <p:spPr>
            <a:xfrm>
              <a:off x="5964769"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33</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Presentatie ALO-Werkconferentie</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39" name="Rechthoek 38"/>
            <p:cNvSpPr/>
            <p:nvPr/>
          </p:nvSpPr>
          <p:spPr>
            <a:xfrm>
              <a:off x="4539611"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23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Businesscase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voor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financiering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transitie</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0" name="Rechthoek 39"/>
            <p:cNvSpPr/>
            <p:nvPr/>
          </p:nvSpPr>
          <p:spPr>
            <a:xfrm>
              <a:off x="7389927" y="5479483"/>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49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Kwartaaloverleg</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DOIVI</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1" name="Rechthoek 40"/>
            <p:cNvSpPr/>
            <p:nvPr/>
          </p:nvSpPr>
          <p:spPr>
            <a:xfrm>
              <a:off x="1683507" y="384787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6</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Beheer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IMEV’s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42" name="Rechthoek 41"/>
            <p:cNvSpPr/>
            <p:nvPr/>
          </p:nvSpPr>
          <p:spPr>
            <a:xfrm>
              <a:off x="5964769" y="5479483"/>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39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Opstellen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convenant</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bestuurders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3" name="Rechthoek 42"/>
            <p:cNvSpPr/>
            <p:nvPr/>
          </p:nvSpPr>
          <p:spPr>
            <a:xfrm>
              <a:off x="4539611" y="4391745"/>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27  </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INSPIRE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Sevesodata</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tonen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4" name="Rechthoek 43"/>
            <p:cNvSpPr/>
            <p:nvPr/>
          </p:nvSpPr>
          <p:spPr>
            <a:xfrm>
              <a:off x="1683507" y="602335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10</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Procesbeschrijving releasebeheer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IMEV’s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45" name="Rechthoek 44"/>
            <p:cNvSpPr/>
            <p:nvPr/>
          </p:nvSpPr>
          <p:spPr>
            <a:xfrm>
              <a:off x="1683507" y="4935614"/>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8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Inregelen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DOIVI</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6" name="Rechthoek 45"/>
            <p:cNvSpPr/>
            <p:nvPr/>
          </p:nvSpPr>
          <p:spPr>
            <a:xfrm>
              <a:off x="1683507" y="3304007"/>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Gebruik</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default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contourwaarden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7" name="Rechthoek 46"/>
            <p:cNvSpPr/>
            <p:nvPr/>
          </p:nvSpPr>
          <p:spPr>
            <a:xfrm>
              <a:off x="3114453"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12</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Klantreis EV-keten DSO</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48" name="Rechthoek 47"/>
            <p:cNvSpPr/>
            <p:nvPr/>
          </p:nvSpPr>
          <p:spPr>
            <a:xfrm>
              <a:off x="1683507"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Routeplan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voor</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conversie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RRGS-REV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49" name="Rechthoek 48"/>
            <p:cNvSpPr/>
            <p:nvPr/>
          </p:nvSpPr>
          <p:spPr>
            <a:xfrm>
              <a:off x="3114453"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11</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Vervolg activiteitenteam KGL</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50" name="Rechthoek 49"/>
            <p:cNvSpPr/>
            <p:nvPr/>
          </p:nvSpPr>
          <p:spPr>
            <a:xfrm>
              <a:off x="3114453"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13</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IOV-DP6: Testen met Omgevingsdiensten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51" name="Rechthoek 50"/>
            <p:cNvSpPr/>
            <p:nvPr/>
          </p:nvSpPr>
          <p:spPr>
            <a:xfrm>
              <a:off x="3114453" y="384787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16</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Helpdesk, informatie-sessies en nieuwsbrieven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52" name="Rechthoek 51"/>
            <p:cNvSpPr/>
            <p:nvPr/>
          </p:nvSpPr>
          <p:spPr>
            <a:xfrm>
              <a:off x="4539611" y="4935614"/>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28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Communicatie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Delta RRGS-REV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3" name="Rechthoek 52"/>
            <p:cNvSpPr/>
            <p:nvPr/>
          </p:nvSpPr>
          <p:spPr>
            <a:xfrm>
              <a:off x="4539611" y="602335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30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Communicatieplan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Alle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registers open”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4" name="Rechthoek 53"/>
            <p:cNvSpPr/>
            <p:nvPr/>
          </p:nvSpPr>
          <p:spPr>
            <a:xfrm>
              <a:off x="5964769"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31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Communicatie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stapsgewijze</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uitrol</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5" name="Rechthoek 54"/>
            <p:cNvSpPr/>
            <p:nvPr/>
          </p:nvSpPr>
          <p:spPr>
            <a:xfrm>
              <a:off x="5964769"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32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Luisteren</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anticiperen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6" name="Rechthoek 55"/>
            <p:cNvSpPr/>
            <p:nvPr/>
          </p:nvSpPr>
          <p:spPr>
            <a:xfrm>
              <a:off x="5964769"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34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Ambassadeurs</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en/of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regio-contactpersonen</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7" name="Rechthoek 56"/>
            <p:cNvSpPr/>
            <p:nvPr/>
          </p:nvSpPr>
          <p:spPr>
            <a:xfrm>
              <a:off x="5964769" y="3304007"/>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35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Kennistafels</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RRGS-REV</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8" name="Rechthoek 57"/>
            <p:cNvSpPr/>
            <p:nvPr/>
          </p:nvSpPr>
          <p:spPr>
            <a:xfrm>
              <a:off x="5964769" y="6023356"/>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40  </a:t>
              </a:r>
              <a:r>
                <a:rPr kumimoji="0" lang="en-US"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rPr>
                <a:t>Instructiefilmpjes</a:t>
              </a:r>
              <a:r>
                <a:rPr kumimoji="0" lang="en-US"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rPr>
                <a:t> en infographics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59" name="Rechthoek 58"/>
            <p:cNvSpPr/>
            <p:nvPr/>
          </p:nvSpPr>
          <p:spPr>
            <a:xfrm>
              <a:off x="7389927" y="1672400"/>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42</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Impactrapportage IOV-ervaringen bronhouders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0" name="Rechthoek 59"/>
            <p:cNvSpPr/>
            <p:nvPr/>
          </p:nvSpPr>
          <p:spPr>
            <a:xfrm>
              <a:off x="8815085" y="1128531"/>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51</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Gebruik REV als basis bij berekening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AG’s</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1" name="Rechthoek 60"/>
            <p:cNvSpPr/>
            <p:nvPr/>
          </p:nvSpPr>
          <p:spPr>
            <a:xfrm>
              <a:off x="8815085" y="2760138"/>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54</a:t>
              </a:r>
              <a:r>
                <a:rPr kumimoji="0" lang="en-US" sz="1050" b="1"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Verbreden REV met fysieke veiligheid</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2" name="Rechthoek 61"/>
            <p:cNvSpPr/>
            <p:nvPr/>
          </p:nvSpPr>
          <p:spPr>
            <a:xfrm>
              <a:off x="8815085" y="2216269"/>
              <a:ext cx="1368000" cy="4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C000">
                      <a:lumMod val="50000"/>
                    </a:srgbClr>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53  </a:t>
              </a:r>
              <a:r>
                <a:rPr kumimoji="0" lang="nl-NL" sz="700" b="0" i="0" u="none" strike="noStrike" kern="1200" cap="none" spc="0" normalizeH="0" baseline="0" noProof="0" dirty="0" smtClean="0">
                  <a:ln>
                    <a:noFill/>
                  </a:ln>
                  <a:solidFill>
                    <a:srgbClr val="FFC000">
                      <a:lumMod val="50000"/>
                    </a:srgbClr>
                  </a:solidFill>
                  <a:effectLst/>
                  <a:uLnTx/>
                  <a:uFillTx/>
                  <a:latin typeface="Corbel" panose="020B0503020204020204" pitchFamily="34" charset="0"/>
                  <a:ea typeface="+mn-ea"/>
                  <a:cs typeface="+mn-cs"/>
                </a:rPr>
                <a:t>Actualisatie Leidraad en </a:t>
              </a:r>
              <a:r>
                <a:rPr kumimoji="0" lang="nl-NL" sz="700" b="0" i="0" u="none" strike="noStrike" kern="1200" cap="none" spc="0" normalizeH="0" baseline="0" noProof="0" dirty="0" err="1" smtClean="0">
                  <a:ln>
                    <a:noFill/>
                  </a:ln>
                  <a:solidFill>
                    <a:srgbClr val="FFC000">
                      <a:lumMod val="50000"/>
                    </a:srgbClr>
                  </a:solidFill>
                  <a:effectLst/>
                  <a:uLnTx/>
                  <a:uFillTx/>
                  <a:latin typeface="Corbel" panose="020B0503020204020204" pitchFamily="34" charset="0"/>
                  <a:ea typeface="+mn-ea"/>
                  <a:cs typeface="+mn-cs"/>
                </a:rPr>
                <a:t>Wvr</a:t>
              </a:r>
              <a:endParaRPr kumimoji="0" lang="nl-NL" sz="7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grpSp>
      <p:sp>
        <p:nvSpPr>
          <p:cNvPr id="63" name="Rectangle 28"/>
          <p:cNvSpPr/>
          <p:nvPr/>
        </p:nvSpPr>
        <p:spPr>
          <a:xfrm>
            <a:off x="463541" y="432966"/>
            <a:ext cx="8242752" cy="1339080"/>
          </a:xfrm>
          <a:prstGeom prst="rect">
            <a:avLst/>
          </a:prstGeom>
          <a:pattFill prst="dkUpDiag">
            <a:fgClr>
              <a:srgbClr val="E3FBD5"/>
            </a:fgClr>
            <a:bgClr>
              <a:sysClr val="window" lastClr="FFFFFF"/>
            </a:bgClr>
          </a:pattFill>
          <a:ln w="25400" cap="flat" cmpd="sng" algn="ctr">
            <a:noFill/>
            <a:prstDash val="solid"/>
          </a:ln>
          <a:effectLst/>
        </p:spPr>
        <p:txBody>
          <a:bodyPr wrap="square" lIns="228600" tIns="228600" rIns="228600" bIns="228600" rtlCol="0" anchor="ctr">
            <a:noAutofit/>
          </a:bodyPr>
          <a:lstStyle/>
          <a:p>
            <a:pPr lvl="0">
              <a:spcBef>
                <a:spcPts val="1200"/>
              </a:spcBef>
              <a:buClr>
                <a:srgbClr val="017BC6"/>
              </a:buClr>
              <a:buSzPct val="80000"/>
              <a:defRPr/>
            </a:pPr>
            <a:endParaRPr lang="nl-NL" sz="2000" i="1" dirty="0">
              <a:solidFill>
                <a:srgbClr val="7E6413"/>
              </a:solidFill>
              <a:latin typeface="Corbel" panose="020B0503020204020204" pitchFamily="34" charset="0"/>
            </a:endParaRPr>
          </a:p>
        </p:txBody>
      </p:sp>
      <p:sp>
        <p:nvSpPr>
          <p:cNvPr id="64" name="Rectangle 18"/>
          <p:cNvSpPr>
            <a:spLocks noChangeArrowheads="1"/>
          </p:cNvSpPr>
          <p:nvPr/>
        </p:nvSpPr>
        <p:spPr bwMode="auto">
          <a:xfrm flipV="1">
            <a:off x="478456" y="286483"/>
            <a:ext cx="8244544" cy="36000"/>
          </a:xfrm>
          <a:prstGeom prst="rect">
            <a:avLst/>
          </a:prstGeom>
          <a:solidFill>
            <a:srgbClr val="39870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 name="Title 1"/>
          <p:cNvSpPr txBox="1">
            <a:spLocks/>
          </p:cNvSpPr>
          <p:nvPr/>
        </p:nvSpPr>
        <p:spPr>
          <a:xfrm>
            <a:off x="631190" y="432966"/>
            <a:ext cx="8075102" cy="1311368"/>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endParaRPr lang="en-US" sz="1200" dirty="0" smtClean="0">
              <a:solidFill>
                <a:srgbClr val="7E6413"/>
              </a:solidFill>
              <a:latin typeface="Franklin Gothic Demi Cond" panose="020B0706030402020204" pitchFamily="34" charset="0"/>
            </a:endParaRPr>
          </a:p>
          <a:p>
            <a:r>
              <a:rPr lang="en-US" dirty="0" smtClean="0">
                <a:solidFill>
                  <a:srgbClr val="7E6413"/>
                </a:solidFill>
                <a:latin typeface="Franklin Gothic Demi Cond" panose="020B0706030402020204" pitchFamily="34" charset="0"/>
              </a:rPr>
              <a:t>2021 </a:t>
            </a:r>
            <a:r>
              <a:rPr lang="en-US" dirty="0">
                <a:solidFill>
                  <a:srgbClr val="7E6413"/>
                </a:solidFill>
                <a:latin typeface="Franklin Gothic Demi Cond" panose="020B0706030402020204" pitchFamily="34" charset="0"/>
              </a:rPr>
              <a:t>Project-</a:t>
            </a:r>
            <a:r>
              <a:rPr lang="en-US" dirty="0" err="1">
                <a:solidFill>
                  <a:srgbClr val="7E6413"/>
                </a:solidFill>
                <a:latin typeface="Franklin Gothic Demi Cond" panose="020B0706030402020204" pitchFamily="34" charset="0"/>
              </a:rPr>
              <a:t>initiatie</a:t>
            </a:r>
            <a:r>
              <a:rPr lang="en-US" dirty="0">
                <a:solidFill>
                  <a:srgbClr val="7E6413"/>
                </a:solidFill>
                <a:latin typeface="Franklin Gothic Demi Cond" panose="020B0706030402020204" pitchFamily="34" charset="0"/>
              </a:rPr>
              <a:t>-</a:t>
            </a:r>
            <a:r>
              <a:rPr lang="en-US" dirty="0" err="1">
                <a:solidFill>
                  <a:srgbClr val="7E6413"/>
                </a:solidFill>
                <a:latin typeface="Franklin Gothic Demi Cond" panose="020B0706030402020204" pitchFamily="34" charset="0"/>
              </a:rPr>
              <a:t>Plannen</a:t>
            </a:r>
            <a:r>
              <a:rPr lang="en-US" dirty="0">
                <a:solidFill>
                  <a:srgbClr val="7E6413"/>
                </a:solidFill>
                <a:latin typeface="Franklin Gothic Demi Cond" panose="020B0706030402020204" pitchFamily="34" charset="0"/>
              </a:rPr>
              <a:t> </a:t>
            </a:r>
          </a:p>
          <a:p>
            <a:r>
              <a:rPr lang="en-US" dirty="0" err="1">
                <a:solidFill>
                  <a:srgbClr val="7E6413"/>
                </a:solidFill>
                <a:latin typeface="Franklin Gothic Demi Cond" panose="020B0706030402020204" pitchFamily="34" charset="0"/>
              </a:rPr>
              <a:t>binnen</a:t>
            </a:r>
            <a:r>
              <a:rPr lang="en-US" dirty="0">
                <a:solidFill>
                  <a:srgbClr val="7E6413"/>
                </a:solidFill>
                <a:latin typeface="Franklin Gothic Demi Cond" panose="020B0706030402020204" pitchFamily="34" charset="0"/>
              </a:rPr>
              <a:t> het </a:t>
            </a:r>
            <a:r>
              <a:rPr lang="en-US" dirty="0" err="1">
                <a:solidFill>
                  <a:srgbClr val="7E6413"/>
                </a:solidFill>
                <a:latin typeface="Franklin Gothic Demi Cond" panose="020B0706030402020204" pitchFamily="34" charset="0"/>
              </a:rPr>
              <a:t>Programma</a:t>
            </a:r>
            <a:r>
              <a:rPr lang="en-US" dirty="0">
                <a:solidFill>
                  <a:srgbClr val="7E6413"/>
                </a:solidFill>
                <a:latin typeface="Franklin Gothic Demi Cond" panose="020B0706030402020204" pitchFamily="34" charset="0"/>
              </a:rPr>
              <a:t> REV </a:t>
            </a:r>
            <a:r>
              <a:rPr lang="en-US" dirty="0" smtClean="0">
                <a:solidFill>
                  <a:srgbClr val="7E6413"/>
                </a:solidFill>
                <a:latin typeface="Franklin Gothic Demi Cond" panose="020B0706030402020204" pitchFamily="34" charset="0"/>
              </a:rPr>
              <a:t> </a:t>
            </a:r>
            <a:endParaRPr lang="en-US" dirty="0">
              <a:solidFill>
                <a:srgbClr val="7E6413"/>
              </a:solidFill>
              <a:latin typeface="Franklin Gothic Demi Cond" panose="020B0706030402020204" pitchFamily="34" charset="0"/>
            </a:endParaRPr>
          </a:p>
        </p:txBody>
      </p:sp>
      <p:grpSp>
        <p:nvGrpSpPr>
          <p:cNvPr id="67" name="Groep 66"/>
          <p:cNvGrpSpPr/>
          <p:nvPr/>
        </p:nvGrpSpPr>
        <p:grpSpPr>
          <a:xfrm rot="1098504">
            <a:off x="8805081" y="-127658"/>
            <a:ext cx="2969538" cy="3676477"/>
            <a:chOff x="6620369" y="117375"/>
            <a:chExt cx="2969538" cy="3676477"/>
          </a:xfrm>
        </p:grpSpPr>
        <p:sp>
          <p:nvSpPr>
            <p:cNvPr id="112" name="Rechthoek 111"/>
            <p:cNvSpPr/>
            <p:nvPr/>
          </p:nvSpPr>
          <p:spPr>
            <a:xfrm rot="21135477">
              <a:off x="6662178" y="117375"/>
              <a:ext cx="2927729" cy="367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4" name="Afbeelding 113"/>
            <p:cNvPicPr>
              <a:picLocks noChangeAspect="1"/>
            </p:cNvPicPr>
            <p:nvPr/>
          </p:nvPicPr>
          <p:blipFill>
            <a:blip r:embed="rId2"/>
            <a:stretch>
              <a:fillRect/>
            </a:stretch>
          </p:blipFill>
          <p:spPr>
            <a:xfrm rot="21104616">
              <a:off x="6620369" y="167798"/>
              <a:ext cx="2915322" cy="3549674"/>
            </a:xfrm>
            <a:prstGeom prst="rect">
              <a:avLst/>
            </a:prstGeom>
            <a:ln>
              <a:solidFill>
                <a:schemeClr val="accent5">
                  <a:lumMod val="20000"/>
                  <a:lumOff val="80000"/>
                </a:schemeClr>
              </a:solidFill>
            </a:ln>
          </p:spPr>
        </p:pic>
      </p:grpSp>
      <p:grpSp>
        <p:nvGrpSpPr>
          <p:cNvPr id="68" name="Groep 67"/>
          <p:cNvGrpSpPr/>
          <p:nvPr/>
        </p:nvGrpSpPr>
        <p:grpSpPr>
          <a:xfrm rot="744389">
            <a:off x="8390180" y="851101"/>
            <a:ext cx="3034522" cy="3696085"/>
            <a:chOff x="10507590" y="3654199"/>
            <a:chExt cx="3034522" cy="3696085"/>
          </a:xfrm>
        </p:grpSpPr>
        <p:sp>
          <p:nvSpPr>
            <p:cNvPr id="116" name="Rechthoek 115"/>
            <p:cNvSpPr/>
            <p:nvPr/>
          </p:nvSpPr>
          <p:spPr>
            <a:xfrm rot="21135477">
              <a:off x="10507590" y="3654199"/>
              <a:ext cx="2927729" cy="367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7" name="Afbeelding 116"/>
            <p:cNvPicPr>
              <a:picLocks noChangeAspect="1"/>
            </p:cNvPicPr>
            <p:nvPr/>
          </p:nvPicPr>
          <p:blipFill>
            <a:blip r:embed="rId3"/>
            <a:stretch>
              <a:fillRect/>
            </a:stretch>
          </p:blipFill>
          <p:spPr>
            <a:xfrm rot="21124786">
              <a:off x="10562189" y="3674117"/>
              <a:ext cx="2979923" cy="3676167"/>
            </a:xfrm>
            <a:prstGeom prst="rect">
              <a:avLst/>
            </a:prstGeom>
          </p:spPr>
        </p:pic>
      </p:grpSp>
      <p:grpSp>
        <p:nvGrpSpPr>
          <p:cNvPr id="119" name="Groep 118"/>
          <p:cNvGrpSpPr/>
          <p:nvPr/>
        </p:nvGrpSpPr>
        <p:grpSpPr>
          <a:xfrm rot="781416">
            <a:off x="8929753" y="2298892"/>
            <a:ext cx="3066061" cy="3686517"/>
            <a:chOff x="10343038" y="3074948"/>
            <a:chExt cx="3066061" cy="3686517"/>
          </a:xfrm>
        </p:grpSpPr>
        <p:sp>
          <p:nvSpPr>
            <p:cNvPr id="115" name="Rechthoek 114"/>
            <p:cNvSpPr/>
            <p:nvPr/>
          </p:nvSpPr>
          <p:spPr>
            <a:xfrm rot="507578">
              <a:off x="10463216" y="3084988"/>
              <a:ext cx="2927729" cy="367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8" name="Afbeelding 117"/>
            <p:cNvPicPr>
              <a:picLocks noChangeAspect="1"/>
            </p:cNvPicPr>
            <p:nvPr/>
          </p:nvPicPr>
          <p:blipFill>
            <a:blip r:embed="rId4"/>
            <a:stretch>
              <a:fillRect/>
            </a:stretch>
          </p:blipFill>
          <p:spPr>
            <a:xfrm rot="547079">
              <a:off x="10343038" y="3074948"/>
              <a:ext cx="3066061" cy="3578758"/>
            </a:xfrm>
            <a:prstGeom prst="rect">
              <a:avLst/>
            </a:prstGeom>
          </p:spPr>
        </p:pic>
      </p:grpSp>
      <p:grpSp>
        <p:nvGrpSpPr>
          <p:cNvPr id="120" name="Groep 119"/>
          <p:cNvGrpSpPr/>
          <p:nvPr/>
        </p:nvGrpSpPr>
        <p:grpSpPr>
          <a:xfrm>
            <a:off x="8982139" y="3272849"/>
            <a:ext cx="2985572" cy="3676477"/>
            <a:chOff x="4038760" y="3067735"/>
            <a:chExt cx="2985572" cy="3676477"/>
          </a:xfrm>
        </p:grpSpPr>
        <p:sp>
          <p:nvSpPr>
            <p:cNvPr id="121" name="Rechthoek 120"/>
            <p:cNvSpPr/>
            <p:nvPr/>
          </p:nvSpPr>
          <p:spPr>
            <a:xfrm rot="21135477">
              <a:off x="4096603" y="3067735"/>
              <a:ext cx="2927729" cy="367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2" name="Afbeelding 121"/>
            <p:cNvPicPr>
              <a:picLocks noChangeAspect="1"/>
            </p:cNvPicPr>
            <p:nvPr/>
          </p:nvPicPr>
          <p:blipFill>
            <a:blip r:embed="rId5"/>
            <a:stretch>
              <a:fillRect/>
            </a:stretch>
          </p:blipFill>
          <p:spPr>
            <a:xfrm rot="21119802">
              <a:off x="4038760" y="3073449"/>
              <a:ext cx="2979923" cy="3655142"/>
            </a:xfrm>
            <a:prstGeom prst="rect">
              <a:avLst/>
            </a:prstGeom>
            <a:ln>
              <a:noFill/>
            </a:ln>
          </p:spPr>
        </p:pic>
      </p:grpSp>
    </p:spTree>
    <p:extLst>
      <p:ext uri="{BB962C8B-B14F-4D97-AF65-F5344CB8AC3E}">
        <p14:creationId xmlns:p14="http://schemas.microsoft.com/office/powerpoint/2010/main" val="12579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additive="base">
                                        <p:cTn id="17" dur="500" fill="hold"/>
                                        <p:tgtEl>
                                          <p:spTgt spid="119"/>
                                        </p:tgtEl>
                                        <p:attrNameLst>
                                          <p:attrName>ppt_x</p:attrName>
                                        </p:attrNameLst>
                                      </p:cBhvr>
                                      <p:tavLst>
                                        <p:tav tm="0">
                                          <p:val>
                                            <p:strVal val="#ppt_x"/>
                                          </p:val>
                                        </p:tav>
                                        <p:tav tm="100000">
                                          <p:val>
                                            <p:strVal val="#ppt_x"/>
                                          </p:val>
                                        </p:tav>
                                      </p:tavLst>
                                    </p:anim>
                                    <p:anim calcmode="lin" valueType="num">
                                      <p:cBhvr additive="base">
                                        <p:cTn id="18" dur="500" fill="hold"/>
                                        <p:tgtEl>
                                          <p:spTgt spid="11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0"/>
                                        </p:tgtEl>
                                        <p:attrNameLst>
                                          <p:attrName>style.visibility</p:attrName>
                                        </p:attrNameLst>
                                      </p:cBhvr>
                                      <p:to>
                                        <p:strVal val="visible"/>
                                      </p:to>
                                    </p:set>
                                    <p:anim calcmode="lin" valueType="num">
                                      <p:cBhvr additive="base">
                                        <p:cTn id="22" dur="500" fill="hold"/>
                                        <p:tgtEl>
                                          <p:spTgt spid="120"/>
                                        </p:tgtEl>
                                        <p:attrNameLst>
                                          <p:attrName>ppt_x</p:attrName>
                                        </p:attrNameLst>
                                      </p:cBhvr>
                                      <p:tavLst>
                                        <p:tav tm="0">
                                          <p:val>
                                            <p:strVal val="#ppt_x"/>
                                          </p:val>
                                        </p:tav>
                                        <p:tav tm="100000">
                                          <p:val>
                                            <p:strVal val="#ppt_x"/>
                                          </p:val>
                                        </p:tav>
                                      </p:tavLst>
                                    </p:anim>
                                    <p:anim calcmode="lin" valueType="num">
                                      <p:cBhvr additive="base">
                                        <p:cTn id="23"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10A0A6AF-03C5-477E-939A-E28F7E7F05EA}" type="slidenum">
              <a:rPr lang="nl-NL" smtClean="0"/>
              <a:pPr/>
              <a:t>16</a:t>
            </a:fld>
            <a:endParaRPr lang="nl-NL" dirty="0"/>
          </a:p>
        </p:txBody>
      </p:sp>
      <p:sp>
        <p:nvSpPr>
          <p:cNvPr id="8" name="Tekstvak 7"/>
          <p:cNvSpPr txBox="1"/>
          <p:nvPr/>
        </p:nvSpPr>
        <p:spPr>
          <a:xfrm>
            <a:off x="6112476" y="2127462"/>
            <a:ext cx="5935173" cy="4154984"/>
          </a:xfrm>
          <a:prstGeom prst="rect">
            <a:avLst/>
          </a:prstGeom>
          <a:noFill/>
        </p:spPr>
        <p:txBody>
          <a:bodyPr wrap="square" rtlCol="0">
            <a:spAutoFit/>
          </a:bodyPr>
          <a:lstStyle/>
          <a:p>
            <a:pPr marL="285750" indent="-285750">
              <a:buFont typeface="Arial" panose="020B0604020202020204" pitchFamily="34" charset="0"/>
              <a:buChar char="•"/>
            </a:pPr>
            <a:r>
              <a:rPr lang="nl-NL" sz="2400" dirty="0"/>
              <a:t>Website met voortgang REV onder de Atlas </a:t>
            </a:r>
            <a:r>
              <a:rPr lang="nl-NL" sz="2400" dirty="0" smtClean="0"/>
              <a:t>Leefomgeving (werk in uitvoering)</a:t>
            </a:r>
          </a:p>
          <a:p>
            <a:r>
              <a:rPr lang="nl-NL" sz="2400" dirty="0" smtClean="0"/>
              <a:t>   </a:t>
            </a:r>
            <a:r>
              <a:rPr lang="nl-NL" sz="2400" dirty="0" smtClean="0">
                <a:hlinkClick r:id="rId3"/>
              </a:rPr>
              <a:t>www.RegisterExterneVeiligheid.nl</a:t>
            </a:r>
            <a:r>
              <a:rPr lang="nl-NL" sz="2400" dirty="0" smtClean="0"/>
              <a:t> </a:t>
            </a:r>
            <a:endParaRPr lang="nl-NL" sz="2400" dirty="0"/>
          </a:p>
          <a:p>
            <a:endParaRPr lang="nl-NL" sz="2400" dirty="0"/>
          </a:p>
          <a:p>
            <a:pPr marL="285750" indent="-285750">
              <a:buFont typeface="Arial" panose="020B0604020202020204" pitchFamily="34" charset="0"/>
              <a:buChar char="•"/>
            </a:pPr>
            <a:r>
              <a:rPr lang="nl-NL" sz="2400" dirty="0"/>
              <a:t>Nieuwsbrief en ‘</a:t>
            </a:r>
            <a:r>
              <a:rPr lang="nl-NL" sz="2400" dirty="0" err="1"/>
              <a:t>roadshow</a:t>
            </a:r>
            <a:r>
              <a:rPr lang="nl-NL" sz="2400" dirty="0"/>
              <a:t>’</a:t>
            </a:r>
          </a:p>
          <a:p>
            <a:endParaRPr lang="nl-NL" sz="2400" dirty="0"/>
          </a:p>
          <a:p>
            <a:pPr marL="285750" indent="-285750">
              <a:buFont typeface="Arial" panose="020B0604020202020204" pitchFamily="34" charset="0"/>
              <a:buChar char="•"/>
            </a:pPr>
            <a:r>
              <a:rPr lang="nl-NL" sz="2400" dirty="0"/>
              <a:t>Helpdesk via: </a:t>
            </a:r>
            <a:r>
              <a:rPr lang="nl-NL" sz="2400" dirty="0">
                <a:hlinkClick r:id="rId4"/>
              </a:rPr>
              <a:t>REV@minienw.nl</a:t>
            </a:r>
            <a:r>
              <a:rPr lang="nl-NL" sz="2400" dirty="0"/>
              <a:t> </a:t>
            </a:r>
          </a:p>
          <a:p>
            <a:endParaRPr lang="nl-NL" sz="2400" dirty="0"/>
          </a:p>
          <a:p>
            <a:pPr marL="285750" indent="-285750">
              <a:buFont typeface="Arial" panose="020B0604020202020204" pitchFamily="34" charset="0"/>
              <a:buChar char="•"/>
            </a:pPr>
            <a:r>
              <a:rPr lang="nl-NL" sz="2400" dirty="0"/>
              <a:t>Support van 2020-2025 door RWS/</a:t>
            </a:r>
            <a:r>
              <a:rPr lang="nl-NL" sz="2400" dirty="0" err="1"/>
              <a:t>Infomil</a:t>
            </a:r>
            <a:endParaRPr lang="nl-NL" sz="2400" dirty="0"/>
          </a:p>
        </p:txBody>
      </p:sp>
      <p:sp>
        <p:nvSpPr>
          <p:cNvPr id="9" name="Titel 1"/>
          <p:cNvSpPr>
            <a:spLocks noGrp="1"/>
          </p:cNvSpPr>
          <p:nvPr>
            <p:ph type="title"/>
          </p:nvPr>
        </p:nvSpPr>
        <p:spPr>
          <a:xfrm>
            <a:off x="6395625" y="993653"/>
            <a:ext cx="4255189" cy="492125"/>
          </a:xfrm>
        </p:spPr>
        <p:txBody>
          <a:bodyPr>
            <a:noAutofit/>
          </a:bodyPr>
          <a:lstStyle/>
          <a:p>
            <a:r>
              <a:rPr lang="nl-NL" sz="4000" b="1" dirty="0"/>
              <a:t>Info REV</a:t>
            </a:r>
          </a:p>
        </p:txBody>
      </p:sp>
      <p:sp>
        <p:nvSpPr>
          <p:cNvPr id="2" name="Rechthoek 1"/>
          <p:cNvSpPr/>
          <p:nvPr/>
        </p:nvSpPr>
        <p:spPr>
          <a:xfrm>
            <a:off x="3984771" y="5620624"/>
            <a:ext cx="1384183" cy="60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p:cNvSpPr txBox="1"/>
          <p:nvPr/>
        </p:nvSpPr>
        <p:spPr>
          <a:xfrm>
            <a:off x="3984771" y="5419207"/>
            <a:ext cx="1322798" cy="215444"/>
          </a:xfrm>
          <a:prstGeom prst="rect">
            <a:avLst/>
          </a:prstGeom>
          <a:noFill/>
        </p:spPr>
        <p:txBody>
          <a:bodyPr wrap="none" rtlCol="0">
            <a:spAutoFit/>
          </a:bodyPr>
          <a:lstStyle/>
          <a:p>
            <a:r>
              <a:rPr lang="nl-NL" sz="800" b="1" dirty="0" smtClean="0">
                <a:solidFill>
                  <a:schemeClr val="bg1"/>
                </a:solidFill>
              </a:rPr>
              <a:t>Aandachtsgebieden</a:t>
            </a:r>
            <a:endParaRPr lang="nl-NL" sz="1050" b="1" dirty="0">
              <a:solidFill>
                <a:schemeClr val="bg1"/>
              </a:solidFill>
            </a:endParaRPr>
          </a:p>
        </p:txBody>
      </p:sp>
      <p:sp>
        <p:nvSpPr>
          <p:cNvPr id="4" name="Rechthoek 3"/>
          <p:cNvSpPr/>
          <p:nvPr/>
        </p:nvSpPr>
        <p:spPr>
          <a:xfrm>
            <a:off x="4528375" y="6273285"/>
            <a:ext cx="829073" cy="230832"/>
          </a:xfrm>
          <a:prstGeom prst="rect">
            <a:avLst/>
          </a:prstGeom>
        </p:spPr>
        <p:txBody>
          <a:bodyPr wrap="none">
            <a:spAutoFit/>
          </a:bodyPr>
          <a:lstStyle/>
          <a:p>
            <a:r>
              <a:rPr lang="nl-NL" sz="900" b="1" dirty="0" smtClean="0">
                <a:solidFill>
                  <a:schemeClr val="bg1"/>
                </a:solidFill>
              </a:rPr>
              <a:t>Veiligheid</a:t>
            </a:r>
            <a:endParaRPr lang="nl-NL" dirty="0"/>
          </a:p>
        </p:txBody>
      </p:sp>
      <p:pic>
        <p:nvPicPr>
          <p:cNvPr id="5" name="Afbeelding 4"/>
          <p:cNvPicPr>
            <a:picLocks noChangeAspect="1"/>
          </p:cNvPicPr>
          <p:nvPr/>
        </p:nvPicPr>
        <p:blipFill>
          <a:blip r:embed="rId5"/>
          <a:stretch>
            <a:fillRect/>
          </a:stretch>
        </p:blipFill>
        <p:spPr>
          <a:xfrm>
            <a:off x="342190" y="-139900"/>
            <a:ext cx="4974088" cy="7082959"/>
          </a:xfrm>
          <a:prstGeom prst="rect">
            <a:avLst/>
          </a:prstGeom>
        </p:spPr>
      </p:pic>
    </p:spTree>
    <p:extLst>
      <p:ext uri="{BB962C8B-B14F-4D97-AF65-F5344CB8AC3E}">
        <p14:creationId xmlns:p14="http://schemas.microsoft.com/office/powerpoint/2010/main" val="2223640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419207" y="4689635"/>
            <a:ext cx="5005389" cy="948047"/>
          </a:xfrm>
        </p:spPr>
        <p:txBody>
          <a:bodyPr>
            <a:normAutofit/>
          </a:bodyPr>
          <a:lstStyle/>
          <a:p>
            <a:r>
              <a:rPr lang="nl-NL" dirty="0" smtClean="0"/>
              <a:t>Meedoen??</a:t>
            </a:r>
            <a:endParaRPr lang="nl-NL" dirty="0"/>
          </a:p>
        </p:txBody>
      </p:sp>
      <p:sp>
        <p:nvSpPr>
          <p:cNvPr id="6" name="Tijdelijke aanduiding voor dianummer 5"/>
          <p:cNvSpPr>
            <a:spLocks noGrp="1"/>
          </p:cNvSpPr>
          <p:nvPr>
            <p:ph type="sldNum" sz="quarter" idx="12"/>
          </p:nvPr>
        </p:nvSpPr>
        <p:spPr/>
        <p:txBody>
          <a:bodyPr/>
          <a:lstStyle/>
          <a:p>
            <a:fld id="{10A0A6AF-03C5-477E-939A-E28F7E7F05EA}" type="slidenum">
              <a:rPr lang="nl-NL" smtClean="0"/>
              <a:pPr/>
              <a:t>17</a:t>
            </a:fld>
            <a:endParaRPr lang="nl-NL" dirty="0"/>
          </a:p>
        </p:txBody>
      </p:sp>
      <p:pic>
        <p:nvPicPr>
          <p:cNvPr id="8" name="Tijdelijke aanduiding voor inhoud 7" descr="IMG_5605.JPG"/>
          <p:cNvPicPr>
            <a:picLocks noGrp="1" noChangeAspect="1"/>
          </p:cNvPicPr>
          <p:nvPr>
            <p:ph idx="1"/>
          </p:nvPr>
        </p:nvPicPr>
        <p:blipFill>
          <a:blip r:embed="rId2" cstate="print"/>
          <a:stretch>
            <a:fillRect/>
          </a:stretch>
        </p:blipFill>
        <p:spPr>
          <a:xfrm>
            <a:off x="4280761" y="1970382"/>
            <a:ext cx="3664635" cy="2472255"/>
          </a:xfrm>
          <a:prstGeom prst="rect">
            <a:avLst/>
          </a:prstGeom>
        </p:spPr>
      </p:pic>
      <p:sp>
        <p:nvSpPr>
          <p:cNvPr id="9" name="Titel 2"/>
          <p:cNvSpPr txBox="1">
            <a:spLocks/>
          </p:cNvSpPr>
          <p:nvPr/>
        </p:nvSpPr>
        <p:spPr>
          <a:xfrm>
            <a:off x="622808" y="417594"/>
            <a:ext cx="10923588" cy="94804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b="1" dirty="0"/>
              <a:t>Dank voor </a:t>
            </a:r>
            <a:r>
              <a:rPr lang="nl-NL" b="1" dirty="0" smtClean="0"/>
              <a:t>jullie </a:t>
            </a:r>
            <a:r>
              <a:rPr lang="nl-NL" b="1" dirty="0"/>
              <a:t>aandacht!</a:t>
            </a:r>
          </a:p>
        </p:txBody>
      </p:sp>
      <p:sp>
        <p:nvSpPr>
          <p:cNvPr id="10" name="Rechthoek 9"/>
          <p:cNvSpPr/>
          <p:nvPr/>
        </p:nvSpPr>
        <p:spPr>
          <a:xfrm>
            <a:off x="6419207" y="5672107"/>
            <a:ext cx="4486656" cy="954107"/>
          </a:xfrm>
          <a:prstGeom prst="rect">
            <a:avLst/>
          </a:prstGeom>
        </p:spPr>
        <p:txBody>
          <a:bodyPr wrap="square">
            <a:spAutoFit/>
          </a:bodyPr>
          <a:lstStyle/>
          <a:p>
            <a:r>
              <a:rPr lang="nl-NL" sz="2800" b="1" dirty="0" smtClean="0">
                <a:hlinkClick r:id="rId3"/>
              </a:rPr>
              <a:t>REV@RWS.nl</a:t>
            </a:r>
            <a:r>
              <a:rPr lang="nl-NL" sz="2800" b="1" dirty="0" smtClean="0"/>
              <a:t> </a:t>
            </a:r>
            <a:endParaRPr lang="nl-NL" sz="2800" b="1" dirty="0"/>
          </a:p>
          <a:p>
            <a:endParaRPr lang="nl-NL" sz="2800" dirty="0" smtClean="0"/>
          </a:p>
        </p:txBody>
      </p:sp>
      <p:pic>
        <p:nvPicPr>
          <p:cNvPr id="7" name="Tijdelijke aanduiding voor inhou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88" y="1970382"/>
            <a:ext cx="3664635" cy="2479736"/>
          </a:xfrm>
          <a:prstGeom prst="rect">
            <a:avLst/>
          </a:prstGeom>
        </p:spPr>
      </p:pic>
      <p:pic>
        <p:nvPicPr>
          <p:cNvPr id="11" name="Afbeelding 10"/>
          <p:cNvPicPr>
            <a:picLocks noChangeAspect="1"/>
          </p:cNvPicPr>
          <p:nvPr/>
        </p:nvPicPr>
        <p:blipFill rotWithShape="1">
          <a:blip r:embed="rId5">
            <a:extLst>
              <a:ext uri="{28A0092B-C50C-407E-A947-70E740481C1C}">
                <a14:useLocalDpi xmlns:a14="http://schemas.microsoft.com/office/drawing/2010/main" val="0"/>
              </a:ext>
            </a:extLst>
          </a:blip>
          <a:srcRect l="5311" t="10649" r="4353" b="4843"/>
          <a:stretch/>
        </p:blipFill>
        <p:spPr>
          <a:xfrm>
            <a:off x="8298334" y="1970382"/>
            <a:ext cx="3664634" cy="2464157"/>
          </a:xfrm>
          <a:prstGeom prst="rect">
            <a:avLst/>
          </a:prstGeom>
        </p:spPr>
      </p:pic>
    </p:spTree>
    <p:extLst>
      <p:ext uri="{BB962C8B-B14F-4D97-AF65-F5344CB8AC3E}">
        <p14:creationId xmlns:p14="http://schemas.microsoft.com/office/powerpoint/2010/main" val="3571929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ep 51"/>
          <p:cNvGrpSpPr/>
          <p:nvPr/>
        </p:nvGrpSpPr>
        <p:grpSpPr>
          <a:xfrm>
            <a:off x="628330" y="1984038"/>
            <a:ext cx="8557615" cy="4366883"/>
            <a:chOff x="628330" y="1984038"/>
            <a:chExt cx="8557615" cy="4366883"/>
          </a:xfrm>
        </p:grpSpPr>
        <p:sp>
          <p:nvSpPr>
            <p:cNvPr id="48" name="Rechthoek 47"/>
            <p:cNvSpPr/>
            <p:nvPr/>
          </p:nvSpPr>
          <p:spPr>
            <a:xfrm>
              <a:off x="635000" y="3453105"/>
              <a:ext cx="8550945" cy="14287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800" dirty="0" smtClean="0"/>
                <a:t>Interactie en </a:t>
              </a:r>
              <a:r>
                <a:rPr lang="nl-NL" sz="2800" dirty="0" err="1" smtClean="0"/>
                <a:t>servicelaag</a:t>
              </a:r>
              <a:endParaRPr lang="nl-NL" sz="2800" dirty="0"/>
            </a:p>
          </p:txBody>
        </p:sp>
        <p:sp>
          <p:nvSpPr>
            <p:cNvPr id="49" name="Rechthoek 48"/>
            <p:cNvSpPr/>
            <p:nvPr/>
          </p:nvSpPr>
          <p:spPr>
            <a:xfrm>
              <a:off x="628330" y="4922171"/>
              <a:ext cx="8557615" cy="14287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800" dirty="0" err="1" smtClean="0">
                  <a:solidFill>
                    <a:schemeClr val="bg2">
                      <a:lumMod val="10000"/>
                    </a:schemeClr>
                  </a:solidFill>
                </a:rPr>
                <a:t>Datalaag</a:t>
              </a:r>
              <a:endParaRPr lang="nl-NL" sz="2800" dirty="0">
                <a:solidFill>
                  <a:schemeClr val="bg2">
                    <a:lumMod val="10000"/>
                  </a:schemeClr>
                </a:solidFill>
              </a:endParaRPr>
            </a:p>
          </p:txBody>
        </p:sp>
        <p:sp>
          <p:nvSpPr>
            <p:cNvPr id="50" name="Rechthoek 49"/>
            <p:cNvSpPr/>
            <p:nvPr/>
          </p:nvSpPr>
          <p:spPr>
            <a:xfrm>
              <a:off x="635000" y="1984038"/>
              <a:ext cx="8550945" cy="14287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800" dirty="0" smtClean="0"/>
                <a:t>Informatie- en </a:t>
              </a:r>
              <a:r>
                <a:rPr lang="nl-NL" sz="2800" dirty="0" err="1" smtClean="0"/>
                <a:t>proceslaag</a:t>
              </a:r>
              <a:endParaRPr lang="nl-NL" sz="2800" dirty="0"/>
            </a:p>
          </p:txBody>
        </p:sp>
      </p:grpSp>
      <p:sp>
        <p:nvSpPr>
          <p:cNvPr id="3" name="Titel 2"/>
          <p:cNvSpPr>
            <a:spLocks noGrp="1"/>
          </p:cNvSpPr>
          <p:nvPr>
            <p:ph type="title"/>
          </p:nvPr>
        </p:nvSpPr>
        <p:spPr>
          <a:xfrm>
            <a:off x="628330" y="535078"/>
            <a:ext cx="11660697" cy="948047"/>
          </a:xfrm>
        </p:spPr>
        <p:txBody>
          <a:bodyPr>
            <a:noAutofit/>
          </a:bodyPr>
          <a:lstStyle/>
          <a:p>
            <a:r>
              <a:rPr lang="nl-NL" sz="3300" dirty="0" smtClean="0"/>
              <a:t>Common </a:t>
            </a:r>
            <a:r>
              <a:rPr lang="nl-NL" sz="3300" dirty="0" err="1" smtClean="0"/>
              <a:t>Ground</a:t>
            </a:r>
            <a:r>
              <a:rPr lang="nl-NL" sz="3300" dirty="0" smtClean="0"/>
              <a:t>:  visie 2030</a:t>
            </a:r>
            <a:endParaRPr lang="nl-NL" sz="3300" dirty="0"/>
          </a:p>
        </p:txBody>
      </p:sp>
      <p:pic>
        <p:nvPicPr>
          <p:cNvPr id="32" name="Tijdelijke aanduiding voor inhoud 4">
            <a:hlinkClick r:id="rId2"/>
          </p:cNvPr>
          <p:cNvPicPr>
            <a:picLocks noGrp="1" noChangeAspect="1"/>
          </p:cNvPicPr>
          <p:nvPr>
            <p:ph idx="1"/>
          </p:nvPr>
        </p:nvPicPr>
        <p:blipFill rotWithShape="1">
          <a:blip r:embed="rId3"/>
          <a:srcRect l="17238" t="14425" r="17880" b="16320"/>
          <a:stretch/>
        </p:blipFill>
        <p:spPr>
          <a:xfrm>
            <a:off x="6458678" y="2356136"/>
            <a:ext cx="5463540" cy="3280410"/>
          </a:xfrm>
          <a:prstGeom prst="rect">
            <a:avLst/>
          </a:prstGeom>
        </p:spPr>
      </p:pic>
    </p:spTree>
    <p:extLst>
      <p:ext uri="{BB962C8B-B14F-4D97-AF65-F5344CB8AC3E}">
        <p14:creationId xmlns:p14="http://schemas.microsoft.com/office/powerpoint/2010/main" val="13087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ep 50"/>
          <p:cNvGrpSpPr/>
          <p:nvPr/>
        </p:nvGrpSpPr>
        <p:grpSpPr>
          <a:xfrm>
            <a:off x="635000" y="1971675"/>
            <a:ext cx="11421911" cy="4365005"/>
            <a:chOff x="635000" y="1971675"/>
            <a:chExt cx="11421911" cy="4365005"/>
          </a:xfrm>
        </p:grpSpPr>
        <p:sp>
          <p:nvSpPr>
            <p:cNvPr id="7" name="Rechthoek 6"/>
            <p:cNvSpPr/>
            <p:nvPr/>
          </p:nvSpPr>
          <p:spPr>
            <a:xfrm>
              <a:off x="635000" y="1971675"/>
              <a:ext cx="8550945" cy="14287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dirty="0"/>
            </a:p>
          </p:txBody>
        </p:sp>
        <p:sp>
          <p:nvSpPr>
            <p:cNvPr id="9" name="Rechthoek 8"/>
            <p:cNvSpPr/>
            <p:nvPr/>
          </p:nvSpPr>
          <p:spPr>
            <a:xfrm>
              <a:off x="635000" y="4907930"/>
              <a:ext cx="11421911" cy="14287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chemeClr val="bg2">
                      <a:lumMod val="10000"/>
                    </a:schemeClr>
                  </a:solidFill>
                </a:rPr>
                <a:t>Data (bij de bron)</a:t>
              </a:r>
              <a:endParaRPr lang="nl-NL" sz="2800" dirty="0">
                <a:solidFill>
                  <a:schemeClr val="bg2">
                    <a:lumMod val="10000"/>
                  </a:schemeClr>
                </a:solidFill>
              </a:endParaRPr>
            </a:p>
          </p:txBody>
        </p:sp>
        <p:sp>
          <p:nvSpPr>
            <p:cNvPr id="8" name="Rechthoek 7"/>
            <p:cNvSpPr/>
            <p:nvPr/>
          </p:nvSpPr>
          <p:spPr>
            <a:xfrm>
              <a:off x="635000" y="3439802"/>
              <a:ext cx="8550945" cy="14287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smtClean="0">
                  <a:hlinkClick r:id="" action="ppaction://noaction"/>
                </a:rPr>
                <a:t>DSO	-LV</a:t>
              </a:r>
              <a:r>
                <a:rPr lang="nl-NL" sz="3200" dirty="0" smtClean="0"/>
                <a:t>	</a:t>
              </a:r>
              <a:r>
                <a:rPr lang="nl-NL" sz="3600" dirty="0" smtClean="0">
                  <a:solidFill>
                    <a:schemeClr val="bg2">
                      <a:lumMod val="10000"/>
                    </a:schemeClr>
                  </a:solidFill>
                </a:rPr>
                <a:t> </a:t>
              </a:r>
              <a:r>
                <a:rPr lang="nl-NL" sz="3600" dirty="0" smtClean="0"/>
                <a:t>	</a:t>
              </a:r>
              <a:endParaRPr lang="nl-NL" sz="3600" dirty="0"/>
            </a:p>
          </p:txBody>
        </p:sp>
      </p:grpSp>
      <p:sp>
        <p:nvSpPr>
          <p:cNvPr id="3" name="Titel 2"/>
          <p:cNvSpPr>
            <a:spLocks noGrp="1"/>
          </p:cNvSpPr>
          <p:nvPr>
            <p:ph type="title"/>
          </p:nvPr>
        </p:nvSpPr>
        <p:spPr>
          <a:xfrm>
            <a:off x="628330" y="535078"/>
            <a:ext cx="11660697" cy="948047"/>
          </a:xfrm>
        </p:spPr>
        <p:txBody>
          <a:bodyPr>
            <a:noAutofit/>
          </a:bodyPr>
          <a:lstStyle/>
          <a:p>
            <a:r>
              <a:rPr lang="nl-NL" sz="3300" dirty="0" smtClean="0"/>
              <a:t>Belangrijk: Onderscheid data </a:t>
            </a:r>
            <a:r>
              <a:rPr lang="nl-NL" sz="3300" dirty="0" smtClean="0"/>
              <a:t>en informatieproducten</a:t>
            </a:r>
            <a:endParaRPr lang="nl-NL" sz="3300" dirty="0"/>
          </a:p>
        </p:txBody>
      </p:sp>
      <p:sp>
        <p:nvSpPr>
          <p:cNvPr id="10" name="Rechthoek 9"/>
          <p:cNvSpPr/>
          <p:nvPr/>
        </p:nvSpPr>
        <p:spPr>
          <a:xfrm rot="21084912">
            <a:off x="641927" y="2554191"/>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t>Informatieproducten</a:t>
            </a:r>
            <a:endParaRPr lang="nl-NL" sz="2800" dirty="0"/>
          </a:p>
        </p:txBody>
      </p:sp>
      <p:sp>
        <p:nvSpPr>
          <p:cNvPr id="11" name="Rechthoek 10"/>
          <p:cNvSpPr/>
          <p:nvPr/>
        </p:nvSpPr>
        <p:spPr>
          <a:xfrm>
            <a:off x="4187825" y="2628964"/>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i="1" dirty="0" smtClean="0"/>
              <a:t>Informatieproducten</a:t>
            </a:r>
            <a:endParaRPr lang="nl-NL" sz="2800" i="1" dirty="0"/>
          </a:p>
        </p:txBody>
      </p:sp>
      <p:sp>
        <p:nvSpPr>
          <p:cNvPr id="12" name="Rechthoek 11"/>
          <p:cNvSpPr/>
          <p:nvPr/>
        </p:nvSpPr>
        <p:spPr>
          <a:xfrm rot="222102">
            <a:off x="5475927" y="2179980"/>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Informatieproducten</a:t>
            </a:r>
            <a:endParaRPr lang="nl-NL" sz="2000" dirty="0"/>
          </a:p>
        </p:txBody>
      </p:sp>
      <p:sp>
        <p:nvSpPr>
          <p:cNvPr id="13" name="Rechthoek 12"/>
          <p:cNvSpPr/>
          <p:nvPr/>
        </p:nvSpPr>
        <p:spPr>
          <a:xfrm rot="21236517">
            <a:off x="806471" y="5151041"/>
            <a:ext cx="2177717"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chemeClr val="bg2">
                    <a:lumMod val="10000"/>
                  </a:schemeClr>
                </a:solidFill>
              </a:rPr>
              <a:t>Data</a:t>
            </a:r>
            <a:endParaRPr lang="nl-NL" sz="2800" dirty="0">
              <a:solidFill>
                <a:schemeClr val="bg2">
                  <a:lumMod val="10000"/>
                </a:schemeClr>
              </a:solidFill>
            </a:endParaRPr>
          </a:p>
        </p:txBody>
      </p:sp>
      <p:sp>
        <p:nvSpPr>
          <p:cNvPr id="14" name="Rechthoek 13"/>
          <p:cNvSpPr/>
          <p:nvPr/>
        </p:nvSpPr>
        <p:spPr>
          <a:xfrm rot="21236517">
            <a:off x="2850123" y="5029691"/>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i="1" dirty="0" smtClean="0">
                <a:solidFill>
                  <a:schemeClr val="bg2">
                    <a:lumMod val="10000"/>
                  </a:schemeClr>
                </a:solidFill>
              </a:rPr>
              <a:t>Data</a:t>
            </a:r>
            <a:endParaRPr lang="nl-NL" sz="2800" i="1" dirty="0">
              <a:solidFill>
                <a:schemeClr val="bg2">
                  <a:lumMod val="10000"/>
                </a:schemeClr>
              </a:solidFill>
            </a:endParaRPr>
          </a:p>
        </p:txBody>
      </p:sp>
      <p:sp>
        <p:nvSpPr>
          <p:cNvPr id="15" name="Rechthoek 14"/>
          <p:cNvSpPr/>
          <p:nvPr/>
        </p:nvSpPr>
        <p:spPr>
          <a:xfrm rot="308335">
            <a:off x="2082540" y="5772902"/>
            <a:ext cx="3411658"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i="1" dirty="0" smtClean="0">
                <a:solidFill>
                  <a:schemeClr val="bg2">
                    <a:lumMod val="10000"/>
                  </a:schemeClr>
                </a:solidFill>
              </a:rPr>
              <a:t>Basisregistraties</a:t>
            </a:r>
            <a:endParaRPr lang="nl-NL" sz="2000" i="1" dirty="0">
              <a:solidFill>
                <a:schemeClr val="bg2">
                  <a:lumMod val="10000"/>
                </a:schemeClr>
              </a:solidFill>
            </a:endParaRPr>
          </a:p>
        </p:txBody>
      </p:sp>
      <p:sp>
        <p:nvSpPr>
          <p:cNvPr id="27" name="Rechthoek 26"/>
          <p:cNvSpPr/>
          <p:nvPr/>
        </p:nvSpPr>
        <p:spPr>
          <a:xfrm rot="21260638">
            <a:off x="10229042" y="5500037"/>
            <a:ext cx="2177717"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dirty="0" smtClean="0">
                <a:solidFill>
                  <a:schemeClr val="bg2">
                    <a:lumMod val="10000"/>
                  </a:schemeClr>
                </a:solidFill>
              </a:rPr>
              <a:t>Data</a:t>
            </a:r>
            <a:endParaRPr lang="nl-NL" sz="3200" i="1" dirty="0">
              <a:solidFill>
                <a:schemeClr val="bg2">
                  <a:lumMod val="10000"/>
                </a:schemeClr>
              </a:solidFill>
            </a:endParaRPr>
          </a:p>
        </p:txBody>
      </p:sp>
      <p:sp>
        <p:nvSpPr>
          <p:cNvPr id="47" name="Tekstvak 46"/>
          <p:cNvSpPr txBox="1"/>
          <p:nvPr/>
        </p:nvSpPr>
        <p:spPr>
          <a:xfrm>
            <a:off x="6379026" y="3908663"/>
            <a:ext cx="1965950" cy="1940957"/>
          </a:xfrm>
          <a:prstGeom prst="roundRect">
            <a:avLst/>
          </a:prstGeom>
          <a:solidFill>
            <a:srgbClr val="2C85BB">
              <a:alpha val="30196"/>
            </a:srgbClr>
          </a:solidFill>
        </p:spPr>
        <p:txBody>
          <a:bodyPr wrap="square" rtlCol="0" anchor="ctr">
            <a:spAutoFit/>
          </a:bodyPr>
          <a:lstStyle/>
          <a:p>
            <a:pPr algn="ctr"/>
            <a:endParaRPr lang="nl-NL" sz="3600" b="1" dirty="0" smtClean="0"/>
          </a:p>
          <a:p>
            <a:pPr algn="ctr"/>
            <a:r>
              <a:rPr lang="nl-NL" sz="3600" b="1" dirty="0" smtClean="0"/>
              <a:t>REV</a:t>
            </a:r>
          </a:p>
          <a:p>
            <a:pPr algn="ctr"/>
            <a:endParaRPr lang="nl-NL" sz="3600" b="1" dirty="0"/>
          </a:p>
        </p:txBody>
      </p:sp>
      <p:sp>
        <p:nvSpPr>
          <p:cNvPr id="16" name="Rechthoek 15"/>
          <p:cNvSpPr/>
          <p:nvPr/>
        </p:nvSpPr>
        <p:spPr>
          <a:xfrm rot="523422">
            <a:off x="7155058" y="5796073"/>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i="1" dirty="0" smtClean="0">
                <a:solidFill>
                  <a:schemeClr val="bg2">
                    <a:lumMod val="10000"/>
                  </a:schemeClr>
                </a:solidFill>
              </a:rPr>
              <a:t>Data</a:t>
            </a:r>
            <a:endParaRPr lang="nl-NL" sz="2000" i="1" dirty="0">
              <a:solidFill>
                <a:schemeClr val="bg2">
                  <a:lumMod val="10000"/>
                </a:schemeClr>
              </a:solidFill>
            </a:endParaRPr>
          </a:p>
        </p:txBody>
      </p:sp>
      <p:grpSp>
        <p:nvGrpSpPr>
          <p:cNvPr id="53" name="Groep 52"/>
          <p:cNvGrpSpPr/>
          <p:nvPr/>
        </p:nvGrpSpPr>
        <p:grpSpPr>
          <a:xfrm>
            <a:off x="9252006" y="3439802"/>
            <a:ext cx="2804905" cy="1843864"/>
            <a:chOff x="9252006" y="3439802"/>
            <a:chExt cx="2804905" cy="1843864"/>
          </a:xfrm>
        </p:grpSpPr>
        <p:sp>
          <p:nvSpPr>
            <p:cNvPr id="25" name="Rechthoek 24"/>
            <p:cNvSpPr/>
            <p:nvPr/>
          </p:nvSpPr>
          <p:spPr>
            <a:xfrm>
              <a:off x="10172411" y="3439802"/>
              <a:ext cx="1884500" cy="14287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600" dirty="0" smtClean="0"/>
                <a:t>ISOR</a:t>
              </a:r>
              <a:endParaRPr lang="nl-NL" sz="3600" dirty="0"/>
            </a:p>
          </p:txBody>
        </p:sp>
        <p:sp>
          <p:nvSpPr>
            <p:cNvPr id="34" name="Tekstvak 33"/>
            <p:cNvSpPr txBox="1"/>
            <p:nvPr/>
          </p:nvSpPr>
          <p:spPr>
            <a:xfrm>
              <a:off x="9252006" y="4914334"/>
              <a:ext cx="1332174" cy="369332"/>
            </a:xfrm>
            <a:prstGeom prst="rect">
              <a:avLst/>
            </a:prstGeom>
            <a:noFill/>
          </p:spPr>
          <p:txBody>
            <a:bodyPr wrap="square" rtlCol="0">
              <a:spAutoFit/>
            </a:bodyPr>
            <a:lstStyle/>
            <a:p>
              <a:r>
                <a:rPr lang="nl-NL" dirty="0" smtClean="0">
                  <a:solidFill>
                    <a:schemeClr val="bg2">
                      <a:lumMod val="25000"/>
                    </a:schemeClr>
                  </a:solidFill>
                </a:rPr>
                <a:t>RRGS</a:t>
              </a:r>
              <a:endParaRPr lang="nl-NL" dirty="0">
                <a:solidFill>
                  <a:schemeClr val="bg2">
                    <a:lumMod val="25000"/>
                  </a:schemeClr>
                </a:solidFill>
              </a:endParaRPr>
            </a:p>
          </p:txBody>
        </p:sp>
      </p:grpSp>
    </p:spTree>
    <p:extLst>
      <p:ext uri="{BB962C8B-B14F-4D97-AF65-F5344CB8AC3E}">
        <p14:creationId xmlns:p14="http://schemas.microsoft.com/office/powerpoint/2010/main" val="281860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ep 50"/>
          <p:cNvGrpSpPr/>
          <p:nvPr/>
        </p:nvGrpSpPr>
        <p:grpSpPr>
          <a:xfrm>
            <a:off x="635000" y="1971675"/>
            <a:ext cx="11421911" cy="4365005"/>
            <a:chOff x="635000" y="1971675"/>
            <a:chExt cx="11421911" cy="4365005"/>
          </a:xfrm>
        </p:grpSpPr>
        <p:sp>
          <p:nvSpPr>
            <p:cNvPr id="7" name="Rechthoek 6"/>
            <p:cNvSpPr/>
            <p:nvPr/>
          </p:nvSpPr>
          <p:spPr>
            <a:xfrm>
              <a:off x="635000" y="1971675"/>
              <a:ext cx="8550945" cy="14287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dirty="0"/>
            </a:p>
          </p:txBody>
        </p:sp>
        <p:sp>
          <p:nvSpPr>
            <p:cNvPr id="9" name="Rechthoek 8"/>
            <p:cNvSpPr/>
            <p:nvPr/>
          </p:nvSpPr>
          <p:spPr>
            <a:xfrm>
              <a:off x="635000" y="4907930"/>
              <a:ext cx="11421911" cy="14287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chemeClr val="bg2">
                      <a:lumMod val="10000"/>
                    </a:schemeClr>
                  </a:solidFill>
                </a:rPr>
                <a:t>Data (bij de bron)</a:t>
              </a:r>
              <a:endParaRPr lang="nl-NL" sz="2800" dirty="0">
                <a:solidFill>
                  <a:schemeClr val="bg2">
                    <a:lumMod val="10000"/>
                  </a:schemeClr>
                </a:solidFill>
              </a:endParaRPr>
            </a:p>
          </p:txBody>
        </p:sp>
        <p:sp>
          <p:nvSpPr>
            <p:cNvPr id="8" name="Rechthoek 7"/>
            <p:cNvSpPr/>
            <p:nvPr/>
          </p:nvSpPr>
          <p:spPr>
            <a:xfrm>
              <a:off x="635000" y="3439802"/>
              <a:ext cx="8550945" cy="14287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smtClean="0">
                  <a:hlinkClick r:id="" action="ppaction://noaction"/>
                </a:rPr>
                <a:t>DSO	-LV</a:t>
              </a:r>
              <a:r>
                <a:rPr lang="nl-NL" sz="3200" dirty="0" smtClean="0"/>
                <a:t>	</a:t>
              </a:r>
              <a:r>
                <a:rPr lang="nl-NL" sz="3600" dirty="0" smtClean="0">
                  <a:solidFill>
                    <a:schemeClr val="bg2">
                      <a:lumMod val="10000"/>
                    </a:schemeClr>
                  </a:solidFill>
                </a:rPr>
                <a:t> </a:t>
              </a:r>
              <a:r>
                <a:rPr lang="nl-NL" sz="3600" dirty="0" smtClean="0"/>
                <a:t>	</a:t>
              </a:r>
              <a:endParaRPr lang="nl-NL" sz="3600" dirty="0"/>
            </a:p>
          </p:txBody>
        </p:sp>
      </p:grpSp>
      <p:sp>
        <p:nvSpPr>
          <p:cNvPr id="3" name="Titel 2"/>
          <p:cNvSpPr>
            <a:spLocks noGrp="1"/>
          </p:cNvSpPr>
          <p:nvPr>
            <p:ph type="title"/>
          </p:nvPr>
        </p:nvSpPr>
        <p:spPr>
          <a:xfrm>
            <a:off x="628330" y="535078"/>
            <a:ext cx="11660697" cy="948047"/>
          </a:xfrm>
        </p:spPr>
        <p:txBody>
          <a:bodyPr>
            <a:noAutofit/>
          </a:bodyPr>
          <a:lstStyle/>
          <a:p>
            <a:r>
              <a:rPr lang="nl-NL" sz="3300" dirty="0" smtClean="0"/>
              <a:t>Belangrijk: Onderscheid </a:t>
            </a:r>
            <a:r>
              <a:rPr lang="nl-NL" sz="3300" dirty="0" smtClean="0"/>
              <a:t>data en informatieproducten</a:t>
            </a:r>
            <a:endParaRPr lang="nl-NL" sz="3300" dirty="0"/>
          </a:p>
        </p:txBody>
      </p:sp>
      <p:sp>
        <p:nvSpPr>
          <p:cNvPr id="10" name="Rechthoek 9"/>
          <p:cNvSpPr/>
          <p:nvPr/>
        </p:nvSpPr>
        <p:spPr>
          <a:xfrm rot="21084912">
            <a:off x="641927" y="2554191"/>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t>Informatieproducten</a:t>
            </a:r>
            <a:endParaRPr lang="nl-NL" sz="2800" dirty="0"/>
          </a:p>
        </p:txBody>
      </p:sp>
      <p:sp>
        <p:nvSpPr>
          <p:cNvPr id="11" name="Rechthoek 10"/>
          <p:cNvSpPr/>
          <p:nvPr/>
        </p:nvSpPr>
        <p:spPr>
          <a:xfrm>
            <a:off x="4027805" y="2628964"/>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i="1" dirty="0" smtClean="0"/>
              <a:t>Informatieproducten</a:t>
            </a:r>
            <a:endParaRPr lang="nl-NL" sz="2800" i="1" dirty="0"/>
          </a:p>
        </p:txBody>
      </p:sp>
      <p:sp>
        <p:nvSpPr>
          <p:cNvPr id="12" name="Rechthoek 11"/>
          <p:cNvSpPr/>
          <p:nvPr/>
        </p:nvSpPr>
        <p:spPr>
          <a:xfrm rot="222102">
            <a:off x="5475927" y="2179980"/>
            <a:ext cx="44037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Informatieproducten</a:t>
            </a:r>
            <a:endParaRPr lang="nl-NL" sz="2000" dirty="0"/>
          </a:p>
        </p:txBody>
      </p:sp>
      <p:sp>
        <p:nvSpPr>
          <p:cNvPr id="13" name="Rechthoek 12"/>
          <p:cNvSpPr/>
          <p:nvPr/>
        </p:nvSpPr>
        <p:spPr>
          <a:xfrm rot="21236517">
            <a:off x="806471" y="5151041"/>
            <a:ext cx="2177717"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chemeClr val="bg2">
                    <a:lumMod val="10000"/>
                  </a:schemeClr>
                </a:solidFill>
              </a:rPr>
              <a:t>Data</a:t>
            </a:r>
            <a:endParaRPr lang="nl-NL" sz="2800" dirty="0">
              <a:solidFill>
                <a:schemeClr val="bg2">
                  <a:lumMod val="10000"/>
                </a:schemeClr>
              </a:solidFill>
            </a:endParaRPr>
          </a:p>
        </p:txBody>
      </p:sp>
      <p:sp>
        <p:nvSpPr>
          <p:cNvPr id="14" name="Rechthoek 13"/>
          <p:cNvSpPr/>
          <p:nvPr/>
        </p:nvSpPr>
        <p:spPr>
          <a:xfrm rot="21236517">
            <a:off x="2850123" y="5029691"/>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i="1" dirty="0" smtClean="0">
                <a:solidFill>
                  <a:schemeClr val="bg2">
                    <a:lumMod val="10000"/>
                  </a:schemeClr>
                </a:solidFill>
              </a:rPr>
              <a:t>Data</a:t>
            </a:r>
            <a:endParaRPr lang="nl-NL" sz="2800" i="1" dirty="0">
              <a:solidFill>
                <a:schemeClr val="bg2">
                  <a:lumMod val="10000"/>
                </a:schemeClr>
              </a:solidFill>
            </a:endParaRPr>
          </a:p>
        </p:txBody>
      </p:sp>
      <p:sp>
        <p:nvSpPr>
          <p:cNvPr id="15" name="Rechthoek 14"/>
          <p:cNvSpPr/>
          <p:nvPr/>
        </p:nvSpPr>
        <p:spPr>
          <a:xfrm rot="308335">
            <a:off x="2082540" y="5772902"/>
            <a:ext cx="3411658"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i="1" dirty="0" smtClean="0">
                <a:solidFill>
                  <a:schemeClr val="bg2">
                    <a:lumMod val="10000"/>
                  </a:schemeClr>
                </a:solidFill>
              </a:rPr>
              <a:t>Basisregistraties</a:t>
            </a:r>
            <a:endParaRPr lang="nl-NL" sz="2000" i="1" dirty="0">
              <a:solidFill>
                <a:schemeClr val="bg2">
                  <a:lumMod val="10000"/>
                </a:schemeClr>
              </a:solidFill>
            </a:endParaRPr>
          </a:p>
        </p:txBody>
      </p:sp>
      <p:sp>
        <p:nvSpPr>
          <p:cNvPr id="27" name="Rechthoek 26"/>
          <p:cNvSpPr/>
          <p:nvPr/>
        </p:nvSpPr>
        <p:spPr>
          <a:xfrm rot="21260638">
            <a:off x="10229042" y="5500037"/>
            <a:ext cx="2177717" cy="4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dirty="0" smtClean="0">
                <a:solidFill>
                  <a:schemeClr val="bg2">
                    <a:lumMod val="10000"/>
                  </a:schemeClr>
                </a:solidFill>
              </a:rPr>
              <a:t>Data</a:t>
            </a:r>
            <a:endParaRPr lang="nl-NL" sz="3200" i="1" dirty="0">
              <a:solidFill>
                <a:schemeClr val="bg2">
                  <a:lumMod val="10000"/>
                </a:schemeClr>
              </a:solidFill>
            </a:endParaRPr>
          </a:p>
        </p:txBody>
      </p:sp>
      <p:sp>
        <p:nvSpPr>
          <p:cNvPr id="47" name="Tekstvak 46"/>
          <p:cNvSpPr txBox="1"/>
          <p:nvPr/>
        </p:nvSpPr>
        <p:spPr>
          <a:xfrm>
            <a:off x="6379026" y="3908663"/>
            <a:ext cx="1965950" cy="1940957"/>
          </a:xfrm>
          <a:prstGeom prst="roundRect">
            <a:avLst/>
          </a:prstGeom>
          <a:solidFill>
            <a:srgbClr val="2C85BB">
              <a:alpha val="30196"/>
            </a:srgbClr>
          </a:solidFill>
        </p:spPr>
        <p:txBody>
          <a:bodyPr wrap="square" rtlCol="0" anchor="ctr">
            <a:spAutoFit/>
          </a:bodyPr>
          <a:lstStyle/>
          <a:p>
            <a:pPr algn="ctr"/>
            <a:endParaRPr lang="nl-NL" sz="3600" b="1" dirty="0" smtClean="0"/>
          </a:p>
          <a:p>
            <a:pPr algn="ctr"/>
            <a:r>
              <a:rPr lang="nl-NL" sz="3600" b="1" dirty="0" smtClean="0"/>
              <a:t>REV</a:t>
            </a:r>
          </a:p>
          <a:p>
            <a:pPr algn="ctr"/>
            <a:endParaRPr lang="nl-NL" sz="3600" b="1" dirty="0"/>
          </a:p>
        </p:txBody>
      </p:sp>
      <p:sp>
        <p:nvSpPr>
          <p:cNvPr id="16" name="Rechthoek 15"/>
          <p:cNvSpPr/>
          <p:nvPr/>
        </p:nvSpPr>
        <p:spPr>
          <a:xfrm rot="523422">
            <a:off x="7155058" y="5796073"/>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i="1" dirty="0" smtClean="0">
                <a:solidFill>
                  <a:schemeClr val="bg2">
                    <a:lumMod val="10000"/>
                  </a:schemeClr>
                </a:solidFill>
              </a:rPr>
              <a:t>Data</a:t>
            </a:r>
            <a:endParaRPr lang="nl-NL" sz="2000" i="1" dirty="0">
              <a:solidFill>
                <a:schemeClr val="bg2">
                  <a:lumMod val="10000"/>
                </a:schemeClr>
              </a:solidFill>
            </a:endParaRPr>
          </a:p>
        </p:txBody>
      </p:sp>
      <p:grpSp>
        <p:nvGrpSpPr>
          <p:cNvPr id="53" name="Groep 52"/>
          <p:cNvGrpSpPr/>
          <p:nvPr/>
        </p:nvGrpSpPr>
        <p:grpSpPr>
          <a:xfrm>
            <a:off x="9160566" y="3439802"/>
            <a:ext cx="2896345" cy="1843864"/>
            <a:chOff x="9160566" y="3439802"/>
            <a:chExt cx="2896345" cy="1843864"/>
          </a:xfrm>
        </p:grpSpPr>
        <p:sp>
          <p:nvSpPr>
            <p:cNvPr id="25" name="Rechthoek 24"/>
            <p:cNvSpPr/>
            <p:nvPr/>
          </p:nvSpPr>
          <p:spPr>
            <a:xfrm>
              <a:off x="10172411" y="3439802"/>
              <a:ext cx="1884500" cy="14287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600" dirty="0" smtClean="0"/>
                <a:t>ISOR</a:t>
              </a:r>
              <a:endParaRPr lang="nl-NL" sz="3600" dirty="0"/>
            </a:p>
          </p:txBody>
        </p:sp>
        <p:sp>
          <p:nvSpPr>
            <p:cNvPr id="34" name="Tekstvak 33"/>
            <p:cNvSpPr txBox="1"/>
            <p:nvPr/>
          </p:nvSpPr>
          <p:spPr>
            <a:xfrm>
              <a:off x="9160566" y="4914334"/>
              <a:ext cx="1332174" cy="369332"/>
            </a:xfrm>
            <a:prstGeom prst="rect">
              <a:avLst/>
            </a:prstGeom>
            <a:noFill/>
          </p:spPr>
          <p:txBody>
            <a:bodyPr wrap="square" rtlCol="0">
              <a:spAutoFit/>
            </a:bodyPr>
            <a:lstStyle/>
            <a:p>
              <a:r>
                <a:rPr lang="nl-NL" dirty="0" smtClean="0">
                  <a:solidFill>
                    <a:schemeClr val="bg1">
                      <a:lumMod val="50000"/>
                    </a:schemeClr>
                  </a:solidFill>
                </a:rPr>
                <a:t>(RRGS)</a:t>
              </a:r>
              <a:endParaRPr lang="nl-NL" dirty="0">
                <a:solidFill>
                  <a:schemeClr val="bg1">
                    <a:lumMod val="50000"/>
                  </a:schemeClr>
                </a:solidFill>
              </a:endParaRPr>
            </a:p>
          </p:txBody>
        </p:sp>
      </p:grpSp>
      <p:pic>
        <p:nvPicPr>
          <p:cNvPr id="20" name="Afbeelding 19" descr="Schermopna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50735">
            <a:off x="7623379" y="1801116"/>
            <a:ext cx="2821819" cy="1295595"/>
          </a:xfrm>
          <a:prstGeom prst="rect">
            <a:avLst/>
          </a:prstGeom>
        </p:spPr>
      </p:pic>
      <p:pic>
        <p:nvPicPr>
          <p:cNvPr id="21" name="Afbeelding 20"/>
          <p:cNvPicPr>
            <a:picLocks noChangeAspect="1"/>
          </p:cNvPicPr>
          <p:nvPr/>
        </p:nvPicPr>
        <p:blipFill rotWithShape="1">
          <a:blip r:embed="rId3"/>
          <a:srcRect l="92" t="10256" r="337" b="4587"/>
          <a:stretch/>
        </p:blipFill>
        <p:spPr>
          <a:xfrm rot="20948327">
            <a:off x="1862356" y="1777574"/>
            <a:ext cx="2784131" cy="1410799"/>
          </a:xfrm>
          <a:prstGeom prst="rect">
            <a:avLst/>
          </a:prstGeom>
        </p:spPr>
      </p:pic>
      <p:pic>
        <p:nvPicPr>
          <p:cNvPr id="22" name="Afbeelding 21"/>
          <p:cNvPicPr>
            <a:picLocks noChangeAspect="1"/>
          </p:cNvPicPr>
          <p:nvPr/>
        </p:nvPicPr>
        <p:blipFill rotWithShape="1">
          <a:blip r:embed="rId4"/>
          <a:srcRect l="23738" t="48391" r="47243" b="16424"/>
          <a:stretch/>
        </p:blipFill>
        <p:spPr>
          <a:xfrm rot="20683480">
            <a:off x="6148369" y="1726020"/>
            <a:ext cx="1226520" cy="881136"/>
          </a:xfrm>
          <a:prstGeom prst="rect">
            <a:avLst/>
          </a:prstGeom>
        </p:spPr>
      </p:pic>
      <p:sp>
        <p:nvSpPr>
          <p:cNvPr id="30" name="Vrije vorm 29"/>
          <p:cNvSpPr/>
          <p:nvPr/>
        </p:nvSpPr>
        <p:spPr>
          <a:xfrm>
            <a:off x="6968180" y="1373045"/>
            <a:ext cx="5094934" cy="3912135"/>
          </a:xfrm>
          <a:custGeom>
            <a:avLst/>
            <a:gdLst>
              <a:gd name="connsiteX0" fmla="*/ 0 w 5016617"/>
              <a:gd name="connsiteY0" fmla="*/ 377504 h 3263317"/>
              <a:gd name="connsiteX1" fmla="*/ 50334 w 5016617"/>
              <a:gd name="connsiteY1" fmla="*/ 3254928 h 3263317"/>
              <a:gd name="connsiteX2" fmla="*/ 3783435 w 5016617"/>
              <a:gd name="connsiteY2" fmla="*/ 3263317 h 3263317"/>
              <a:gd name="connsiteX3" fmla="*/ 5008228 w 5016617"/>
              <a:gd name="connsiteY3" fmla="*/ 3087148 h 3263317"/>
              <a:gd name="connsiteX4" fmla="*/ 5016617 w 5016617"/>
              <a:gd name="connsiteY4" fmla="*/ 1828800 h 3263317"/>
              <a:gd name="connsiteX5" fmla="*/ 3573710 w 5016617"/>
              <a:gd name="connsiteY5" fmla="*/ 1853966 h 3263317"/>
              <a:gd name="connsiteX6" fmla="*/ 3313652 w 5016617"/>
              <a:gd name="connsiteY6" fmla="*/ 0 h 3263317"/>
              <a:gd name="connsiteX7" fmla="*/ 0 w 5016617"/>
              <a:gd name="connsiteY7" fmla="*/ 377504 h 32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6617" h="3263317">
                <a:moveTo>
                  <a:pt x="0" y="377504"/>
                </a:moveTo>
                <a:lnTo>
                  <a:pt x="50334" y="3254928"/>
                </a:lnTo>
                <a:lnTo>
                  <a:pt x="3783435" y="3263317"/>
                </a:lnTo>
                <a:lnTo>
                  <a:pt x="5008228" y="3087148"/>
                </a:lnTo>
                <a:cubicBezTo>
                  <a:pt x="5011024" y="2667699"/>
                  <a:pt x="5013821" y="2248249"/>
                  <a:pt x="5016617" y="1828800"/>
                </a:cubicBezTo>
                <a:lnTo>
                  <a:pt x="3573710" y="1853966"/>
                </a:lnTo>
                <a:lnTo>
                  <a:pt x="3313652" y="0"/>
                </a:lnTo>
                <a:lnTo>
                  <a:pt x="0" y="377504"/>
                </a:lnTo>
                <a:close/>
              </a:path>
            </a:pathLst>
          </a:custGeom>
          <a:solidFill>
            <a:srgbClr val="FEF9D2">
              <a:alpha val="50196"/>
            </a:srgbClr>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smtClean="0">
              <a:solidFill>
                <a:schemeClr val="accent1">
                  <a:lumMod val="75000"/>
                </a:schemeClr>
              </a:solidFill>
            </a:endParaRPr>
          </a:p>
          <a:p>
            <a:pPr algn="ctr"/>
            <a:endParaRPr lang="nl-NL" dirty="0">
              <a:solidFill>
                <a:schemeClr val="accent1">
                  <a:lumMod val="75000"/>
                </a:schemeClr>
              </a:solidFill>
            </a:endParaRPr>
          </a:p>
          <a:p>
            <a:pPr algn="ctr"/>
            <a:endParaRPr lang="nl-NL" dirty="0" smtClean="0">
              <a:solidFill>
                <a:schemeClr val="accent1">
                  <a:lumMod val="75000"/>
                </a:schemeClr>
              </a:solidFill>
            </a:endParaRPr>
          </a:p>
          <a:p>
            <a:pPr algn="ctr"/>
            <a:endParaRPr lang="nl-NL" dirty="0">
              <a:solidFill>
                <a:schemeClr val="accent1">
                  <a:lumMod val="75000"/>
                </a:schemeClr>
              </a:solidFill>
            </a:endParaRPr>
          </a:p>
          <a:p>
            <a:pPr algn="ctr"/>
            <a:r>
              <a:rPr lang="nl-NL" sz="2400" dirty="0" smtClean="0">
                <a:solidFill>
                  <a:srgbClr val="D52B1E"/>
                </a:solidFill>
              </a:rPr>
              <a:t>         Portaal Risicokaart</a:t>
            </a:r>
            <a:endParaRPr lang="nl-NL" sz="2400" dirty="0">
              <a:solidFill>
                <a:srgbClr val="D52B1E"/>
              </a:solidFill>
            </a:endParaRPr>
          </a:p>
        </p:txBody>
      </p:sp>
      <p:pic>
        <p:nvPicPr>
          <p:cNvPr id="31" name="Tijdelijke aanduiding voor inhoud 4">
            <a:hlinkClick r:id="rId5"/>
          </p:cNvPr>
          <p:cNvPicPr>
            <a:picLocks noChangeAspect="1"/>
          </p:cNvPicPr>
          <p:nvPr/>
        </p:nvPicPr>
        <p:blipFill rotWithShape="1">
          <a:blip r:embed="rId6">
            <a:clrChange>
              <a:clrFrom>
                <a:srgbClr val="FFFFFF"/>
              </a:clrFrom>
              <a:clrTo>
                <a:srgbClr val="FFFFFF">
                  <a:alpha val="0"/>
                </a:srgbClr>
              </a:clrTo>
            </a:clrChange>
          </a:blip>
          <a:srcRect l="71679" t="23922" r="5983" b="23094"/>
          <a:stretch/>
        </p:blipFill>
        <p:spPr>
          <a:xfrm>
            <a:off x="7867882" y="4379314"/>
            <a:ext cx="2112781" cy="2749454"/>
          </a:xfrm>
          <a:prstGeom prst="rect">
            <a:avLst/>
          </a:prstGeom>
        </p:spPr>
      </p:pic>
      <p:grpSp>
        <p:nvGrpSpPr>
          <p:cNvPr id="32" name="Groep 31"/>
          <p:cNvGrpSpPr/>
          <p:nvPr/>
        </p:nvGrpSpPr>
        <p:grpSpPr>
          <a:xfrm rot="195374">
            <a:off x="2421545" y="3611022"/>
            <a:ext cx="5651783" cy="2569471"/>
            <a:chOff x="3566371" y="3259342"/>
            <a:chExt cx="7084638" cy="2962645"/>
          </a:xfrm>
        </p:grpSpPr>
        <p:sp>
          <p:nvSpPr>
            <p:cNvPr id="33" name="Gekromde pijl-links 32"/>
            <p:cNvSpPr/>
            <p:nvPr/>
          </p:nvSpPr>
          <p:spPr>
            <a:xfrm rot="18458137" flipH="1" flipV="1">
              <a:off x="9089465" y="4660443"/>
              <a:ext cx="959499" cy="2163589"/>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5" name="Gekromde pijl-links 34"/>
            <p:cNvSpPr/>
            <p:nvPr/>
          </p:nvSpPr>
          <p:spPr>
            <a:xfrm rot="17896170" flipH="1" flipV="1">
              <a:off x="5559224" y="1266489"/>
              <a:ext cx="1559215" cy="5544921"/>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36" name="Gekromde pijl-links 35"/>
          <p:cNvSpPr/>
          <p:nvPr/>
        </p:nvSpPr>
        <p:spPr>
          <a:xfrm rot="7000883" flipH="1" flipV="1">
            <a:off x="5578643" y="705783"/>
            <a:ext cx="1193842" cy="5366529"/>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8680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75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750"/>
                            </p:stCondLst>
                            <p:childTnLst>
                              <p:par>
                                <p:cTn id="11" presetID="1" presetClass="entr" presetSubtype="0" fill="hold" grpId="0" nodeType="afterEffect">
                                  <p:stCondLst>
                                    <p:cond delay="300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p:cNvGrpSpPr/>
          <p:nvPr/>
        </p:nvGrpSpPr>
        <p:grpSpPr>
          <a:xfrm>
            <a:off x="572494" y="2528515"/>
            <a:ext cx="4205489" cy="1432487"/>
            <a:chOff x="635000" y="1228725"/>
            <a:chExt cx="11004839" cy="4365005"/>
          </a:xfrm>
        </p:grpSpPr>
        <p:sp>
          <p:nvSpPr>
            <p:cNvPr id="12" name="Rechthoek 11"/>
            <p:cNvSpPr/>
            <p:nvPr/>
          </p:nvSpPr>
          <p:spPr>
            <a:xfrm>
              <a:off x="635000" y="1228725"/>
              <a:ext cx="10923588" cy="14287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13" name="Rechthoek 12"/>
            <p:cNvSpPr/>
            <p:nvPr/>
          </p:nvSpPr>
          <p:spPr>
            <a:xfrm>
              <a:off x="635000" y="2696853"/>
              <a:ext cx="10923588" cy="14287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000" dirty="0" smtClean="0"/>
                <a:t>DSO-LV							</a:t>
              </a:r>
              <a:r>
                <a:rPr lang="nl-NL" sz="1050" dirty="0" smtClean="0"/>
                <a:t>REV	</a:t>
              </a:r>
              <a:endParaRPr lang="nl-NL" sz="1050" dirty="0"/>
            </a:p>
          </p:txBody>
        </p:sp>
        <p:sp>
          <p:nvSpPr>
            <p:cNvPr id="14" name="Rechthoek 13"/>
            <p:cNvSpPr/>
            <p:nvPr/>
          </p:nvSpPr>
          <p:spPr>
            <a:xfrm>
              <a:off x="635000" y="4164980"/>
              <a:ext cx="10923588" cy="14287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smtClean="0">
                  <a:solidFill>
                    <a:schemeClr val="bg2">
                      <a:lumMod val="10000"/>
                    </a:schemeClr>
                  </a:solidFill>
                </a:rPr>
                <a:t>Data (bij de bron)</a:t>
              </a:r>
              <a:endParaRPr lang="nl-NL" sz="900" dirty="0">
                <a:solidFill>
                  <a:schemeClr val="bg2">
                    <a:lumMod val="10000"/>
                  </a:schemeClr>
                </a:solidFill>
              </a:endParaRPr>
            </a:p>
          </p:txBody>
        </p:sp>
        <p:sp>
          <p:nvSpPr>
            <p:cNvPr id="15" name="Rechthoek 14"/>
            <p:cNvSpPr/>
            <p:nvPr/>
          </p:nvSpPr>
          <p:spPr>
            <a:xfrm>
              <a:off x="787400" y="1419225"/>
              <a:ext cx="4403725" cy="50482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smtClean="0"/>
                <a:t>Informatieproducten</a:t>
              </a:r>
              <a:endParaRPr lang="nl-NL" sz="900" dirty="0"/>
            </a:p>
          </p:txBody>
        </p:sp>
        <p:sp>
          <p:nvSpPr>
            <p:cNvPr id="16" name="Rechthoek 15"/>
            <p:cNvSpPr/>
            <p:nvPr/>
          </p:nvSpPr>
          <p:spPr>
            <a:xfrm>
              <a:off x="4187825" y="1886014"/>
              <a:ext cx="4403725" cy="50482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dirty="0" smtClean="0"/>
                <a:t>Informatieproducten</a:t>
              </a:r>
              <a:endParaRPr lang="nl-NL" sz="900" i="1" dirty="0"/>
            </a:p>
          </p:txBody>
        </p:sp>
        <p:sp>
          <p:nvSpPr>
            <p:cNvPr id="17" name="Rechthoek 16"/>
            <p:cNvSpPr/>
            <p:nvPr/>
          </p:nvSpPr>
          <p:spPr>
            <a:xfrm rot="222102">
              <a:off x="7145338" y="1437030"/>
              <a:ext cx="4403725" cy="50482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smtClean="0"/>
                <a:t>Informatieproducten</a:t>
              </a:r>
              <a:endParaRPr lang="nl-NL" sz="900" dirty="0"/>
            </a:p>
          </p:txBody>
        </p:sp>
        <p:sp>
          <p:nvSpPr>
            <p:cNvPr id="18" name="Rechthoek 17"/>
            <p:cNvSpPr/>
            <p:nvPr/>
          </p:nvSpPr>
          <p:spPr>
            <a:xfrm rot="21236517">
              <a:off x="816700" y="4388043"/>
              <a:ext cx="2546350" cy="6900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smtClean="0">
                  <a:solidFill>
                    <a:schemeClr val="bg2">
                      <a:lumMod val="10000"/>
                    </a:schemeClr>
                  </a:solidFill>
                </a:rPr>
                <a:t>Data</a:t>
              </a:r>
              <a:endParaRPr lang="nl-NL" sz="900" dirty="0">
                <a:solidFill>
                  <a:schemeClr val="bg2">
                    <a:lumMod val="10000"/>
                  </a:schemeClr>
                </a:solidFill>
              </a:endParaRPr>
            </a:p>
          </p:txBody>
        </p:sp>
        <p:sp>
          <p:nvSpPr>
            <p:cNvPr id="19" name="Rechthoek 18"/>
            <p:cNvSpPr/>
            <p:nvPr/>
          </p:nvSpPr>
          <p:spPr>
            <a:xfrm rot="21236517">
              <a:off x="7681552" y="4731326"/>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dirty="0" smtClean="0">
                  <a:solidFill>
                    <a:schemeClr val="bg2">
                      <a:lumMod val="10000"/>
                    </a:schemeClr>
                  </a:solidFill>
                </a:rPr>
                <a:t>Data</a:t>
              </a:r>
              <a:endParaRPr lang="nl-NL" sz="900" i="1" dirty="0">
                <a:solidFill>
                  <a:schemeClr val="bg2">
                    <a:lumMod val="10000"/>
                  </a:schemeClr>
                </a:solidFill>
              </a:endParaRPr>
            </a:p>
          </p:txBody>
        </p:sp>
        <p:sp>
          <p:nvSpPr>
            <p:cNvPr id="20" name="Rechthoek 19"/>
            <p:cNvSpPr/>
            <p:nvPr/>
          </p:nvSpPr>
          <p:spPr>
            <a:xfrm rot="523422">
              <a:off x="2127472" y="4663816"/>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dirty="0" smtClean="0">
                  <a:solidFill>
                    <a:schemeClr val="bg2">
                      <a:lumMod val="10000"/>
                    </a:schemeClr>
                  </a:solidFill>
                </a:rPr>
                <a:t>Data</a:t>
              </a:r>
              <a:endParaRPr lang="nl-NL" sz="900" i="1" dirty="0">
                <a:solidFill>
                  <a:schemeClr val="bg2">
                    <a:lumMod val="10000"/>
                  </a:schemeClr>
                </a:solidFill>
              </a:endParaRPr>
            </a:p>
          </p:txBody>
        </p:sp>
        <p:sp>
          <p:nvSpPr>
            <p:cNvPr id="21" name="Rechthoek 20"/>
            <p:cNvSpPr/>
            <p:nvPr/>
          </p:nvSpPr>
          <p:spPr>
            <a:xfrm rot="523422">
              <a:off x="9093489" y="4393284"/>
              <a:ext cx="2546350" cy="69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i="1" dirty="0" smtClean="0">
                  <a:solidFill>
                    <a:schemeClr val="bg2">
                      <a:lumMod val="10000"/>
                    </a:schemeClr>
                  </a:solidFill>
                </a:rPr>
                <a:t>Data</a:t>
              </a:r>
              <a:endParaRPr lang="nl-NL" sz="700" i="1" dirty="0">
                <a:solidFill>
                  <a:schemeClr val="bg2">
                    <a:lumMod val="10000"/>
                  </a:schemeClr>
                </a:solidFill>
              </a:endParaRPr>
            </a:p>
          </p:txBody>
        </p:sp>
      </p:grpSp>
      <p:sp>
        <p:nvSpPr>
          <p:cNvPr id="2" name="Tijdelijke aanduiding voor inhoud 1"/>
          <p:cNvSpPr>
            <a:spLocks noGrp="1"/>
          </p:cNvSpPr>
          <p:nvPr>
            <p:ph idx="1"/>
          </p:nvPr>
        </p:nvSpPr>
        <p:spPr>
          <a:xfrm>
            <a:off x="635000" y="1203062"/>
            <a:ext cx="10923588" cy="4803674"/>
          </a:xfrm>
        </p:spPr>
        <p:txBody>
          <a:bodyPr numCol="1"/>
          <a:lstStyle/>
          <a:p>
            <a:pPr marL="0" indent="0">
              <a:buNone/>
            </a:pPr>
            <a:r>
              <a:rPr lang="nl-NL" dirty="0" smtClean="0"/>
              <a:t>IenW: Omgevingswet, </a:t>
            </a:r>
            <a:r>
              <a:rPr lang="nl-NL" dirty="0" err="1" smtClean="0"/>
              <a:t>Bkl</a:t>
            </a:r>
            <a:endParaRPr lang="nl-NL" dirty="0" smtClean="0"/>
          </a:p>
          <a:p>
            <a:pPr marL="0" indent="0">
              <a:spcBef>
                <a:spcPts val="0"/>
              </a:spcBef>
              <a:buNone/>
            </a:pPr>
            <a:r>
              <a:rPr lang="nl-NL" dirty="0"/>
              <a:t>	</a:t>
            </a:r>
            <a:endParaRPr lang="nl-NL" dirty="0" smtClean="0"/>
          </a:p>
          <a:p>
            <a:pPr marL="0" indent="0">
              <a:buNone/>
            </a:pPr>
            <a:endParaRPr lang="nl-NL" dirty="0" smtClean="0"/>
          </a:p>
          <a:p>
            <a:pPr marL="0" indent="0">
              <a:buNone/>
            </a:pPr>
            <a:endParaRPr lang="nl-NL" dirty="0"/>
          </a:p>
          <a:p>
            <a:pPr marL="0" indent="0">
              <a:buNone/>
            </a:pPr>
            <a:endParaRPr lang="nl-NL" sz="1200" dirty="0"/>
          </a:p>
          <a:p>
            <a:pPr marL="0" indent="0">
              <a:buNone/>
            </a:pPr>
            <a:endParaRPr lang="nl-NL" dirty="0" smtClean="0"/>
          </a:p>
          <a:p>
            <a:pPr marL="0" indent="0">
              <a:buNone/>
            </a:pPr>
            <a:endParaRPr lang="nl-NL" dirty="0" smtClean="0"/>
          </a:p>
          <a:p>
            <a:pPr marL="0" indent="0">
              <a:buNone/>
            </a:pPr>
            <a:r>
              <a:rPr lang="nl-NL" dirty="0" smtClean="0"/>
              <a:t>J&amp;V: 	 Wet Veiligheidsregio’s</a:t>
            </a:r>
            <a:endParaRPr lang="nl-NL" dirty="0"/>
          </a:p>
        </p:txBody>
      </p:sp>
      <p:sp>
        <p:nvSpPr>
          <p:cNvPr id="3" name="Titel 2"/>
          <p:cNvSpPr>
            <a:spLocks noGrp="1"/>
          </p:cNvSpPr>
          <p:nvPr>
            <p:ph type="title"/>
          </p:nvPr>
        </p:nvSpPr>
        <p:spPr>
          <a:xfrm>
            <a:off x="635000" y="199760"/>
            <a:ext cx="10923588" cy="948047"/>
          </a:xfrm>
        </p:spPr>
        <p:txBody>
          <a:bodyPr/>
          <a:lstStyle/>
          <a:p>
            <a:r>
              <a:rPr lang="nl-NL" b="1" dirty="0" smtClean="0"/>
              <a:t>Regelgeving EV</a:t>
            </a:r>
            <a:endParaRPr lang="nl-NL" b="1" dirty="0"/>
          </a:p>
        </p:txBody>
      </p:sp>
      <p:sp>
        <p:nvSpPr>
          <p:cNvPr id="6" name="Tijdelijke aanduiding voor dianummer 5"/>
          <p:cNvSpPr>
            <a:spLocks noGrp="1"/>
          </p:cNvSpPr>
          <p:nvPr>
            <p:ph type="sldNum" sz="quarter" idx="12"/>
          </p:nvPr>
        </p:nvSpPr>
        <p:spPr/>
        <p:txBody>
          <a:bodyPr/>
          <a:lstStyle/>
          <a:p>
            <a:fld id="{10A0A6AF-03C5-477E-939A-E28F7E7F05EA}" type="slidenum">
              <a:rPr lang="nl-NL" smtClean="0"/>
              <a:pPr/>
              <a:t>5</a:t>
            </a:fld>
            <a:endParaRPr lang="nl-NL" dirty="0"/>
          </a:p>
        </p:txBody>
      </p:sp>
      <p:sp>
        <p:nvSpPr>
          <p:cNvPr id="7" name="Ondertitel 2"/>
          <p:cNvSpPr txBox="1">
            <a:spLocks/>
          </p:cNvSpPr>
          <p:nvPr/>
        </p:nvSpPr>
        <p:spPr>
          <a:xfrm>
            <a:off x="1700724" y="4756607"/>
            <a:ext cx="5916375" cy="208823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spcAft>
                <a:spcPts val="600"/>
              </a:spcAft>
            </a:pPr>
            <a:r>
              <a:rPr lang="nl-NL" sz="1600" dirty="0">
                <a:solidFill>
                  <a:prstClr val="black"/>
                </a:solidFill>
                <a:latin typeface="Verdana" panose="020B0604030504040204" pitchFamily="34" charset="0"/>
                <a:ea typeface="Verdana" panose="020B0604030504040204" pitchFamily="34" charset="0"/>
                <a:cs typeface="Verdana" panose="020B0604030504040204" pitchFamily="34" charset="0"/>
              </a:rPr>
              <a:t>Wet veiligheidsregio’s 11 februari 2010:</a:t>
            </a:r>
          </a:p>
          <a:p>
            <a:pPr marL="285750" indent="-285750" algn="l">
              <a:spcBef>
                <a:spcPts val="0"/>
              </a:spcBef>
              <a:spcAft>
                <a:spcPts val="600"/>
              </a:spcAft>
              <a:buFont typeface="Wingdings" charset="2"/>
              <a:buChar char="§"/>
            </a:pPr>
            <a:r>
              <a:rPr lang="nl-NL" sz="1400" dirty="0">
                <a:solidFill>
                  <a:prstClr val="black"/>
                </a:solidFill>
                <a:latin typeface="Verdana" panose="020B0604030504040204" pitchFamily="34" charset="0"/>
                <a:ea typeface="Verdana" panose="020B0604030504040204" pitchFamily="34" charset="0"/>
                <a:cs typeface="Verdana" panose="020B0604030504040204" pitchFamily="34" charset="0"/>
              </a:rPr>
              <a:t>Gedeputeerde Staten dragen zorg voor productie en beheer risicokaart waarop de in de veiligheidsregio’s aanwezige risico’s zijn aangeduid, en</a:t>
            </a:r>
          </a:p>
          <a:p>
            <a:pPr marL="285750" indent="-285750" algn="l">
              <a:spcBef>
                <a:spcPts val="0"/>
              </a:spcBef>
              <a:spcAft>
                <a:spcPts val="600"/>
              </a:spcAft>
              <a:buFont typeface="Wingdings" charset="2"/>
              <a:buChar char="§"/>
            </a:pPr>
            <a:r>
              <a:rPr lang="nl-NL" sz="1400" dirty="0">
                <a:solidFill>
                  <a:prstClr val="black"/>
                </a:solidFill>
                <a:latin typeface="Verdana" panose="020B0604030504040204" pitchFamily="34" charset="0"/>
                <a:ea typeface="Verdana" panose="020B0604030504040204" pitchFamily="34" charset="0"/>
                <a:cs typeface="Verdana" panose="020B0604030504040204" pitchFamily="34" charset="0"/>
              </a:rPr>
              <a:t>Risicokaart vermeldt plaatsgebonden en geografische risico’s en gegevens uit het Register Risicosituaties Gevaarlijke Stoffen (RRGS)</a:t>
            </a:r>
          </a:p>
          <a:p>
            <a:pPr algn="l">
              <a:spcBef>
                <a:spcPts val="0"/>
              </a:spcBef>
              <a:spcAft>
                <a:spcPts val="600"/>
              </a:spcAft>
            </a:pPr>
            <a:endParaRPr lang="nl-NL" sz="12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Gekromde pijl-links 21"/>
          <p:cNvSpPr/>
          <p:nvPr/>
        </p:nvSpPr>
        <p:spPr>
          <a:xfrm flipH="1" flipV="1">
            <a:off x="266430" y="2515593"/>
            <a:ext cx="1703444" cy="3285130"/>
          </a:xfrm>
          <a:prstGeom prst="curvedLeftArrow">
            <a:avLst>
              <a:gd name="adj1" fmla="val 17045"/>
              <a:gd name="adj2" fmla="val 33707"/>
              <a:gd name="adj3" fmla="val 19408"/>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Pijl-omlaag 22"/>
          <p:cNvSpPr/>
          <p:nvPr/>
        </p:nvSpPr>
        <p:spPr>
          <a:xfrm rot="5400000">
            <a:off x="4525153" y="2803802"/>
            <a:ext cx="477338" cy="1064756"/>
          </a:xfrm>
          <a:prstGeom prst="downArrow">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omlaag 23"/>
          <p:cNvSpPr/>
          <p:nvPr/>
        </p:nvSpPr>
        <p:spPr>
          <a:xfrm rot="10800000">
            <a:off x="3286681" y="2783355"/>
            <a:ext cx="448590" cy="799987"/>
          </a:xfrm>
          <a:prstGeom prst="downArrow">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omlaag 24"/>
          <p:cNvSpPr/>
          <p:nvPr/>
        </p:nvSpPr>
        <p:spPr>
          <a:xfrm rot="5400000">
            <a:off x="4785262" y="3266737"/>
            <a:ext cx="446635" cy="1050569"/>
          </a:xfrm>
          <a:prstGeom prst="downArrow">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2BFBB"/>
              </a:solidFill>
            </a:endParaRPr>
          </a:p>
        </p:txBody>
      </p:sp>
      <p:sp>
        <p:nvSpPr>
          <p:cNvPr id="27" name="Tekstvak 26"/>
          <p:cNvSpPr txBox="1"/>
          <p:nvPr/>
        </p:nvSpPr>
        <p:spPr>
          <a:xfrm>
            <a:off x="5346669" y="1033639"/>
            <a:ext cx="6849739" cy="3323987"/>
          </a:xfrm>
          <a:prstGeom prst="rect">
            <a:avLst/>
          </a:prstGeom>
          <a:noFill/>
        </p:spPr>
        <p:txBody>
          <a:bodyPr wrap="square" rtlCol="0">
            <a:spAutoFit/>
          </a:bodyPr>
          <a:lstStyle/>
          <a:p>
            <a:pPr lvl="0"/>
            <a:r>
              <a:rPr lang="nl-NL" sz="1400" u="sng" dirty="0" smtClean="0"/>
              <a:t>Besluit Kwaliteit Leefomgeving</a:t>
            </a:r>
            <a:r>
              <a:rPr lang="nl-NL" sz="1400" dirty="0" smtClean="0"/>
              <a:t>  (vanaf 2021)</a:t>
            </a:r>
            <a:endParaRPr lang="nl-NL" sz="1400" u="sng" dirty="0" smtClean="0"/>
          </a:p>
          <a:p>
            <a:pPr lvl="0"/>
            <a:r>
              <a:rPr lang="nl-NL" sz="1400" dirty="0" smtClean="0"/>
              <a:t>art</a:t>
            </a:r>
            <a:r>
              <a:rPr lang="nl-NL" sz="1400" dirty="0"/>
              <a:t>. </a:t>
            </a:r>
            <a:r>
              <a:rPr lang="nl-NL" sz="1400" dirty="0" smtClean="0"/>
              <a:t>11.8</a:t>
            </a:r>
            <a:r>
              <a:rPr lang="nl-NL" sz="1400" dirty="0"/>
              <a:t>, lid 1 </a:t>
            </a:r>
            <a:r>
              <a:rPr lang="nl-NL" sz="1400" dirty="0" err="1" smtClean="0"/>
              <a:t>Bkl</a:t>
            </a:r>
            <a:r>
              <a:rPr lang="nl-NL" sz="1400" dirty="0" smtClean="0"/>
              <a:t>: </a:t>
            </a:r>
            <a:r>
              <a:rPr lang="nl-NL" sz="1400" dirty="0" smtClean="0"/>
              <a:t>	Er </a:t>
            </a:r>
            <a:r>
              <a:rPr lang="nl-NL" sz="1400" dirty="0"/>
              <a:t>is een landelijk register externe veiligheidsrisico’s. </a:t>
            </a:r>
          </a:p>
          <a:p>
            <a:pPr lvl="0"/>
            <a:r>
              <a:rPr lang="nl-NL" sz="1400" dirty="0"/>
              <a:t>a</a:t>
            </a:r>
            <a:r>
              <a:rPr lang="nl-NL" sz="1400" dirty="0" smtClean="0"/>
              <a:t>rt</a:t>
            </a:r>
            <a:r>
              <a:rPr lang="nl-NL" sz="1400" dirty="0"/>
              <a:t>. </a:t>
            </a:r>
            <a:r>
              <a:rPr lang="nl-NL" sz="1400" dirty="0" smtClean="0"/>
              <a:t>11.8</a:t>
            </a:r>
            <a:r>
              <a:rPr lang="nl-NL" sz="1400" dirty="0"/>
              <a:t>, lid 2 </a:t>
            </a:r>
            <a:r>
              <a:rPr lang="nl-NL" sz="1400" dirty="0" err="1" smtClean="0"/>
              <a:t>Bkl</a:t>
            </a:r>
            <a:r>
              <a:rPr lang="nl-NL" sz="1400" dirty="0" smtClean="0"/>
              <a:t>: </a:t>
            </a:r>
            <a:r>
              <a:rPr lang="nl-NL" sz="1400" dirty="0" smtClean="0"/>
              <a:t>	Het </a:t>
            </a:r>
            <a:r>
              <a:rPr lang="nl-NL" sz="1400" dirty="0"/>
              <a:t>register wordt beheerd door </a:t>
            </a:r>
            <a:r>
              <a:rPr lang="nl-NL" sz="1400" dirty="0" smtClean="0"/>
              <a:t>IenW. </a:t>
            </a:r>
            <a:endParaRPr lang="nl-NL" sz="1400" dirty="0"/>
          </a:p>
          <a:p>
            <a:pPr lvl="0"/>
            <a:r>
              <a:rPr lang="nl-NL" sz="1400" dirty="0"/>
              <a:t>a</a:t>
            </a:r>
            <a:r>
              <a:rPr lang="nl-NL" sz="1400" dirty="0" smtClean="0"/>
              <a:t>rt</a:t>
            </a:r>
            <a:r>
              <a:rPr lang="nl-NL" sz="1400" dirty="0"/>
              <a:t>. </a:t>
            </a:r>
            <a:r>
              <a:rPr lang="nl-NL" sz="1400" dirty="0" smtClean="0"/>
              <a:t>11.8</a:t>
            </a:r>
            <a:r>
              <a:rPr lang="nl-NL" sz="1400" dirty="0"/>
              <a:t>, lid 3 </a:t>
            </a:r>
            <a:r>
              <a:rPr lang="nl-NL" sz="1400" dirty="0" err="1" smtClean="0"/>
              <a:t>Bkl</a:t>
            </a:r>
            <a:r>
              <a:rPr lang="nl-NL" sz="1400" dirty="0" smtClean="0"/>
              <a:t>: </a:t>
            </a:r>
            <a:r>
              <a:rPr lang="nl-NL" sz="1400" dirty="0" smtClean="0"/>
              <a:t>	Het </a:t>
            </a:r>
            <a:r>
              <a:rPr lang="nl-NL" sz="1400" dirty="0"/>
              <a:t>register is voor een ieder langs elektronische weg </a:t>
            </a:r>
            <a:endParaRPr lang="nl-NL" sz="1400" dirty="0" smtClean="0"/>
          </a:p>
          <a:p>
            <a:pPr lvl="0"/>
            <a:r>
              <a:rPr lang="nl-NL" sz="1400" dirty="0"/>
              <a:t>	</a:t>
            </a:r>
            <a:r>
              <a:rPr lang="nl-NL" sz="1400" dirty="0" smtClean="0"/>
              <a:t>	</a:t>
            </a:r>
            <a:r>
              <a:rPr lang="nl-NL" sz="1400" dirty="0" smtClean="0"/>
              <a:t>toegankelijk</a:t>
            </a:r>
            <a:r>
              <a:rPr lang="nl-NL" sz="1400" dirty="0"/>
              <a:t>. </a:t>
            </a:r>
            <a:endParaRPr lang="nl-NL" sz="1400" dirty="0" smtClean="0"/>
          </a:p>
          <a:p>
            <a:pPr lvl="0"/>
            <a:endParaRPr lang="nl-NL" sz="1400" dirty="0"/>
          </a:p>
          <a:p>
            <a:r>
              <a:rPr lang="nl-NL" sz="1400" b="1" dirty="0"/>
              <a:t>WAT:</a:t>
            </a:r>
            <a:r>
              <a:rPr lang="nl-NL" sz="1400" dirty="0"/>
              <a:t> </a:t>
            </a:r>
            <a:r>
              <a:rPr lang="nl-NL" sz="1400" dirty="0" smtClean="0"/>
              <a:t>	- bijlagen </a:t>
            </a:r>
            <a:r>
              <a:rPr lang="nl-NL" sz="1400" dirty="0"/>
              <a:t>VII tot en met </a:t>
            </a:r>
            <a:r>
              <a:rPr lang="nl-NL" sz="1400" dirty="0" smtClean="0"/>
              <a:t>X: 43 risicovolle </a:t>
            </a:r>
            <a:r>
              <a:rPr lang="nl-NL" sz="1400" dirty="0"/>
              <a:t>activiteiten, </a:t>
            </a:r>
            <a:r>
              <a:rPr lang="nl-NL" sz="1400" dirty="0" smtClean="0"/>
              <a:t/>
            </a:r>
            <a:br>
              <a:rPr lang="nl-NL" sz="1400" dirty="0" smtClean="0"/>
            </a:br>
            <a:r>
              <a:rPr lang="nl-NL" sz="1400" dirty="0" smtClean="0"/>
              <a:t>	  inclusief </a:t>
            </a:r>
            <a:r>
              <a:rPr lang="nl-NL" sz="1400" dirty="0"/>
              <a:t>risicocontouren en eventuele </a:t>
            </a:r>
            <a:r>
              <a:rPr lang="nl-NL" sz="1400" dirty="0" smtClean="0"/>
              <a:t>aandachtsgebieden. </a:t>
            </a:r>
          </a:p>
          <a:p>
            <a:r>
              <a:rPr lang="nl-NL" sz="1400" dirty="0" smtClean="0"/>
              <a:t>	- artikelen </a:t>
            </a:r>
            <a:r>
              <a:rPr lang="nl-NL" sz="1400" dirty="0" smtClean="0"/>
              <a:t>11.1 </a:t>
            </a:r>
            <a:r>
              <a:rPr lang="nl-NL" sz="1400" dirty="0"/>
              <a:t>tot en met </a:t>
            </a:r>
            <a:r>
              <a:rPr lang="nl-NL" sz="1400" dirty="0" smtClean="0"/>
              <a:t>11.7</a:t>
            </a:r>
            <a:r>
              <a:rPr lang="nl-NL" sz="1400" dirty="0" smtClean="0"/>
              <a:t>: de </a:t>
            </a:r>
            <a:r>
              <a:rPr lang="nl-NL" sz="1400" dirty="0"/>
              <a:t>verplichting tot </a:t>
            </a:r>
            <a:r>
              <a:rPr lang="nl-NL" sz="1400" dirty="0" smtClean="0"/>
              <a:t>het</a:t>
            </a:r>
            <a:br>
              <a:rPr lang="nl-NL" sz="1400" dirty="0" smtClean="0"/>
            </a:br>
            <a:r>
              <a:rPr lang="nl-NL" sz="1400" dirty="0" smtClean="0"/>
              <a:t>	  </a:t>
            </a:r>
            <a:r>
              <a:rPr lang="nl-NL" sz="1400" dirty="0"/>
              <a:t>verstrekken van deze gegevens aan IenW </a:t>
            </a:r>
            <a:endParaRPr lang="nl-NL" sz="1400" dirty="0" smtClean="0"/>
          </a:p>
          <a:p>
            <a:r>
              <a:rPr lang="nl-NL" sz="1400" dirty="0"/>
              <a:t>	</a:t>
            </a:r>
            <a:r>
              <a:rPr lang="nl-NL" sz="1400" dirty="0" smtClean="0"/>
              <a:t>- art. </a:t>
            </a:r>
            <a:r>
              <a:rPr lang="nl-NL" sz="1400" dirty="0" smtClean="0"/>
              <a:t>11.6</a:t>
            </a:r>
            <a:r>
              <a:rPr lang="nl-NL" sz="1400" dirty="0" smtClean="0"/>
              <a:t>: (toegelaten) kwetsbare gebouwen en locaties</a:t>
            </a:r>
          </a:p>
          <a:p>
            <a:r>
              <a:rPr lang="nl-NL" sz="1400" b="1" dirty="0"/>
              <a:t>WIE: </a:t>
            </a:r>
            <a:r>
              <a:rPr lang="nl-NL" sz="1400" b="1" dirty="0" smtClean="0"/>
              <a:t>	</a:t>
            </a:r>
            <a:r>
              <a:rPr lang="nl-NL" sz="1400" dirty="0"/>
              <a:t>Omgevingsbesluit art. 10.27: verplichting tot het </a:t>
            </a:r>
            <a:r>
              <a:rPr lang="nl-NL" sz="1400" dirty="0" smtClean="0"/>
              <a:t>verstrekken</a:t>
            </a:r>
          </a:p>
          <a:p>
            <a:r>
              <a:rPr lang="nl-NL" sz="1400" dirty="0"/>
              <a:t>	</a:t>
            </a:r>
            <a:r>
              <a:rPr lang="nl-NL" sz="1400" dirty="0" smtClean="0"/>
              <a:t>van deze </a:t>
            </a:r>
            <a:r>
              <a:rPr lang="nl-NL" sz="1400" dirty="0"/>
              <a:t>gegevens aan IenW </a:t>
            </a:r>
            <a:r>
              <a:rPr lang="nl-NL" sz="1400" dirty="0" smtClean="0"/>
              <a:t>door bronhouders en bevoegde </a:t>
            </a:r>
          </a:p>
          <a:p>
            <a:r>
              <a:rPr lang="nl-NL" sz="1400" dirty="0"/>
              <a:t>	</a:t>
            </a:r>
            <a:r>
              <a:rPr lang="nl-NL" sz="1400" dirty="0" smtClean="0"/>
              <a:t>gezagen. </a:t>
            </a:r>
            <a:endParaRPr lang="nl-NL" sz="1400" dirty="0"/>
          </a:p>
          <a:p>
            <a:endParaRPr lang="nl-NL" sz="1400" dirty="0"/>
          </a:p>
        </p:txBody>
      </p:sp>
    </p:spTree>
    <p:extLst>
      <p:ext uri="{BB962C8B-B14F-4D97-AF65-F5344CB8AC3E}">
        <p14:creationId xmlns:p14="http://schemas.microsoft.com/office/powerpoint/2010/main" val="3835023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475797"/>
            <a:ext cx="10923588" cy="4745616"/>
          </a:xfrm>
        </p:spPr>
        <p:txBody>
          <a:bodyPr numCol="1">
            <a:normAutofit fontScale="92500" lnSpcReduction="10000"/>
          </a:bodyPr>
          <a:lstStyle/>
          <a:p>
            <a:pPr marL="0" indent="0">
              <a:lnSpc>
                <a:spcPct val="110000"/>
              </a:lnSpc>
              <a:buNone/>
            </a:pPr>
            <a:r>
              <a:rPr lang="nl-NL" dirty="0"/>
              <a:t>De Nota van Toelichting </a:t>
            </a:r>
            <a:r>
              <a:rPr lang="nl-NL" dirty="0" smtClean="0"/>
              <a:t>van het </a:t>
            </a:r>
            <a:r>
              <a:rPr lang="nl-NL" dirty="0" err="1" smtClean="0"/>
              <a:t>Bkl</a:t>
            </a:r>
            <a:r>
              <a:rPr lang="nl-NL" dirty="0" smtClean="0"/>
              <a:t>: </a:t>
            </a:r>
            <a:endParaRPr lang="nl-NL" dirty="0"/>
          </a:p>
          <a:p>
            <a:pPr marL="0" indent="0">
              <a:lnSpc>
                <a:spcPct val="110000"/>
              </a:lnSpc>
              <a:buNone/>
            </a:pPr>
            <a:r>
              <a:rPr lang="nl-NL" sz="2800" dirty="0">
                <a:solidFill>
                  <a:schemeClr val="bg2">
                    <a:lumMod val="25000"/>
                  </a:schemeClr>
                </a:solidFill>
              </a:rPr>
              <a:t>“</a:t>
            </a:r>
            <a:r>
              <a:rPr lang="nl-NL" sz="2800" i="1" dirty="0">
                <a:solidFill>
                  <a:schemeClr val="bg2">
                    <a:lumMod val="25000"/>
                  </a:schemeClr>
                </a:solidFill>
              </a:rPr>
              <a:t>Het doel van het register is </a:t>
            </a:r>
            <a:r>
              <a:rPr lang="nl-NL" sz="2800" b="1" i="1" dirty="0">
                <a:solidFill>
                  <a:schemeClr val="bg2">
                    <a:lumMod val="25000"/>
                  </a:schemeClr>
                </a:solidFill>
              </a:rPr>
              <a:t>burgers en bedrijven </a:t>
            </a:r>
            <a:r>
              <a:rPr lang="nl-NL" sz="2800" i="1" dirty="0">
                <a:solidFill>
                  <a:schemeClr val="bg2">
                    <a:lumMod val="25000"/>
                  </a:schemeClr>
                </a:solidFill>
              </a:rPr>
              <a:t>informatie te bieden, zodat zij zich een </a:t>
            </a:r>
            <a:r>
              <a:rPr lang="nl-NL" sz="2800" b="1" i="1" dirty="0">
                <a:solidFill>
                  <a:schemeClr val="bg2">
                    <a:lumMod val="25000"/>
                  </a:schemeClr>
                </a:solidFill>
              </a:rPr>
              <a:t>beeld kunnen vormen </a:t>
            </a:r>
            <a:r>
              <a:rPr lang="nl-NL" sz="2800" i="1" dirty="0">
                <a:solidFill>
                  <a:schemeClr val="bg2">
                    <a:lumMod val="25000"/>
                  </a:schemeClr>
                </a:solidFill>
              </a:rPr>
              <a:t>van de risico’s van </a:t>
            </a:r>
            <a:r>
              <a:rPr lang="nl-NL" sz="2800" b="1" i="1" dirty="0">
                <a:solidFill>
                  <a:schemeClr val="bg2">
                    <a:lumMod val="25000"/>
                  </a:schemeClr>
                </a:solidFill>
              </a:rPr>
              <a:t>activiteiten met externe veiligheidsrisico’s </a:t>
            </a:r>
            <a:r>
              <a:rPr lang="nl-NL" sz="2800" i="1" dirty="0">
                <a:solidFill>
                  <a:schemeClr val="bg2">
                    <a:lumMod val="25000"/>
                  </a:schemeClr>
                </a:solidFill>
              </a:rPr>
              <a:t>in hun omgeving. Daartoe behoren ook activiteiten met externe veiligheidsrisico’s waarvoor in het Besluit activiteiten leefomgeving afstanden zijn bepaald en windturbines. </a:t>
            </a:r>
            <a:r>
              <a:rPr lang="nl-NL" sz="2800" i="1" dirty="0" smtClean="0">
                <a:solidFill>
                  <a:srgbClr val="FF0000"/>
                </a:solidFill>
              </a:rPr>
              <a:t>Naast </a:t>
            </a:r>
            <a:r>
              <a:rPr lang="nl-NL" sz="2800" i="1" dirty="0">
                <a:solidFill>
                  <a:srgbClr val="FF0000"/>
                </a:solidFill>
              </a:rPr>
              <a:t>het bieden van informatie aan derden is het register van belang voor een </a:t>
            </a:r>
            <a:r>
              <a:rPr lang="nl-NL" sz="2800" b="1" i="1" dirty="0">
                <a:solidFill>
                  <a:srgbClr val="FF0000"/>
                </a:solidFill>
              </a:rPr>
              <a:t>deugdelijke besluitvorming </a:t>
            </a:r>
            <a:r>
              <a:rPr lang="nl-NL" sz="2800" i="1" dirty="0">
                <a:solidFill>
                  <a:srgbClr val="FF0000"/>
                </a:solidFill>
              </a:rPr>
              <a:t>over vooral </a:t>
            </a:r>
            <a:r>
              <a:rPr lang="nl-NL" sz="2800" b="1" i="1" dirty="0">
                <a:solidFill>
                  <a:srgbClr val="FF0000"/>
                </a:solidFill>
              </a:rPr>
              <a:t>omgevingsvergunningen en omgevingsplannen</a:t>
            </a:r>
            <a:r>
              <a:rPr lang="nl-NL" sz="2800" i="1" dirty="0">
                <a:solidFill>
                  <a:srgbClr val="FF0000"/>
                </a:solidFill>
              </a:rPr>
              <a:t>.”</a:t>
            </a:r>
            <a:endParaRPr lang="nl-NL" sz="2800" dirty="0">
              <a:solidFill>
                <a:srgbClr val="FF0000"/>
              </a:solidFill>
            </a:endParaRPr>
          </a:p>
          <a:p>
            <a:pPr marL="0" indent="0" algn="r">
              <a:lnSpc>
                <a:spcPct val="110000"/>
              </a:lnSpc>
              <a:buNone/>
            </a:pPr>
            <a:r>
              <a:rPr lang="nl-NL" sz="1600" dirty="0"/>
              <a:t>Bron: Stb. 2018, 292, par. 13.2.1</a:t>
            </a:r>
          </a:p>
        </p:txBody>
      </p:sp>
      <p:sp>
        <p:nvSpPr>
          <p:cNvPr id="3" name="Titel 2"/>
          <p:cNvSpPr>
            <a:spLocks noGrp="1"/>
          </p:cNvSpPr>
          <p:nvPr>
            <p:ph type="title"/>
          </p:nvPr>
        </p:nvSpPr>
        <p:spPr>
          <a:xfrm>
            <a:off x="635000" y="366713"/>
            <a:ext cx="10923588" cy="948047"/>
          </a:xfrm>
        </p:spPr>
        <p:txBody>
          <a:bodyPr/>
          <a:lstStyle/>
          <a:p>
            <a:r>
              <a:rPr lang="nl-NL" b="1" dirty="0" smtClean="0">
                <a:latin typeface="Verdana" panose="020B0604030504040204" pitchFamily="34" charset="0"/>
                <a:ea typeface="Verdana" panose="020B0604030504040204" pitchFamily="34" charset="0"/>
                <a:cs typeface="Verdana" panose="020B0604030504040204" pitchFamily="34" charset="0"/>
              </a:rPr>
              <a:t>Omgevingswet - Doel </a:t>
            </a:r>
            <a:r>
              <a:rPr lang="nl-NL" b="1" dirty="0" smtClean="0">
                <a:latin typeface="Verdana" panose="020B0604030504040204" pitchFamily="34" charset="0"/>
                <a:ea typeface="Verdana" panose="020B0604030504040204" pitchFamily="34" charset="0"/>
                <a:cs typeface="Verdana" panose="020B0604030504040204" pitchFamily="34" charset="0"/>
              </a:rPr>
              <a:t>REV</a:t>
            </a:r>
            <a:endParaRPr lang="nl-NL" dirty="0"/>
          </a:p>
        </p:txBody>
      </p:sp>
      <p:sp>
        <p:nvSpPr>
          <p:cNvPr id="6" name="Tijdelijke aanduiding voor dianummer 5"/>
          <p:cNvSpPr>
            <a:spLocks noGrp="1"/>
          </p:cNvSpPr>
          <p:nvPr>
            <p:ph type="sldNum" sz="quarter" idx="12"/>
          </p:nvPr>
        </p:nvSpPr>
        <p:spPr/>
        <p:txBody>
          <a:bodyPr/>
          <a:lstStyle/>
          <a:p>
            <a:fld id="{10A0A6AF-03C5-477E-939A-E28F7E7F05EA}" type="slidenum">
              <a:rPr lang="nl-NL" smtClean="0"/>
              <a:pPr/>
              <a:t>6</a:t>
            </a:fld>
            <a:endParaRPr lang="nl-NL" dirty="0"/>
          </a:p>
        </p:txBody>
      </p:sp>
    </p:spTree>
    <p:extLst>
      <p:ext uri="{BB962C8B-B14F-4D97-AF65-F5344CB8AC3E}">
        <p14:creationId xmlns:p14="http://schemas.microsoft.com/office/powerpoint/2010/main" val="359231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693061" y="2662021"/>
            <a:ext cx="8219974" cy="3881467"/>
            <a:chOff x="693061" y="2662021"/>
            <a:chExt cx="8219974" cy="3881467"/>
          </a:xfrm>
        </p:grpSpPr>
        <p:grpSp>
          <p:nvGrpSpPr>
            <p:cNvPr id="4" name="Groep 3"/>
            <p:cNvGrpSpPr/>
            <p:nvPr/>
          </p:nvGrpSpPr>
          <p:grpSpPr>
            <a:xfrm>
              <a:off x="693061" y="2662021"/>
              <a:ext cx="8219974" cy="3881467"/>
              <a:chOff x="693061" y="2662021"/>
              <a:chExt cx="8219974" cy="3881467"/>
            </a:xfrm>
          </p:grpSpPr>
          <p:sp>
            <p:nvSpPr>
              <p:cNvPr id="2" name="Rechthoek 1"/>
              <p:cNvSpPr/>
              <p:nvPr/>
            </p:nvSpPr>
            <p:spPr>
              <a:xfrm>
                <a:off x="693061" y="2662021"/>
                <a:ext cx="8219974" cy="38814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p:cNvPicPr>
                <a:picLocks noChangeAspect="1"/>
              </p:cNvPicPr>
              <p:nvPr/>
            </p:nvPicPr>
            <p:blipFill rotWithShape="1">
              <a:blip r:embed="rId2"/>
              <a:srcRect l="452" t="7410" r="1330" b="5780"/>
              <a:stretch/>
            </p:blipFill>
            <p:spPr>
              <a:xfrm>
                <a:off x="1967953" y="3176124"/>
                <a:ext cx="6090036" cy="2933127"/>
              </a:xfrm>
              <a:prstGeom prst="rect">
                <a:avLst/>
              </a:prstGeom>
              <a:ln w="28575">
                <a:solidFill>
                  <a:schemeClr val="bg2">
                    <a:lumMod val="25000"/>
                  </a:schemeClr>
                </a:solidFill>
              </a:ln>
            </p:spPr>
          </p:pic>
        </p:grpSp>
        <p:sp>
          <p:nvSpPr>
            <p:cNvPr id="50" name="Titel 1"/>
            <p:cNvSpPr txBox="1">
              <a:spLocks/>
            </p:cNvSpPr>
            <p:nvPr/>
          </p:nvSpPr>
          <p:spPr bwMode="auto">
            <a:xfrm>
              <a:off x="737885" y="5813134"/>
              <a:ext cx="1608675" cy="6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r>
                <a:rPr lang="nl-NL" sz="2000" b="1" kern="0" dirty="0">
                  <a:solidFill>
                    <a:schemeClr val="accent5">
                      <a:lumMod val="75000"/>
                    </a:schemeClr>
                  </a:solidFill>
                </a:rPr>
                <a:t>Scope</a:t>
              </a:r>
            </a:p>
            <a:p>
              <a:r>
                <a:rPr lang="nl-NL" sz="2000" b="1" kern="0" dirty="0">
                  <a:solidFill>
                    <a:schemeClr val="accent5">
                      <a:lumMod val="75000"/>
                    </a:schemeClr>
                  </a:solidFill>
                </a:rPr>
                <a:t>REV</a:t>
              </a:r>
              <a:endParaRPr lang="nl-NL" sz="2800" b="1" kern="0" dirty="0">
                <a:solidFill>
                  <a:schemeClr val="accent5">
                    <a:lumMod val="75000"/>
                  </a:schemeClr>
                </a:solidFill>
              </a:endParaRPr>
            </a:p>
          </p:txBody>
        </p:sp>
      </p:grpSp>
      <p:sp>
        <p:nvSpPr>
          <p:cNvPr id="3" name="Titel 2"/>
          <p:cNvSpPr>
            <a:spLocks noGrp="1"/>
          </p:cNvSpPr>
          <p:nvPr>
            <p:ph type="title"/>
          </p:nvPr>
        </p:nvSpPr>
        <p:spPr>
          <a:xfrm>
            <a:off x="648818" y="378372"/>
            <a:ext cx="10923588" cy="948047"/>
          </a:xfrm>
        </p:spPr>
        <p:txBody>
          <a:bodyPr/>
          <a:lstStyle/>
          <a:p>
            <a:r>
              <a:rPr lang="nl-NL" dirty="0"/>
              <a:t>Opzet van het </a:t>
            </a:r>
            <a:r>
              <a:rPr lang="nl-NL" dirty="0" smtClean="0"/>
              <a:t>REV sinds 2020</a:t>
            </a:r>
            <a:endParaRPr lang="nl-NL" dirty="0"/>
          </a:p>
        </p:txBody>
      </p:sp>
      <p:sp>
        <p:nvSpPr>
          <p:cNvPr id="6" name="Tijdelijke aanduiding voor dianummer 5"/>
          <p:cNvSpPr>
            <a:spLocks noGrp="1"/>
          </p:cNvSpPr>
          <p:nvPr>
            <p:ph type="sldNum" sz="quarter" idx="12"/>
          </p:nvPr>
        </p:nvSpPr>
        <p:spPr>
          <a:xfrm>
            <a:off x="6208647" y="6221413"/>
            <a:ext cx="5005389" cy="322075"/>
          </a:xfrm>
        </p:spPr>
        <p:txBody>
          <a:bodyPr/>
          <a:lstStyle/>
          <a:p>
            <a:fld id="{10A0A6AF-03C5-477E-939A-E28F7E7F05EA}" type="slidenum">
              <a:rPr lang="nl-NL" smtClean="0"/>
              <a:pPr/>
              <a:t>7</a:t>
            </a:fld>
            <a:endParaRPr lang="nl-NL" dirty="0"/>
          </a:p>
        </p:txBody>
      </p:sp>
      <p:grpSp>
        <p:nvGrpSpPr>
          <p:cNvPr id="10" name="Groep 9"/>
          <p:cNvGrpSpPr/>
          <p:nvPr/>
        </p:nvGrpSpPr>
        <p:grpSpPr>
          <a:xfrm>
            <a:off x="693060" y="1359955"/>
            <a:ext cx="8395752" cy="1877207"/>
            <a:chOff x="693060" y="1359955"/>
            <a:chExt cx="8395752" cy="1877207"/>
          </a:xfrm>
        </p:grpSpPr>
        <p:sp>
          <p:nvSpPr>
            <p:cNvPr id="12" name="Titel 1"/>
            <p:cNvSpPr txBox="1">
              <a:spLocks/>
            </p:cNvSpPr>
            <p:nvPr/>
          </p:nvSpPr>
          <p:spPr bwMode="auto">
            <a:xfrm>
              <a:off x="7101979" y="1821921"/>
              <a:ext cx="1986833" cy="6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endParaRPr lang="nl-NL" sz="1800" kern="0" dirty="0">
                <a:solidFill>
                  <a:schemeClr val="accent1"/>
                </a:solidFill>
              </a:endParaRPr>
            </a:p>
          </p:txBody>
        </p:sp>
        <p:grpSp>
          <p:nvGrpSpPr>
            <p:cNvPr id="45" name="Groep 44"/>
            <p:cNvGrpSpPr/>
            <p:nvPr/>
          </p:nvGrpSpPr>
          <p:grpSpPr>
            <a:xfrm>
              <a:off x="693060" y="1359955"/>
              <a:ext cx="6146164" cy="1877207"/>
              <a:chOff x="693060" y="1359955"/>
              <a:chExt cx="6146164" cy="1877207"/>
            </a:xfrm>
          </p:grpSpPr>
          <p:sp>
            <p:nvSpPr>
              <p:cNvPr id="9" name="Titel 1"/>
              <p:cNvSpPr txBox="1">
                <a:spLocks/>
              </p:cNvSpPr>
              <p:nvPr/>
            </p:nvSpPr>
            <p:spPr bwMode="auto">
              <a:xfrm>
                <a:off x="693060" y="1359955"/>
                <a:ext cx="2083698" cy="107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endParaRPr lang="nl-NL" sz="2400" b="1" kern="0" dirty="0"/>
              </a:p>
              <a:p>
                <a:r>
                  <a:rPr lang="nl-NL" sz="1800" kern="0" dirty="0"/>
                  <a:t>Diverse </a:t>
                </a:r>
              </a:p>
              <a:p>
                <a:r>
                  <a:rPr lang="nl-NL" sz="1800" kern="0" dirty="0"/>
                  <a:t>bronhouders</a:t>
                </a:r>
              </a:p>
            </p:txBody>
          </p:sp>
          <p:grpSp>
            <p:nvGrpSpPr>
              <p:cNvPr id="13" name="Groep 12"/>
              <p:cNvGrpSpPr/>
              <p:nvPr/>
            </p:nvGrpSpPr>
            <p:grpSpPr>
              <a:xfrm>
                <a:off x="4659944" y="1846980"/>
                <a:ext cx="986584" cy="1378659"/>
                <a:chOff x="4928062" y="3390207"/>
                <a:chExt cx="807720" cy="1047405"/>
              </a:xfrm>
            </p:grpSpPr>
            <p:sp>
              <p:nvSpPr>
                <p:cNvPr id="18" name="Pijl-rechts 17"/>
                <p:cNvSpPr/>
                <p:nvPr/>
              </p:nvSpPr>
              <p:spPr>
                <a:xfrm rot="5400000">
                  <a:off x="4808219" y="3510050"/>
                  <a:ext cx="1047405" cy="807720"/>
                </a:xfrm>
                <a:prstGeom prst="rightArrow">
                  <a:avLst>
                    <a:gd name="adj1" fmla="val 50000"/>
                    <a:gd name="adj2" fmla="val 44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p:cNvSpPr txBox="1"/>
                <p:nvPr/>
              </p:nvSpPr>
              <p:spPr>
                <a:xfrm>
                  <a:off x="5129378" y="3480552"/>
                  <a:ext cx="403165" cy="397505"/>
                </a:xfrm>
                <a:prstGeom prst="rect">
                  <a:avLst/>
                </a:prstGeom>
                <a:noFill/>
              </p:spPr>
              <p:txBody>
                <a:bodyPr wrap="none" rtlCol="0">
                  <a:spAutoFit/>
                </a:bodyPr>
                <a:lstStyle/>
                <a:p>
                  <a:pPr algn="ctr"/>
                  <a:r>
                    <a:rPr lang="nl-NL" sz="1400" dirty="0">
                      <a:solidFill>
                        <a:schemeClr val="bg1"/>
                      </a:solidFill>
                    </a:rPr>
                    <a:t>API</a:t>
                  </a:r>
                </a:p>
                <a:p>
                  <a:pPr algn="ctr"/>
                  <a:endParaRPr lang="nl-NL" sz="1400" dirty="0">
                    <a:solidFill>
                      <a:schemeClr val="bg1"/>
                    </a:solidFill>
                  </a:endParaRPr>
                </a:p>
              </p:txBody>
            </p:sp>
          </p:grpSp>
          <p:grpSp>
            <p:nvGrpSpPr>
              <p:cNvPr id="30" name="Groep 29"/>
              <p:cNvGrpSpPr/>
              <p:nvPr/>
            </p:nvGrpSpPr>
            <p:grpSpPr>
              <a:xfrm>
                <a:off x="2717855" y="1465376"/>
                <a:ext cx="1720452" cy="1771786"/>
                <a:chOff x="4327241" y="3091538"/>
                <a:chExt cx="1408541" cy="1346074"/>
              </a:xfrm>
            </p:grpSpPr>
            <p:sp>
              <p:nvSpPr>
                <p:cNvPr id="31" name="Pijl-rechts 30"/>
                <p:cNvSpPr/>
                <p:nvPr/>
              </p:nvSpPr>
              <p:spPr>
                <a:xfrm rot="5400000">
                  <a:off x="4808219" y="3510050"/>
                  <a:ext cx="1047405" cy="807720"/>
                </a:xfrm>
                <a:prstGeom prst="rightArrow">
                  <a:avLst>
                    <a:gd name="adj1" fmla="val 50000"/>
                    <a:gd name="adj2" fmla="val 44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itel 1"/>
                <p:cNvSpPr txBox="1">
                  <a:spLocks/>
                </p:cNvSpPr>
                <p:nvPr/>
              </p:nvSpPr>
              <p:spPr bwMode="auto">
                <a:xfrm>
                  <a:off x="4327241" y="3091538"/>
                  <a:ext cx="1306569" cy="85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r>
                    <a:rPr lang="nl-NL" sz="2400" kern="0" dirty="0">
                      <a:solidFill>
                        <a:schemeClr val="accent1"/>
                      </a:solidFill>
                    </a:rPr>
                    <a:t>Data </a:t>
                  </a:r>
                </a:p>
                <a:p>
                  <a:r>
                    <a:rPr lang="nl-NL" sz="2400" kern="0" dirty="0">
                      <a:solidFill>
                        <a:schemeClr val="accent1"/>
                      </a:solidFill>
                    </a:rPr>
                    <a:t>erin</a:t>
                  </a:r>
                  <a:endParaRPr lang="nl-NL" sz="2400" b="1" kern="0" dirty="0">
                    <a:solidFill>
                      <a:schemeClr val="accent1"/>
                    </a:solidFill>
                  </a:endParaRPr>
                </a:p>
              </p:txBody>
            </p:sp>
            <p:sp>
              <p:nvSpPr>
                <p:cNvPr id="33" name="Tekstvak 32"/>
                <p:cNvSpPr txBox="1"/>
                <p:nvPr/>
              </p:nvSpPr>
              <p:spPr>
                <a:xfrm>
                  <a:off x="5129378" y="3480552"/>
                  <a:ext cx="403165" cy="397504"/>
                </a:xfrm>
                <a:prstGeom prst="rect">
                  <a:avLst/>
                </a:prstGeom>
                <a:noFill/>
              </p:spPr>
              <p:txBody>
                <a:bodyPr wrap="none" rtlCol="0">
                  <a:spAutoFit/>
                </a:bodyPr>
                <a:lstStyle/>
                <a:p>
                  <a:pPr algn="ctr"/>
                  <a:r>
                    <a:rPr lang="nl-NL" sz="1400" dirty="0">
                      <a:solidFill>
                        <a:schemeClr val="bg1"/>
                      </a:solidFill>
                    </a:rPr>
                    <a:t>API</a:t>
                  </a:r>
                </a:p>
                <a:p>
                  <a:pPr algn="ctr"/>
                  <a:endParaRPr lang="nl-NL" sz="1400" dirty="0">
                    <a:solidFill>
                      <a:schemeClr val="bg1"/>
                    </a:solidFill>
                  </a:endParaRPr>
                </a:p>
              </p:txBody>
            </p:sp>
          </p:grpSp>
          <p:grpSp>
            <p:nvGrpSpPr>
              <p:cNvPr id="34" name="Groep 33"/>
              <p:cNvGrpSpPr/>
              <p:nvPr/>
            </p:nvGrpSpPr>
            <p:grpSpPr>
              <a:xfrm>
                <a:off x="5852640" y="1846982"/>
                <a:ext cx="986584" cy="1378659"/>
                <a:chOff x="4928062" y="3390207"/>
                <a:chExt cx="807720" cy="1047405"/>
              </a:xfrm>
            </p:grpSpPr>
            <p:sp>
              <p:nvSpPr>
                <p:cNvPr id="35" name="Pijl-rechts 34"/>
                <p:cNvSpPr/>
                <p:nvPr/>
              </p:nvSpPr>
              <p:spPr>
                <a:xfrm rot="5400000">
                  <a:off x="4808219" y="3510050"/>
                  <a:ext cx="1047405" cy="807720"/>
                </a:xfrm>
                <a:prstGeom prst="rightArrow">
                  <a:avLst>
                    <a:gd name="adj1" fmla="val 50000"/>
                    <a:gd name="adj2" fmla="val 44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Tekstvak 35"/>
                <p:cNvSpPr txBox="1"/>
                <p:nvPr/>
              </p:nvSpPr>
              <p:spPr>
                <a:xfrm>
                  <a:off x="5129378" y="3480552"/>
                  <a:ext cx="403165" cy="397505"/>
                </a:xfrm>
                <a:prstGeom prst="rect">
                  <a:avLst/>
                </a:prstGeom>
                <a:noFill/>
              </p:spPr>
              <p:txBody>
                <a:bodyPr wrap="none" rtlCol="0">
                  <a:spAutoFit/>
                </a:bodyPr>
                <a:lstStyle/>
                <a:p>
                  <a:pPr algn="ctr"/>
                  <a:r>
                    <a:rPr lang="nl-NL" sz="1400" dirty="0">
                      <a:solidFill>
                        <a:schemeClr val="bg1"/>
                      </a:solidFill>
                    </a:rPr>
                    <a:t>API</a:t>
                  </a:r>
                </a:p>
                <a:p>
                  <a:pPr algn="ctr"/>
                  <a:endParaRPr lang="nl-NL" sz="1400" dirty="0">
                    <a:solidFill>
                      <a:schemeClr val="bg1"/>
                    </a:solidFill>
                  </a:endParaRPr>
                </a:p>
              </p:txBody>
            </p:sp>
          </p:grpSp>
        </p:grpSp>
      </p:grpSp>
      <p:grpSp>
        <p:nvGrpSpPr>
          <p:cNvPr id="11" name="Groep 10"/>
          <p:cNvGrpSpPr/>
          <p:nvPr/>
        </p:nvGrpSpPr>
        <p:grpSpPr>
          <a:xfrm>
            <a:off x="7952955" y="1998137"/>
            <a:ext cx="4502557" cy="5064334"/>
            <a:chOff x="7952955" y="1998137"/>
            <a:chExt cx="4502557" cy="5064334"/>
          </a:xfrm>
        </p:grpSpPr>
        <p:pic>
          <p:nvPicPr>
            <p:cNvPr id="7" name="Afbeelding 6"/>
            <p:cNvPicPr>
              <a:picLocks noChangeAspect="1"/>
            </p:cNvPicPr>
            <p:nvPr/>
          </p:nvPicPr>
          <p:blipFill rotWithShape="1">
            <a:blip r:embed="rId3">
              <a:clrChange>
                <a:clrFrom>
                  <a:srgbClr val="F5F4F2"/>
                </a:clrFrom>
                <a:clrTo>
                  <a:srgbClr val="F5F4F2">
                    <a:alpha val="0"/>
                  </a:srgbClr>
                </a:clrTo>
              </a:clrChange>
              <a:extLst>
                <a:ext uri="{28A0092B-C50C-407E-A947-70E740481C1C}">
                  <a14:useLocalDpi xmlns:a14="http://schemas.microsoft.com/office/drawing/2010/main" val="0"/>
                </a:ext>
              </a:extLst>
            </a:blip>
            <a:srcRect b="18309"/>
            <a:stretch/>
          </p:blipFill>
          <p:spPr>
            <a:xfrm>
              <a:off x="9703214" y="1998137"/>
              <a:ext cx="2286000" cy="2023082"/>
            </a:xfrm>
            <a:prstGeom prst="rect">
              <a:avLst/>
            </a:prstGeom>
          </p:spPr>
        </p:pic>
        <p:grpSp>
          <p:nvGrpSpPr>
            <p:cNvPr id="8" name="Groep 7"/>
            <p:cNvGrpSpPr/>
            <p:nvPr/>
          </p:nvGrpSpPr>
          <p:grpSpPr>
            <a:xfrm>
              <a:off x="7952955" y="2742068"/>
              <a:ext cx="4502557" cy="4320403"/>
              <a:chOff x="7952955" y="2742068"/>
              <a:chExt cx="4502557" cy="4320403"/>
            </a:xfrm>
          </p:grpSpPr>
          <p:pic>
            <p:nvPicPr>
              <p:cNvPr id="48" name="Afbeelding 47" descr="Schermopna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0735">
                <a:off x="9022967" y="3805360"/>
                <a:ext cx="3432545" cy="1496203"/>
              </a:xfrm>
              <a:prstGeom prst="rect">
                <a:avLst/>
              </a:prstGeom>
            </p:spPr>
          </p:pic>
          <p:grpSp>
            <p:nvGrpSpPr>
              <p:cNvPr id="47" name="Groep 46"/>
              <p:cNvGrpSpPr/>
              <p:nvPr/>
            </p:nvGrpSpPr>
            <p:grpSpPr>
              <a:xfrm>
                <a:off x="8581523" y="5051719"/>
                <a:ext cx="3556175" cy="2010752"/>
                <a:chOff x="8581523" y="5051719"/>
                <a:chExt cx="3556175" cy="2010752"/>
              </a:xfrm>
            </p:grpSpPr>
            <p:pic>
              <p:nvPicPr>
                <p:cNvPr id="44" name="Afbeelding 43"/>
                <p:cNvPicPr>
                  <a:picLocks noChangeAspect="1"/>
                </p:cNvPicPr>
                <p:nvPr/>
              </p:nvPicPr>
              <p:blipFill rotWithShape="1">
                <a:blip r:embed="rId5"/>
                <a:srcRect l="92" t="10256" r="337" b="4587"/>
                <a:stretch/>
              </p:blipFill>
              <p:spPr>
                <a:xfrm rot="447270">
                  <a:off x="8581523" y="5051719"/>
                  <a:ext cx="3386701" cy="1629244"/>
                </a:xfrm>
                <a:prstGeom prst="rect">
                  <a:avLst/>
                </a:prstGeom>
              </p:spPr>
            </p:pic>
            <p:pic>
              <p:nvPicPr>
                <p:cNvPr id="37" name="Afbeelding 36"/>
                <p:cNvPicPr>
                  <a:picLocks noChangeAspect="1"/>
                </p:cNvPicPr>
                <p:nvPr/>
              </p:nvPicPr>
              <p:blipFill rotWithShape="1">
                <a:blip r:embed="rId6"/>
                <a:srcRect l="23738" t="48391" r="47243" b="16424"/>
                <a:stretch/>
              </p:blipFill>
              <p:spPr>
                <a:xfrm rot="20683480">
                  <a:off x="10645722" y="6044902"/>
                  <a:ext cx="1491976" cy="1017569"/>
                </a:xfrm>
                <a:prstGeom prst="rect">
                  <a:avLst/>
                </a:prstGeom>
              </p:spPr>
            </p:pic>
          </p:grpSp>
          <p:grpSp>
            <p:nvGrpSpPr>
              <p:cNvPr id="46" name="Groep 45"/>
              <p:cNvGrpSpPr/>
              <p:nvPr/>
            </p:nvGrpSpPr>
            <p:grpSpPr>
              <a:xfrm>
                <a:off x="7952955" y="2742068"/>
                <a:ext cx="2204002" cy="3321693"/>
                <a:chOff x="7686253" y="2742068"/>
                <a:chExt cx="2722106" cy="3321693"/>
              </a:xfrm>
            </p:grpSpPr>
            <p:sp>
              <p:nvSpPr>
                <p:cNvPr id="16" name="Titel 1"/>
                <p:cNvSpPr txBox="1">
                  <a:spLocks/>
                </p:cNvSpPr>
                <p:nvPr/>
              </p:nvSpPr>
              <p:spPr bwMode="auto">
                <a:xfrm>
                  <a:off x="8886876" y="2742068"/>
                  <a:ext cx="1521483" cy="118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pPr algn="r"/>
                  <a:r>
                    <a:rPr lang="nl-NL" sz="2400" kern="0" dirty="0"/>
                    <a:t>Info</a:t>
                  </a:r>
                </a:p>
                <a:p>
                  <a:pPr algn="r"/>
                  <a:r>
                    <a:rPr lang="nl-NL" sz="2400" kern="0" dirty="0"/>
                    <a:t>eruit</a:t>
                  </a:r>
                  <a:endParaRPr lang="nl-NL" sz="2400" b="1" kern="0" dirty="0"/>
                </a:p>
              </p:txBody>
            </p:sp>
            <p:grpSp>
              <p:nvGrpSpPr>
                <p:cNvPr id="24" name="Groep 23"/>
                <p:cNvGrpSpPr/>
                <p:nvPr/>
              </p:nvGrpSpPr>
              <p:grpSpPr>
                <a:xfrm>
                  <a:off x="7692877" y="5233732"/>
                  <a:ext cx="1777292" cy="830029"/>
                  <a:chOff x="8037429" y="4234551"/>
                  <a:chExt cx="1777292" cy="830029"/>
                </a:xfrm>
                <a:solidFill>
                  <a:schemeClr val="tx2">
                    <a:lumMod val="75000"/>
                  </a:schemeClr>
                </a:solidFill>
              </p:grpSpPr>
              <p:sp>
                <p:nvSpPr>
                  <p:cNvPr id="25" name="Pijl-rechts 24"/>
                  <p:cNvSpPr/>
                  <p:nvPr/>
                </p:nvSpPr>
                <p:spPr>
                  <a:xfrm>
                    <a:off x="8037429" y="4234551"/>
                    <a:ext cx="1777292" cy="830029"/>
                  </a:xfrm>
                  <a:prstGeom prst="rightArrow">
                    <a:avLst>
                      <a:gd name="adj1" fmla="val 50000"/>
                      <a:gd name="adj2" fmla="val 440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p:cNvSpPr txBox="1"/>
                  <p:nvPr/>
                </p:nvSpPr>
                <p:spPr>
                  <a:xfrm>
                    <a:off x="8334115" y="4506176"/>
                    <a:ext cx="492443" cy="307777"/>
                  </a:xfrm>
                  <a:prstGeom prst="rect">
                    <a:avLst/>
                  </a:prstGeom>
                  <a:grpFill/>
                </p:spPr>
                <p:txBody>
                  <a:bodyPr wrap="none" rtlCol="0" anchor="ctr">
                    <a:spAutoFit/>
                  </a:bodyPr>
                  <a:lstStyle/>
                  <a:p>
                    <a:pPr algn="ctr"/>
                    <a:r>
                      <a:rPr lang="nl-NL" sz="1400" dirty="0">
                        <a:solidFill>
                          <a:schemeClr val="bg1"/>
                        </a:solidFill>
                      </a:rPr>
                      <a:t>API</a:t>
                    </a:r>
                  </a:p>
                </p:txBody>
              </p:sp>
            </p:grpSp>
            <p:grpSp>
              <p:nvGrpSpPr>
                <p:cNvPr id="38" name="Groep 37"/>
                <p:cNvGrpSpPr/>
                <p:nvPr/>
              </p:nvGrpSpPr>
              <p:grpSpPr>
                <a:xfrm>
                  <a:off x="7686253" y="4239816"/>
                  <a:ext cx="1777292" cy="830029"/>
                  <a:chOff x="8037429" y="4234551"/>
                  <a:chExt cx="1777292" cy="830029"/>
                </a:xfrm>
                <a:solidFill>
                  <a:schemeClr val="tx2">
                    <a:lumMod val="75000"/>
                  </a:schemeClr>
                </a:solidFill>
              </p:grpSpPr>
              <p:sp>
                <p:nvSpPr>
                  <p:cNvPr id="39" name="Pijl-rechts 38"/>
                  <p:cNvSpPr/>
                  <p:nvPr/>
                </p:nvSpPr>
                <p:spPr>
                  <a:xfrm>
                    <a:off x="8037429" y="4234551"/>
                    <a:ext cx="1777292" cy="830029"/>
                  </a:xfrm>
                  <a:prstGeom prst="rightArrow">
                    <a:avLst>
                      <a:gd name="adj1" fmla="val 50000"/>
                      <a:gd name="adj2" fmla="val 440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p:cNvSpPr txBox="1"/>
                  <p:nvPr/>
                </p:nvSpPr>
                <p:spPr>
                  <a:xfrm>
                    <a:off x="8334115" y="4506176"/>
                    <a:ext cx="492443" cy="307777"/>
                  </a:xfrm>
                  <a:prstGeom prst="rect">
                    <a:avLst/>
                  </a:prstGeom>
                  <a:grpFill/>
                </p:spPr>
                <p:txBody>
                  <a:bodyPr wrap="none" rtlCol="0" anchor="ctr">
                    <a:spAutoFit/>
                  </a:bodyPr>
                  <a:lstStyle/>
                  <a:p>
                    <a:pPr algn="ctr"/>
                    <a:r>
                      <a:rPr lang="nl-NL" sz="1400" dirty="0">
                        <a:solidFill>
                          <a:schemeClr val="bg1"/>
                        </a:solidFill>
                      </a:rPr>
                      <a:t>API</a:t>
                    </a:r>
                  </a:p>
                </p:txBody>
              </p:sp>
            </p:grpSp>
            <p:grpSp>
              <p:nvGrpSpPr>
                <p:cNvPr id="41" name="Groep 40"/>
                <p:cNvGrpSpPr/>
                <p:nvPr/>
              </p:nvGrpSpPr>
              <p:grpSpPr>
                <a:xfrm>
                  <a:off x="7692879" y="3192900"/>
                  <a:ext cx="1777292" cy="830029"/>
                  <a:chOff x="8037429" y="4234551"/>
                  <a:chExt cx="1777292" cy="830029"/>
                </a:xfrm>
                <a:solidFill>
                  <a:schemeClr val="tx2">
                    <a:lumMod val="75000"/>
                  </a:schemeClr>
                </a:solidFill>
              </p:grpSpPr>
              <p:sp>
                <p:nvSpPr>
                  <p:cNvPr id="42" name="Pijl-rechts 41"/>
                  <p:cNvSpPr/>
                  <p:nvPr/>
                </p:nvSpPr>
                <p:spPr>
                  <a:xfrm>
                    <a:off x="8037429" y="4234551"/>
                    <a:ext cx="1777292" cy="830029"/>
                  </a:xfrm>
                  <a:prstGeom prst="rightArrow">
                    <a:avLst>
                      <a:gd name="adj1" fmla="val 50000"/>
                      <a:gd name="adj2" fmla="val 440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ekstvak 42"/>
                  <p:cNvSpPr txBox="1"/>
                  <p:nvPr/>
                </p:nvSpPr>
                <p:spPr>
                  <a:xfrm>
                    <a:off x="8334114" y="4506176"/>
                    <a:ext cx="492443" cy="307777"/>
                  </a:xfrm>
                  <a:prstGeom prst="rect">
                    <a:avLst/>
                  </a:prstGeom>
                  <a:grpFill/>
                </p:spPr>
                <p:txBody>
                  <a:bodyPr wrap="none" rtlCol="0" anchor="ctr">
                    <a:spAutoFit/>
                  </a:bodyPr>
                  <a:lstStyle/>
                  <a:p>
                    <a:pPr algn="ctr"/>
                    <a:r>
                      <a:rPr lang="nl-NL" sz="1400" dirty="0">
                        <a:solidFill>
                          <a:schemeClr val="bg1"/>
                        </a:solidFill>
                      </a:rPr>
                      <a:t>API</a:t>
                    </a:r>
                  </a:p>
                </p:txBody>
              </p:sp>
            </p:grpSp>
          </p:grpSp>
        </p:grpSp>
      </p:grpSp>
      <p:sp>
        <p:nvSpPr>
          <p:cNvPr id="49" name="Tekstvak 48"/>
          <p:cNvSpPr txBox="1"/>
          <p:nvPr/>
        </p:nvSpPr>
        <p:spPr>
          <a:xfrm>
            <a:off x="4032695" y="1523272"/>
            <a:ext cx="2558283" cy="646331"/>
          </a:xfrm>
          <a:prstGeom prst="rect">
            <a:avLst/>
          </a:prstGeom>
          <a:noFill/>
        </p:spPr>
        <p:txBody>
          <a:bodyPr wrap="square" rtlCol="0">
            <a:spAutoFit/>
          </a:bodyPr>
          <a:lstStyle/>
          <a:p>
            <a:pPr algn="ctr"/>
            <a:r>
              <a:rPr lang="nl-NL" dirty="0" smtClean="0">
                <a:solidFill>
                  <a:schemeClr val="accent1">
                    <a:lumMod val="75000"/>
                  </a:schemeClr>
                </a:solidFill>
              </a:rPr>
              <a:t>+ </a:t>
            </a:r>
            <a:r>
              <a:rPr lang="nl-NL" dirty="0" smtClean="0">
                <a:solidFill>
                  <a:schemeClr val="accent1">
                    <a:lumMod val="75000"/>
                  </a:schemeClr>
                </a:solidFill>
              </a:rPr>
              <a:t>Aanleverportaal</a:t>
            </a:r>
            <a:endParaRPr lang="nl-NL" dirty="0">
              <a:solidFill>
                <a:schemeClr val="accent1">
                  <a:lumMod val="75000"/>
                </a:schemeClr>
              </a:solidFill>
            </a:endParaRPr>
          </a:p>
          <a:p>
            <a:pPr algn="ctr"/>
            <a:endParaRPr lang="nl-NL" dirty="0">
              <a:solidFill>
                <a:schemeClr val="accent1">
                  <a:lumMod val="75000"/>
                </a:schemeClr>
              </a:solidFill>
            </a:endParaRPr>
          </a:p>
        </p:txBody>
      </p:sp>
      <p:sp>
        <p:nvSpPr>
          <p:cNvPr id="51" name="Tekstvak 50"/>
          <p:cNvSpPr txBox="1"/>
          <p:nvPr/>
        </p:nvSpPr>
        <p:spPr>
          <a:xfrm>
            <a:off x="1635832" y="6151240"/>
            <a:ext cx="4216807" cy="646331"/>
          </a:xfrm>
          <a:prstGeom prst="rect">
            <a:avLst/>
          </a:prstGeom>
          <a:noFill/>
        </p:spPr>
        <p:txBody>
          <a:bodyPr wrap="square" rtlCol="0">
            <a:spAutoFit/>
          </a:bodyPr>
          <a:lstStyle/>
          <a:p>
            <a:pPr algn="ctr"/>
            <a:r>
              <a:rPr lang="nl-NL" kern="0" dirty="0">
                <a:solidFill>
                  <a:schemeClr val="accent5">
                    <a:lumMod val="75000"/>
                  </a:schemeClr>
                </a:solidFill>
                <a:latin typeface="+mj-lt"/>
                <a:ea typeface="+mj-ea"/>
                <a:cs typeface="+mj-cs"/>
              </a:rPr>
              <a:t>Database conform IMEV</a:t>
            </a:r>
          </a:p>
          <a:p>
            <a:pPr algn="ctr"/>
            <a:endParaRPr lang="nl-NL" dirty="0">
              <a:solidFill>
                <a:schemeClr val="accent1">
                  <a:lumMod val="75000"/>
                </a:schemeClr>
              </a:solidFill>
            </a:endParaRPr>
          </a:p>
        </p:txBody>
      </p:sp>
      <p:sp>
        <p:nvSpPr>
          <p:cNvPr id="52" name="Titel 1"/>
          <p:cNvSpPr txBox="1">
            <a:spLocks/>
          </p:cNvSpPr>
          <p:nvPr/>
        </p:nvSpPr>
        <p:spPr bwMode="auto">
          <a:xfrm>
            <a:off x="10921979" y="2142400"/>
            <a:ext cx="1231896" cy="118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rtl="0" eaLnBrk="1" fontAlgn="base" hangingPunct="1">
              <a:spcBef>
                <a:spcPct val="0"/>
              </a:spcBef>
              <a:spcAft>
                <a:spcPct val="0"/>
              </a:spcAft>
              <a:defRPr sz="2600">
                <a:solidFill>
                  <a:schemeClr val="tx2">
                    <a:lumMod val="75000"/>
                  </a:schemeClr>
                </a:solidFill>
                <a:latin typeface="+mj-lt"/>
                <a:ea typeface="+mj-ea"/>
                <a:cs typeface="+mj-cs"/>
              </a:defRPr>
            </a:lvl1pPr>
            <a:lvl2pPr algn="l" rtl="0" eaLnBrk="1" fontAlgn="base" hangingPunct="1">
              <a:spcBef>
                <a:spcPct val="0"/>
              </a:spcBef>
              <a:spcAft>
                <a:spcPct val="0"/>
              </a:spcAft>
              <a:defRPr sz="2600">
                <a:solidFill>
                  <a:schemeClr val="tx2"/>
                </a:solidFill>
                <a:latin typeface="Verdana" pitchFamily="34" charset="0"/>
                <a:cs typeface="Arial" charset="0"/>
              </a:defRPr>
            </a:lvl2pPr>
            <a:lvl3pPr algn="l" rtl="0" eaLnBrk="1" fontAlgn="base" hangingPunct="1">
              <a:spcBef>
                <a:spcPct val="0"/>
              </a:spcBef>
              <a:spcAft>
                <a:spcPct val="0"/>
              </a:spcAft>
              <a:defRPr sz="2600">
                <a:solidFill>
                  <a:schemeClr val="tx2"/>
                </a:solidFill>
                <a:latin typeface="Verdana" pitchFamily="34" charset="0"/>
                <a:cs typeface="Arial" charset="0"/>
              </a:defRPr>
            </a:lvl3pPr>
            <a:lvl4pPr algn="l" rtl="0" eaLnBrk="1" fontAlgn="base" hangingPunct="1">
              <a:spcBef>
                <a:spcPct val="0"/>
              </a:spcBef>
              <a:spcAft>
                <a:spcPct val="0"/>
              </a:spcAft>
              <a:defRPr sz="2600">
                <a:solidFill>
                  <a:schemeClr val="tx2"/>
                </a:solidFill>
                <a:latin typeface="Verdana" pitchFamily="34" charset="0"/>
                <a:cs typeface="Arial" charset="0"/>
              </a:defRPr>
            </a:lvl4pPr>
            <a:lvl5pPr algn="l" rtl="0" eaLnBrk="1" fontAlgn="base" hangingPunct="1">
              <a:spcBef>
                <a:spcPct val="0"/>
              </a:spcBef>
              <a:spcAft>
                <a:spcPct val="0"/>
              </a:spcAft>
              <a:defRPr sz="2600">
                <a:solidFill>
                  <a:schemeClr val="tx2"/>
                </a:solidFill>
                <a:latin typeface="Verdana" pitchFamily="34" charset="0"/>
                <a:cs typeface="Arial" charset="0"/>
              </a:defRPr>
            </a:lvl5pPr>
            <a:lvl6pPr marL="457200" algn="l" rtl="0" eaLnBrk="1" fontAlgn="base" hangingPunct="1">
              <a:spcBef>
                <a:spcPct val="0"/>
              </a:spcBef>
              <a:spcAft>
                <a:spcPct val="0"/>
              </a:spcAft>
              <a:defRPr sz="2600">
                <a:solidFill>
                  <a:schemeClr val="tx2"/>
                </a:solidFill>
                <a:latin typeface="Verdana" pitchFamily="34" charset="0"/>
                <a:cs typeface="Arial" charset="0"/>
              </a:defRPr>
            </a:lvl6pPr>
            <a:lvl7pPr marL="914400" algn="l" rtl="0" eaLnBrk="1" fontAlgn="base" hangingPunct="1">
              <a:spcBef>
                <a:spcPct val="0"/>
              </a:spcBef>
              <a:spcAft>
                <a:spcPct val="0"/>
              </a:spcAft>
              <a:defRPr sz="2600">
                <a:solidFill>
                  <a:schemeClr val="tx2"/>
                </a:solidFill>
                <a:latin typeface="Verdana" pitchFamily="34" charset="0"/>
                <a:cs typeface="Arial" charset="0"/>
              </a:defRPr>
            </a:lvl7pPr>
            <a:lvl8pPr marL="1371600" algn="l" rtl="0" eaLnBrk="1" fontAlgn="base" hangingPunct="1">
              <a:spcBef>
                <a:spcPct val="0"/>
              </a:spcBef>
              <a:spcAft>
                <a:spcPct val="0"/>
              </a:spcAft>
              <a:defRPr sz="2600">
                <a:solidFill>
                  <a:schemeClr val="tx2"/>
                </a:solidFill>
                <a:latin typeface="Verdana" pitchFamily="34" charset="0"/>
                <a:cs typeface="Arial" charset="0"/>
              </a:defRPr>
            </a:lvl8pPr>
            <a:lvl9pPr marL="1828800" algn="l" rtl="0" eaLnBrk="1" fontAlgn="base" hangingPunct="1">
              <a:spcBef>
                <a:spcPct val="0"/>
              </a:spcBef>
              <a:spcAft>
                <a:spcPct val="0"/>
              </a:spcAft>
              <a:defRPr sz="2600">
                <a:solidFill>
                  <a:schemeClr val="tx2"/>
                </a:solidFill>
                <a:latin typeface="Verdana" pitchFamily="34" charset="0"/>
                <a:cs typeface="Arial" charset="0"/>
              </a:defRPr>
            </a:lvl9pPr>
          </a:lstStyle>
          <a:p>
            <a:pPr algn="r"/>
            <a:r>
              <a:rPr lang="nl-NL" sz="1800" kern="0" dirty="0" smtClean="0"/>
              <a:t>Informatie</a:t>
            </a:r>
          </a:p>
          <a:p>
            <a:pPr algn="r"/>
            <a:r>
              <a:rPr lang="nl-NL" sz="1800" kern="0" dirty="0" smtClean="0"/>
              <a:t>+ WMS</a:t>
            </a:r>
            <a:endParaRPr lang="nl-NL" sz="1800" b="1" kern="0" dirty="0"/>
          </a:p>
        </p:txBody>
      </p:sp>
    </p:spTree>
    <p:extLst>
      <p:ext uri="{BB962C8B-B14F-4D97-AF65-F5344CB8AC3E}">
        <p14:creationId xmlns:p14="http://schemas.microsoft.com/office/powerpoint/2010/main" val="20012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418370" y="842011"/>
            <a:ext cx="5730760" cy="2062103"/>
          </a:xfrm>
          <a:prstGeom prst="rect">
            <a:avLst/>
          </a:prstGeom>
          <a:solidFill>
            <a:schemeClr val="bg1"/>
          </a:solidFill>
        </p:spPr>
        <p:txBody>
          <a:bodyPr wrap="square">
            <a:spAutoFit/>
          </a:bodyPr>
          <a:lstStyle/>
          <a:p>
            <a:r>
              <a:rPr lang="nl-NL" sz="3200" dirty="0" smtClean="0">
                <a:solidFill>
                  <a:schemeClr val="tx2"/>
                </a:solidFill>
                <a:latin typeface="+mj-lt"/>
                <a:ea typeface="+mj-ea"/>
                <a:cs typeface="+mj-cs"/>
              </a:rPr>
              <a:t>Data beschikbaar via </a:t>
            </a:r>
            <a:r>
              <a:rPr lang="nl-NL" sz="3200" dirty="0" err="1" smtClean="0">
                <a:solidFill>
                  <a:schemeClr val="tx2"/>
                </a:solidFill>
                <a:latin typeface="+mj-lt"/>
                <a:ea typeface="+mj-ea"/>
                <a:cs typeface="+mj-cs"/>
              </a:rPr>
              <a:t>API’s</a:t>
            </a:r>
            <a:endParaRPr lang="nl-NL" sz="3200" dirty="0" smtClean="0">
              <a:solidFill>
                <a:schemeClr val="tx2"/>
              </a:solidFill>
              <a:latin typeface="+mj-lt"/>
              <a:ea typeface="+mj-ea"/>
              <a:cs typeface="+mj-cs"/>
            </a:endParaRPr>
          </a:p>
          <a:p>
            <a:endParaRPr lang="nl-NL" sz="3200" dirty="0" smtClean="0">
              <a:solidFill>
                <a:schemeClr val="tx2"/>
              </a:solidFill>
              <a:latin typeface="+mj-lt"/>
              <a:ea typeface="+mj-ea"/>
              <a:cs typeface="+mj-cs"/>
            </a:endParaRPr>
          </a:p>
          <a:p>
            <a:r>
              <a:rPr lang="nl-NL" sz="3200" dirty="0" smtClean="0">
                <a:solidFill>
                  <a:schemeClr val="tx2"/>
                </a:solidFill>
                <a:latin typeface="+mj-lt"/>
                <a:ea typeface="+mj-ea"/>
                <a:cs typeface="+mj-cs"/>
              </a:rPr>
              <a:t>Communicatie </a:t>
            </a:r>
          </a:p>
          <a:p>
            <a:r>
              <a:rPr lang="nl-NL" sz="3200" dirty="0" smtClean="0">
                <a:solidFill>
                  <a:schemeClr val="tx2"/>
                </a:solidFill>
                <a:latin typeface="+mj-lt"/>
                <a:ea typeface="+mj-ea"/>
                <a:cs typeface="+mj-cs"/>
              </a:rPr>
              <a:t>via kaarten</a:t>
            </a:r>
            <a:endParaRPr lang="nl-NL" sz="3200" dirty="0">
              <a:solidFill>
                <a:schemeClr val="tx2"/>
              </a:solidFill>
              <a:latin typeface="+mj-lt"/>
              <a:ea typeface="+mj-ea"/>
              <a:cs typeface="+mj-cs"/>
            </a:endParaRP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8</a:t>
            </a:fld>
            <a:endParaRPr lang="nl-NL" dirty="0"/>
          </a:p>
        </p:txBody>
      </p:sp>
      <p:pic>
        <p:nvPicPr>
          <p:cNvPr id="7" name="Afbeelding 6" descr="Schermopna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115" y="3897420"/>
            <a:ext cx="5957305" cy="2798653"/>
          </a:xfrm>
          <a:prstGeom prst="rect">
            <a:avLst/>
          </a:prstGeom>
        </p:spPr>
      </p:pic>
      <p:grpSp>
        <p:nvGrpSpPr>
          <p:cNvPr id="8" name="Groep 7"/>
          <p:cNvGrpSpPr/>
          <p:nvPr/>
        </p:nvGrpSpPr>
        <p:grpSpPr>
          <a:xfrm>
            <a:off x="6088115" y="857250"/>
            <a:ext cx="5957305" cy="2887585"/>
            <a:chOff x="1" y="610503"/>
            <a:chExt cx="12325010" cy="6247497"/>
          </a:xfrm>
        </p:grpSpPr>
        <p:pic>
          <p:nvPicPr>
            <p:cNvPr id="9" name="Afbeelding 8" descr="Schermopna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7" y="1482213"/>
              <a:ext cx="12317104" cy="5375787"/>
            </a:xfrm>
            <a:prstGeom prst="rect">
              <a:avLst/>
            </a:prstGeom>
          </p:spPr>
        </p:pic>
        <p:pic>
          <p:nvPicPr>
            <p:cNvPr id="10" name="Afbeelding 9"/>
            <p:cNvPicPr>
              <a:picLocks noChangeAspect="1"/>
            </p:cNvPicPr>
            <p:nvPr/>
          </p:nvPicPr>
          <p:blipFill rotWithShape="1">
            <a:blip r:embed="rId4"/>
            <a:srcRect t="17690" b="69678"/>
            <a:stretch/>
          </p:blipFill>
          <p:spPr>
            <a:xfrm>
              <a:off x="1" y="610503"/>
              <a:ext cx="12325010" cy="875724"/>
            </a:xfrm>
            <a:prstGeom prst="rect">
              <a:avLst/>
            </a:prstGeom>
          </p:spPr>
        </p:pic>
      </p:grpSp>
      <p:pic>
        <p:nvPicPr>
          <p:cNvPr id="11" name="Afbeelding 10" descr="ipo.jp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181"/>
          <a:stretch/>
        </p:blipFill>
        <p:spPr>
          <a:xfrm>
            <a:off x="4832580" y="-99441"/>
            <a:ext cx="1014285" cy="941452"/>
          </a:xfrm>
          <a:prstGeom prst="rect">
            <a:avLst/>
          </a:prstGeom>
        </p:spPr>
      </p:pic>
      <p:sp>
        <p:nvSpPr>
          <p:cNvPr id="14" name="Tijdelijke aanduiding voor inhoud 2"/>
          <p:cNvSpPr txBox="1">
            <a:spLocks/>
          </p:cNvSpPr>
          <p:nvPr/>
        </p:nvSpPr>
        <p:spPr>
          <a:xfrm>
            <a:off x="7184509" y="3242106"/>
            <a:ext cx="5184186" cy="1655103"/>
          </a:xfrm>
          <a:prstGeom prst="rect">
            <a:avLst/>
          </a:prstGeom>
          <a:solidFill>
            <a:schemeClr val="bg1"/>
          </a:solidFill>
        </p:spPr>
        <p:txBody>
          <a:bodyPr numCol="1">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2000" dirty="0" smtClean="0"/>
              <a:t>Focus op burgers</a:t>
            </a:r>
          </a:p>
          <a:p>
            <a:r>
              <a:rPr lang="nl-NL" sz="2000" dirty="0" smtClean="0"/>
              <a:t>Meerdere kaartlagen</a:t>
            </a:r>
          </a:p>
          <a:p>
            <a:r>
              <a:rPr lang="nl-NL" sz="2000" dirty="0" smtClean="0"/>
              <a:t>Duiding van informatie</a:t>
            </a:r>
          </a:p>
          <a:p>
            <a:r>
              <a:rPr lang="nl-NL" sz="2000" dirty="0" smtClean="0"/>
              <a:t>Altijd een handelingsperspectief</a:t>
            </a:r>
          </a:p>
          <a:p>
            <a:endParaRPr lang="nl-NL" sz="2000" dirty="0" smtClean="0"/>
          </a:p>
          <a:p>
            <a:endParaRPr lang="nl-NL" sz="2000" dirty="0" smtClean="0"/>
          </a:p>
          <a:p>
            <a:endParaRPr lang="nl-NL" sz="2000" dirty="0" smtClean="0"/>
          </a:p>
          <a:p>
            <a:endParaRPr lang="nl-NL" sz="2000" dirty="0" smtClean="0"/>
          </a:p>
        </p:txBody>
      </p:sp>
      <p:pic>
        <p:nvPicPr>
          <p:cNvPr id="3" name="Afbeelding 2">
            <a:hlinkClick r:id="rId6"/>
          </p:cNvPr>
          <p:cNvPicPr>
            <a:picLocks noChangeAspect="1"/>
          </p:cNvPicPr>
          <p:nvPr/>
        </p:nvPicPr>
        <p:blipFill>
          <a:blip r:embed="rId7"/>
          <a:stretch>
            <a:fillRect/>
          </a:stretch>
        </p:blipFill>
        <p:spPr>
          <a:xfrm>
            <a:off x="1010690" y="3091679"/>
            <a:ext cx="6176030" cy="3766321"/>
          </a:xfrm>
          <a:prstGeom prst="rect">
            <a:avLst/>
          </a:prstGeom>
        </p:spPr>
      </p:pic>
    </p:spTree>
    <p:extLst>
      <p:ext uri="{BB962C8B-B14F-4D97-AF65-F5344CB8AC3E}">
        <p14:creationId xmlns:p14="http://schemas.microsoft.com/office/powerpoint/2010/main" val="185890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p:nvPr>
        </p:nvSpPr>
        <p:spPr>
          <a:xfrm>
            <a:off x="609600" y="249471"/>
            <a:ext cx="9518651" cy="1143000"/>
          </a:xfrm>
        </p:spPr>
        <p:txBody>
          <a:bodyPr/>
          <a:lstStyle/>
          <a:p>
            <a:r>
              <a:rPr lang="nl-NL" dirty="0" smtClean="0"/>
              <a:t>Basis van het REV</a:t>
            </a:r>
            <a:endParaRPr lang="nl-NL" dirty="0"/>
          </a:p>
        </p:txBody>
      </p:sp>
      <p:sp>
        <p:nvSpPr>
          <p:cNvPr id="29" name="Tijdelijke aanduiding voor inhoud 2"/>
          <p:cNvSpPr>
            <a:spLocks noGrp="1"/>
          </p:cNvSpPr>
          <p:nvPr>
            <p:ph idx="1"/>
          </p:nvPr>
        </p:nvSpPr>
        <p:spPr>
          <a:xfrm>
            <a:off x="609600" y="1600201"/>
            <a:ext cx="10972800" cy="4525963"/>
          </a:xfrm>
        </p:spPr>
        <p:txBody>
          <a:bodyPr/>
          <a:lstStyle/>
          <a:p>
            <a:pPr marL="0" indent="0">
              <a:buNone/>
            </a:pPr>
            <a:r>
              <a:rPr lang="nl-NL" b="1" dirty="0" smtClean="0">
                <a:solidFill>
                  <a:srgbClr val="006391"/>
                </a:solidFill>
              </a:rPr>
              <a:t>Het </a:t>
            </a:r>
            <a:r>
              <a:rPr lang="nl-NL" b="1" dirty="0" smtClean="0">
                <a:solidFill>
                  <a:srgbClr val="006391"/>
                </a:solidFill>
              </a:rPr>
              <a:t>informatiemodel </a:t>
            </a:r>
            <a:br>
              <a:rPr lang="nl-NL" b="1" dirty="0" smtClean="0">
                <a:solidFill>
                  <a:srgbClr val="006391"/>
                </a:solidFill>
              </a:rPr>
            </a:br>
            <a:r>
              <a:rPr lang="nl-NL" b="1" dirty="0" smtClean="0">
                <a:solidFill>
                  <a:srgbClr val="006391"/>
                </a:solidFill>
              </a:rPr>
              <a:t>van het REV (IMEV):</a:t>
            </a:r>
          </a:p>
          <a:p>
            <a:pPr marL="0" indent="0">
              <a:buNone/>
            </a:pPr>
            <a:endParaRPr lang="nl-NL" b="1" dirty="0" smtClean="0">
              <a:solidFill>
                <a:srgbClr val="006391"/>
              </a:solidFill>
            </a:endParaRPr>
          </a:p>
          <a:p>
            <a:pPr>
              <a:buFont typeface="Wingdings" panose="05000000000000000000" pitchFamily="2" charset="2"/>
              <a:buChar char="§"/>
            </a:pPr>
            <a:r>
              <a:rPr lang="nl-NL" dirty="0" err="1" smtClean="0">
                <a:solidFill>
                  <a:srgbClr val="006391"/>
                </a:solidFill>
              </a:rPr>
              <a:t>LocatieEVActiviteit</a:t>
            </a:r>
            <a:endParaRPr lang="nl-NL" dirty="0" smtClean="0">
              <a:solidFill>
                <a:srgbClr val="006391"/>
              </a:solidFill>
            </a:endParaRPr>
          </a:p>
          <a:p>
            <a:pPr>
              <a:buFont typeface="Wingdings" panose="05000000000000000000" pitchFamily="2" charset="2"/>
              <a:buChar char="§"/>
            </a:pPr>
            <a:r>
              <a:rPr lang="nl-NL" dirty="0" err="1" smtClean="0">
                <a:solidFill>
                  <a:srgbClr val="006391"/>
                </a:solidFill>
              </a:rPr>
              <a:t>EVActiviteit</a:t>
            </a:r>
            <a:endParaRPr lang="nl-NL" dirty="0" smtClean="0">
              <a:solidFill>
                <a:srgbClr val="006391"/>
              </a:solidFill>
            </a:endParaRPr>
          </a:p>
          <a:p>
            <a:pPr>
              <a:buFont typeface="Wingdings" panose="05000000000000000000" pitchFamily="2" charset="2"/>
              <a:buChar char="§"/>
            </a:pPr>
            <a:r>
              <a:rPr lang="nl-NL" dirty="0" err="1" smtClean="0">
                <a:solidFill>
                  <a:srgbClr val="006391"/>
                </a:solidFill>
              </a:rPr>
              <a:t>ReferentieEVContour</a:t>
            </a:r>
            <a:endParaRPr lang="nl-NL" dirty="0" smtClean="0">
              <a:solidFill>
                <a:srgbClr val="006391"/>
              </a:solidFill>
            </a:endParaRPr>
          </a:p>
          <a:p>
            <a:pPr>
              <a:buFont typeface="Wingdings" panose="05000000000000000000" pitchFamily="2" charset="2"/>
              <a:buChar char="§"/>
            </a:pPr>
            <a:r>
              <a:rPr lang="nl-NL" dirty="0" err="1" smtClean="0">
                <a:solidFill>
                  <a:srgbClr val="006391"/>
                </a:solidFill>
              </a:rPr>
              <a:t>EVContour</a:t>
            </a:r>
            <a:endParaRPr lang="nl-NL" dirty="0" smtClean="0">
              <a:solidFill>
                <a:srgbClr val="006391"/>
              </a:solidFill>
            </a:endParaRPr>
          </a:p>
          <a:p>
            <a:pPr>
              <a:buFont typeface="Wingdings" panose="05000000000000000000" pitchFamily="2" charset="2"/>
              <a:buChar char="§"/>
            </a:pPr>
            <a:r>
              <a:rPr lang="nl-NL" dirty="0" err="1" smtClean="0">
                <a:solidFill>
                  <a:srgbClr val="006391"/>
                </a:solidFill>
              </a:rPr>
              <a:t>GebouwOfLocatie</a:t>
            </a:r>
            <a:endParaRPr lang="nl-NL" dirty="0" smtClean="0">
              <a:solidFill>
                <a:srgbClr val="006391"/>
              </a:solidFill>
            </a:endParaRPr>
          </a:p>
          <a:p>
            <a:pPr marL="0" indent="0">
              <a:buNone/>
            </a:pPr>
            <a:endParaRPr lang="nl-NL" b="1" dirty="0" smtClean="0">
              <a:solidFill>
                <a:srgbClr val="006391"/>
              </a:solidFill>
            </a:endParaRPr>
          </a:p>
          <a:p>
            <a:pPr marL="0" indent="0">
              <a:buNone/>
            </a:pPr>
            <a:endParaRPr lang="nl-NL" b="1" dirty="0">
              <a:solidFill>
                <a:srgbClr val="006391"/>
              </a:solidFill>
            </a:endParaRPr>
          </a:p>
          <a:p>
            <a:pPr marL="0" indent="0">
              <a:buNone/>
            </a:pPr>
            <a:endParaRPr lang="nl-NL" b="1" dirty="0" smtClean="0">
              <a:solidFill>
                <a:srgbClr val="006391"/>
              </a:solidFill>
            </a:endParaRPr>
          </a:p>
        </p:txBody>
      </p:sp>
      <p:cxnSp>
        <p:nvCxnSpPr>
          <p:cNvPr id="30" name="Rechte verbindingslijn met pijl 29"/>
          <p:cNvCxnSpPr>
            <a:stCxn id="40" idx="2"/>
            <a:endCxn id="41" idx="0"/>
          </p:cNvCxnSpPr>
          <p:nvPr/>
        </p:nvCxnSpPr>
        <p:spPr>
          <a:xfrm>
            <a:off x="7654954" y="3831310"/>
            <a:ext cx="0" cy="472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Rechte verbindingslijn met pijl 30"/>
          <p:cNvCxnSpPr>
            <a:stCxn id="41" idx="2"/>
            <a:endCxn id="42" idx="0"/>
          </p:cNvCxnSpPr>
          <p:nvPr/>
        </p:nvCxnSpPr>
        <p:spPr>
          <a:xfrm>
            <a:off x="7654954" y="5096254"/>
            <a:ext cx="0" cy="50491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kstvak 31"/>
          <p:cNvSpPr txBox="1"/>
          <p:nvPr/>
        </p:nvSpPr>
        <p:spPr>
          <a:xfrm>
            <a:off x="7684086" y="1553120"/>
            <a:ext cx="2138078" cy="4821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voert uit</a:t>
            </a:r>
          </a:p>
        </p:txBody>
      </p:sp>
      <p:sp>
        <p:nvSpPr>
          <p:cNvPr id="33" name="Tekstvak 32"/>
          <p:cNvSpPr txBox="1"/>
          <p:nvPr/>
        </p:nvSpPr>
        <p:spPr>
          <a:xfrm>
            <a:off x="7684086" y="2458982"/>
            <a:ext cx="2138078" cy="4821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heeft</a:t>
            </a:r>
          </a:p>
        </p:txBody>
      </p:sp>
      <p:sp>
        <p:nvSpPr>
          <p:cNvPr id="34" name="Tekstvak 33"/>
          <p:cNvSpPr txBox="1"/>
          <p:nvPr/>
        </p:nvSpPr>
        <p:spPr>
          <a:xfrm>
            <a:off x="7684086" y="3767463"/>
            <a:ext cx="3281201" cy="4821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kan resulteren in</a:t>
            </a:r>
          </a:p>
        </p:txBody>
      </p:sp>
      <p:sp>
        <p:nvSpPr>
          <p:cNvPr id="35" name="Tekstvak 34"/>
          <p:cNvSpPr txBox="1"/>
          <p:nvPr/>
        </p:nvSpPr>
        <p:spPr>
          <a:xfrm>
            <a:off x="7572501" y="4332913"/>
            <a:ext cx="2138078" cy="4821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6391"/>
                </a:solidFill>
                <a:effectLst/>
                <a:uLnTx/>
                <a:uFillTx/>
                <a:latin typeface="Calibri" panose="020F0502020204030204" pitchFamily="34" charset="0"/>
                <a:ea typeface="+mn-ea"/>
                <a:cs typeface="+mn-cs"/>
              </a:rPr>
              <a:t>beïnvloedt</a:t>
            </a:r>
          </a:p>
        </p:txBody>
      </p:sp>
      <p:cxnSp>
        <p:nvCxnSpPr>
          <p:cNvPr id="36" name="Rechte verbindingslijn met pijl 35"/>
          <p:cNvCxnSpPr>
            <a:stCxn id="38" idx="2"/>
            <a:endCxn id="39" idx="0"/>
          </p:cNvCxnSpPr>
          <p:nvPr/>
        </p:nvCxnSpPr>
        <p:spPr>
          <a:xfrm>
            <a:off x="7654954" y="1593397"/>
            <a:ext cx="0" cy="4592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Rechte verbindingslijn met pijl 36"/>
          <p:cNvCxnSpPr>
            <a:stCxn id="39" idx="2"/>
            <a:endCxn id="40" idx="0"/>
          </p:cNvCxnSpPr>
          <p:nvPr/>
        </p:nvCxnSpPr>
        <p:spPr>
          <a:xfrm>
            <a:off x="7654954" y="2514313"/>
            <a:ext cx="0" cy="5249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8" name="Tekstvak 37"/>
          <p:cNvSpPr txBox="1"/>
          <p:nvPr/>
        </p:nvSpPr>
        <p:spPr>
          <a:xfrm>
            <a:off x="6332375" y="801397"/>
            <a:ext cx="2645158" cy="792000"/>
          </a:xfrm>
          <a:prstGeom prst="rect">
            <a:avLst/>
          </a:prstGeom>
          <a:solidFill>
            <a:schemeClr val="bg2">
              <a:lumMod val="50000"/>
            </a:schemeClr>
          </a:solidFill>
        </p:spPr>
        <p:txBody>
          <a:bodyPr wrap="square" rtlCol="0" anchor="ctr">
            <a:spAutoFit/>
          </a:bodyPr>
          <a:lstStyle/>
          <a:p>
            <a:pPr algn="ctr"/>
            <a:r>
              <a:rPr lang="nl-NL" sz="2000" dirty="0" smtClean="0">
                <a:solidFill>
                  <a:schemeClr val="bg1"/>
                </a:solidFill>
              </a:rPr>
              <a:t>Locatie</a:t>
            </a:r>
          </a:p>
        </p:txBody>
      </p:sp>
      <p:sp>
        <p:nvSpPr>
          <p:cNvPr id="39" name="Tekstvak 38"/>
          <p:cNvSpPr txBox="1"/>
          <p:nvPr/>
        </p:nvSpPr>
        <p:spPr>
          <a:xfrm>
            <a:off x="6090407" y="2052648"/>
            <a:ext cx="3129094" cy="461665"/>
          </a:xfrm>
          <a:prstGeom prst="rect">
            <a:avLst/>
          </a:prstGeom>
          <a:solidFill>
            <a:srgbClr val="00B050"/>
          </a:solidFill>
        </p:spPr>
        <p:txBody>
          <a:bodyPr wrap="square" rtlCol="0">
            <a:spAutoFit/>
          </a:bodyPr>
          <a:lstStyle/>
          <a:p>
            <a:pPr algn="ctr"/>
            <a:r>
              <a:rPr lang="nl-NL" sz="2400" dirty="0" smtClean="0"/>
              <a:t>EV-Activiteit</a:t>
            </a:r>
            <a:endParaRPr lang="nl-NL" sz="2400" dirty="0"/>
          </a:p>
        </p:txBody>
      </p:sp>
      <p:sp>
        <p:nvSpPr>
          <p:cNvPr id="40" name="Tekstvak 39"/>
          <p:cNvSpPr txBox="1"/>
          <p:nvPr/>
        </p:nvSpPr>
        <p:spPr>
          <a:xfrm>
            <a:off x="6332375" y="3039310"/>
            <a:ext cx="2645158" cy="792000"/>
          </a:xfrm>
          <a:prstGeom prst="rect">
            <a:avLst/>
          </a:prstGeom>
          <a:solidFill>
            <a:schemeClr val="bg2">
              <a:lumMod val="50000"/>
            </a:schemeClr>
          </a:solidFill>
        </p:spPr>
        <p:txBody>
          <a:bodyPr wrap="square" rtlCol="0" anchor="ctr">
            <a:spAutoFit/>
          </a:bodyPr>
          <a:lstStyle/>
          <a:p>
            <a:pPr algn="ctr"/>
            <a:r>
              <a:rPr lang="nl-NL" dirty="0" smtClean="0">
                <a:solidFill>
                  <a:schemeClr val="bg1"/>
                </a:solidFill>
              </a:rPr>
              <a:t>Referentiepunt(en)</a:t>
            </a:r>
            <a:endParaRPr lang="nl-NL" dirty="0">
              <a:solidFill>
                <a:schemeClr val="bg1"/>
              </a:solidFill>
            </a:endParaRPr>
          </a:p>
        </p:txBody>
      </p:sp>
      <p:sp>
        <p:nvSpPr>
          <p:cNvPr id="41" name="Tekstvak 40"/>
          <p:cNvSpPr txBox="1"/>
          <p:nvPr/>
        </p:nvSpPr>
        <p:spPr>
          <a:xfrm>
            <a:off x="6332375" y="4304254"/>
            <a:ext cx="2645158" cy="792000"/>
          </a:xfrm>
          <a:prstGeom prst="rect">
            <a:avLst/>
          </a:prstGeom>
          <a:solidFill>
            <a:schemeClr val="bg2">
              <a:lumMod val="50000"/>
            </a:schemeClr>
          </a:solidFill>
        </p:spPr>
        <p:txBody>
          <a:bodyPr wrap="square" rtlCol="0" anchor="ctr">
            <a:spAutoFit/>
          </a:bodyPr>
          <a:lstStyle/>
          <a:p>
            <a:pPr algn="ctr"/>
            <a:r>
              <a:rPr lang="nl-NL" sz="2000" dirty="0" smtClean="0">
                <a:solidFill>
                  <a:schemeClr val="bg1"/>
                </a:solidFill>
              </a:rPr>
              <a:t>EV-Contour</a:t>
            </a:r>
            <a:endParaRPr lang="nl-NL" sz="2000" dirty="0">
              <a:solidFill>
                <a:schemeClr val="bg1"/>
              </a:solidFill>
            </a:endParaRPr>
          </a:p>
        </p:txBody>
      </p:sp>
      <p:sp>
        <p:nvSpPr>
          <p:cNvPr id="42" name="Tekstvak 41"/>
          <p:cNvSpPr txBox="1"/>
          <p:nvPr/>
        </p:nvSpPr>
        <p:spPr>
          <a:xfrm>
            <a:off x="6332375" y="5601167"/>
            <a:ext cx="2645158" cy="830997"/>
          </a:xfrm>
          <a:prstGeom prst="rect">
            <a:avLst/>
          </a:prstGeom>
          <a:solidFill>
            <a:schemeClr val="bg2">
              <a:lumMod val="50000"/>
            </a:schemeClr>
          </a:solidFill>
        </p:spPr>
        <p:txBody>
          <a:bodyPr wrap="square" rtlCol="0">
            <a:spAutoFit/>
          </a:bodyPr>
          <a:lstStyle/>
          <a:p>
            <a:pPr algn="ctr"/>
            <a:r>
              <a:rPr lang="nl-NL" sz="2400" dirty="0" smtClean="0">
                <a:solidFill>
                  <a:schemeClr val="bg1"/>
                </a:solidFill>
              </a:rPr>
              <a:t>Gebouw of locatie</a:t>
            </a:r>
            <a:endParaRPr lang="nl-NL" sz="2400" dirty="0">
              <a:solidFill>
                <a:schemeClr val="bg1"/>
              </a:solidFill>
            </a:endParaRPr>
          </a:p>
        </p:txBody>
      </p:sp>
      <p:sp>
        <p:nvSpPr>
          <p:cNvPr id="51" name="Tekstvak 50"/>
          <p:cNvSpPr txBox="1"/>
          <p:nvPr/>
        </p:nvSpPr>
        <p:spPr>
          <a:xfrm>
            <a:off x="7684086" y="5026488"/>
            <a:ext cx="229042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1200" cap="none" spc="0" normalizeH="0" baseline="0" noProof="0" dirty="0" smtClean="0">
                <a:ln>
                  <a:noFill/>
                </a:ln>
                <a:solidFill>
                  <a:srgbClr val="006391"/>
                </a:solidFill>
                <a:effectLst/>
                <a:uLnTx/>
                <a:uFillTx/>
                <a:latin typeface="Calibri" panose="020F0502020204030204" pitchFamily="34" charset="0"/>
                <a:ea typeface="+mn-ea"/>
                <a:cs typeface="+mn-cs"/>
              </a:rPr>
              <a:t>beïnvloedt</a:t>
            </a:r>
            <a:endParaRPr kumimoji="0" lang="nl-NL" sz="2000" b="0" i="0" u="none" strike="noStrike" kern="1200" cap="none" spc="0" normalizeH="0" baseline="0" noProof="0" dirty="0">
              <a:ln>
                <a:noFill/>
              </a:ln>
              <a:solidFill>
                <a:srgbClr val="00639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051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2.xml><?xml version="1.0" encoding="utf-8"?>
<a:theme xmlns:a="http://schemas.openxmlformats.org/drawingml/2006/main" name="IenW Engel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3.xml><?xml version="1.0" encoding="utf-8"?>
<a:theme xmlns:a="http://schemas.openxmlformats.org/drawingml/2006/main" name="Volgdia">
  <a:themeElements>
    <a:clrScheme name="Aangepast 3">
      <a:dk1>
        <a:sysClr val="windowText" lastClr="000000"/>
      </a:dk1>
      <a:lt1>
        <a:sysClr val="window" lastClr="FFFFFF"/>
      </a:lt1>
      <a:dk2>
        <a:srgbClr val="F4BBD6"/>
      </a:dk2>
      <a:lt2>
        <a:srgbClr val="EEECE1"/>
      </a:lt2>
      <a:accent1>
        <a:srgbClr val="39870C"/>
      </a:accent1>
      <a:accent2>
        <a:srgbClr val="6ED9AD"/>
      </a:accent2>
      <a:accent3>
        <a:srgbClr val="046F96"/>
      </a:accent3>
      <a:accent4>
        <a:srgbClr val="9ACCD4"/>
      </a:accent4>
      <a:accent5>
        <a:srgbClr val="ED8FBB"/>
      </a:accent5>
      <a:accent6>
        <a:srgbClr val="900079"/>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Volgdia">
  <a:themeElements>
    <a:clrScheme name="Aangepast 3">
      <a:dk1>
        <a:sysClr val="windowText" lastClr="000000"/>
      </a:dk1>
      <a:lt1>
        <a:sysClr val="window" lastClr="FFFFFF"/>
      </a:lt1>
      <a:dk2>
        <a:srgbClr val="F4BBD6"/>
      </a:dk2>
      <a:lt2>
        <a:srgbClr val="EEECE1"/>
      </a:lt2>
      <a:accent1>
        <a:srgbClr val="39870C"/>
      </a:accent1>
      <a:accent2>
        <a:srgbClr val="6ED9AD"/>
      </a:accent2>
      <a:accent3>
        <a:srgbClr val="046F96"/>
      </a:accent3>
      <a:accent4>
        <a:srgbClr val="9ACCD4"/>
      </a:accent4>
      <a:accent5>
        <a:srgbClr val="ED8FBB"/>
      </a:accent5>
      <a:accent6>
        <a:srgbClr val="900079"/>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313753" tIns="575764" rIns="955542" bIns="2954725" numCol="1" spcCol="1270" anchor="ctr" anchorCtr="0">
        <a:noAutofit/>
      </a:bodyPr>
      <a:lstStyle>
        <a:defPPr algn="ctr" defTabSz="533400">
          <a:lnSpc>
            <a:spcPct val="90000"/>
          </a:lnSpc>
          <a:spcBef>
            <a:spcPct val="0"/>
          </a:spcBef>
          <a:spcAft>
            <a:spcPct val="35000"/>
          </a:spcAft>
          <a:defRPr sz="1200"/>
        </a:defPPr>
      </a:lstStyle>
      <a: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a:style>
    </a:sp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 Internationaal gebruik">
  <a:themeElements>
    <a:clrScheme name="Antea Group">
      <a:dk1>
        <a:srgbClr val="FFFFFF"/>
      </a:dk1>
      <a:lt1>
        <a:srgbClr val="000000"/>
      </a:lt1>
      <a:dk2>
        <a:srgbClr val="FFFFFF"/>
      </a:dk2>
      <a:lt2>
        <a:srgbClr val="000000"/>
      </a:lt2>
      <a:accent1>
        <a:srgbClr val="00628F"/>
      </a:accent1>
      <a:accent2>
        <a:srgbClr val="00769E"/>
      </a:accent2>
      <a:accent3>
        <a:srgbClr val="4A9ABB"/>
      </a:accent3>
      <a:accent4>
        <a:srgbClr val="B8D4E2"/>
      </a:accent4>
      <a:accent5>
        <a:srgbClr val="00628F"/>
      </a:accent5>
      <a:accent6>
        <a:srgbClr val="00769E"/>
      </a:accent6>
      <a:hlink>
        <a:srgbClr val="0000FF"/>
      </a:hlink>
      <a:folHlink>
        <a:srgbClr val="800080"/>
      </a:folHlink>
    </a:clrScheme>
    <a:fontScheme name="Powerpoint Internationaal gebruik">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owerpoint Internationaal gebrui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Internationaal gebrui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Internationaal gebrui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Internationaal gebrui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Internationaal gebrui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Internationaal gebrui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Internationaal gebrui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Internationaal gebrui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Internationaal gebrui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Internationaal gebrui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Internationaal gebrui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Internationaal gebrui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Internationaal gebruik.potx" id="{82C84A15-9E03-4D5F-86CE-A9CC1A169B80}" vid="{E5FD50AE-8B65-4238-B552-FA96C1A19B27}"/>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F1C6E413A74F40A73AAB279D9B82BB" ma:contentTypeVersion="7" ma:contentTypeDescription="Een nieuw document maken." ma:contentTypeScope="" ma:versionID="50b808e99ad72038d0ac5011e9298c6f">
  <xsd:schema xmlns:xsd="http://www.w3.org/2001/XMLSchema" xmlns:xs="http://www.w3.org/2001/XMLSchema" xmlns:p="http://schemas.microsoft.com/office/2006/metadata/properties" xmlns:ns2="4074f2ea-de07-49e5-807e-e7401fd52671" targetNamespace="http://schemas.microsoft.com/office/2006/metadata/properties" ma:root="true" ma:fieldsID="66ad55753357ead7947ad8843b7b68f6" ns2:_="">
    <xsd:import namespace="4074f2ea-de07-49e5-807e-e7401fd5267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74f2ea-de07-49e5-807e-e7401fd526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257564-FEA7-429D-8EBA-DE54561A8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74f2ea-de07-49e5-807e-e7401fd526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6737AD-2F8F-4D57-A969-37622B15FE91}">
  <ds:schemaRefs>
    <ds:schemaRef ds:uri="4074f2ea-de07-49e5-807e-e7401fd5267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05FA423-7510-4112-9EF2-BA11FCEBA0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18067 RIJK - Sjabloon 16x9 Hemelblauw</Template>
  <TotalTime>0</TotalTime>
  <Words>1183</Words>
  <Application>Microsoft Office PowerPoint</Application>
  <PresentationFormat>Breedbeeld</PresentationFormat>
  <Paragraphs>242</Paragraphs>
  <Slides>17</Slides>
  <Notes>7</Notes>
  <HiddenSlides>0</HiddenSlides>
  <MMClips>0</MMClips>
  <ScaleCrop>false</ScaleCrop>
  <HeadingPairs>
    <vt:vector size="6" baseType="variant">
      <vt:variant>
        <vt:lpstr>Gebruikte lettertypen</vt:lpstr>
      </vt:variant>
      <vt:variant>
        <vt:i4>7</vt:i4>
      </vt:variant>
      <vt:variant>
        <vt:lpstr>Thema</vt:lpstr>
      </vt:variant>
      <vt:variant>
        <vt:i4>5</vt:i4>
      </vt:variant>
      <vt:variant>
        <vt:lpstr>Diatitels</vt:lpstr>
      </vt:variant>
      <vt:variant>
        <vt:i4>17</vt:i4>
      </vt:variant>
    </vt:vector>
  </HeadingPairs>
  <TitlesOfParts>
    <vt:vector size="29" baseType="lpstr">
      <vt:lpstr>Arial</vt:lpstr>
      <vt:lpstr>Calibri</vt:lpstr>
      <vt:lpstr>Corbel</vt:lpstr>
      <vt:lpstr>Franklin Gothic Demi Cond</vt:lpstr>
      <vt:lpstr>Times New Roman</vt:lpstr>
      <vt:lpstr>Verdana</vt:lpstr>
      <vt:lpstr>Wingdings</vt:lpstr>
      <vt:lpstr>IenW Nederlands 16:9</vt:lpstr>
      <vt:lpstr>IenW Engels 16:9</vt:lpstr>
      <vt:lpstr>Volgdia</vt:lpstr>
      <vt:lpstr>1_Volgdia</vt:lpstr>
      <vt:lpstr>Powerpoint Internationaal gebruik</vt:lpstr>
      <vt:lpstr>PowerPoint-presentatie</vt:lpstr>
      <vt:lpstr>Common Ground:  visie 2030</vt:lpstr>
      <vt:lpstr>Belangrijk: Onderscheid data en informatieproducten</vt:lpstr>
      <vt:lpstr>Belangrijk: Onderscheid data en informatieproducten</vt:lpstr>
      <vt:lpstr>Regelgeving EV</vt:lpstr>
      <vt:lpstr>Omgevingswet - Doel REV</vt:lpstr>
      <vt:lpstr>Opzet van het REV sinds 2020</vt:lpstr>
      <vt:lpstr>PowerPoint-presentatie</vt:lpstr>
      <vt:lpstr>Basis van het REV</vt:lpstr>
      <vt:lpstr>Hoe ziet het IMREV eruit?</vt:lpstr>
      <vt:lpstr>PowerPoint-presentatie</vt:lpstr>
      <vt:lpstr>PowerPoint-presentatie</vt:lpstr>
      <vt:lpstr>Aansluitpilots met zes processtappen:</vt:lpstr>
      <vt:lpstr>Er wordt volop getest...</vt:lpstr>
      <vt:lpstr>PowerPoint-presentatie</vt:lpstr>
      <vt:lpstr>Info REV</vt:lpstr>
      <vt:lpstr>Meedoen??</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Haeren, Lilian</dc:creator>
  <cp:lastModifiedBy>Dobbelsteen, A.J.H.M. (Rianne) - DGMI</cp:lastModifiedBy>
  <cp:revision>296</cp:revision>
  <cp:lastPrinted>2019-11-05T10:24:44Z</cp:lastPrinted>
  <dcterms:created xsi:type="dcterms:W3CDTF">2018-09-20T11:41:26Z</dcterms:created>
  <dcterms:modified xsi:type="dcterms:W3CDTF">2021-02-11T08:23:34Z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0x0101000BF1C6E413A74F40A73AAB279D9B82BB</vt:lpwstr>
  </property>
</Properties>
</file>