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0" r:id="rId5"/>
  </p:sldMasterIdLst>
  <p:notesMasterIdLst>
    <p:notesMasterId r:id="rId20"/>
  </p:notesMasterIdLst>
  <p:handoutMasterIdLst>
    <p:handoutMasterId r:id="rId21"/>
  </p:handoutMasterIdLst>
  <p:sldIdLst>
    <p:sldId id="358" r:id="rId6"/>
    <p:sldId id="513" r:id="rId7"/>
    <p:sldId id="548" r:id="rId8"/>
    <p:sldId id="524" r:id="rId9"/>
    <p:sldId id="281" r:id="rId10"/>
    <p:sldId id="564" r:id="rId11"/>
    <p:sldId id="566" r:id="rId12"/>
    <p:sldId id="565" r:id="rId13"/>
    <p:sldId id="580" r:id="rId14"/>
    <p:sldId id="591" r:id="rId15"/>
    <p:sldId id="593" r:id="rId16"/>
    <p:sldId id="594" r:id="rId17"/>
    <p:sldId id="518" r:id="rId18"/>
    <p:sldId id="570" r:id="rId19"/>
  </p:sldIdLst>
  <p:sldSz cx="9144000" cy="6858000" type="screen4x3"/>
  <p:notesSz cx="6858000" cy="9144000"/>
  <p:custDataLst>
    <p:tags r:id="rId22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kia Sportel" initials="SS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19"/>
    <a:srgbClr val="901461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 autoAdjust="0"/>
    <p:restoredTop sz="79553" autoAdjust="0"/>
  </p:normalViewPr>
  <p:slideViewPr>
    <p:cSldViewPr>
      <p:cViewPr varScale="1">
        <p:scale>
          <a:sx n="90" d="100"/>
          <a:sy n="90" d="100"/>
        </p:scale>
        <p:origin x="22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14"/>
    </p:cViewPr>
  </p:sorterViewPr>
  <p:notesViewPr>
    <p:cSldViewPr>
      <p:cViewPr varScale="1">
        <p:scale>
          <a:sx n="86" d="100"/>
          <a:sy n="86" d="100"/>
        </p:scale>
        <p:origin x="-375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059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Andere kaarten veiligheid momenteel helaas niet verkrijgbaar.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357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50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655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je </a:t>
            </a:r>
            <a:r>
              <a:rPr lang="en-US" dirty="0" err="1"/>
              <a:t>plek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889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je </a:t>
            </a:r>
            <a:r>
              <a:rPr lang="en-US" dirty="0" err="1"/>
              <a:t>plek</a:t>
            </a:r>
            <a:r>
              <a:rPr lang="en-US" dirty="0"/>
              <a:t>, </a:t>
            </a:r>
            <a:r>
              <a:rPr lang="en-US" dirty="0" err="1"/>
              <a:t>als</a:t>
            </a:r>
            <a:r>
              <a:rPr lang="en-US" dirty="0"/>
              <a:t> het REV </a:t>
            </a:r>
            <a:r>
              <a:rPr lang="en-US" dirty="0" err="1"/>
              <a:t>straks</a:t>
            </a:r>
            <a:r>
              <a:rPr lang="en-US" dirty="0"/>
              <a:t> </a:t>
            </a:r>
            <a:r>
              <a:rPr lang="en-US" dirty="0" err="1"/>
              <a:t>operationeel</a:t>
            </a:r>
            <a:r>
              <a:rPr lang="en-US" dirty="0"/>
              <a:t> is, dan is het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om </a:t>
            </a:r>
            <a:r>
              <a:rPr lang="en-US" dirty="0" err="1"/>
              <a:t>hier</a:t>
            </a:r>
            <a:r>
              <a:rPr lang="en-US" dirty="0"/>
              <a:t> data over </a:t>
            </a:r>
            <a:r>
              <a:rPr lang="en-US" dirty="0" err="1"/>
              <a:t>veiligheid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ontsluiten</a:t>
            </a:r>
            <a:r>
              <a:rPr lang="en-US" dirty="0"/>
              <a:t>. </a:t>
            </a:r>
            <a:r>
              <a:rPr lang="en-US" dirty="0" err="1"/>
              <a:t>Hier</a:t>
            </a:r>
            <a:r>
              <a:rPr lang="en-US" dirty="0"/>
              <a:t> de CJP </a:t>
            </a:r>
            <a:r>
              <a:rPr lang="en-US" dirty="0" err="1"/>
              <a:t>voor</a:t>
            </a:r>
            <a:r>
              <a:rPr lang="en-US" dirty="0"/>
              <a:t> Leeuwarden.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42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Boodschap</a:t>
            </a:r>
            <a:r>
              <a:rPr lang="en-US" dirty="0"/>
              <a:t>:</a:t>
            </a:r>
          </a:p>
          <a:p>
            <a:r>
              <a:rPr lang="en-US" dirty="0" err="1"/>
              <a:t>Overheden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verplicht</a:t>
            </a:r>
            <a:r>
              <a:rPr lang="en-US" baseline="0" dirty="0"/>
              <a:t> </a:t>
            </a:r>
            <a:r>
              <a:rPr lang="en-US" baseline="0" dirty="0" err="1"/>
              <a:t>milieuinformatie</a:t>
            </a:r>
            <a:r>
              <a:rPr lang="en-US" baseline="0" dirty="0"/>
              <a:t> </a:t>
            </a:r>
            <a:r>
              <a:rPr lang="en-US" baseline="0" dirty="0" err="1"/>
              <a:t>irt</a:t>
            </a:r>
            <a:r>
              <a:rPr lang="en-US" baseline="0" dirty="0"/>
              <a:t> </a:t>
            </a:r>
            <a:r>
              <a:rPr lang="en-US" baseline="0" dirty="0" err="1"/>
              <a:t>gezondheid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veiligheid</a:t>
            </a:r>
            <a:r>
              <a:rPr lang="en-US" baseline="0" dirty="0"/>
              <a:t> </a:t>
            </a:r>
            <a:r>
              <a:rPr lang="en-US" baseline="0" dirty="0" err="1"/>
              <a:t>actief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delen</a:t>
            </a:r>
            <a:r>
              <a:rPr lang="en-US" baseline="0" dirty="0"/>
              <a:t> met burgers. De </a:t>
            </a:r>
            <a:r>
              <a:rPr lang="en-US" baseline="0" dirty="0" err="1"/>
              <a:t>vorm</a:t>
            </a:r>
            <a:r>
              <a:rPr lang="en-US" baseline="0" dirty="0"/>
              <a:t> is </a:t>
            </a:r>
            <a:r>
              <a:rPr lang="en-US" baseline="0" dirty="0" err="1"/>
              <a:t>vrij</a:t>
            </a:r>
            <a:r>
              <a:rPr lang="en-US" baseline="0" dirty="0"/>
              <a:t>. </a:t>
            </a:r>
            <a:r>
              <a:rPr lang="en-US" baseline="0" dirty="0" err="1"/>
              <a:t>Ruim</a:t>
            </a:r>
            <a:r>
              <a:rPr lang="en-US" baseline="0" dirty="0"/>
              <a:t> 10 </a:t>
            </a:r>
            <a:r>
              <a:rPr lang="en-US" baseline="0" dirty="0" err="1"/>
              <a:t>jaar</a:t>
            </a:r>
            <a:r>
              <a:rPr lang="en-US" baseline="0" dirty="0"/>
              <a:t> </a:t>
            </a:r>
            <a:r>
              <a:rPr lang="en-US" baseline="0" dirty="0" err="1"/>
              <a:t>geleden</a:t>
            </a:r>
            <a:r>
              <a:rPr lang="en-US" baseline="0" dirty="0"/>
              <a:t> is </a:t>
            </a:r>
            <a:r>
              <a:rPr lang="en-US" baseline="0" dirty="0" err="1"/>
              <a:t>gekozen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website met </a:t>
            </a:r>
            <a:r>
              <a:rPr lang="en-US" baseline="0" dirty="0" err="1"/>
              <a:t>kaartinformatie</a:t>
            </a:r>
            <a:r>
              <a:rPr lang="en-US" baseline="0" dirty="0"/>
              <a:t> met </a:t>
            </a:r>
            <a:r>
              <a:rPr lang="en-US" baseline="0" dirty="0" err="1"/>
              <a:t>achtergrondinformatie</a:t>
            </a:r>
            <a:r>
              <a:rPr lang="en-US" baseline="0" dirty="0"/>
              <a:t>.</a:t>
            </a:r>
          </a:p>
          <a:p>
            <a:r>
              <a:rPr lang="en-US" baseline="0" dirty="0"/>
              <a:t>Atlas </a:t>
            </a:r>
            <a:r>
              <a:rPr lang="en-US" baseline="0" dirty="0" err="1"/>
              <a:t>Leefomgeving</a:t>
            </a:r>
            <a:r>
              <a:rPr lang="en-US" baseline="0" dirty="0"/>
              <a:t> </a:t>
            </a:r>
            <a:r>
              <a:rPr lang="en-US" baseline="0" dirty="0" err="1"/>
              <a:t>toont</a:t>
            </a:r>
            <a:r>
              <a:rPr lang="en-US" baseline="0" dirty="0"/>
              <a:t>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informatie</a:t>
            </a:r>
            <a:r>
              <a:rPr lang="en-US" baseline="0" dirty="0"/>
              <a:t> van </a:t>
            </a:r>
            <a:r>
              <a:rPr lang="en-US" baseline="0" dirty="0" err="1"/>
              <a:t>nationale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decentrale</a:t>
            </a:r>
            <a:r>
              <a:rPr lang="en-US" baseline="0" dirty="0"/>
              <a:t> </a:t>
            </a:r>
            <a:r>
              <a:rPr lang="en-US" baseline="0" dirty="0" err="1"/>
              <a:t>overheden</a:t>
            </a:r>
            <a:r>
              <a:rPr lang="en-US" baseline="0" dirty="0"/>
              <a:t>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55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Boodschap</a:t>
            </a:r>
            <a:r>
              <a:rPr lang="en-US" dirty="0"/>
              <a:t>:</a:t>
            </a:r>
          </a:p>
          <a:p>
            <a:r>
              <a:rPr lang="en-US" dirty="0" err="1"/>
              <a:t>Overheden</a:t>
            </a:r>
            <a:r>
              <a:rPr lang="en-US" baseline="0" dirty="0"/>
              <a:t> </a:t>
            </a:r>
            <a:r>
              <a:rPr lang="en-US" baseline="0" dirty="0" err="1"/>
              <a:t>zijn</a:t>
            </a:r>
            <a:r>
              <a:rPr lang="en-US" baseline="0" dirty="0"/>
              <a:t> </a:t>
            </a:r>
            <a:r>
              <a:rPr lang="en-US" baseline="0" dirty="0" err="1"/>
              <a:t>verplicht</a:t>
            </a:r>
            <a:r>
              <a:rPr lang="en-US" baseline="0" dirty="0"/>
              <a:t> </a:t>
            </a:r>
            <a:r>
              <a:rPr lang="en-US" baseline="0" dirty="0" err="1"/>
              <a:t>milieuinformatie</a:t>
            </a:r>
            <a:r>
              <a:rPr lang="en-US" baseline="0" dirty="0"/>
              <a:t> </a:t>
            </a:r>
            <a:r>
              <a:rPr lang="en-US" baseline="0" dirty="0" err="1"/>
              <a:t>irt</a:t>
            </a:r>
            <a:r>
              <a:rPr lang="en-US" baseline="0" dirty="0"/>
              <a:t> </a:t>
            </a:r>
            <a:r>
              <a:rPr lang="en-US" baseline="0" dirty="0" err="1"/>
              <a:t>gezondheid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veiligheid</a:t>
            </a:r>
            <a:r>
              <a:rPr lang="en-US" baseline="0" dirty="0"/>
              <a:t> </a:t>
            </a:r>
            <a:r>
              <a:rPr lang="en-US" baseline="0" dirty="0" err="1"/>
              <a:t>actief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delen</a:t>
            </a:r>
            <a:r>
              <a:rPr lang="en-US" baseline="0" dirty="0"/>
              <a:t> met burgers. De </a:t>
            </a:r>
            <a:r>
              <a:rPr lang="en-US" baseline="0" dirty="0" err="1"/>
              <a:t>vorm</a:t>
            </a:r>
            <a:r>
              <a:rPr lang="en-US" baseline="0" dirty="0"/>
              <a:t> is </a:t>
            </a:r>
            <a:r>
              <a:rPr lang="en-US" baseline="0" dirty="0" err="1"/>
              <a:t>vrij</a:t>
            </a:r>
            <a:r>
              <a:rPr lang="en-US" baseline="0" dirty="0"/>
              <a:t>. </a:t>
            </a:r>
            <a:r>
              <a:rPr lang="en-US" baseline="0" dirty="0" err="1"/>
              <a:t>Ruim</a:t>
            </a:r>
            <a:r>
              <a:rPr lang="en-US" baseline="0" dirty="0"/>
              <a:t> 10 </a:t>
            </a:r>
            <a:r>
              <a:rPr lang="en-US" baseline="0" dirty="0" err="1"/>
              <a:t>jaar</a:t>
            </a:r>
            <a:r>
              <a:rPr lang="en-US" baseline="0" dirty="0"/>
              <a:t> </a:t>
            </a:r>
            <a:r>
              <a:rPr lang="en-US" baseline="0" dirty="0" err="1"/>
              <a:t>geleden</a:t>
            </a:r>
            <a:r>
              <a:rPr lang="en-US" baseline="0" dirty="0"/>
              <a:t> is </a:t>
            </a:r>
            <a:r>
              <a:rPr lang="en-US" baseline="0" dirty="0" err="1"/>
              <a:t>gekozen</a:t>
            </a:r>
            <a:r>
              <a:rPr lang="en-US" baseline="0" dirty="0"/>
              <a:t> </a:t>
            </a:r>
            <a:r>
              <a:rPr lang="en-US" baseline="0" dirty="0" err="1"/>
              <a:t>voor</a:t>
            </a:r>
            <a:r>
              <a:rPr lang="en-US" baseline="0" dirty="0"/>
              <a:t> </a:t>
            </a:r>
            <a:r>
              <a:rPr lang="en-US" baseline="0" dirty="0" err="1"/>
              <a:t>een</a:t>
            </a:r>
            <a:r>
              <a:rPr lang="en-US" baseline="0" dirty="0"/>
              <a:t> website met </a:t>
            </a:r>
            <a:r>
              <a:rPr lang="en-US" baseline="0" dirty="0" err="1"/>
              <a:t>kaartinformatie</a:t>
            </a:r>
            <a:r>
              <a:rPr lang="en-US" baseline="0" dirty="0"/>
              <a:t> met </a:t>
            </a:r>
            <a:r>
              <a:rPr lang="en-US" baseline="0" dirty="0" err="1"/>
              <a:t>achtergrondinformatie</a:t>
            </a:r>
            <a:r>
              <a:rPr lang="en-US" baseline="0" dirty="0"/>
              <a:t>.</a:t>
            </a:r>
          </a:p>
          <a:p>
            <a:r>
              <a:rPr lang="en-US" baseline="0" dirty="0"/>
              <a:t>Atlas </a:t>
            </a:r>
            <a:r>
              <a:rPr lang="en-US" baseline="0" dirty="0" err="1"/>
              <a:t>Leefomgeving</a:t>
            </a:r>
            <a:r>
              <a:rPr lang="en-US" baseline="0" dirty="0"/>
              <a:t> </a:t>
            </a:r>
            <a:r>
              <a:rPr lang="en-US" baseline="0" dirty="0" err="1"/>
              <a:t>toont</a:t>
            </a:r>
            <a:r>
              <a:rPr lang="en-US" baseline="0" dirty="0"/>
              <a:t> </a:t>
            </a:r>
            <a:r>
              <a:rPr lang="en-US" baseline="0" dirty="0" err="1"/>
              <a:t>deze</a:t>
            </a:r>
            <a:r>
              <a:rPr lang="en-US" baseline="0" dirty="0"/>
              <a:t> </a:t>
            </a:r>
            <a:r>
              <a:rPr lang="en-US" baseline="0" dirty="0" err="1"/>
              <a:t>informatie</a:t>
            </a:r>
            <a:r>
              <a:rPr lang="en-US" baseline="0" dirty="0"/>
              <a:t> van </a:t>
            </a:r>
            <a:r>
              <a:rPr lang="en-US" baseline="0" dirty="0" err="1"/>
              <a:t>nationale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decentrale</a:t>
            </a:r>
            <a:r>
              <a:rPr lang="en-US" baseline="0" dirty="0"/>
              <a:t> </a:t>
            </a:r>
            <a:r>
              <a:rPr lang="en-US" baseline="0" dirty="0" err="1"/>
              <a:t>overheden</a:t>
            </a:r>
            <a:r>
              <a:rPr lang="en-US" baseline="0" dirty="0"/>
              <a:t>. 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55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(uitgezonderd basiskaarten die nodig zijn om info te kunnen duiden)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88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889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Geluid</a:t>
            </a:r>
            <a:r>
              <a:rPr lang="en-US" dirty="0"/>
              <a:t> in Nederland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889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Geluid</a:t>
            </a:r>
            <a:r>
              <a:rPr lang="en-US" dirty="0"/>
              <a:t> in Nederland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12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Geluid</a:t>
            </a:r>
            <a:r>
              <a:rPr lang="en-US" dirty="0"/>
              <a:t> in Nederland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750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Andere kaarten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670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nl-NL" dirty="0"/>
              <a:t>Atlas Leefomgeving | 29 juni 2017</a:t>
            </a:r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044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72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8588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51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86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27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663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719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74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nl-NL" dirty="0"/>
              <a:t>Atlas Leefomgeving | 19 november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dirty="0"/>
              <a:t>Naam spreker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nl-NL"/>
              <a:t>Atlas Leefomgeving | 28 maart 2017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A785-64EA-4B8F-81CD-7A67EAD0729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Atlas Leefomgeving | 28 maart 2017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441-ABE4-4671-B137-C1B5ED13502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8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Atlas Leefomgeving | 28 maart 2017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Atlas Leefomgeving | 28 maart 2017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Atlas Leefomgeving | 28 maart 2017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C9AD-AF04-4623-924D-69D96B3C756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06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72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Atlas Leefomgeving | 28 maart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Naam spreker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48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968" y="-13876"/>
            <a:ext cx="9139205" cy="12322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 userDrawn="1"/>
        </p:nvSpPr>
        <p:spPr>
          <a:xfrm>
            <a:off x="6030" y="6165304"/>
            <a:ext cx="9137970" cy="69269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 algn="r"/>
            <a:r>
              <a:rPr lang="nl-NL"/>
              <a:t>Atlas Leefomgeving | 28 maart 2017</a:t>
            </a:r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/>
              <a:t>Naam spreker</a:t>
            </a:r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08D23ADD-093A-498F-9D10-305EE9E97437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39988"/>
          <a:stretch/>
        </p:blipFill>
        <p:spPr bwMode="auto">
          <a:xfrm>
            <a:off x="-1968" y="-12526"/>
            <a:ext cx="4888467" cy="124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9" r:id="rId7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Atlas Leefomgeving | 28 maart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CA695-FA1C-4E60-B6B1-646B27B156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135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randa.Mesman@rivm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tten.overheid.nl/BWBV0001700/2005-03-2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788037" y="3933056"/>
            <a:ext cx="5616598" cy="2736304"/>
          </a:xfrm>
        </p:spPr>
        <p:txBody>
          <a:bodyPr/>
          <a:lstStyle/>
          <a:p>
            <a:endParaRPr lang="nl-NL" sz="2000" noProof="0" dirty="0">
              <a:solidFill>
                <a:schemeClr val="bg1"/>
              </a:solidFill>
              <a:latin typeface="+mj-lt"/>
            </a:endParaRPr>
          </a:p>
          <a:p>
            <a:endParaRPr lang="nl-NL" sz="2000" noProof="0" dirty="0">
              <a:solidFill>
                <a:schemeClr val="bg1"/>
              </a:solidFill>
              <a:latin typeface="+mj-lt"/>
            </a:endParaRPr>
          </a:p>
          <a:p>
            <a:r>
              <a:rPr lang="nl-NL" sz="2000" noProof="0" dirty="0">
                <a:solidFill>
                  <a:schemeClr val="bg1"/>
                </a:solidFill>
                <a:latin typeface="+mj-lt"/>
              </a:rPr>
              <a:t>Miranda Mesman, RIVM</a:t>
            </a:r>
          </a:p>
          <a:p>
            <a:r>
              <a:rPr lang="nl-NL" sz="1600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Miranda.Mesman@rivm.nl</a:t>
            </a:r>
            <a:endParaRPr lang="nl-NL" sz="1600" dirty="0">
              <a:solidFill>
                <a:schemeClr val="bg1"/>
              </a:solidFill>
              <a:latin typeface="+mj-lt"/>
            </a:endParaRPr>
          </a:p>
          <a:p>
            <a:endParaRPr lang="nl-NL" sz="2000" dirty="0">
              <a:solidFill>
                <a:schemeClr val="bg1"/>
              </a:solidFill>
              <a:latin typeface="+mj-lt"/>
            </a:endParaRPr>
          </a:p>
          <a:p>
            <a:r>
              <a:rPr lang="nl-NL" sz="2000" dirty="0">
                <a:solidFill>
                  <a:schemeClr val="bg1"/>
                </a:solidFill>
                <a:latin typeface="+mj-lt"/>
              </a:rPr>
              <a:t>11 februari 2021</a:t>
            </a:r>
            <a:endParaRPr lang="nl-NL" sz="2000" noProof="0" dirty="0">
              <a:solidFill>
                <a:schemeClr val="bg1"/>
              </a:solidFill>
              <a:latin typeface="+mj-lt"/>
            </a:endParaRPr>
          </a:p>
          <a:p>
            <a:endParaRPr lang="nl-NL" sz="2000" noProof="0" dirty="0">
              <a:solidFill>
                <a:schemeClr val="bg1"/>
              </a:solidFill>
              <a:latin typeface="+mj-lt"/>
            </a:endParaRPr>
          </a:p>
          <a:p>
            <a:endParaRPr lang="nl-NL" sz="200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8037" y="1556792"/>
            <a:ext cx="4355963" cy="2376264"/>
          </a:xfrm>
        </p:spPr>
        <p:txBody>
          <a:bodyPr/>
          <a:lstStyle/>
          <a:p>
            <a:r>
              <a:rPr lang="nl-NL" sz="2800" dirty="0">
                <a:solidFill>
                  <a:schemeClr val="bg1"/>
                </a:solidFill>
              </a:rPr>
              <a:t>Kennistafel Aandachtsgebieden</a:t>
            </a:r>
            <a:endParaRPr lang="nl-NL" sz="2800" noProof="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99" y="666775"/>
            <a:ext cx="4572230" cy="117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C9E305D-256F-4F1B-9F39-794F44D085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68"/>
          <a:stretch/>
        </p:blipFill>
        <p:spPr>
          <a:xfrm>
            <a:off x="-12130" y="393998"/>
            <a:ext cx="4669818" cy="59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6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Thema</a:t>
            </a:r>
            <a:r>
              <a:rPr lang="en-GB" dirty="0"/>
              <a:t> </a:t>
            </a:r>
            <a:r>
              <a:rPr lang="en-GB" dirty="0" err="1"/>
              <a:t>Veiligheid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Leefomgeving| 11 februari 2021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6A75486-BE65-4102-9454-1F6B8922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664"/>
            <a:ext cx="9144000" cy="57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6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Thema’s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 | 17 oktober 2021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2321DFD-DD0E-4D51-85E5-ECA636559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6"/>
            <a:ext cx="8366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Thema’s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 | 17 oktober 2021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97CB19-6A59-4232-8D8A-840F798EE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0816"/>
            <a:ext cx="9144000" cy="57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63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C4AD33C-76BE-4EFD-8623-B258D6C05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87" b="3352"/>
          <a:stretch/>
        </p:blipFill>
        <p:spPr>
          <a:xfrm>
            <a:off x="0" y="2276872"/>
            <a:ext cx="9144000" cy="3960440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64A027F-F23D-4B70-9067-2810E85B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3588" y="6405563"/>
            <a:ext cx="4087812" cy="144462"/>
          </a:xfrm>
        </p:spPr>
        <p:txBody>
          <a:bodyPr/>
          <a:lstStyle/>
          <a:p>
            <a:pPr algn="r"/>
            <a:r>
              <a:rPr lang="nl-NL" dirty="0"/>
              <a:t>Atlas Leefomgeving| 11 februari 2021</a:t>
            </a:r>
          </a:p>
        </p:txBody>
      </p:sp>
    </p:spTree>
    <p:extLst>
      <p:ext uri="{BB962C8B-B14F-4D97-AF65-F5344CB8AC3E}">
        <p14:creationId xmlns:p14="http://schemas.microsoft.com/office/powerpoint/2010/main" val="240151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 | 26 november 2020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B20701C-D5DE-4EFD-B1A1-FB984D0E8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5718"/>
            <a:ext cx="9144000" cy="57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Inhoud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een Atlas Leefomgeving?</a:t>
            </a:r>
            <a:br>
              <a:rPr lang="nl-NL" dirty="0"/>
            </a:br>
            <a:endParaRPr lang="nl-NL" dirty="0"/>
          </a:p>
          <a:p>
            <a:r>
              <a:rPr lang="nl-NL" dirty="0"/>
              <a:t>Waar gaat de Atlas Leefomgeving over?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Casus aandachtsgebieden (fictief)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Leefomgeving| 26 november 2020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31" y="3761656"/>
            <a:ext cx="437646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8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Verdrag</a:t>
            </a:r>
            <a:r>
              <a:rPr lang="en-GB" dirty="0"/>
              <a:t> van Aarhus, 1998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>
              <a:hlinkClick r:id="rId3"/>
            </a:endParaRPr>
          </a:p>
          <a:p>
            <a:r>
              <a:rPr lang="nl-NL" sz="2000" dirty="0">
                <a:hlinkClick r:id="rId3"/>
              </a:rPr>
              <a:t>Verdrag </a:t>
            </a:r>
            <a:r>
              <a:rPr lang="nl-NL" sz="2000" dirty="0"/>
              <a:t>betreffende: toegang tot </a:t>
            </a:r>
            <a:r>
              <a:rPr lang="nl-NL" sz="2000" b="1" dirty="0"/>
              <a:t>informatie</a:t>
            </a:r>
            <a:r>
              <a:rPr lang="nl-NL" sz="2000" dirty="0"/>
              <a:t>, inspraak in </a:t>
            </a:r>
            <a:r>
              <a:rPr lang="nl-NL" sz="2000" b="1" dirty="0"/>
              <a:t>besluitvorming</a:t>
            </a:r>
            <a:r>
              <a:rPr lang="nl-NL" sz="2000" dirty="0"/>
              <a:t> en toegang tot de </a:t>
            </a:r>
            <a:r>
              <a:rPr lang="nl-NL" sz="2000" b="1" dirty="0"/>
              <a:t>rechter</a:t>
            </a:r>
            <a:r>
              <a:rPr lang="nl-NL" sz="2000" dirty="0"/>
              <a:t> inzake </a:t>
            </a:r>
            <a:r>
              <a:rPr lang="nl-NL" sz="2000" b="1" dirty="0"/>
              <a:t>milieu</a:t>
            </a:r>
            <a:r>
              <a:rPr lang="nl-NL" sz="2000" dirty="0"/>
              <a:t>aangelegenheden</a:t>
            </a:r>
            <a:br>
              <a:rPr lang="en-GB" sz="2400" dirty="0"/>
            </a:br>
            <a:endParaRPr lang="en-GB" sz="24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Leefomgeving| 11 februari2021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BEC652-CED7-4856-B58B-407829C8F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7381"/>
            <a:ext cx="5507425" cy="363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Kaders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inhoud van de Atlas Leefomgeving heeft een link met gezondheid of veiligheid</a:t>
            </a:r>
            <a:br>
              <a:rPr lang="nl-NL" dirty="0"/>
            </a:br>
            <a:endParaRPr lang="nl-NL" dirty="0"/>
          </a:p>
          <a:p>
            <a:r>
              <a:rPr lang="nl-NL" dirty="0"/>
              <a:t>Data bij de bron </a:t>
            </a:r>
          </a:p>
          <a:p>
            <a:pPr lvl="1"/>
            <a:r>
              <a:rPr lang="nl-NL" dirty="0"/>
              <a:t>Alle data staan ook op het Nationaal </a:t>
            </a:r>
            <a:r>
              <a:rPr lang="nl-NL" dirty="0" err="1"/>
              <a:t>GeoRegister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Open data</a:t>
            </a:r>
            <a:br>
              <a:rPr lang="nl-NL" dirty="0"/>
            </a:br>
            <a:endParaRPr lang="nl-NL" dirty="0"/>
          </a:p>
          <a:p>
            <a:r>
              <a:rPr lang="nl-NL" dirty="0"/>
              <a:t>Uitleg bij de kaarten essentieel </a:t>
            </a:r>
          </a:p>
          <a:p>
            <a:pPr lvl="1"/>
            <a:r>
              <a:rPr lang="nl-NL" dirty="0"/>
              <a:t>Handelingsperspectief voor burgers</a:t>
            </a:r>
          </a:p>
          <a:p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65" y="3429000"/>
            <a:ext cx="3663877" cy="2592287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28CC732-62C4-402C-8A06-48AF88B5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3588" y="6405563"/>
            <a:ext cx="4087812" cy="144462"/>
          </a:xfrm>
        </p:spPr>
        <p:txBody>
          <a:bodyPr/>
          <a:lstStyle/>
          <a:p>
            <a:pPr algn="r"/>
            <a:r>
              <a:rPr lang="nl-NL" dirty="0"/>
              <a:t>Atlas Leefomgeving| 11 februari 2021</a:t>
            </a:r>
          </a:p>
        </p:txBody>
      </p:sp>
    </p:spTree>
    <p:extLst>
      <p:ext uri="{BB962C8B-B14F-4D97-AF65-F5344CB8AC3E}">
        <p14:creationId xmlns:p14="http://schemas.microsoft.com/office/powerpoint/2010/main" val="31564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Thema’s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 | 17 oktober 2019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29" y="836712"/>
            <a:ext cx="5899571" cy="266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4AB985D-7088-49D0-B974-EB9C3E5AB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92896"/>
            <a:ext cx="6834361" cy="257916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B08DFD0-057A-4630-A415-B29BFCDB9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4237198"/>
            <a:ext cx="7038975" cy="26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 | 26 november 2020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954F1C-7BE0-442B-A69B-91A4E5DD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08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8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 | 26 november 2020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954F1C-7BE0-442B-A69B-91A4E5DD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08026" cy="6858000"/>
          </a:xfrm>
          <a:prstGeom prst="rect">
            <a:avLst/>
          </a:prstGeom>
        </p:spPr>
      </p:pic>
      <p:sp>
        <p:nvSpPr>
          <p:cNvPr id="3" name="Pijl: omlaag 2">
            <a:extLst>
              <a:ext uri="{FF2B5EF4-FFF2-40B4-BE49-F238E27FC236}">
                <a16:creationId xmlns:a16="http://schemas.microsoft.com/office/drawing/2014/main" id="{2B06E18F-BEAD-4AFE-8774-4DA611E800D4}"/>
              </a:ext>
            </a:extLst>
          </p:cNvPr>
          <p:cNvSpPr/>
          <p:nvPr/>
        </p:nvSpPr>
        <p:spPr>
          <a:xfrm rot="10800000">
            <a:off x="7236295" y="3212976"/>
            <a:ext cx="36004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03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 | 26 november 2020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2954F1C-7BE0-442B-A69B-91A4E5DD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08026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24DE8FC-E721-4FAD-A499-BB88F38A4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37" y="466725"/>
            <a:ext cx="61817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3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Thema</a:t>
            </a:r>
            <a:r>
              <a:rPr lang="en-GB" dirty="0"/>
              <a:t> </a:t>
            </a:r>
            <a:r>
              <a:rPr lang="en-GB" dirty="0" err="1"/>
              <a:t>Veiligheid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nl-NL" dirty="0"/>
              <a:t>Atlas Leefomgeving| 11 februari 2021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6442CCE-18CE-4B58-A5BC-791E27333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63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89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heme/theme1.xml><?xml version="1.0" encoding="utf-8"?>
<a:theme xmlns:a="http://schemas.openxmlformats.org/drawingml/2006/main" name="Concept presentatie lunchlezing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6287ADF3710E43A9CCE0E65CEF4ECF" ma:contentTypeVersion="7" ma:contentTypeDescription="Een nieuw document maken." ma:contentTypeScope="" ma:versionID="0dfa9bfe12da4573d76ac533b736fdf5">
  <xsd:schema xmlns:xsd="http://www.w3.org/2001/XMLSchema" xmlns:xs="http://www.w3.org/2001/XMLSchema" xmlns:p="http://schemas.microsoft.com/office/2006/metadata/properties" xmlns:ns2="863f2a84-7bee-49e6-9ce8-605f2cb8b59b" targetNamespace="http://schemas.microsoft.com/office/2006/metadata/properties" ma:root="true" ma:fieldsID="2e9da8a5c872df78fa11be8bf8bf4133" ns2:_="">
    <xsd:import namespace="863f2a84-7bee-49e6-9ce8-605f2cb8b5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f2a84-7bee-49e6-9ce8-605f2cb8b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8A313C-CDED-4EC1-9354-096C521AC39A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863f2a84-7bee-49e6-9ce8-605f2cb8b59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49E48C-EE67-48EA-906D-54A2A692BF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C08D0A-560B-4AA1-AED9-CE43E03DC5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3f2a84-7bee-49e6-9ce8-605f2cb8b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 presentatie lunchlezing</Template>
  <TotalTime>11759</TotalTime>
  <Words>350</Words>
  <Application>Microsoft Office PowerPoint</Application>
  <PresentationFormat>Diavoorstelling (4:3)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Verdana</vt:lpstr>
      <vt:lpstr>Concept presentatie lunchlezing</vt:lpstr>
      <vt:lpstr>Custom Design</vt:lpstr>
      <vt:lpstr>Kennistafel Aandachtsgebieden</vt:lpstr>
      <vt:lpstr>Inhoud</vt:lpstr>
      <vt:lpstr>Verdrag van Aarhus, 1998</vt:lpstr>
      <vt:lpstr>Kaders</vt:lpstr>
      <vt:lpstr>Thema’s</vt:lpstr>
      <vt:lpstr>PowerPoint-presentatie</vt:lpstr>
      <vt:lpstr>PowerPoint-presentatie</vt:lpstr>
      <vt:lpstr>PowerPoint-presentatie</vt:lpstr>
      <vt:lpstr>Thema Veiligheid</vt:lpstr>
      <vt:lpstr>Thema Veiligheid</vt:lpstr>
      <vt:lpstr>Thema’s</vt:lpstr>
      <vt:lpstr>Thema’s</vt:lpstr>
      <vt:lpstr>PowerPoint-presentatie</vt:lpstr>
      <vt:lpstr>PowerPoint-presentatie</vt:lpstr>
    </vt:vector>
  </TitlesOfParts>
  <Company>RIVM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Tussen kennis en praktijk.</dc:title>
  <dc:creator>Saskia Sportel</dc:creator>
  <cp:lastModifiedBy>Miranda Mesman</cp:lastModifiedBy>
  <cp:revision>883</cp:revision>
  <dcterms:created xsi:type="dcterms:W3CDTF">2015-04-13T10:09:22Z</dcterms:created>
  <dcterms:modified xsi:type="dcterms:W3CDTF">2021-02-10T10:36:46Z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0x010100886287ADF3710E43A9CCE0E65CEF4ECF</vt:lpwstr>
  </property>
</Properties>
</file>