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064584-78EF-462F-859A-764003FC66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AD8E7E-5E17-6D27-44B5-2A0C87A15B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3730AD-DFE8-0C69-967F-F4DEA72551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CCE9F-676B-6E44-A766-1A36739BD2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563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42E1C0-8BA5-3573-F983-25C0C2DD54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75A773-D510-6CE4-4D0A-94B9620942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0A9B55-E757-FB62-FEE8-73AC0E27AC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A7186-7D15-5A42-BC3E-56F8581CAE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2497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D1F800-516A-C8FD-43D6-288C082ADF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8DFF82-DB8C-3095-384F-9CBC597677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945993-9BE6-577A-2612-FD4A185B60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604A1-6567-4547-9EDF-77F122E0ED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448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8841B1-17DB-AA83-29FF-D4866E2803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E817E5-70A5-FE42-2705-167266C9A7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55F61AD-1796-6181-2A89-60CE369D6D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DC3BF-8C9C-4E46-BC5D-9CC8996EFA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204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754B5D-5622-43EB-D604-1F3F1CBA6A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664113-D761-E067-E943-5E0C40D99A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D6C780-32E4-14DC-ACE5-882965672F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F8E6C-7FB0-DB42-B3DE-21BC365979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9307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317DD4-0CE2-70F5-6CCD-F0E27AE4E5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B58341-C3A2-D061-0643-CACCCC6CFC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CA61CB-1949-A092-A747-A432B5D629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E9DF7-B006-DD44-8C2F-6D13B393AC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0575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0BB6A36-F262-5937-F98F-054DA7A084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4366B6D-BC91-45DE-3C33-B181F8B3C6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A0498A3-8612-3B9B-F86C-3B400D416A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12B9F-6E1F-2E4C-BA93-8EA528C0BF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796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77D69E5-FA38-2E2D-CAEE-E43E152A1C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96D2D60-4AAB-0E5C-7A15-6F893FAF25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D986482-072A-5B98-D742-735D1A45C6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32F47-9366-2043-9B7B-38C1A2207F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2034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2030966-C5B7-2262-BCC7-8A19E63571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8C0E15D-B7A9-2263-3291-7AD186EBE7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89B305C-5EE7-C4E1-4FAA-16C847B1BA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207-2A1B-2D48-B0B0-0CA821752F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0200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9C8726-56A0-520C-6A7C-CB668F9A52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DA526C-CC40-217F-619B-AAE467C6AD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A4F1B9-15FF-D8BE-596D-E2ECB2E3DA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9EF50-5FD8-9C4D-BF3C-9E09FA8540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3891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B23F4B-0DBE-1F28-EA98-E8E4B1BA7D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11B494-1A46-EC6C-56BE-E8FD0120F8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FC9595-8FD6-2070-5329-ECD9E927BB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A05A0-3B44-A94D-8F83-28C7FFD2C6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1695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1584699-311D-4E73-6077-AF42A58285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6202CDF-5F5E-6688-1CA3-60C66E835C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DEC74D3-4E64-C679-80F4-C0180D3CBED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6B85859-BD70-83C0-982E-E4AD34EE6F1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E3C6538-D69A-DA92-8CE0-279F82746A6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6751B145-A06C-164F-9EEC-AA1C973ECF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>
            <a:extLst>
              <a:ext uri="{FF2B5EF4-FFF2-40B4-BE49-F238E27FC236}">
                <a16:creationId xmlns:a16="http://schemas.microsoft.com/office/drawing/2014/main" id="{909148EA-5239-56DF-C080-A640DF5C3E91}"/>
              </a:ext>
            </a:extLst>
          </p:cNvPr>
          <p:cNvSpPr>
            <a:spLocks noChangeArrowheads="1"/>
          </p:cNvSpPr>
          <p:nvPr>
            <p:ph type="ctrTitle"/>
          </p:nvPr>
        </p:nvSpPr>
        <p:spPr>
          <a:xfrm>
            <a:off x="684213" y="2781300"/>
            <a:ext cx="7772400" cy="1081088"/>
          </a:xfrm>
          <a:noFill/>
        </p:spPr>
        <p:txBody>
          <a:bodyPr/>
          <a:lstStyle/>
          <a:p>
            <a:pPr eaLnBrk="1" hangingPunct="1"/>
            <a:r>
              <a:rPr lang="en-US" altLang="en-US" sz="6000">
                <a:ea typeface="ＭＳ Ｐゴシック" panose="020B0600070205080204" pitchFamily="34" charset="-128"/>
              </a:rPr>
              <a:t>FULL NAME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>
            <a:extLst>
              <a:ext uri="{FF2B5EF4-FFF2-40B4-BE49-F238E27FC236}">
                <a16:creationId xmlns:a16="http://schemas.microsoft.com/office/drawing/2014/main" id="{125F0DB6-0168-33DC-3730-561A362119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453188"/>
            <a:ext cx="9144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30000"/>
              </a:spcBef>
              <a:buFontTx/>
              <a:buNone/>
            </a:pPr>
            <a:r>
              <a:rPr lang="en-US" altLang="en-US" sz="1200" b="1"/>
              <a:t>Title </a:t>
            </a:r>
            <a:r>
              <a:rPr lang="en-US" altLang="en-US" sz="1200"/>
              <a:t>date, medium, dimensions (cm)</a:t>
            </a:r>
          </a:p>
        </p:txBody>
      </p:sp>
      <p:sp>
        <p:nvSpPr>
          <p:cNvPr id="3075" name="Rectangle 6">
            <a:extLst>
              <a:ext uri="{FF2B5EF4-FFF2-40B4-BE49-F238E27FC236}">
                <a16:creationId xmlns:a16="http://schemas.microsoft.com/office/drawing/2014/main" id="{F57FCFBF-9F38-406B-C1EC-6CB1B749A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1125538"/>
            <a:ext cx="6191250" cy="45370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AE7A682-7C31-F856-FF54-3F384E121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453188"/>
            <a:ext cx="9144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30000"/>
              </a:spcBef>
              <a:buFontTx/>
              <a:buNone/>
            </a:pPr>
            <a:r>
              <a:rPr lang="en-US" altLang="en-US" sz="1200" b="1"/>
              <a:t>Title </a:t>
            </a:r>
            <a:r>
              <a:rPr lang="en-US" altLang="en-US" sz="1200"/>
              <a:t>date, medium, dimensions (cm)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FA3DD4B-C55F-DBD5-1423-08619AE8C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908050"/>
            <a:ext cx="3455987" cy="49688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FULL NAME&amp;quot;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ParisStudioApply_PowerPoint_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20</Words>
  <Application>Microsoft Macintosh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ＭＳ Ｐゴシック</vt:lpstr>
      <vt:lpstr>Calibri</vt:lpstr>
      <vt:lpstr>ParisStudioApply_PowerPoint_template</vt:lpstr>
      <vt:lpstr>FULL NAME</vt:lpstr>
      <vt:lpstr>PowerPoint Presentation</vt:lpstr>
      <vt:lpstr>PowerPoint Presentation</vt:lpstr>
    </vt:vector>
  </TitlesOfParts>
  <Company>Art Gallery of NSW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FULL NAME</dc:title>
  <dc:creator>KirstenT</dc:creator>
  <cp:lastModifiedBy>Flora Suen</cp:lastModifiedBy>
  <cp:revision>1</cp:revision>
  <dcterms:created xsi:type="dcterms:W3CDTF">2013-07-18T01:43:34Z</dcterms:created>
  <dcterms:modified xsi:type="dcterms:W3CDTF">2023-12-21T00:57:49Z</dcterms:modified>
</cp:coreProperties>
</file>