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5BC3-CDA0-DE40-8D0D-A6323E6CB365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0DBE-E079-1B47-B266-836ADDCCB0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0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3CCDF-83E6-6741-BFAD-26AFDF207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6EEC58-24D7-3448-BFD0-216E15E87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A9A18-81F5-174A-B14C-1CD34ABF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6052-14AB-6D41-91C8-6E85B58E1DA3}" type="datetime1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70625C-9708-714D-B02D-EE6EA845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1BC3F1-E465-4D49-9849-2EE97BBD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73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99C1-8111-BC43-85CC-698B88F4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AB641E-791D-7648-8087-A708299AA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FA372A-5BA2-A04A-BD71-C7FD9DB2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4BC7-CF8B-DE4F-B5AA-11E296D8606C}" type="datetime1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945173-E303-4640-B45F-FA63DAE5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4DC05F-2672-DC43-9A0A-D0DE8D44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01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586759F-5372-FE41-B4F6-86470A946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F4DD50-F2C3-4242-9BD1-56FD5BA8A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1CDADF-D342-8247-B23A-A8A1B0ED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344C-57EF-D44A-80F9-510C00FFD112}" type="datetime1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E07FD1-AD1D-7745-8736-8C06AABC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98035C-956B-7D42-8374-D1EC2A89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0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62B3A-8148-6D4B-A6E9-7DC76705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BD3BB9-72B2-F047-8001-F2E446A8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15232-A93B-4C45-B4AB-0DDF57A1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01E7-93B3-684B-B018-2634DA374AFB}" type="datetime1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41F7D-D21D-0C46-BFC3-65C8D741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E6FB0A-F1C5-3744-80D2-529913B5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2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A3C1E-AD77-0045-A81A-F99807E1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DF6687-6966-7B45-B86E-E8B04E51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4937DD-D7EF-6148-840F-AB5E992B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0110-4F47-EE40-966B-FED57D576ED8}" type="datetime1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2EE3DA-FDB4-484C-BEF9-32A3F98A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1ABEBA-7AD4-904E-AE9C-740E6E2F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28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A5DCF-BAD6-5E44-8BCB-0E6D19F6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51365-D9C6-824A-8FF6-45FBB4E67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FE951F-639E-6F4B-BA6D-C34F00F4E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374713-03BB-834A-B265-D1565C61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9E5-519D-344E-AE1A-D22888C79C7F}" type="datetime1">
              <a:rPr lang="de-DE" smtClean="0"/>
              <a:t>11.12.20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74ACFD-F74D-1F42-BFDA-6DABAFC1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75E8F6-59B5-0A4C-B37C-8F9EF8CB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3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16539-045E-E147-BDC2-77574B87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C03CF1-1A9E-2E4B-B7BC-B6A824870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0C367F-AE9A-0F4F-B24D-1D9B5C685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A39DC5-33EB-104A-A67B-01497B561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942E96-0F59-1843-9413-BFBAF3B4D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61D899-6D7C-C54C-AB41-57780E20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F8FC-41D3-9C47-89B8-D82B382BD8D3}" type="datetime1">
              <a:rPr lang="de-DE" smtClean="0"/>
              <a:t>11.12.20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B1AA52-03EA-A047-9691-B22A39D7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5E8FEA-C2FA-244F-84EC-6ED0E724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99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98D37-831D-A748-B905-7BF44A6E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B9BDB6-13B4-044B-99D9-C73386A2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B6AA-18CF-BD4B-948D-D239AF19BA36}" type="datetime1">
              <a:rPr lang="de-DE" smtClean="0"/>
              <a:t>11.12.20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CA016A-2E55-6B4F-A801-AC6DCC4B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20ADEF-D0EA-0643-8B7B-FF44EA5E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53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BBCCB1-B6D4-9344-8EF1-E32B4BC9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EF2-B09E-2245-B5E0-430B313EA230}" type="datetime1">
              <a:rPr lang="de-DE" smtClean="0"/>
              <a:t>11.12.20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4CAEF4-D109-DE4D-8075-EA54CC1C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30AF5-88A4-BB4D-819F-50FDDC8F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BEB3F-D8A9-A140-9213-EDFB9F9D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4D2F7F-5CA7-8C4A-A0F2-2CD8DFA0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A7869A-2841-144E-B6DA-859E1C3C6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A79CA6-B1BB-F04C-A9C7-C1845A48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3C68-09B3-8E4D-BD16-5C543BE1114F}" type="datetime1">
              <a:rPr lang="de-DE" smtClean="0"/>
              <a:t>11.12.20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484540-EAAB-F84C-911D-14653D69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439117-B3A0-DE45-8CD8-A6DEB6F9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47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BB322-5B6E-EA43-8D73-226FBFE7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A3A3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7953905-509B-5F48-A3B0-8DDBF07C2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EE0770-432F-7047-82DF-27F784BA8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3A3A3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3EE42E-145C-DD4B-90D1-AAFD3B28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E070-ACD6-D44F-8227-5C9EA0650C47}" type="datetime1">
              <a:rPr lang="de-DE" smtClean="0"/>
              <a:t>11.12.20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33AFFA-861D-1A4A-BCCF-6F87FF1C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8E49E1-96E5-AA46-8E07-8FA1EDD5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8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C8A78CD-6F36-F841-AE49-47790533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802804-824A-BB4D-8109-D8631BF58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3A292C-FB1F-CD4F-B7EB-D9B07CE3C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E859-54EC-D143-B927-67CF5B3950C0}" type="datetime1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B85577-8753-2446-9C8F-4F361571B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2E10C6-9D11-8E42-9F33-0E39C0E77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876A-AFC0-2449-9C64-A93D69E34E8D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1FF38F-9F41-274F-AFC3-521FE3B846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27918" y="263048"/>
            <a:ext cx="1432144" cy="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A3A3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A3A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3A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3A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A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A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2BCEB-4083-2B42-9AA4-FE26D092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358480" cy="839244"/>
          </a:xfrm>
        </p:spPr>
        <p:txBody>
          <a:bodyPr>
            <a:normAutofit/>
          </a:bodyPr>
          <a:lstStyle/>
          <a:p>
            <a:r>
              <a:rPr lang="de-DE" b="1" dirty="0"/>
              <a:t>Hochsicheres </a:t>
            </a:r>
            <a:r>
              <a:rPr lang="de-DE" b="1" dirty="0" err="1"/>
              <a:t>Filesharing</a:t>
            </a:r>
            <a:r>
              <a:rPr lang="de-DE" b="1" dirty="0"/>
              <a:t> &amp; Management mit DRACOON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B1712F-E844-2D4C-8326-52F4D1800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400" dirty="0"/>
              <a:t>MADE &amp; HOSTED IN DEUTSCHLAND</a:t>
            </a:r>
          </a:p>
          <a:p>
            <a:r>
              <a:rPr lang="de-DE" sz="2000" b="1" dirty="0"/>
              <a:t>Enterprise-</a:t>
            </a:r>
            <a:r>
              <a:rPr lang="de-DE" sz="2000" b="1" dirty="0" err="1"/>
              <a:t>Filesharing</a:t>
            </a:r>
            <a:endParaRPr lang="de-DE" sz="2000" dirty="0"/>
          </a:p>
          <a:p>
            <a:r>
              <a:rPr lang="de-DE" sz="1400" dirty="0"/>
              <a:t>Mit DRACOON können Sie Ihre Daten einfach, schnell und sicher speichern und teilen – natürlich </a:t>
            </a:r>
            <a:r>
              <a:rPr lang="de-DE" sz="1400" b="1" dirty="0"/>
              <a:t>DSGVO-konform</a:t>
            </a:r>
            <a:r>
              <a:rPr lang="de-DE" sz="1400" dirty="0"/>
              <a:t>. </a:t>
            </a:r>
          </a:p>
          <a:p>
            <a:r>
              <a:rPr lang="de-DE" sz="1400" b="1" dirty="0"/>
              <a:t>Höchste Sicherheit durch: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Verschlüsselung auf allen Ebenen </a:t>
            </a:r>
            <a:br>
              <a:rPr lang="de-DE" sz="1400" dirty="0"/>
            </a:br>
            <a:r>
              <a:rPr lang="de-DE" sz="1400" dirty="0"/>
              <a:t>(Client, Server / Cloud, Übertragung)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Benutzer- / Rollenkonzept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ISO Zertifikat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8BB51A-D40F-0541-B178-2B54D801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901" y="1668950"/>
            <a:ext cx="4718629" cy="47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6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B1712F-E844-2D4C-8326-52F4D1800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4074" y="679537"/>
            <a:ext cx="5723851" cy="892479"/>
          </a:xfrm>
        </p:spPr>
        <p:txBody>
          <a:bodyPr/>
          <a:lstStyle/>
          <a:p>
            <a:pPr algn="ctr"/>
            <a:r>
              <a:rPr lang="de-DE" sz="1400" dirty="0"/>
              <a:t>DIE VERWENDUNG VON DRACOON</a:t>
            </a:r>
          </a:p>
          <a:p>
            <a:pPr algn="ctr"/>
            <a:r>
              <a:rPr lang="de-DE" sz="2000" b="1" dirty="0"/>
              <a:t>Typische Anwendungsfälle</a:t>
            </a:r>
            <a:endParaRPr lang="de-DE" sz="2000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D8E0F9A-03AC-4B4F-98CA-3157A011046F}"/>
              </a:ext>
            </a:extLst>
          </p:cNvPr>
          <p:cNvSpPr txBox="1">
            <a:spLocks/>
          </p:cNvSpPr>
          <p:nvPr/>
        </p:nvSpPr>
        <p:spPr>
          <a:xfrm>
            <a:off x="6283888" y="3947221"/>
            <a:ext cx="3932237" cy="2608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rgbClr val="3A3A3A"/>
                </a:solidFill>
              </a:rPr>
              <a:t>ERFOLGREICHE DIGITALISIERUNG IN JEDER BRANCHE</a:t>
            </a:r>
          </a:p>
          <a:p>
            <a:r>
              <a:rPr lang="de-DE" sz="2000" b="1" dirty="0">
                <a:solidFill>
                  <a:srgbClr val="3A3A3A"/>
                </a:solidFill>
              </a:rPr>
              <a:t>Sicher Arbeiten mit hochsensiblen Daten</a:t>
            </a:r>
            <a:endParaRPr lang="de-DE" sz="2000" dirty="0">
              <a:solidFill>
                <a:srgbClr val="3A3A3A"/>
              </a:solidFill>
            </a:endParaRPr>
          </a:p>
          <a:p>
            <a:r>
              <a:rPr lang="de-DE" sz="1400" dirty="0">
                <a:solidFill>
                  <a:srgbClr val="3A3A3A"/>
                </a:solidFill>
              </a:rPr>
              <a:t>Vertrauliche Informationen verdienen einen besonderen Schutz. Die File Services von DRACOON können genau diesen bieten und bedenkenlos in den folgenden Branchen verwendet werden. </a:t>
            </a:r>
          </a:p>
          <a:p>
            <a:r>
              <a:rPr lang="de-DE" sz="1400" b="1" dirty="0">
                <a:solidFill>
                  <a:srgbClr val="3A3A3A"/>
                </a:solidFill>
              </a:rPr>
              <a:t>Behörden, Finanzwesen, Medizin und Versicherungen. </a:t>
            </a:r>
            <a:endParaRPr lang="de-DE" sz="1400" dirty="0">
              <a:solidFill>
                <a:srgbClr val="3A3A3A"/>
              </a:solidFill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053A7C9-3ABB-7348-BE2C-21A9C7F557F2}"/>
              </a:ext>
            </a:extLst>
          </p:cNvPr>
          <p:cNvSpPr txBox="1">
            <a:spLocks/>
          </p:cNvSpPr>
          <p:nvPr/>
        </p:nvSpPr>
        <p:spPr>
          <a:xfrm>
            <a:off x="3666221" y="2797567"/>
            <a:ext cx="4859555" cy="78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>
                <a:solidFill>
                  <a:srgbClr val="3A3A3A"/>
                </a:solidFill>
              </a:rPr>
              <a:t>Einfach Usability: Intuitive Bedienung über Web-App oder nativ entwickelte DRACOON-Apps.</a:t>
            </a:r>
            <a:endParaRPr lang="de-DE" sz="1400" dirty="0">
              <a:solidFill>
                <a:srgbClr val="3A3A3A"/>
              </a:solidFill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561F35D-1A3C-D749-A911-46D557A8B578}"/>
              </a:ext>
            </a:extLst>
          </p:cNvPr>
          <p:cNvSpPr txBox="1">
            <a:spLocks/>
          </p:cNvSpPr>
          <p:nvPr/>
        </p:nvSpPr>
        <p:spPr>
          <a:xfrm>
            <a:off x="1347090" y="2290915"/>
            <a:ext cx="2266669" cy="32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err="1">
                <a:solidFill>
                  <a:srgbClr val="3A3A3A"/>
                </a:solidFill>
              </a:rPr>
              <a:t>Filesharing</a:t>
            </a:r>
            <a:endParaRPr lang="de-DE" sz="1400" dirty="0">
              <a:solidFill>
                <a:srgbClr val="3A3A3A"/>
              </a:solidFill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E44D21E-AFA5-C747-B405-8D9459D267BE}"/>
              </a:ext>
            </a:extLst>
          </p:cNvPr>
          <p:cNvSpPr txBox="1">
            <a:spLocks/>
          </p:cNvSpPr>
          <p:nvPr/>
        </p:nvSpPr>
        <p:spPr>
          <a:xfrm>
            <a:off x="3701983" y="2290915"/>
            <a:ext cx="2266669" cy="32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rgbClr val="3A3A3A"/>
                </a:solidFill>
              </a:rPr>
              <a:t>File Management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F5F0B5B-8F93-6840-B691-502A8EDBDD39}"/>
              </a:ext>
            </a:extLst>
          </p:cNvPr>
          <p:cNvSpPr txBox="1">
            <a:spLocks/>
          </p:cNvSpPr>
          <p:nvPr/>
        </p:nvSpPr>
        <p:spPr>
          <a:xfrm>
            <a:off x="6207189" y="2290915"/>
            <a:ext cx="2266669" cy="32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rgbClr val="3A3A3A"/>
                </a:solidFill>
              </a:rPr>
              <a:t>E-Mail-Verschlüsselung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F1BD24C-6A59-2A4A-8D7B-031BB986F1BC}"/>
              </a:ext>
            </a:extLst>
          </p:cNvPr>
          <p:cNvSpPr txBox="1">
            <a:spLocks/>
          </p:cNvSpPr>
          <p:nvPr/>
        </p:nvSpPr>
        <p:spPr>
          <a:xfrm>
            <a:off x="8580872" y="2290915"/>
            <a:ext cx="2266669" cy="32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>
                <a:solidFill>
                  <a:srgbClr val="3A3A3A"/>
                </a:solidFill>
              </a:rPr>
              <a:t>Universelle API</a:t>
            </a:r>
          </a:p>
          <a:p>
            <a:pPr algn="ctr"/>
            <a:endParaRPr lang="de-DE" sz="1400" dirty="0">
              <a:solidFill>
                <a:srgbClr val="3A3A3A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042214F-D984-2847-B567-6C4B6C239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83" y="1600070"/>
            <a:ext cx="558800" cy="5969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80D85DA-6E4A-734F-9225-E4F613BC5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17" y="1616336"/>
            <a:ext cx="584200" cy="584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D5612B4-1617-2C44-B967-1865BB78D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791" y="1606506"/>
            <a:ext cx="558800" cy="584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886A3E5-885F-EB43-B455-9C3428635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984" y="1606506"/>
            <a:ext cx="660400" cy="5969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E6FCBC9-CA3A-434F-84E3-AFBF34A1A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703" y="3947221"/>
            <a:ext cx="4997410" cy="23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7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B1712F-E844-2D4C-8326-52F4D1800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4074" y="679537"/>
            <a:ext cx="5723851" cy="892479"/>
          </a:xfrm>
        </p:spPr>
        <p:txBody>
          <a:bodyPr/>
          <a:lstStyle/>
          <a:p>
            <a:pPr algn="ctr"/>
            <a:r>
              <a:rPr lang="de-DE" sz="1400" dirty="0"/>
              <a:t>WARUM NOCH EINE FILE-SHARING LÖSUNG?</a:t>
            </a:r>
          </a:p>
          <a:p>
            <a:pPr algn="ctr"/>
            <a:r>
              <a:rPr lang="de-DE" sz="2000" b="1" dirty="0"/>
              <a:t>Die Vorteile von DRACOON</a:t>
            </a:r>
            <a:endParaRPr lang="de-DE" sz="2000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39ADDBA0-6E26-6A40-A9C0-355B2C3F2C24}"/>
              </a:ext>
            </a:extLst>
          </p:cNvPr>
          <p:cNvSpPr txBox="1">
            <a:spLocks/>
          </p:cNvSpPr>
          <p:nvPr/>
        </p:nvSpPr>
        <p:spPr>
          <a:xfrm>
            <a:off x="2949430" y="1829190"/>
            <a:ext cx="2435770" cy="48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>
                <a:solidFill>
                  <a:srgbClr val="3A3A3A"/>
                </a:solidFill>
              </a:rPr>
              <a:t>Vor </a:t>
            </a:r>
            <a:r>
              <a:rPr lang="de-DE" sz="1400" b="1" dirty="0">
                <a:solidFill>
                  <a:srgbClr val="3A3A3A"/>
                </a:solidFill>
              </a:rPr>
              <a:t>Hackerangriffen</a:t>
            </a:r>
            <a:r>
              <a:rPr lang="de-DE" sz="1400" dirty="0">
                <a:solidFill>
                  <a:srgbClr val="3A3A3A"/>
                </a:solidFill>
              </a:rPr>
              <a:t> geschützt und absolut </a:t>
            </a:r>
            <a:r>
              <a:rPr lang="de-DE" sz="1400" b="1" dirty="0">
                <a:solidFill>
                  <a:srgbClr val="3A3A3A"/>
                </a:solidFill>
              </a:rPr>
              <a:t>DSGVO-konform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BF3043E-46DB-CD40-9F71-E9D5446434D9}"/>
              </a:ext>
            </a:extLst>
          </p:cNvPr>
          <p:cNvSpPr txBox="1">
            <a:spLocks/>
          </p:cNvSpPr>
          <p:nvPr/>
        </p:nvSpPr>
        <p:spPr>
          <a:xfrm>
            <a:off x="1275566" y="2847126"/>
            <a:ext cx="3112175" cy="65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3A3A3A"/>
                </a:solidFill>
              </a:rPr>
              <a:t>spart Kosten</a:t>
            </a:r>
            <a:r>
              <a:rPr lang="de-DE" sz="1400" dirty="0">
                <a:solidFill>
                  <a:srgbClr val="3A3A3A"/>
                </a:solidFill>
              </a:rPr>
              <a:t> in der IT-Infrastruktur, optimiert die Arbeitsorganisation und erhöht dadurch den Umsatz 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8E6459E-73D4-2E49-85F2-B0589F048671}"/>
              </a:ext>
            </a:extLst>
          </p:cNvPr>
          <p:cNvSpPr txBox="1">
            <a:spLocks/>
          </p:cNvSpPr>
          <p:nvPr/>
        </p:nvSpPr>
        <p:spPr>
          <a:xfrm>
            <a:off x="1697370" y="4199348"/>
            <a:ext cx="2435770" cy="65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 err="1">
                <a:solidFill>
                  <a:srgbClr val="3A3A3A"/>
                </a:solidFill>
              </a:rPr>
              <a:t>Filesharing</a:t>
            </a:r>
            <a:r>
              <a:rPr lang="de-DE" sz="1400" dirty="0">
                <a:solidFill>
                  <a:srgbClr val="3A3A3A"/>
                </a:solidFill>
              </a:rPr>
              <a:t> über die </a:t>
            </a:r>
            <a:r>
              <a:rPr lang="de-DE" sz="1400" b="1" dirty="0">
                <a:solidFill>
                  <a:srgbClr val="3A3A3A"/>
                </a:solidFill>
              </a:rPr>
              <a:t>Cloud</a:t>
            </a:r>
            <a:r>
              <a:rPr lang="de-DE" sz="1400" dirty="0">
                <a:solidFill>
                  <a:srgbClr val="3A3A3A"/>
                </a:solidFill>
              </a:rPr>
              <a:t>, das eigene </a:t>
            </a:r>
            <a:r>
              <a:rPr lang="de-DE" sz="1400" b="1" dirty="0">
                <a:solidFill>
                  <a:srgbClr val="3A3A3A"/>
                </a:solidFill>
              </a:rPr>
              <a:t>Rechenzentrum</a:t>
            </a:r>
            <a:r>
              <a:rPr lang="de-DE" sz="1400" dirty="0">
                <a:solidFill>
                  <a:srgbClr val="3A3A3A"/>
                </a:solidFill>
              </a:rPr>
              <a:t> oder eine </a:t>
            </a:r>
            <a:r>
              <a:rPr lang="de-DE" sz="1400" b="1" dirty="0">
                <a:solidFill>
                  <a:srgbClr val="3A3A3A"/>
                </a:solidFill>
              </a:rPr>
              <a:t>Hybridlösung</a:t>
            </a:r>
            <a:endParaRPr lang="de-DE" sz="1400" dirty="0">
              <a:solidFill>
                <a:srgbClr val="3A3A3A"/>
              </a:solidFill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2B04593-505B-0741-ABFD-9E29647F0D82}"/>
              </a:ext>
            </a:extLst>
          </p:cNvPr>
          <p:cNvSpPr txBox="1">
            <a:spLocks/>
          </p:cNvSpPr>
          <p:nvPr/>
        </p:nvSpPr>
        <p:spPr>
          <a:xfrm>
            <a:off x="2286543" y="5351743"/>
            <a:ext cx="2711343" cy="48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>
                <a:solidFill>
                  <a:srgbClr val="3A3A3A"/>
                </a:solidFill>
              </a:rPr>
              <a:t>Vergabemöglichkeiten von </a:t>
            </a:r>
            <a:r>
              <a:rPr lang="de-DE" sz="1400" b="1" dirty="0">
                <a:solidFill>
                  <a:srgbClr val="3A3A3A"/>
                </a:solidFill>
              </a:rPr>
              <a:t>individuellen Zugriffsrechten</a:t>
            </a:r>
            <a:endParaRPr lang="de-DE" sz="1400" dirty="0">
              <a:solidFill>
                <a:srgbClr val="3A3A3A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F64FA00-9194-E647-A001-CA48F23854B1}"/>
              </a:ext>
            </a:extLst>
          </p:cNvPr>
          <p:cNvSpPr txBox="1">
            <a:spLocks/>
          </p:cNvSpPr>
          <p:nvPr/>
        </p:nvSpPr>
        <p:spPr>
          <a:xfrm>
            <a:off x="6691806" y="1593938"/>
            <a:ext cx="3105911" cy="497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>
                <a:solidFill>
                  <a:srgbClr val="3A3A3A"/>
                </a:solidFill>
              </a:rPr>
              <a:t>kann den </a:t>
            </a:r>
            <a:r>
              <a:rPr lang="de-DE" sz="1400" b="1" dirty="0">
                <a:solidFill>
                  <a:srgbClr val="3A3A3A"/>
                </a:solidFill>
              </a:rPr>
              <a:t>FTP-Server ersetzen</a:t>
            </a:r>
            <a:r>
              <a:rPr lang="de-DE" sz="1400" dirty="0">
                <a:solidFill>
                  <a:srgbClr val="3A3A3A"/>
                </a:solidFill>
              </a:rPr>
              <a:t>, wodurch zusätzlich Kosten gesenkt werden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DE0CC7F-F563-D84A-9698-73D7378A5D97}"/>
              </a:ext>
            </a:extLst>
          </p:cNvPr>
          <p:cNvSpPr txBox="1">
            <a:spLocks/>
          </p:cNvSpPr>
          <p:nvPr/>
        </p:nvSpPr>
        <p:spPr>
          <a:xfrm>
            <a:off x="7904467" y="2840277"/>
            <a:ext cx="2911758" cy="52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3A3A3A"/>
                </a:solidFill>
              </a:rPr>
              <a:t>Integrationsmöglichkeiten</a:t>
            </a:r>
            <a:r>
              <a:rPr lang="de-DE" sz="1400" dirty="0">
                <a:solidFill>
                  <a:srgbClr val="3A3A3A"/>
                </a:solidFill>
              </a:rPr>
              <a:t> mit anderen Systemen wie CRM oder ERP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63162E33-533F-E846-9AC3-2F21A7DF713C}"/>
              </a:ext>
            </a:extLst>
          </p:cNvPr>
          <p:cNvSpPr txBox="1">
            <a:spLocks/>
          </p:cNvSpPr>
          <p:nvPr/>
        </p:nvSpPr>
        <p:spPr>
          <a:xfrm>
            <a:off x="8053738" y="3634112"/>
            <a:ext cx="2435770" cy="892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>
                <a:solidFill>
                  <a:srgbClr val="3A3A3A"/>
                </a:solidFill>
              </a:rPr>
              <a:t>als </a:t>
            </a:r>
            <a:r>
              <a:rPr lang="de-DE" sz="1400" b="1" dirty="0">
                <a:solidFill>
                  <a:srgbClr val="3A3A3A"/>
                </a:solidFill>
              </a:rPr>
              <a:t>White-Label-Lösung </a:t>
            </a:r>
            <a:r>
              <a:rPr lang="de-DE" sz="1400" dirty="0">
                <a:solidFill>
                  <a:srgbClr val="3A3A3A"/>
                </a:solidFill>
              </a:rPr>
              <a:t>implementierbar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26B89E5-D43A-144E-A6D3-CE7EAEEB85EE}"/>
              </a:ext>
            </a:extLst>
          </p:cNvPr>
          <p:cNvSpPr txBox="1">
            <a:spLocks/>
          </p:cNvSpPr>
          <p:nvPr/>
        </p:nvSpPr>
        <p:spPr>
          <a:xfrm>
            <a:off x="7904467" y="4797466"/>
            <a:ext cx="2435770" cy="892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3A3A3A"/>
                </a:solidFill>
              </a:rPr>
              <a:t>einfach und intuitiv</a:t>
            </a:r>
            <a:r>
              <a:rPr lang="de-DE" sz="1400" dirty="0">
                <a:solidFill>
                  <a:srgbClr val="3A3A3A"/>
                </a:solidFill>
              </a:rPr>
              <a:t> zu bedienen sowie von jedem Gerät aus nutzbar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A71B3E-632C-0442-9D38-9A3418E36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84" y="2127779"/>
            <a:ext cx="6231916" cy="41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B1712F-E844-2D4C-8326-52F4D1800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4074" y="679537"/>
            <a:ext cx="5723851" cy="892479"/>
          </a:xfrm>
        </p:spPr>
        <p:txBody>
          <a:bodyPr/>
          <a:lstStyle/>
          <a:p>
            <a:pPr algn="ctr"/>
            <a:r>
              <a:rPr lang="de-DE" sz="1400" dirty="0"/>
              <a:t>CLOUDSPEICHER FÜR DEN PROFESSIONELLEN EINSATZ</a:t>
            </a:r>
          </a:p>
          <a:p>
            <a:pPr algn="ctr"/>
            <a:r>
              <a:rPr lang="de-DE" sz="2000" b="1" dirty="0"/>
              <a:t>Zertifizierte Sicherheit</a:t>
            </a:r>
            <a:endParaRPr 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04FEFF-EC35-584D-98FC-EAD0CD9A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72" y="3677270"/>
            <a:ext cx="6347651" cy="25011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9E1B205-C89E-DE4B-A9C8-CADC7EC9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2" y="1852924"/>
            <a:ext cx="11784330" cy="11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Breitbild</PresentationFormat>
  <Paragraphs>31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Hochsicheres Filesharing &amp; Management mit DRACOON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Elisabeth Freese</dc:creator>
  <cp:lastModifiedBy>Elisabeth Freese</cp:lastModifiedBy>
  <cp:revision>7</cp:revision>
  <dcterms:created xsi:type="dcterms:W3CDTF">2020-12-10T08:55:29Z</dcterms:created>
  <dcterms:modified xsi:type="dcterms:W3CDTF">2020-12-11T09:48:38Z</dcterms:modified>
</cp:coreProperties>
</file>