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90" r:id="rId14"/>
    <p:sldId id="269" r:id="rId15"/>
    <p:sldId id="270" r:id="rId16"/>
    <p:sldId id="271" r:id="rId17"/>
    <p:sldId id="272" r:id="rId18"/>
    <p:sldId id="273" r:id="rId19"/>
    <p:sldId id="274" r:id="rId20"/>
    <p:sldId id="268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8" r:id="rId34"/>
    <p:sldId id="287" r:id="rId35"/>
    <p:sldId id="289" r:id="rId3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140">
          <p15:clr>
            <a:srgbClr val="A4A3A4"/>
          </p15:clr>
        </p15:guide>
        <p15:guide id="2" orient="horz" pos="1922">
          <p15:clr>
            <a:srgbClr val="A4A3A4"/>
          </p15:clr>
        </p15:guide>
        <p15:guide id="3" orient="horz" pos="1130">
          <p15:clr>
            <a:srgbClr val="A4A3A4"/>
          </p15:clr>
        </p15:guide>
        <p15:guide id="4" orient="horz" pos="2762">
          <p15:clr>
            <a:srgbClr val="A4A3A4"/>
          </p15:clr>
        </p15:guide>
        <p15:guide id="5" orient="horz" pos="2972">
          <p15:clr>
            <a:srgbClr val="A4A3A4"/>
          </p15:clr>
        </p15:guide>
        <p15:guide id="6" pos="2880">
          <p15:clr>
            <a:srgbClr val="A4A3A4"/>
          </p15:clr>
        </p15:guide>
        <p15:guide id="7" pos="361">
          <p15:clr>
            <a:srgbClr val="A4A3A4"/>
          </p15:clr>
        </p15:guide>
        <p15:guide id="8" pos="2471">
          <p15:clr>
            <a:srgbClr val="A4A3A4"/>
          </p15:clr>
        </p15:guide>
        <p15:guide id="9" pos="5397">
          <p15:clr>
            <a:srgbClr val="A4A3A4"/>
          </p15:clr>
        </p15:guide>
        <p15:guide id="10" pos="757">
          <p15:clr>
            <a:srgbClr val="A4A3A4"/>
          </p15:clr>
        </p15:guide>
        <p15:guide id="11" pos="2311">
          <p15:clr>
            <a:srgbClr val="A4A3A4"/>
          </p15:clr>
        </p15:guide>
        <p15:guide id="12" pos="4799">
          <p15:clr>
            <a:srgbClr val="A4A3A4"/>
          </p15:clr>
        </p15:guide>
        <p15:guide id="13" orient="horz" pos="110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0" roundtripDataSignature="AMtx7mh7emK3JVZOMBHEBsGiIhe3I/8r3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940" y="52"/>
      </p:cViewPr>
      <p:guideLst>
        <p:guide orient="horz" pos="3140"/>
        <p:guide orient="horz" pos="1922"/>
        <p:guide orient="horz" pos="1130"/>
        <p:guide orient="horz" pos="2762"/>
        <p:guide orient="horz" pos="2972"/>
        <p:guide pos="2880"/>
        <p:guide pos="361"/>
        <p:guide pos="2471"/>
        <p:guide pos="5397"/>
        <p:guide pos="757"/>
        <p:guide pos="2311"/>
        <p:guide pos="4799"/>
        <p:guide orient="horz" pos="1107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pcc.ch/report/srccl/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nvironmentalhumanitiescenter.com/2019/04/12/review-drawdown-the-most-comprehensive-plan-ever-proposed-to-reverse-global-warming-by-paul-hawken/" TargetMode="External"/><Relationship Id="rId5" Type="http://schemas.openxmlformats.org/officeDocument/2006/relationships/hyperlink" Target="https://time.com/5620706/plant-trillion-trees-climate-change/" TargetMode="External"/><Relationship Id="rId4" Type="http://schemas.openxmlformats.org/officeDocument/2006/relationships/hyperlink" Target="https://science.sciencemag.org/content/365/6448/76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  <p:sp>
        <p:nvSpPr>
          <p:cNvPr id="228" name="Google Shape;22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en-GB"/>
              <a:t>Engage your employees, customers and other stakeholders</a:t>
            </a:r>
            <a:br>
              <a:rPr lang="en-GB"/>
            </a:br>
            <a:r>
              <a:rPr lang="en-GB"/>
              <a:t>in planting events</a:t>
            </a:r>
            <a:endParaRPr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en-GB"/>
              <a:t>Monitor and track your own trees in our app</a:t>
            </a:r>
            <a:endParaRPr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en-GB"/>
              <a:t>Strengthen your brand and your business </a:t>
            </a:r>
            <a:endParaRPr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en-GB"/>
              <a:t>Reduce your carbon footprint</a:t>
            </a:r>
            <a:endParaRPr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en-GB"/>
              <a:t>Have a positive impact on communities </a:t>
            </a:r>
            <a:endParaRPr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en-GB"/>
              <a:t>Make a tangible and relevant climate impact</a:t>
            </a:r>
            <a:endParaRPr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en-GB"/>
              <a:t>Make a relevant contribution to sustainable development goals </a:t>
            </a:r>
            <a:endParaRPr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en-GB"/>
              <a:t>Be part of a unique movement to green our planet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b="1"/>
              <a:t>Create shared value that matters! </a:t>
            </a:r>
            <a:endParaRPr b="1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  <p:sp>
        <p:nvSpPr>
          <p:cNvPr id="350" name="Google Shape;35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16e6270afeb_3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16e6270afeb_3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g16e6270afeb_3_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16e6270afeb_3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16e6270afeb_3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g16e6270afeb_3_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  <p:sp>
        <p:nvSpPr>
          <p:cNvPr id="374" name="Google Shape;374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831394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16ce8f6ae75_0_1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en-GB"/>
              <a:t>Why not UN goals?</a:t>
            </a:r>
            <a:endParaRPr/>
          </a:p>
        </p:txBody>
      </p:sp>
      <p:sp>
        <p:nvSpPr>
          <p:cNvPr id="403" name="Google Shape;403;g16ce8f6ae75_0_1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  <p:sp>
        <p:nvSpPr>
          <p:cNvPr id="413" name="Google Shape;413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1" name="Google Shape;45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16ce8f6ae75_0_13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Google Shape;468;g16ce8f6ae75_0_13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g16ce8f6ae75_0_13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16ce8f6ae75_0_4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ts val="1100"/>
              <a:buNone/>
            </a:pPr>
            <a:endParaRPr/>
          </a:p>
        </p:txBody>
      </p:sp>
      <p:sp>
        <p:nvSpPr>
          <p:cNvPr id="486" name="Google Shape;486;g16ce8f6ae75_0_4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16ce8f6ae75_0_4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94" name="Google Shape;494;g16ce8f6ae75_0_4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  <p:sp>
        <p:nvSpPr>
          <p:cNvPr id="233" name="Google Shape;233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  <p:sp>
        <p:nvSpPr>
          <p:cNvPr id="374" name="Google Shape;374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16ce8f6ae75_0_4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03" name="Google Shape;503;g16ce8f6ae75_0_4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16ce8f6ae75_0_4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12" name="Google Shape;512;g16ce8f6ae75_0_4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16f3d6b03a0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6" name="Google Shape;526;g16f3d6b03a0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g16f3d6b03a0_1_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16ce8f6ae75_0_2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ts val="1100"/>
              <a:buNone/>
            </a:pPr>
            <a:endParaRPr/>
          </a:p>
        </p:txBody>
      </p:sp>
      <p:sp>
        <p:nvSpPr>
          <p:cNvPr id="534" name="Google Shape;534;g16ce8f6ae75_0_2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g16ce8f6ae75_0_3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TM for 8-14 pupils - the edupack that you will be exploring during this MOOC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BUT, we have MORE educational activities that we will inform/share with you once this MOOC is concluded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47" name="Google Shape;547;g16ce8f6ae75_0_3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16f3d6b03a0_1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7" name="Google Shape;557;g16f3d6b03a0_1_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Sjors (Gynzy)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Adjust to needs of individual classes</a:t>
            </a:r>
            <a:endParaRPr/>
          </a:p>
        </p:txBody>
      </p:sp>
      <p:sp>
        <p:nvSpPr>
          <p:cNvPr id="558" name="Google Shape;558;g16f3d6b03a0_1_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16f3d6b03a0_1_2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8" name="Google Shape;568;g16f3d6b03a0_1_2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g16f3d6b03a0_1_2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16f3d6b03a0_1_2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6" name="Google Shape;576;g16f3d6b03a0_1_2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7" name="Google Shape;577;g16f3d6b03a0_1_26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28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16ce8f6ae75_0_2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Pedagological value of planting trees (emocional)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Motivation to go to school (love + respect for the building/people/environment)</a:t>
            </a:r>
            <a:endParaRPr/>
          </a:p>
        </p:txBody>
      </p:sp>
      <p:sp>
        <p:nvSpPr>
          <p:cNvPr id="584" name="Google Shape;584;g16ce8f6ae75_0_2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GB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Restore our Earth now!</a:t>
            </a:r>
            <a:endParaRPr sz="1400">
              <a:solidFill>
                <a:schemeClr val="dk1"/>
              </a:solidFill>
            </a:endParaRPr>
          </a:p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Climate Change (CC) is the greatest challenge of this century. </a:t>
            </a:r>
            <a:endParaRPr sz="1400">
              <a:solidFill>
                <a:schemeClr val="dk1"/>
              </a:solidFill>
            </a:endParaRPr>
          </a:p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Action is needed on many fronts, but reality is showing that we are slow to act. </a:t>
            </a:r>
            <a:endParaRPr sz="1400">
              <a:solidFill>
                <a:schemeClr val="dk1"/>
              </a:solidFill>
            </a:endParaRPr>
          </a:p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If we don’t take immediate action, the consequences will be disastrous for ecological and industrial systems alike. </a:t>
            </a:r>
            <a:endParaRPr/>
          </a:p>
        </p:txBody>
      </p:sp>
      <p:sp>
        <p:nvSpPr>
          <p:cNvPr id="240" name="Google Shape;24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16ce8f6ae75_0_2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aprenentatge més significatiu gracies a la emoció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meaningful</a:t>
            </a:r>
            <a:endParaRPr/>
          </a:p>
        </p:txBody>
      </p:sp>
      <p:sp>
        <p:nvSpPr>
          <p:cNvPr id="601" name="Google Shape;601;g16ce8f6ae75_0_2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g16ce8f6ae75_0_4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20" name="Google Shape;620;g16ce8f6ae75_0_4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g16f3d6b03a0_1_2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33" name="Google Shape;633;g16f3d6b03a0_1_2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g16f3d6b03a0_1_3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57" name="Google Shape;657;g16f3d6b03a0_1_3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g16f3d6b03a0_1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1" name="Google Shape;651;g16f3d6b03a0_1_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g16f3d6b03a0_1_2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67" name="Google Shape;667;g16f3d6b03a0_1_2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GB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Restore our Earth now!</a:t>
            </a:r>
            <a:endParaRPr sz="1400">
              <a:solidFill>
                <a:schemeClr val="dk1"/>
              </a:solidFill>
            </a:endParaRPr>
          </a:p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Climate Change (CC) is the greatest challenge of this century. </a:t>
            </a:r>
            <a:endParaRPr sz="1400">
              <a:solidFill>
                <a:schemeClr val="dk1"/>
              </a:solidFill>
            </a:endParaRPr>
          </a:p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Action is needed on many fronts, but reality is showing that we are slow to act. </a:t>
            </a:r>
            <a:endParaRPr sz="1400">
              <a:solidFill>
                <a:schemeClr val="dk1"/>
              </a:solidFill>
            </a:endParaRPr>
          </a:p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If we don’t take immediate action, the consequences will be disastrous for ecological and industrial systems alike. </a:t>
            </a:r>
            <a:endParaRPr/>
          </a:p>
        </p:txBody>
      </p:sp>
      <p:sp>
        <p:nvSpPr>
          <p:cNvPr id="251" name="Google Shape;25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GB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Restore our Earth now!</a:t>
            </a:r>
            <a:endParaRPr sz="1400">
              <a:solidFill>
                <a:schemeClr val="dk1"/>
              </a:solidFill>
            </a:endParaRPr>
          </a:p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Climate Change (CC) is the greatest challenge of this century. </a:t>
            </a:r>
            <a:endParaRPr sz="1400">
              <a:solidFill>
                <a:schemeClr val="dk1"/>
              </a:solidFill>
            </a:endParaRPr>
          </a:p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Action is needed on many fronts, but reality is showing that we are slow to act. </a:t>
            </a:r>
            <a:endParaRPr sz="1400">
              <a:solidFill>
                <a:schemeClr val="dk1"/>
              </a:solidFill>
            </a:endParaRPr>
          </a:p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If we don’t take immediate action, the consequences will be disastrous for ecological and industrial systems alike. </a:t>
            </a:r>
            <a:endParaRPr/>
          </a:p>
        </p:txBody>
      </p:sp>
      <p:sp>
        <p:nvSpPr>
          <p:cNvPr id="265" name="Google Shape;26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GB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Restore our Earth now!</a:t>
            </a:r>
            <a:endParaRPr sz="1400">
              <a:solidFill>
                <a:schemeClr val="dk1"/>
              </a:solidFill>
            </a:endParaRPr>
          </a:p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Climate Change (CC) is the greatest challenge of this century. </a:t>
            </a:r>
            <a:endParaRPr sz="1400">
              <a:solidFill>
                <a:schemeClr val="dk1"/>
              </a:solidFill>
            </a:endParaRPr>
          </a:p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Action is needed on many fronts, but reality is showing that we are slow to act. </a:t>
            </a:r>
            <a:endParaRPr sz="1400">
              <a:solidFill>
                <a:schemeClr val="dk1"/>
              </a:solidFill>
            </a:endParaRPr>
          </a:p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If we don’t take immediate action, the consequences will be disastrous for ecological and industrial systems alike. </a:t>
            </a:r>
            <a:endParaRPr/>
          </a:p>
        </p:txBody>
      </p:sp>
      <p:sp>
        <p:nvSpPr>
          <p:cNvPr id="281" name="Google Shape;28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1800"/>
              <a:t>On the other hand, nature provides us with a highly effective, affordable and easily scalable solution. Tree planting is the </a:t>
            </a:r>
            <a:r>
              <a:rPr lang="en-GB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least expensive</a:t>
            </a:r>
            <a:r>
              <a:rPr lang="en-GB" sz="1800"/>
              <a:t> &amp; most effective solution* to capture carbon from the atmosphere. </a:t>
            </a:r>
            <a:endParaRPr/>
          </a:p>
        </p:txBody>
      </p:sp>
      <p:sp>
        <p:nvSpPr>
          <p:cNvPr id="298" name="Google Shape;29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endParaRPr/>
          </a:p>
        </p:txBody>
      </p:sp>
      <p:sp>
        <p:nvSpPr>
          <p:cNvPr id="313" name="Google Shape;31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GB" sz="9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Why trees?</a:t>
            </a:r>
            <a:endParaRPr sz="900" b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Planting trees is the most effective climate change option available today*.</a:t>
            </a:r>
            <a:endParaRPr/>
          </a:p>
          <a:p>
            <a:pPr marL="28575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Globally, an area as big as twice the EU is available for reforestation.</a:t>
            </a:r>
            <a:endParaRPr/>
          </a:p>
          <a:p>
            <a:pPr marL="28575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 can be done now and everyone can get involved; we NEED everyone to get involved. </a:t>
            </a:r>
            <a:endParaRPr/>
          </a:p>
          <a:p>
            <a:pPr marL="2857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en-GB" sz="900">
                <a:latin typeface="Calibri"/>
                <a:ea typeface="Calibri"/>
                <a:cs typeface="Calibri"/>
                <a:sym typeface="Calibri"/>
              </a:rPr>
              <a:t>Recent studies have found hard evidence that planting trees is the most effective climate change option available today*</a:t>
            </a:r>
            <a:endParaRPr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en-GB" sz="900">
                <a:latin typeface="Calibri"/>
                <a:ea typeface="Calibri"/>
                <a:cs typeface="Calibri"/>
                <a:sym typeface="Calibri"/>
              </a:rPr>
              <a:t>Planting 500 billion trees globally could remove 25% of existing carbon – a level last seen 100 years ago</a:t>
            </a:r>
            <a:endParaRPr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en-GB" sz="900">
                <a:latin typeface="Calibri"/>
                <a:ea typeface="Calibri"/>
                <a:cs typeface="Calibri"/>
                <a:sym typeface="Calibri"/>
              </a:rPr>
              <a:t>New trees can remove 200 giga -tonnes of carbon – two thirds of what humans have pumped into it since</a:t>
            </a:r>
            <a:br>
              <a:rPr lang="en-GB" sz="900">
                <a:latin typeface="Calibri"/>
                <a:ea typeface="Calibri"/>
                <a:cs typeface="Calibri"/>
                <a:sym typeface="Calibri"/>
              </a:rPr>
            </a:br>
            <a:r>
              <a:rPr lang="en-GB" sz="900">
                <a:latin typeface="Calibri"/>
                <a:ea typeface="Calibri"/>
                <a:cs typeface="Calibri"/>
                <a:sym typeface="Calibri"/>
              </a:rPr>
              <a:t>the industrial revolution</a:t>
            </a:r>
            <a:endParaRPr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en-GB" sz="900">
                <a:latin typeface="Calibri"/>
                <a:ea typeface="Calibri"/>
                <a:cs typeface="Calibri"/>
                <a:sym typeface="Calibri"/>
              </a:rPr>
              <a:t>Globally, an area as big as twice the EU is available</a:t>
            </a:r>
            <a:br>
              <a:rPr lang="en-GB" sz="900">
                <a:latin typeface="Calibri"/>
                <a:ea typeface="Calibri"/>
                <a:cs typeface="Calibri"/>
                <a:sym typeface="Calibri"/>
              </a:rPr>
            </a:br>
            <a:r>
              <a:rPr lang="en-GB" sz="900">
                <a:latin typeface="Calibri"/>
                <a:ea typeface="Calibri"/>
                <a:cs typeface="Calibri"/>
                <a:sym typeface="Calibri"/>
              </a:rPr>
              <a:t>for reforestation</a:t>
            </a:r>
            <a:endParaRPr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en-GB" sz="900">
                <a:latin typeface="Calibri"/>
                <a:ea typeface="Calibri"/>
                <a:cs typeface="Calibri"/>
                <a:sym typeface="Calibri"/>
              </a:rPr>
              <a:t>Planting trees requires limited political buy-in and modest financial investments</a:t>
            </a:r>
            <a:endParaRPr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en-GB" sz="900">
                <a:latin typeface="Calibri"/>
                <a:ea typeface="Calibri"/>
                <a:cs typeface="Calibri"/>
                <a:sym typeface="Calibri"/>
              </a:rPr>
              <a:t>It can be done now and everyone can get involved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9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r>
              <a:rPr lang="en-GB" sz="900">
                <a:latin typeface="Calibri"/>
                <a:ea typeface="Calibri"/>
                <a:cs typeface="Calibri"/>
                <a:sym typeface="Calibri"/>
              </a:rPr>
              <a:t>*Based on studies from special report </a:t>
            </a:r>
            <a:r>
              <a:rPr lang="en-GB" sz="9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Climate Change and Land</a:t>
            </a:r>
            <a:r>
              <a:rPr lang="en-GB" sz="900">
                <a:latin typeface="Calibri"/>
                <a:ea typeface="Calibri"/>
                <a:cs typeface="Calibri"/>
                <a:sym typeface="Calibri"/>
              </a:rPr>
              <a:t> (IPPC), </a:t>
            </a:r>
            <a:r>
              <a:rPr lang="en-GB" sz="9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The global tree restoration potential</a:t>
            </a:r>
            <a:r>
              <a:rPr lang="en-GB" sz="900">
                <a:latin typeface="Calibri"/>
                <a:ea typeface="Calibri"/>
                <a:cs typeface="Calibri"/>
                <a:sym typeface="Calibri"/>
              </a:rPr>
              <a:t> (Science Magazine); The </a:t>
            </a:r>
            <a:r>
              <a:rPr lang="en-GB" sz="9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trillion trees</a:t>
            </a:r>
            <a:r>
              <a:rPr lang="en-GB" sz="900">
                <a:latin typeface="Calibri"/>
                <a:ea typeface="Calibri"/>
                <a:cs typeface="Calibri"/>
                <a:sym typeface="Calibri"/>
              </a:rPr>
              <a:t> solution (Crowther Institute); </a:t>
            </a:r>
            <a:r>
              <a:rPr lang="en-GB" sz="9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Drawdown</a:t>
            </a:r>
            <a:r>
              <a:rPr lang="en-GB" sz="900">
                <a:latin typeface="Calibri"/>
                <a:ea typeface="Calibri"/>
                <a:cs typeface="Calibri"/>
                <a:sym typeface="Calibri"/>
              </a:rPr>
              <a:t> (Paul Hawken)</a:t>
            </a:r>
            <a:endParaRPr sz="900">
              <a:latin typeface="Calibri"/>
              <a:ea typeface="Calibri"/>
              <a:cs typeface="Calibri"/>
              <a:sym typeface="Calibri"/>
            </a:endParaRPr>
          </a:p>
          <a:p>
            <a:pPr marL="2857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endParaRPr sz="9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Google Shape;34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apositiva de título" type="title">
  <p:cSld name="TITLE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934278"/>
            <a:ext cx="9144000" cy="4209222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37"/>
          <p:cNvSpPr/>
          <p:nvPr/>
        </p:nvSpPr>
        <p:spPr>
          <a:xfrm>
            <a:off x="1427957" y="4505325"/>
            <a:ext cx="284400" cy="284400"/>
          </a:xfrm>
          <a:custGeom>
            <a:avLst/>
            <a:gdLst/>
            <a:ahLst/>
            <a:cxnLst/>
            <a:rect l="l" t="t" r="r" b="b"/>
            <a:pathLst>
              <a:path w="284400" h="284400" extrusionOk="0">
                <a:moveTo>
                  <a:pt x="119407" y="97572"/>
                </a:moveTo>
                <a:cubicBezTo>
                  <a:pt x="119407" y="97582"/>
                  <a:pt x="119407" y="98630"/>
                  <a:pt x="119407" y="210503"/>
                </a:cubicBezTo>
                <a:cubicBezTo>
                  <a:pt x="119418" y="210503"/>
                  <a:pt x="119973" y="210503"/>
                  <a:pt x="149649" y="210503"/>
                </a:cubicBezTo>
                <a:cubicBezTo>
                  <a:pt x="149649" y="210492"/>
                  <a:pt x="149649" y="209623"/>
                  <a:pt x="149649" y="140235"/>
                </a:cubicBezTo>
                <a:cubicBezTo>
                  <a:pt x="149659" y="140210"/>
                  <a:pt x="154704" y="127687"/>
                  <a:pt x="169810" y="127687"/>
                </a:cubicBezTo>
                <a:cubicBezTo>
                  <a:pt x="179890" y="127687"/>
                  <a:pt x="182410" y="132706"/>
                  <a:pt x="182410" y="140235"/>
                </a:cubicBezTo>
                <a:cubicBezTo>
                  <a:pt x="182410" y="140247"/>
                  <a:pt x="182410" y="141119"/>
                  <a:pt x="182410" y="210503"/>
                </a:cubicBezTo>
                <a:cubicBezTo>
                  <a:pt x="182421" y="210503"/>
                  <a:pt x="182975" y="210503"/>
                  <a:pt x="212652" y="210503"/>
                </a:cubicBezTo>
                <a:lnTo>
                  <a:pt x="212652" y="142745"/>
                </a:lnTo>
                <a:cubicBezTo>
                  <a:pt x="212652" y="105101"/>
                  <a:pt x="192491" y="97572"/>
                  <a:pt x="182410" y="97572"/>
                </a:cubicBezTo>
                <a:cubicBezTo>
                  <a:pt x="167290" y="97572"/>
                  <a:pt x="154689" y="105101"/>
                  <a:pt x="149649" y="110120"/>
                </a:cubicBezTo>
                <a:cubicBezTo>
                  <a:pt x="149649" y="110114"/>
                  <a:pt x="149649" y="110018"/>
                  <a:pt x="149649" y="108552"/>
                </a:cubicBezTo>
                <a:lnTo>
                  <a:pt x="149649" y="97572"/>
                </a:lnTo>
                <a:cubicBezTo>
                  <a:pt x="149638" y="97572"/>
                  <a:pt x="149082" y="97572"/>
                  <a:pt x="119407" y="97572"/>
                </a:cubicBezTo>
                <a:close/>
                <a:moveTo>
                  <a:pt x="71748" y="97572"/>
                </a:moveTo>
                <a:lnTo>
                  <a:pt x="71748" y="210503"/>
                </a:lnTo>
                <a:lnTo>
                  <a:pt x="103866" y="210503"/>
                </a:lnTo>
                <a:lnTo>
                  <a:pt x="103866" y="97572"/>
                </a:lnTo>
                <a:close/>
                <a:moveTo>
                  <a:pt x="88843" y="62346"/>
                </a:moveTo>
                <a:cubicBezTo>
                  <a:pt x="80546" y="62346"/>
                  <a:pt x="73820" y="69072"/>
                  <a:pt x="73820" y="77369"/>
                </a:cubicBezTo>
                <a:cubicBezTo>
                  <a:pt x="73820" y="85666"/>
                  <a:pt x="80546" y="92392"/>
                  <a:pt x="88843" y="92392"/>
                </a:cubicBezTo>
                <a:cubicBezTo>
                  <a:pt x="97140" y="92392"/>
                  <a:pt x="103866" y="85666"/>
                  <a:pt x="103866" y="77369"/>
                </a:cubicBezTo>
                <a:cubicBezTo>
                  <a:pt x="103866" y="69072"/>
                  <a:pt x="97140" y="62346"/>
                  <a:pt x="88843" y="62346"/>
                </a:cubicBezTo>
                <a:close/>
                <a:moveTo>
                  <a:pt x="142200" y="0"/>
                </a:moveTo>
                <a:cubicBezTo>
                  <a:pt x="220735" y="0"/>
                  <a:pt x="284400" y="63665"/>
                  <a:pt x="284400" y="142200"/>
                </a:cubicBezTo>
                <a:cubicBezTo>
                  <a:pt x="284400" y="220735"/>
                  <a:pt x="220735" y="284400"/>
                  <a:pt x="142200" y="284400"/>
                </a:cubicBezTo>
                <a:cubicBezTo>
                  <a:pt x="63665" y="284400"/>
                  <a:pt x="0" y="220735"/>
                  <a:pt x="0" y="142200"/>
                </a:cubicBezTo>
                <a:cubicBezTo>
                  <a:pt x="0" y="63665"/>
                  <a:pt x="63665" y="0"/>
                  <a:pt x="14220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37"/>
          <p:cNvSpPr/>
          <p:nvPr/>
        </p:nvSpPr>
        <p:spPr>
          <a:xfrm>
            <a:off x="1063625" y="4505325"/>
            <a:ext cx="284162" cy="284163"/>
          </a:xfrm>
          <a:custGeom>
            <a:avLst/>
            <a:gdLst/>
            <a:ahLst/>
            <a:cxnLst/>
            <a:rect l="l" t="t" r="r" b="b"/>
            <a:pathLst>
              <a:path w="522" h="523" extrusionOk="0">
                <a:moveTo>
                  <a:pt x="402" y="365"/>
                </a:moveTo>
                <a:lnTo>
                  <a:pt x="402" y="365"/>
                </a:lnTo>
                <a:cubicBezTo>
                  <a:pt x="402" y="389"/>
                  <a:pt x="389" y="402"/>
                  <a:pt x="365" y="402"/>
                </a:cubicBezTo>
                <a:lnTo>
                  <a:pt x="156" y="402"/>
                </a:lnTo>
                <a:cubicBezTo>
                  <a:pt x="133" y="402"/>
                  <a:pt x="120" y="389"/>
                  <a:pt x="120" y="365"/>
                </a:cubicBezTo>
                <a:lnTo>
                  <a:pt x="120" y="262"/>
                </a:lnTo>
                <a:lnTo>
                  <a:pt x="120" y="158"/>
                </a:lnTo>
                <a:cubicBezTo>
                  <a:pt x="120" y="133"/>
                  <a:pt x="133" y="121"/>
                  <a:pt x="158" y="121"/>
                </a:cubicBezTo>
                <a:lnTo>
                  <a:pt x="365" y="121"/>
                </a:lnTo>
                <a:cubicBezTo>
                  <a:pt x="389" y="121"/>
                  <a:pt x="402" y="133"/>
                  <a:pt x="402" y="157"/>
                </a:cubicBezTo>
                <a:lnTo>
                  <a:pt x="402" y="365"/>
                </a:lnTo>
                <a:close/>
                <a:moveTo>
                  <a:pt x="261" y="0"/>
                </a:moveTo>
                <a:lnTo>
                  <a:pt x="261" y="0"/>
                </a:lnTo>
                <a:cubicBezTo>
                  <a:pt x="117" y="0"/>
                  <a:pt x="0" y="117"/>
                  <a:pt x="0" y="262"/>
                </a:cubicBezTo>
                <a:cubicBezTo>
                  <a:pt x="0" y="406"/>
                  <a:pt x="117" y="523"/>
                  <a:pt x="261" y="523"/>
                </a:cubicBezTo>
                <a:cubicBezTo>
                  <a:pt x="406" y="523"/>
                  <a:pt x="522" y="406"/>
                  <a:pt x="522" y="262"/>
                </a:cubicBezTo>
                <a:cubicBezTo>
                  <a:pt x="522" y="117"/>
                  <a:pt x="406" y="0"/>
                  <a:pt x="261" y="0"/>
                </a:cubicBezTo>
                <a:close/>
              </a:path>
            </a:pathLst>
          </a:custGeom>
          <a:solidFill>
            <a:srgbClr val="0D179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" name="Google Shape;24;p37"/>
          <p:cNvPicPr preferRelativeResize="0"/>
          <p:nvPr/>
        </p:nvPicPr>
        <p:blipFill rotWithShape="1">
          <a:blip r:embed="rId3">
            <a:alphaModFix/>
          </a:blip>
          <a:srcRect l="17656" t="340" r="17655" b="86965"/>
          <a:stretch/>
        </p:blipFill>
        <p:spPr>
          <a:xfrm>
            <a:off x="0" y="2"/>
            <a:ext cx="9144000" cy="2125662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37"/>
          <p:cNvSpPr/>
          <p:nvPr/>
        </p:nvSpPr>
        <p:spPr>
          <a:xfrm>
            <a:off x="0" y="-1"/>
            <a:ext cx="9144000" cy="3564835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rgbClr val="FFFFFF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37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500"/>
              <a:buFont typeface="Arial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7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64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25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2"/>
              </a:buClr>
              <a:buSzPts val="133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2"/>
              </a:buClr>
              <a:buSzPts val="1140"/>
              <a:buNone/>
              <a:defRPr sz="1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4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8" name="Google Shape;28;p37"/>
          <p:cNvSpPr/>
          <p:nvPr/>
        </p:nvSpPr>
        <p:spPr>
          <a:xfrm>
            <a:off x="7491413" y="-4763"/>
            <a:ext cx="1658937" cy="1658938"/>
          </a:xfrm>
          <a:custGeom>
            <a:avLst/>
            <a:gdLst/>
            <a:ahLst/>
            <a:cxnLst/>
            <a:rect l="l" t="t" r="r" b="b"/>
            <a:pathLst>
              <a:path w="3050" h="3049" extrusionOk="0">
                <a:moveTo>
                  <a:pt x="3050" y="2128"/>
                </a:moveTo>
                <a:lnTo>
                  <a:pt x="3050" y="2128"/>
                </a:lnTo>
                <a:lnTo>
                  <a:pt x="3050" y="2128"/>
                </a:lnTo>
                <a:cubicBezTo>
                  <a:pt x="1876" y="2128"/>
                  <a:pt x="921" y="1173"/>
                  <a:pt x="921" y="0"/>
                </a:cubicBezTo>
                <a:lnTo>
                  <a:pt x="0" y="0"/>
                </a:lnTo>
                <a:cubicBezTo>
                  <a:pt x="0" y="1680"/>
                  <a:pt x="1368" y="3049"/>
                  <a:pt x="3050" y="3049"/>
                </a:cubicBezTo>
                <a:lnTo>
                  <a:pt x="3050" y="3049"/>
                </a:lnTo>
                <a:lnTo>
                  <a:pt x="3050" y="2128"/>
                </a:lnTo>
                <a:close/>
              </a:path>
            </a:pathLst>
          </a:custGeom>
          <a:solidFill>
            <a:srgbClr val="31B87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9" name="Google Shape;29;p37"/>
          <p:cNvGrpSpPr/>
          <p:nvPr/>
        </p:nvGrpSpPr>
        <p:grpSpPr>
          <a:xfrm>
            <a:off x="7848600" y="3984625"/>
            <a:ext cx="822325" cy="817563"/>
            <a:chOff x="7848600" y="3984625"/>
            <a:chExt cx="822325" cy="817563"/>
          </a:xfrm>
        </p:grpSpPr>
        <p:sp>
          <p:nvSpPr>
            <p:cNvPr id="30" name="Google Shape;30;p37"/>
            <p:cNvSpPr/>
            <p:nvPr/>
          </p:nvSpPr>
          <p:spPr>
            <a:xfrm>
              <a:off x="7896225" y="4167188"/>
              <a:ext cx="90487" cy="85725"/>
            </a:xfrm>
            <a:custGeom>
              <a:avLst/>
              <a:gdLst/>
              <a:ahLst/>
              <a:cxnLst/>
              <a:rect l="l" t="t" r="r" b="b"/>
              <a:pathLst>
                <a:path w="166" h="158" extrusionOk="0">
                  <a:moveTo>
                    <a:pt x="135" y="158"/>
                  </a:moveTo>
                  <a:lnTo>
                    <a:pt x="135" y="158"/>
                  </a:lnTo>
                  <a:lnTo>
                    <a:pt x="84" y="121"/>
                  </a:lnTo>
                  <a:lnTo>
                    <a:pt x="32" y="158"/>
                  </a:lnTo>
                  <a:lnTo>
                    <a:pt x="52" y="98"/>
                  </a:lnTo>
                  <a:lnTo>
                    <a:pt x="0" y="61"/>
                  </a:lnTo>
                  <a:lnTo>
                    <a:pt x="63" y="61"/>
                  </a:lnTo>
                  <a:lnTo>
                    <a:pt x="84" y="0"/>
                  </a:lnTo>
                  <a:lnTo>
                    <a:pt x="103" y="61"/>
                  </a:lnTo>
                  <a:lnTo>
                    <a:pt x="166" y="61"/>
                  </a:lnTo>
                  <a:lnTo>
                    <a:pt x="115" y="98"/>
                  </a:lnTo>
                  <a:lnTo>
                    <a:pt x="135" y="158"/>
                  </a:lnTo>
                  <a:close/>
                </a:path>
              </a:pathLst>
            </a:custGeom>
            <a:solidFill>
              <a:srgbClr val="0D179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31;p37"/>
            <p:cNvSpPr/>
            <p:nvPr/>
          </p:nvSpPr>
          <p:spPr>
            <a:xfrm>
              <a:off x="8031163" y="4033838"/>
              <a:ext cx="90487" cy="85725"/>
            </a:xfrm>
            <a:custGeom>
              <a:avLst/>
              <a:gdLst/>
              <a:ahLst/>
              <a:cxnLst/>
              <a:rect l="l" t="t" r="r" b="b"/>
              <a:pathLst>
                <a:path w="166" h="158" extrusionOk="0">
                  <a:moveTo>
                    <a:pt x="134" y="158"/>
                  </a:moveTo>
                  <a:lnTo>
                    <a:pt x="134" y="158"/>
                  </a:lnTo>
                  <a:lnTo>
                    <a:pt x="83" y="121"/>
                  </a:lnTo>
                  <a:lnTo>
                    <a:pt x="31" y="158"/>
                  </a:lnTo>
                  <a:lnTo>
                    <a:pt x="51" y="98"/>
                  </a:lnTo>
                  <a:lnTo>
                    <a:pt x="0" y="60"/>
                  </a:lnTo>
                  <a:lnTo>
                    <a:pt x="63" y="60"/>
                  </a:lnTo>
                  <a:lnTo>
                    <a:pt x="83" y="0"/>
                  </a:lnTo>
                  <a:lnTo>
                    <a:pt x="102" y="60"/>
                  </a:lnTo>
                  <a:lnTo>
                    <a:pt x="166" y="60"/>
                  </a:lnTo>
                  <a:lnTo>
                    <a:pt x="114" y="98"/>
                  </a:lnTo>
                  <a:lnTo>
                    <a:pt x="134" y="158"/>
                  </a:lnTo>
                  <a:close/>
                </a:path>
              </a:pathLst>
            </a:custGeom>
            <a:solidFill>
              <a:srgbClr val="0D179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32;p37"/>
            <p:cNvSpPr/>
            <p:nvPr/>
          </p:nvSpPr>
          <p:spPr>
            <a:xfrm>
              <a:off x="8213725" y="3984625"/>
              <a:ext cx="90487" cy="85725"/>
            </a:xfrm>
            <a:custGeom>
              <a:avLst/>
              <a:gdLst/>
              <a:ahLst/>
              <a:cxnLst/>
              <a:rect l="l" t="t" r="r" b="b"/>
              <a:pathLst>
                <a:path w="166" h="158" extrusionOk="0">
                  <a:moveTo>
                    <a:pt x="134" y="158"/>
                  </a:moveTo>
                  <a:lnTo>
                    <a:pt x="134" y="158"/>
                  </a:lnTo>
                  <a:lnTo>
                    <a:pt x="83" y="121"/>
                  </a:lnTo>
                  <a:lnTo>
                    <a:pt x="32" y="158"/>
                  </a:lnTo>
                  <a:lnTo>
                    <a:pt x="51" y="98"/>
                  </a:lnTo>
                  <a:lnTo>
                    <a:pt x="0" y="60"/>
                  </a:lnTo>
                  <a:lnTo>
                    <a:pt x="64" y="60"/>
                  </a:lnTo>
                  <a:lnTo>
                    <a:pt x="83" y="0"/>
                  </a:lnTo>
                  <a:lnTo>
                    <a:pt x="103" y="60"/>
                  </a:lnTo>
                  <a:lnTo>
                    <a:pt x="166" y="60"/>
                  </a:lnTo>
                  <a:lnTo>
                    <a:pt x="115" y="98"/>
                  </a:lnTo>
                  <a:lnTo>
                    <a:pt x="134" y="158"/>
                  </a:lnTo>
                  <a:close/>
                </a:path>
              </a:pathLst>
            </a:custGeom>
            <a:solidFill>
              <a:srgbClr val="0D179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33;p37"/>
            <p:cNvSpPr/>
            <p:nvPr/>
          </p:nvSpPr>
          <p:spPr>
            <a:xfrm>
              <a:off x="8396288" y="4033838"/>
              <a:ext cx="90487" cy="85725"/>
            </a:xfrm>
            <a:custGeom>
              <a:avLst/>
              <a:gdLst/>
              <a:ahLst/>
              <a:cxnLst/>
              <a:rect l="l" t="t" r="r" b="b"/>
              <a:pathLst>
                <a:path w="166" h="158" extrusionOk="0">
                  <a:moveTo>
                    <a:pt x="135" y="158"/>
                  </a:moveTo>
                  <a:lnTo>
                    <a:pt x="135" y="158"/>
                  </a:lnTo>
                  <a:lnTo>
                    <a:pt x="83" y="121"/>
                  </a:lnTo>
                  <a:lnTo>
                    <a:pt x="32" y="158"/>
                  </a:lnTo>
                  <a:lnTo>
                    <a:pt x="51" y="98"/>
                  </a:lnTo>
                  <a:lnTo>
                    <a:pt x="0" y="60"/>
                  </a:lnTo>
                  <a:lnTo>
                    <a:pt x="64" y="60"/>
                  </a:lnTo>
                  <a:lnTo>
                    <a:pt x="83" y="0"/>
                  </a:lnTo>
                  <a:lnTo>
                    <a:pt x="103" y="60"/>
                  </a:lnTo>
                  <a:lnTo>
                    <a:pt x="166" y="60"/>
                  </a:lnTo>
                  <a:lnTo>
                    <a:pt x="115" y="98"/>
                  </a:lnTo>
                  <a:lnTo>
                    <a:pt x="135" y="158"/>
                  </a:lnTo>
                  <a:close/>
                </a:path>
              </a:pathLst>
            </a:custGeom>
            <a:solidFill>
              <a:srgbClr val="0D179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34;p37"/>
            <p:cNvSpPr/>
            <p:nvPr/>
          </p:nvSpPr>
          <p:spPr>
            <a:xfrm>
              <a:off x="8531225" y="4167188"/>
              <a:ext cx="90487" cy="85725"/>
            </a:xfrm>
            <a:custGeom>
              <a:avLst/>
              <a:gdLst/>
              <a:ahLst/>
              <a:cxnLst/>
              <a:rect l="l" t="t" r="r" b="b"/>
              <a:pathLst>
                <a:path w="166" h="157" extrusionOk="0">
                  <a:moveTo>
                    <a:pt x="134" y="157"/>
                  </a:moveTo>
                  <a:lnTo>
                    <a:pt x="134" y="157"/>
                  </a:lnTo>
                  <a:lnTo>
                    <a:pt x="83" y="120"/>
                  </a:lnTo>
                  <a:lnTo>
                    <a:pt x="31" y="157"/>
                  </a:lnTo>
                  <a:lnTo>
                    <a:pt x="51" y="97"/>
                  </a:lnTo>
                  <a:lnTo>
                    <a:pt x="0" y="60"/>
                  </a:lnTo>
                  <a:lnTo>
                    <a:pt x="63" y="60"/>
                  </a:lnTo>
                  <a:lnTo>
                    <a:pt x="83" y="0"/>
                  </a:lnTo>
                  <a:lnTo>
                    <a:pt x="102" y="60"/>
                  </a:lnTo>
                  <a:lnTo>
                    <a:pt x="166" y="60"/>
                  </a:lnTo>
                  <a:lnTo>
                    <a:pt x="115" y="97"/>
                  </a:lnTo>
                  <a:lnTo>
                    <a:pt x="134" y="157"/>
                  </a:lnTo>
                  <a:close/>
                </a:path>
              </a:pathLst>
            </a:custGeom>
            <a:solidFill>
              <a:srgbClr val="0D179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37"/>
            <p:cNvSpPr/>
            <p:nvPr/>
          </p:nvSpPr>
          <p:spPr>
            <a:xfrm>
              <a:off x="8580438" y="4349750"/>
              <a:ext cx="90487" cy="85725"/>
            </a:xfrm>
            <a:custGeom>
              <a:avLst/>
              <a:gdLst/>
              <a:ahLst/>
              <a:cxnLst/>
              <a:rect l="l" t="t" r="r" b="b"/>
              <a:pathLst>
                <a:path w="166" h="158" extrusionOk="0">
                  <a:moveTo>
                    <a:pt x="134" y="158"/>
                  </a:moveTo>
                  <a:lnTo>
                    <a:pt x="134" y="158"/>
                  </a:lnTo>
                  <a:lnTo>
                    <a:pt x="83" y="121"/>
                  </a:lnTo>
                  <a:lnTo>
                    <a:pt x="31" y="158"/>
                  </a:lnTo>
                  <a:lnTo>
                    <a:pt x="51" y="98"/>
                  </a:lnTo>
                  <a:lnTo>
                    <a:pt x="0" y="61"/>
                  </a:lnTo>
                  <a:lnTo>
                    <a:pt x="63" y="61"/>
                  </a:lnTo>
                  <a:lnTo>
                    <a:pt x="83" y="0"/>
                  </a:lnTo>
                  <a:lnTo>
                    <a:pt x="102" y="61"/>
                  </a:lnTo>
                  <a:lnTo>
                    <a:pt x="166" y="61"/>
                  </a:lnTo>
                  <a:lnTo>
                    <a:pt x="114" y="98"/>
                  </a:lnTo>
                  <a:lnTo>
                    <a:pt x="134" y="158"/>
                  </a:lnTo>
                  <a:close/>
                </a:path>
              </a:pathLst>
            </a:custGeom>
            <a:solidFill>
              <a:srgbClr val="0D179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37"/>
            <p:cNvSpPr/>
            <p:nvPr/>
          </p:nvSpPr>
          <p:spPr>
            <a:xfrm>
              <a:off x="8531225" y="4532313"/>
              <a:ext cx="88900" cy="87313"/>
            </a:xfrm>
            <a:custGeom>
              <a:avLst/>
              <a:gdLst/>
              <a:ahLst/>
              <a:cxnLst/>
              <a:rect l="l" t="t" r="r" b="b"/>
              <a:pathLst>
                <a:path w="166" h="158" extrusionOk="0">
                  <a:moveTo>
                    <a:pt x="135" y="158"/>
                  </a:moveTo>
                  <a:lnTo>
                    <a:pt x="135" y="158"/>
                  </a:lnTo>
                  <a:lnTo>
                    <a:pt x="83" y="121"/>
                  </a:lnTo>
                  <a:lnTo>
                    <a:pt x="32" y="158"/>
                  </a:lnTo>
                  <a:lnTo>
                    <a:pt x="52" y="98"/>
                  </a:lnTo>
                  <a:lnTo>
                    <a:pt x="0" y="61"/>
                  </a:lnTo>
                  <a:lnTo>
                    <a:pt x="64" y="61"/>
                  </a:lnTo>
                  <a:lnTo>
                    <a:pt x="83" y="0"/>
                  </a:lnTo>
                  <a:lnTo>
                    <a:pt x="103" y="61"/>
                  </a:lnTo>
                  <a:lnTo>
                    <a:pt x="166" y="61"/>
                  </a:lnTo>
                  <a:lnTo>
                    <a:pt x="115" y="98"/>
                  </a:lnTo>
                  <a:lnTo>
                    <a:pt x="135" y="158"/>
                  </a:lnTo>
                  <a:close/>
                </a:path>
              </a:pathLst>
            </a:custGeom>
            <a:solidFill>
              <a:srgbClr val="0D179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7;p37"/>
            <p:cNvSpPr/>
            <p:nvPr/>
          </p:nvSpPr>
          <p:spPr>
            <a:xfrm>
              <a:off x="8396288" y="4667250"/>
              <a:ext cx="90487" cy="85725"/>
            </a:xfrm>
            <a:custGeom>
              <a:avLst/>
              <a:gdLst/>
              <a:ahLst/>
              <a:cxnLst/>
              <a:rect l="l" t="t" r="r" b="b"/>
              <a:pathLst>
                <a:path w="166" h="159" extrusionOk="0">
                  <a:moveTo>
                    <a:pt x="135" y="159"/>
                  </a:moveTo>
                  <a:lnTo>
                    <a:pt x="135" y="159"/>
                  </a:lnTo>
                  <a:lnTo>
                    <a:pt x="83" y="121"/>
                  </a:lnTo>
                  <a:lnTo>
                    <a:pt x="32" y="159"/>
                  </a:lnTo>
                  <a:lnTo>
                    <a:pt x="51" y="98"/>
                  </a:lnTo>
                  <a:lnTo>
                    <a:pt x="0" y="61"/>
                  </a:lnTo>
                  <a:lnTo>
                    <a:pt x="64" y="61"/>
                  </a:lnTo>
                  <a:lnTo>
                    <a:pt x="83" y="0"/>
                  </a:lnTo>
                  <a:lnTo>
                    <a:pt x="103" y="61"/>
                  </a:lnTo>
                  <a:lnTo>
                    <a:pt x="166" y="61"/>
                  </a:lnTo>
                  <a:lnTo>
                    <a:pt x="115" y="98"/>
                  </a:lnTo>
                  <a:lnTo>
                    <a:pt x="135" y="159"/>
                  </a:lnTo>
                  <a:close/>
                </a:path>
              </a:pathLst>
            </a:custGeom>
            <a:solidFill>
              <a:srgbClr val="0D179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38;p37"/>
            <p:cNvSpPr/>
            <p:nvPr/>
          </p:nvSpPr>
          <p:spPr>
            <a:xfrm>
              <a:off x="8213725" y="4716463"/>
              <a:ext cx="90487" cy="85725"/>
            </a:xfrm>
            <a:custGeom>
              <a:avLst/>
              <a:gdLst/>
              <a:ahLst/>
              <a:cxnLst/>
              <a:rect l="l" t="t" r="r" b="b"/>
              <a:pathLst>
                <a:path w="166" h="158" extrusionOk="0">
                  <a:moveTo>
                    <a:pt x="134" y="158"/>
                  </a:moveTo>
                  <a:lnTo>
                    <a:pt x="134" y="158"/>
                  </a:lnTo>
                  <a:lnTo>
                    <a:pt x="83" y="120"/>
                  </a:lnTo>
                  <a:lnTo>
                    <a:pt x="31" y="158"/>
                  </a:lnTo>
                  <a:lnTo>
                    <a:pt x="51" y="97"/>
                  </a:lnTo>
                  <a:lnTo>
                    <a:pt x="0" y="60"/>
                  </a:lnTo>
                  <a:lnTo>
                    <a:pt x="63" y="60"/>
                  </a:lnTo>
                  <a:lnTo>
                    <a:pt x="83" y="0"/>
                  </a:lnTo>
                  <a:lnTo>
                    <a:pt x="102" y="60"/>
                  </a:lnTo>
                  <a:lnTo>
                    <a:pt x="166" y="60"/>
                  </a:lnTo>
                  <a:lnTo>
                    <a:pt x="114" y="97"/>
                  </a:lnTo>
                  <a:lnTo>
                    <a:pt x="134" y="158"/>
                  </a:lnTo>
                  <a:close/>
                </a:path>
              </a:pathLst>
            </a:custGeom>
            <a:solidFill>
              <a:srgbClr val="0D179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37"/>
            <p:cNvSpPr/>
            <p:nvPr/>
          </p:nvSpPr>
          <p:spPr>
            <a:xfrm>
              <a:off x="8031163" y="4667250"/>
              <a:ext cx="90487" cy="85725"/>
            </a:xfrm>
            <a:custGeom>
              <a:avLst/>
              <a:gdLst/>
              <a:ahLst/>
              <a:cxnLst/>
              <a:rect l="l" t="t" r="r" b="b"/>
              <a:pathLst>
                <a:path w="166" h="159" extrusionOk="0">
                  <a:moveTo>
                    <a:pt x="134" y="159"/>
                  </a:moveTo>
                  <a:lnTo>
                    <a:pt x="134" y="159"/>
                  </a:lnTo>
                  <a:lnTo>
                    <a:pt x="83" y="121"/>
                  </a:lnTo>
                  <a:lnTo>
                    <a:pt x="31" y="159"/>
                  </a:lnTo>
                  <a:lnTo>
                    <a:pt x="51" y="98"/>
                  </a:lnTo>
                  <a:lnTo>
                    <a:pt x="0" y="61"/>
                  </a:lnTo>
                  <a:lnTo>
                    <a:pt x="63" y="61"/>
                  </a:lnTo>
                  <a:lnTo>
                    <a:pt x="83" y="0"/>
                  </a:lnTo>
                  <a:lnTo>
                    <a:pt x="102" y="61"/>
                  </a:lnTo>
                  <a:lnTo>
                    <a:pt x="166" y="61"/>
                  </a:lnTo>
                  <a:lnTo>
                    <a:pt x="114" y="98"/>
                  </a:lnTo>
                  <a:lnTo>
                    <a:pt x="134" y="159"/>
                  </a:lnTo>
                  <a:close/>
                </a:path>
              </a:pathLst>
            </a:custGeom>
            <a:solidFill>
              <a:srgbClr val="0D179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40;p37"/>
            <p:cNvSpPr/>
            <p:nvPr/>
          </p:nvSpPr>
          <p:spPr>
            <a:xfrm>
              <a:off x="7896225" y="4532313"/>
              <a:ext cx="90487" cy="87313"/>
            </a:xfrm>
            <a:custGeom>
              <a:avLst/>
              <a:gdLst/>
              <a:ahLst/>
              <a:cxnLst/>
              <a:rect l="l" t="t" r="r" b="b"/>
              <a:pathLst>
                <a:path w="166" h="158" extrusionOk="0">
                  <a:moveTo>
                    <a:pt x="134" y="158"/>
                  </a:moveTo>
                  <a:lnTo>
                    <a:pt x="134" y="158"/>
                  </a:lnTo>
                  <a:lnTo>
                    <a:pt x="83" y="121"/>
                  </a:lnTo>
                  <a:lnTo>
                    <a:pt x="32" y="158"/>
                  </a:lnTo>
                  <a:lnTo>
                    <a:pt x="51" y="98"/>
                  </a:lnTo>
                  <a:lnTo>
                    <a:pt x="0" y="61"/>
                  </a:lnTo>
                  <a:lnTo>
                    <a:pt x="63" y="61"/>
                  </a:lnTo>
                  <a:lnTo>
                    <a:pt x="83" y="0"/>
                  </a:lnTo>
                  <a:lnTo>
                    <a:pt x="103" y="61"/>
                  </a:lnTo>
                  <a:lnTo>
                    <a:pt x="166" y="61"/>
                  </a:lnTo>
                  <a:lnTo>
                    <a:pt x="115" y="98"/>
                  </a:lnTo>
                  <a:lnTo>
                    <a:pt x="134" y="158"/>
                  </a:lnTo>
                  <a:close/>
                </a:path>
              </a:pathLst>
            </a:custGeom>
            <a:solidFill>
              <a:srgbClr val="0D179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37"/>
            <p:cNvSpPr/>
            <p:nvPr/>
          </p:nvSpPr>
          <p:spPr>
            <a:xfrm>
              <a:off x="7848600" y="4349750"/>
              <a:ext cx="88900" cy="85725"/>
            </a:xfrm>
            <a:custGeom>
              <a:avLst/>
              <a:gdLst/>
              <a:ahLst/>
              <a:cxnLst/>
              <a:rect l="l" t="t" r="r" b="b"/>
              <a:pathLst>
                <a:path w="166" h="158" extrusionOk="0">
                  <a:moveTo>
                    <a:pt x="134" y="158"/>
                  </a:moveTo>
                  <a:lnTo>
                    <a:pt x="134" y="158"/>
                  </a:lnTo>
                  <a:lnTo>
                    <a:pt x="83" y="120"/>
                  </a:lnTo>
                  <a:lnTo>
                    <a:pt x="32" y="158"/>
                  </a:lnTo>
                  <a:lnTo>
                    <a:pt x="51" y="98"/>
                  </a:lnTo>
                  <a:lnTo>
                    <a:pt x="0" y="60"/>
                  </a:lnTo>
                  <a:lnTo>
                    <a:pt x="63" y="60"/>
                  </a:lnTo>
                  <a:lnTo>
                    <a:pt x="83" y="0"/>
                  </a:lnTo>
                  <a:lnTo>
                    <a:pt x="103" y="60"/>
                  </a:lnTo>
                  <a:lnTo>
                    <a:pt x="166" y="60"/>
                  </a:lnTo>
                  <a:lnTo>
                    <a:pt x="115" y="98"/>
                  </a:lnTo>
                  <a:lnTo>
                    <a:pt x="134" y="158"/>
                  </a:lnTo>
                  <a:close/>
                </a:path>
              </a:pathLst>
            </a:custGeom>
            <a:solidFill>
              <a:srgbClr val="0D179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37"/>
            <p:cNvSpPr/>
            <p:nvPr/>
          </p:nvSpPr>
          <p:spPr>
            <a:xfrm>
              <a:off x="8012113" y="4254500"/>
              <a:ext cx="201612" cy="298450"/>
            </a:xfrm>
            <a:custGeom>
              <a:avLst/>
              <a:gdLst/>
              <a:ahLst/>
              <a:cxnLst/>
              <a:rect l="l" t="t" r="r" b="b"/>
              <a:pathLst>
                <a:path w="373" h="548" extrusionOk="0">
                  <a:moveTo>
                    <a:pt x="348" y="51"/>
                  </a:moveTo>
                  <a:lnTo>
                    <a:pt x="348" y="51"/>
                  </a:lnTo>
                  <a:cubicBezTo>
                    <a:pt x="197" y="223"/>
                    <a:pt x="90" y="369"/>
                    <a:pt x="59" y="469"/>
                  </a:cubicBezTo>
                  <a:cubicBezTo>
                    <a:pt x="55" y="484"/>
                    <a:pt x="62" y="489"/>
                    <a:pt x="72" y="486"/>
                  </a:cubicBezTo>
                  <a:cubicBezTo>
                    <a:pt x="114" y="453"/>
                    <a:pt x="236" y="430"/>
                    <a:pt x="286" y="430"/>
                  </a:cubicBezTo>
                  <a:cubicBezTo>
                    <a:pt x="315" y="430"/>
                    <a:pt x="309" y="459"/>
                    <a:pt x="280" y="464"/>
                  </a:cubicBezTo>
                  <a:cubicBezTo>
                    <a:pt x="164" y="479"/>
                    <a:pt x="128" y="493"/>
                    <a:pt x="41" y="538"/>
                  </a:cubicBezTo>
                  <a:cubicBezTo>
                    <a:pt x="23" y="548"/>
                    <a:pt x="0" y="534"/>
                    <a:pt x="3" y="514"/>
                  </a:cubicBezTo>
                  <a:cubicBezTo>
                    <a:pt x="25" y="399"/>
                    <a:pt x="148" y="209"/>
                    <a:pt x="315" y="22"/>
                  </a:cubicBezTo>
                  <a:cubicBezTo>
                    <a:pt x="335" y="0"/>
                    <a:pt x="373" y="23"/>
                    <a:pt x="348" y="51"/>
                  </a:cubicBezTo>
                  <a:close/>
                </a:path>
              </a:pathLst>
            </a:custGeom>
            <a:solidFill>
              <a:srgbClr val="0D179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37"/>
            <p:cNvSpPr/>
            <p:nvPr/>
          </p:nvSpPr>
          <p:spPr>
            <a:xfrm>
              <a:off x="8148638" y="4302125"/>
              <a:ext cx="95250" cy="147638"/>
            </a:xfrm>
            <a:custGeom>
              <a:avLst/>
              <a:gdLst/>
              <a:ahLst/>
              <a:cxnLst/>
              <a:rect l="l" t="t" r="r" b="b"/>
              <a:pathLst>
                <a:path w="176" h="271" extrusionOk="0">
                  <a:moveTo>
                    <a:pt x="158" y="47"/>
                  </a:moveTo>
                  <a:lnTo>
                    <a:pt x="158" y="47"/>
                  </a:lnTo>
                  <a:cubicBezTo>
                    <a:pt x="110" y="108"/>
                    <a:pt x="82" y="163"/>
                    <a:pt x="50" y="244"/>
                  </a:cubicBezTo>
                  <a:cubicBezTo>
                    <a:pt x="40" y="271"/>
                    <a:pt x="0" y="269"/>
                    <a:pt x="10" y="241"/>
                  </a:cubicBezTo>
                  <a:cubicBezTo>
                    <a:pt x="42" y="152"/>
                    <a:pt x="82" y="88"/>
                    <a:pt x="133" y="23"/>
                  </a:cubicBezTo>
                  <a:cubicBezTo>
                    <a:pt x="151" y="0"/>
                    <a:pt x="176" y="24"/>
                    <a:pt x="158" y="47"/>
                  </a:cubicBezTo>
                  <a:close/>
                </a:path>
              </a:pathLst>
            </a:custGeom>
            <a:solidFill>
              <a:srgbClr val="0D179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37"/>
            <p:cNvSpPr/>
            <p:nvPr/>
          </p:nvSpPr>
          <p:spPr>
            <a:xfrm>
              <a:off x="8237538" y="4229100"/>
              <a:ext cx="49212" cy="49213"/>
            </a:xfrm>
            <a:custGeom>
              <a:avLst/>
              <a:gdLst/>
              <a:ahLst/>
              <a:cxnLst/>
              <a:rect l="l" t="t" r="r" b="b"/>
              <a:pathLst>
                <a:path w="90" h="90" extrusionOk="0">
                  <a:moveTo>
                    <a:pt x="25" y="22"/>
                  </a:moveTo>
                  <a:lnTo>
                    <a:pt x="25" y="22"/>
                  </a:lnTo>
                  <a:cubicBezTo>
                    <a:pt x="40" y="7"/>
                    <a:pt x="65" y="0"/>
                    <a:pt x="80" y="15"/>
                  </a:cubicBezTo>
                  <a:cubicBezTo>
                    <a:pt x="90" y="25"/>
                    <a:pt x="81" y="52"/>
                    <a:pt x="65" y="68"/>
                  </a:cubicBezTo>
                  <a:cubicBezTo>
                    <a:pt x="48" y="85"/>
                    <a:pt x="23" y="90"/>
                    <a:pt x="12" y="79"/>
                  </a:cubicBezTo>
                  <a:cubicBezTo>
                    <a:pt x="0" y="68"/>
                    <a:pt x="7" y="38"/>
                    <a:pt x="25" y="22"/>
                  </a:cubicBezTo>
                  <a:close/>
                </a:path>
              </a:pathLst>
            </a:custGeom>
            <a:solidFill>
              <a:srgbClr val="0D179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37"/>
            <p:cNvSpPr/>
            <p:nvPr/>
          </p:nvSpPr>
          <p:spPr>
            <a:xfrm>
              <a:off x="8194675" y="4168775"/>
              <a:ext cx="307975" cy="409575"/>
            </a:xfrm>
            <a:custGeom>
              <a:avLst/>
              <a:gdLst/>
              <a:ahLst/>
              <a:cxnLst/>
              <a:rect l="l" t="t" r="r" b="b"/>
              <a:pathLst>
                <a:path w="566" h="754" extrusionOk="0">
                  <a:moveTo>
                    <a:pt x="322" y="308"/>
                  </a:moveTo>
                  <a:lnTo>
                    <a:pt x="322" y="308"/>
                  </a:lnTo>
                  <a:cubicBezTo>
                    <a:pt x="277" y="301"/>
                    <a:pt x="214" y="318"/>
                    <a:pt x="176" y="345"/>
                  </a:cubicBezTo>
                  <a:cubicBezTo>
                    <a:pt x="164" y="353"/>
                    <a:pt x="171" y="364"/>
                    <a:pt x="178" y="365"/>
                  </a:cubicBezTo>
                  <a:cubicBezTo>
                    <a:pt x="221" y="368"/>
                    <a:pt x="249" y="425"/>
                    <a:pt x="231" y="508"/>
                  </a:cubicBezTo>
                  <a:cubicBezTo>
                    <a:pt x="211" y="601"/>
                    <a:pt x="176" y="700"/>
                    <a:pt x="96" y="739"/>
                  </a:cubicBezTo>
                  <a:cubicBezTo>
                    <a:pt x="76" y="749"/>
                    <a:pt x="16" y="754"/>
                    <a:pt x="8" y="669"/>
                  </a:cubicBezTo>
                  <a:cubicBezTo>
                    <a:pt x="0" y="596"/>
                    <a:pt x="82" y="455"/>
                    <a:pt x="82" y="422"/>
                  </a:cubicBezTo>
                  <a:cubicBezTo>
                    <a:pt x="82" y="417"/>
                    <a:pt x="56" y="408"/>
                    <a:pt x="73" y="390"/>
                  </a:cubicBezTo>
                  <a:cubicBezTo>
                    <a:pt x="84" y="377"/>
                    <a:pt x="114" y="371"/>
                    <a:pt x="126" y="346"/>
                  </a:cubicBezTo>
                  <a:cubicBezTo>
                    <a:pt x="197" y="196"/>
                    <a:pt x="280" y="69"/>
                    <a:pt x="327" y="21"/>
                  </a:cubicBezTo>
                  <a:cubicBezTo>
                    <a:pt x="348" y="0"/>
                    <a:pt x="380" y="28"/>
                    <a:pt x="359" y="50"/>
                  </a:cubicBezTo>
                  <a:cubicBezTo>
                    <a:pt x="311" y="98"/>
                    <a:pt x="243" y="194"/>
                    <a:pt x="187" y="297"/>
                  </a:cubicBezTo>
                  <a:cubicBezTo>
                    <a:pt x="182" y="308"/>
                    <a:pt x="193" y="310"/>
                    <a:pt x="200" y="307"/>
                  </a:cubicBezTo>
                  <a:cubicBezTo>
                    <a:pt x="242" y="283"/>
                    <a:pt x="309" y="259"/>
                    <a:pt x="350" y="289"/>
                  </a:cubicBezTo>
                  <a:cubicBezTo>
                    <a:pt x="357" y="294"/>
                    <a:pt x="361" y="295"/>
                    <a:pt x="369" y="289"/>
                  </a:cubicBezTo>
                  <a:cubicBezTo>
                    <a:pt x="387" y="275"/>
                    <a:pt x="412" y="260"/>
                    <a:pt x="429" y="254"/>
                  </a:cubicBezTo>
                  <a:cubicBezTo>
                    <a:pt x="498" y="229"/>
                    <a:pt x="492" y="294"/>
                    <a:pt x="476" y="319"/>
                  </a:cubicBezTo>
                  <a:cubicBezTo>
                    <a:pt x="457" y="348"/>
                    <a:pt x="396" y="403"/>
                    <a:pt x="328" y="425"/>
                  </a:cubicBezTo>
                  <a:cubicBezTo>
                    <a:pt x="331" y="506"/>
                    <a:pt x="475" y="412"/>
                    <a:pt x="503" y="365"/>
                  </a:cubicBezTo>
                  <a:cubicBezTo>
                    <a:pt x="517" y="342"/>
                    <a:pt x="566" y="352"/>
                    <a:pt x="536" y="385"/>
                  </a:cubicBezTo>
                  <a:cubicBezTo>
                    <a:pt x="489" y="436"/>
                    <a:pt x="393" y="512"/>
                    <a:pt x="321" y="490"/>
                  </a:cubicBezTo>
                  <a:cubicBezTo>
                    <a:pt x="296" y="482"/>
                    <a:pt x="281" y="464"/>
                    <a:pt x="281" y="434"/>
                  </a:cubicBezTo>
                  <a:cubicBezTo>
                    <a:pt x="281" y="395"/>
                    <a:pt x="300" y="356"/>
                    <a:pt x="324" y="323"/>
                  </a:cubicBezTo>
                  <a:cubicBezTo>
                    <a:pt x="329" y="317"/>
                    <a:pt x="329" y="311"/>
                    <a:pt x="322" y="308"/>
                  </a:cubicBezTo>
                  <a:close/>
                  <a:moveTo>
                    <a:pt x="146" y="385"/>
                  </a:moveTo>
                  <a:lnTo>
                    <a:pt x="146" y="385"/>
                  </a:lnTo>
                  <a:cubicBezTo>
                    <a:pt x="124" y="387"/>
                    <a:pt x="132" y="431"/>
                    <a:pt x="101" y="496"/>
                  </a:cubicBezTo>
                  <a:cubicBezTo>
                    <a:pt x="68" y="562"/>
                    <a:pt x="46" y="626"/>
                    <a:pt x="50" y="663"/>
                  </a:cubicBezTo>
                  <a:cubicBezTo>
                    <a:pt x="55" y="713"/>
                    <a:pt x="94" y="706"/>
                    <a:pt x="104" y="695"/>
                  </a:cubicBezTo>
                  <a:cubicBezTo>
                    <a:pt x="153" y="643"/>
                    <a:pt x="176" y="593"/>
                    <a:pt x="193" y="521"/>
                  </a:cubicBezTo>
                  <a:cubicBezTo>
                    <a:pt x="214" y="424"/>
                    <a:pt x="170" y="383"/>
                    <a:pt x="146" y="385"/>
                  </a:cubicBezTo>
                  <a:close/>
                  <a:moveTo>
                    <a:pt x="336" y="386"/>
                  </a:moveTo>
                  <a:lnTo>
                    <a:pt x="336" y="386"/>
                  </a:lnTo>
                  <a:cubicBezTo>
                    <a:pt x="329" y="371"/>
                    <a:pt x="351" y="349"/>
                    <a:pt x="381" y="319"/>
                  </a:cubicBezTo>
                  <a:cubicBezTo>
                    <a:pt x="405" y="292"/>
                    <a:pt x="434" y="273"/>
                    <a:pt x="441" y="295"/>
                  </a:cubicBezTo>
                  <a:cubicBezTo>
                    <a:pt x="450" y="320"/>
                    <a:pt x="429" y="333"/>
                    <a:pt x="402" y="357"/>
                  </a:cubicBezTo>
                  <a:cubicBezTo>
                    <a:pt x="375" y="381"/>
                    <a:pt x="344" y="402"/>
                    <a:pt x="336" y="386"/>
                  </a:cubicBezTo>
                  <a:close/>
                </a:path>
              </a:pathLst>
            </a:custGeom>
            <a:solidFill>
              <a:srgbClr val="0D179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6" name="Google Shape;46;p37"/>
          <p:cNvGrpSpPr/>
          <p:nvPr/>
        </p:nvGrpSpPr>
        <p:grpSpPr>
          <a:xfrm>
            <a:off x="3475038" y="1463675"/>
            <a:ext cx="2062162" cy="2247901"/>
            <a:chOff x="3475038" y="1463675"/>
            <a:chExt cx="2062162" cy="2247901"/>
          </a:xfrm>
        </p:grpSpPr>
        <p:sp>
          <p:nvSpPr>
            <p:cNvPr id="47" name="Google Shape;47;p37"/>
            <p:cNvSpPr/>
            <p:nvPr/>
          </p:nvSpPr>
          <p:spPr>
            <a:xfrm>
              <a:off x="3475038" y="3611563"/>
              <a:ext cx="57150" cy="98425"/>
            </a:xfrm>
            <a:custGeom>
              <a:avLst/>
              <a:gdLst/>
              <a:ahLst/>
              <a:cxnLst/>
              <a:rect l="l" t="t" r="r" b="b"/>
              <a:pathLst>
                <a:path w="105" h="181" extrusionOk="0">
                  <a:moveTo>
                    <a:pt x="105" y="147"/>
                  </a:moveTo>
                  <a:lnTo>
                    <a:pt x="105" y="147"/>
                  </a:lnTo>
                  <a:lnTo>
                    <a:pt x="105" y="181"/>
                  </a:lnTo>
                  <a:lnTo>
                    <a:pt x="0" y="181"/>
                  </a:lnTo>
                  <a:lnTo>
                    <a:pt x="0" y="0"/>
                  </a:lnTo>
                  <a:lnTo>
                    <a:pt x="35" y="0"/>
                  </a:lnTo>
                  <a:lnTo>
                    <a:pt x="35" y="147"/>
                  </a:lnTo>
                  <a:lnTo>
                    <a:pt x="105" y="147"/>
                  </a:lnTo>
                  <a:close/>
                </a:path>
              </a:pathLst>
            </a:custGeom>
            <a:solidFill>
              <a:srgbClr val="0D179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48;p37"/>
            <p:cNvSpPr/>
            <p:nvPr/>
          </p:nvSpPr>
          <p:spPr>
            <a:xfrm>
              <a:off x="3571875" y="3611563"/>
              <a:ext cx="60325" cy="98425"/>
            </a:xfrm>
            <a:custGeom>
              <a:avLst/>
              <a:gdLst/>
              <a:ahLst/>
              <a:cxnLst/>
              <a:rect l="l" t="t" r="r" b="b"/>
              <a:pathLst>
                <a:path w="112" h="181" extrusionOk="0">
                  <a:moveTo>
                    <a:pt x="112" y="147"/>
                  </a:moveTo>
                  <a:lnTo>
                    <a:pt x="112" y="147"/>
                  </a:lnTo>
                  <a:lnTo>
                    <a:pt x="112" y="181"/>
                  </a:lnTo>
                  <a:lnTo>
                    <a:pt x="0" y="181"/>
                  </a:lnTo>
                  <a:lnTo>
                    <a:pt x="0" y="0"/>
                  </a:lnTo>
                  <a:lnTo>
                    <a:pt x="111" y="0"/>
                  </a:lnTo>
                  <a:lnTo>
                    <a:pt x="111" y="34"/>
                  </a:lnTo>
                  <a:lnTo>
                    <a:pt x="35" y="34"/>
                  </a:lnTo>
                  <a:lnTo>
                    <a:pt x="35" y="73"/>
                  </a:lnTo>
                  <a:lnTo>
                    <a:pt x="104" y="73"/>
                  </a:lnTo>
                  <a:lnTo>
                    <a:pt x="104" y="106"/>
                  </a:lnTo>
                  <a:lnTo>
                    <a:pt x="35" y="106"/>
                  </a:lnTo>
                  <a:lnTo>
                    <a:pt x="35" y="147"/>
                  </a:lnTo>
                  <a:lnTo>
                    <a:pt x="112" y="147"/>
                  </a:lnTo>
                  <a:close/>
                </a:path>
              </a:pathLst>
            </a:custGeom>
            <a:solidFill>
              <a:srgbClr val="0D179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49;p37"/>
            <p:cNvSpPr/>
            <p:nvPr/>
          </p:nvSpPr>
          <p:spPr>
            <a:xfrm>
              <a:off x="3667125" y="3611563"/>
              <a:ext cx="71437" cy="98425"/>
            </a:xfrm>
            <a:custGeom>
              <a:avLst/>
              <a:gdLst/>
              <a:ahLst/>
              <a:cxnLst/>
              <a:rect l="l" t="t" r="r" b="b"/>
              <a:pathLst>
                <a:path w="134" h="181" extrusionOk="0">
                  <a:moveTo>
                    <a:pt x="134" y="34"/>
                  </a:moveTo>
                  <a:lnTo>
                    <a:pt x="134" y="34"/>
                  </a:lnTo>
                  <a:lnTo>
                    <a:pt x="85" y="34"/>
                  </a:lnTo>
                  <a:lnTo>
                    <a:pt x="85" y="181"/>
                  </a:lnTo>
                  <a:lnTo>
                    <a:pt x="49" y="181"/>
                  </a:lnTo>
                  <a:lnTo>
                    <a:pt x="49" y="34"/>
                  </a:lnTo>
                  <a:lnTo>
                    <a:pt x="0" y="34"/>
                  </a:lnTo>
                  <a:lnTo>
                    <a:pt x="0" y="0"/>
                  </a:lnTo>
                  <a:lnTo>
                    <a:pt x="134" y="0"/>
                  </a:lnTo>
                  <a:lnTo>
                    <a:pt x="134" y="34"/>
                  </a:lnTo>
                  <a:close/>
                </a:path>
              </a:pathLst>
            </a:custGeom>
            <a:solidFill>
              <a:srgbClr val="0D179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50;p37"/>
            <p:cNvSpPr/>
            <p:nvPr/>
          </p:nvSpPr>
          <p:spPr>
            <a:xfrm>
              <a:off x="3776663" y="3611563"/>
              <a:ext cx="23812" cy="38100"/>
            </a:xfrm>
            <a:custGeom>
              <a:avLst/>
              <a:gdLst/>
              <a:ahLst/>
              <a:cxnLst/>
              <a:rect l="l" t="t" r="r" b="b"/>
              <a:pathLst>
                <a:path w="46" h="72" extrusionOk="0">
                  <a:moveTo>
                    <a:pt x="27" y="72"/>
                  </a:moveTo>
                  <a:lnTo>
                    <a:pt x="27" y="72"/>
                  </a:lnTo>
                  <a:lnTo>
                    <a:pt x="0" y="72"/>
                  </a:lnTo>
                  <a:lnTo>
                    <a:pt x="10" y="0"/>
                  </a:lnTo>
                  <a:lnTo>
                    <a:pt x="46" y="0"/>
                  </a:lnTo>
                  <a:lnTo>
                    <a:pt x="27" y="72"/>
                  </a:lnTo>
                  <a:close/>
                </a:path>
              </a:pathLst>
            </a:custGeom>
            <a:solidFill>
              <a:srgbClr val="0D179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51;p37"/>
            <p:cNvSpPr/>
            <p:nvPr/>
          </p:nvSpPr>
          <p:spPr>
            <a:xfrm>
              <a:off x="3835400" y="3608388"/>
              <a:ext cx="74612" cy="103188"/>
            </a:xfrm>
            <a:custGeom>
              <a:avLst/>
              <a:gdLst/>
              <a:ahLst/>
              <a:cxnLst/>
              <a:rect l="l" t="t" r="r" b="b"/>
              <a:pathLst>
                <a:path w="137" h="189" extrusionOk="0">
                  <a:moveTo>
                    <a:pt x="0" y="144"/>
                  </a:moveTo>
                  <a:lnTo>
                    <a:pt x="0" y="144"/>
                  </a:lnTo>
                  <a:lnTo>
                    <a:pt x="31" y="126"/>
                  </a:lnTo>
                  <a:cubicBezTo>
                    <a:pt x="37" y="143"/>
                    <a:pt x="50" y="154"/>
                    <a:pt x="73" y="154"/>
                  </a:cubicBezTo>
                  <a:cubicBezTo>
                    <a:pt x="94" y="154"/>
                    <a:pt x="102" y="145"/>
                    <a:pt x="102" y="135"/>
                  </a:cubicBezTo>
                  <a:cubicBezTo>
                    <a:pt x="102" y="121"/>
                    <a:pt x="89" y="116"/>
                    <a:pt x="62" y="108"/>
                  </a:cubicBezTo>
                  <a:cubicBezTo>
                    <a:pt x="35" y="100"/>
                    <a:pt x="8" y="89"/>
                    <a:pt x="8" y="54"/>
                  </a:cubicBezTo>
                  <a:cubicBezTo>
                    <a:pt x="8" y="20"/>
                    <a:pt x="36" y="0"/>
                    <a:pt x="67" y="0"/>
                  </a:cubicBezTo>
                  <a:cubicBezTo>
                    <a:pt x="97" y="0"/>
                    <a:pt x="120" y="16"/>
                    <a:pt x="132" y="41"/>
                  </a:cubicBezTo>
                  <a:lnTo>
                    <a:pt x="102" y="58"/>
                  </a:lnTo>
                  <a:cubicBezTo>
                    <a:pt x="96" y="45"/>
                    <a:pt x="86" y="35"/>
                    <a:pt x="67" y="35"/>
                  </a:cubicBezTo>
                  <a:cubicBezTo>
                    <a:pt x="52" y="35"/>
                    <a:pt x="44" y="43"/>
                    <a:pt x="44" y="53"/>
                  </a:cubicBezTo>
                  <a:cubicBezTo>
                    <a:pt x="44" y="64"/>
                    <a:pt x="51" y="70"/>
                    <a:pt x="78" y="79"/>
                  </a:cubicBezTo>
                  <a:cubicBezTo>
                    <a:pt x="107" y="88"/>
                    <a:pt x="137" y="97"/>
                    <a:pt x="137" y="134"/>
                  </a:cubicBezTo>
                  <a:cubicBezTo>
                    <a:pt x="137" y="168"/>
                    <a:pt x="110" y="189"/>
                    <a:pt x="72" y="189"/>
                  </a:cubicBezTo>
                  <a:cubicBezTo>
                    <a:pt x="34" y="189"/>
                    <a:pt x="10" y="171"/>
                    <a:pt x="0" y="144"/>
                  </a:cubicBezTo>
                  <a:close/>
                </a:path>
              </a:pathLst>
            </a:custGeom>
            <a:solidFill>
              <a:srgbClr val="0D179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52;p37"/>
            <p:cNvSpPr/>
            <p:nvPr/>
          </p:nvSpPr>
          <p:spPr>
            <a:xfrm>
              <a:off x="4014788" y="3611563"/>
              <a:ext cx="71437" cy="98425"/>
            </a:xfrm>
            <a:custGeom>
              <a:avLst/>
              <a:gdLst/>
              <a:ahLst/>
              <a:cxnLst/>
              <a:rect l="l" t="t" r="r" b="b"/>
              <a:pathLst>
                <a:path w="130" h="181" extrusionOk="0">
                  <a:moveTo>
                    <a:pt x="94" y="61"/>
                  </a:moveTo>
                  <a:lnTo>
                    <a:pt x="94" y="61"/>
                  </a:lnTo>
                  <a:cubicBezTo>
                    <a:pt x="94" y="45"/>
                    <a:pt x="83" y="33"/>
                    <a:pt x="68" y="33"/>
                  </a:cubicBezTo>
                  <a:lnTo>
                    <a:pt x="36" y="33"/>
                  </a:lnTo>
                  <a:lnTo>
                    <a:pt x="36" y="88"/>
                  </a:lnTo>
                  <a:lnTo>
                    <a:pt x="68" y="88"/>
                  </a:lnTo>
                  <a:cubicBezTo>
                    <a:pt x="83" y="88"/>
                    <a:pt x="94" y="76"/>
                    <a:pt x="94" y="61"/>
                  </a:cubicBezTo>
                  <a:close/>
                  <a:moveTo>
                    <a:pt x="130" y="61"/>
                  </a:moveTo>
                  <a:lnTo>
                    <a:pt x="130" y="61"/>
                  </a:lnTo>
                  <a:cubicBezTo>
                    <a:pt x="130" y="95"/>
                    <a:pt x="103" y="122"/>
                    <a:pt x="68" y="122"/>
                  </a:cubicBezTo>
                  <a:lnTo>
                    <a:pt x="36" y="122"/>
                  </a:lnTo>
                  <a:lnTo>
                    <a:pt x="36" y="181"/>
                  </a:lnTo>
                  <a:lnTo>
                    <a:pt x="0" y="181"/>
                  </a:lnTo>
                  <a:lnTo>
                    <a:pt x="0" y="0"/>
                  </a:lnTo>
                  <a:lnTo>
                    <a:pt x="68" y="0"/>
                  </a:lnTo>
                  <a:cubicBezTo>
                    <a:pt x="103" y="0"/>
                    <a:pt x="130" y="27"/>
                    <a:pt x="130" y="61"/>
                  </a:cubicBezTo>
                  <a:close/>
                </a:path>
              </a:pathLst>
            </a:custGeom>
            <a:solidFill>
              <a:srgbClr val="0D179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53;p37"/>
            <p:cNvSpPr/>
            <p:nvPr/>
          </p:nvSpPr>
          <p:spPr>
            <a:xfrm>
              <a:off x="4125913" y="3611563"/>
              <a:ext cx="57150" cy="98425"/>
            </a:xfrm>
            <a:custGeom>
              <a:avLst/>
              <a:gdLst/>
              <a:ahLst/>
              <a:cxnLst/>
              <a:rect l="l" t="t" r="r" b="b"/>
              <a:pathLst>
                <a:path w="105" h="181" extrusionOk="0">
                  <a:moveTo>
                    <a:pt x="105" y="147"/>
                  </a:moveTo>
                  <a:lnTo>
                    <a:pt x="105" y="147"/>
                  </a:lnTo>
                  <a:lnTo>
                    <a:pt x="105" y="181"/>
                  </a:lnTo>
                  <a:lnTo>
                    <a:pt x="0" y="181"/>
                  </a:lnTo>
                  <a:lnTo>
                    <a:pt x="0" y="0"/>
                  </a:lnTo>
                  <a:lnTo>
                    <a:pt x="36" y="0"/>
                  </a:lnTo>
                  <a:lnTo>
                    <a:pt x="36" y="147"/>
                  </a:lnTo>
                  <a:lnTo>
                    <a:pt x="105" y="147"/>
                  </a:lnTo>
                  <a:close/>
                </a:path>
              </a:pathLst>
            </a:custGeom>
            <a:solidFill>
              <a:srgbClr val="0D179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54;p37"/>
            <p:cNvSpPr/>
            <p:nvPr/>
          </p:nvSpPr>
          <p:spPr>
            <a:xfrm>
              <a:off x="4216400" y="3611563"/>
              <a:ext cx="93662" cy="98425"/>
            </a:xfrm>
            <a:custGeom>
              <a:avLst/>
              <a:gdLst/>
              <a:ahLst/>
              <a:cxnLst/>
              <a:rect l="l" t="t" r="r" b="b"/>
              <a:pathLst>
                <a:path w="172" h="181" extrusionOk="0">
                  <a:moveTo>
                    <a:pt x="111" y="115"/>
                  </a:moveTo>
                  <a:lnTo>
                    <a:pt x="111" y="115"/>
                  </a:lnTo>
                  <a:lnTo>
                    <a:pt x="86" y="41"/>
                  </a:lnTo>
                  <a:lnTo>
                    <a:pt x="61" y="115"/>
                  </a:lnTo>
                  <a:lnTo>
                    <a:pt x="111" y="115"/>
                  </a:lnTo>
                  <a:close/>
                  <a:moveTo>
                    <a:pt x="122" y="149"/>
                  </a:moveTo>
                  <a:lnTo>
                    <a:pt x="122" y="149"/>
                  </a:lnTo>
                  <a:lnTo>
                    <a:pt x="50" y="149"/>
                  </a:lnTo>
                  <a:lnTo>
                    <a:pt x="39" y="181"/>
                  </a:lnTo>
                  <a:lnTo>
                    <a:pt x="0" y="181"/>
                  </a:lnTo>
                  <a:lnTo>
                    <a:pt x="64" y="0"/>
                  </a:lnTo>
                  <a:lnTo>
                    <a:pt x="108" y="0"/>
                  </a:lnTo>
                  <a:lnTo>
                    <a:pt x="172" y="181"/>
                  </a:lnTo>
                  <a:lnTo>
                    <a:pt x="133" y="181"/>
                  </a:lnTo>
                  <a:lnTo>
                    <a:pt x="122" y="149"/>
                  </a:lnTo>
                  <a:close/>
                </a:path>
              </a:pathLst>
            </a:custGeom>
            <a:solidFill>
              <a:srgbClr val="0D179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55;p37"/>
            <p:cNvSpPr/>
            <p:nvPr/>
          </p:nvSpPr>
          <p:spPr>
            <a:xfrm>
              <a:off x="4348163" y="3611563"/>
              <a:ext cx="76200" cy="98425"/>
            </a:xfrm>
            <a:custGeom>
              <a:avLst/>
              <a:gdLst/>
              <a:ahLst/>
              <a:cxnLst/>
              <a:rect l="l" t="t" r="r" b="b"/>
              <a:pathLst>
                <a:path w="141" h="181" extrusionOk="0">
                  <a:moveTo>
                    <a:pt x="141" y="0"/>
                  </a:moveTo>
                  <a:lnTo>
                    <a:pt x="141" y="0"/>
                  </a:lnTo>
                  <a:lnTo>
                    <a:pt x="141" y="181"/>
                  </a:lnTo>
                  <a:lnTo>
                    <a:pt x="114" y="181"/>
                  </a:lnTo>
                  <a:lnTo>
                    <a:pt x="36" y="70"/>
                  </a:lnTo>
                  <a:lnTo>
                    <a:pt x="36" y="181"/>
                  </a:lnTo>
                  <a:lnTo>
                    <a:pt x="0" y="181"/>
                  </a:lnTo>
                  <a:lnTo>
                    <a:pt x="0" y="0"/>
                  </a:lnTo>
                  <a:lnTo>
                    <a:pt x="27" y="0"/>
                  </a:lnTo>
                  <a:lnTo>
                    <a:pt x="105" y="111"/>
                  </a:lnTo>
                  <a:lnTo>
                    <a:pt x="105" y="0"/>
                  </a:lnTo>
                  <a:lnTo>
                    <a:pt x="141" y="0"/>
                  </a:lnTo>
                  <a:close/>
                </a:path>
              </a:pathLst>
            </a:custGeom>
            <a:solidFill>
              <a:srgbClr val="0D179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56;p37"/>
            <p:cNvSpPr/>
            <p:nvPr/>
          </p:nvSpPr>
          <p:spPr>
            <a:xfrm>
              <a:off x="4464050" y="3611563"/>
              <a:ext cx="73025" cy="98425"/>
            </a:xfrm>
            <a:custGeom>
              <a:avLst/>
              <a:gdLst/>
              <a:ahLst/>
              <a:cxnLst/>
              <a:rect l="l" t="t" r="r" b="b"/>
              <a:pathLst>
                <a:path w="134" h="181" extrusionOk="0">
                  <a:moveTo>
                    <a:pt x="134" y="34"/>
                  </a:moveTo>
                  <a:lnTo>
                    <a:pt x="134" y="34"/>
                  </a:lnTo>
                  <a:lnTo>
                    <a:pt x="85" y="34"/>
                  </a:lnTo>
                  <a:lnTo>
                    <a:pt x="85" y="181"/>
                  </a:lnTo>
                  <a:lnTo>
                    <a:pt x="49" y="181"/>
                  </a:lnTo>
                  <a:lnTo>
                    <a:pt x="49" y="34"/>
                  </a:lnTo>
                  <a:lnTo>
                    <a:pt x="0" y="34"/>
                  </a:lnTo>
                  <a:lnTo>
                    <a:pt x="0" y="0"/>
                  </a:lnTo>
                  <a:lnTo>
                    <a:pt x="134" y="0"/>
                  </a:lnTo>
                  <a:lnTo>
                    <a:pt x="134" y="34"/>
                  </a:lnTo>
                  <a:close/>
                </a:path>
              </a:pathLst>
            </a:custGeom>
            <a:solidFill>
              <a:srgbClr val="0D179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57;p37"/>
            <p:cNvSpPr/>
            <p:nvPr/>
          </p:nvSpPr>
          <p:spPr>
            <a:xfrm>
              <a:off x="4632325" y="3611563"/>
              <a:ext cx="71437" cy="98425"/>
            </a:xfrm>
            <a:custGeom>
              <a:avLst/>
              <a:gdLst/>
              <a:ahLst/>
              <a:cxnLst/>
              <a:rect l="l" t="t" r="r" b="b"/>
              <a:pathLst>
                <a:path w="133" h="181" extrusionOk="0">
                  <a:moveTo>
                    <a:pt x="133" y="34"/>
                  </a:moveTo>
                  <a:lnTo>
                    <a:pt x="133" y="34"/>
                  </a:lnTo>
                  <a:lnTo>
                    <a:pt x="84" y="34"/>
                  </a:lnTo>
                  <a:lnTo>
                    <a:pt x="84" y="181"/>
                  </a:lnTo>
                  <a:lnTo>
                    <a:pt x="48" y="181"/>
                  </a:lnTo>
                  <a:lnTo>
                    <a:pt x="48" y="34"/>
                  </a:lnTo>
                  <a:lnTo>
                    <a:pt x="0" y="34"/>
                  </a:lnTo>
                  <a:lnTo>
                    <a:pt x="0" y="0"/>
                  </a:lnTo>
                  <a:lnTo>
                    <a:pt x="133" y="0"/>
                  </a:lnTo>
                  <a:lnTo>
                    <a:pt x="133" y="34"/>
                  </a:lnTo>
                  <a:close/>
                </a:path>
              </a:pathLst>
            </a:custGeom>
            <a:solidFill>
              <a:srgbClr val="0D179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37"/>
            <p:cNvSpPr/>
            <p:nvPr/>
          </p:nvSpPr>
          <p:spPr>
            <a:xfrm>
              <a:off x="4732338" y="3608388"/>
              <a:ext cx="103187" cy="103188"/>
            </a:xfrm>
            <a:custGeom>
              <a:avLst/>
              <a:gdLst/>
              <a:ahLst/>
              <a:cxnLst/>
              <a:rect l="l" t="t" r="r" b="b"/>
              <a:pathLst>
                <a:path w="189" h="189" extrusionOk="0">
                  <a:moveTo>
                    <a:pt x="153" y="95"/>
                  </a:moveTo>
                  <a:lnTo>
                    <a:pt x="153" y="95"/>
                  </a:lnTo>
                  <a:cubicBezTo>
                    <a:pt x="153" y="60"/>
                    <a:pt x="127" y="35"/>
                    <a:pt x="94" y="35"/>
                  </a:cubicBezTo>
                  <a:cubicBezTo>
                    <a:pt x="61" y="35"/>
                    <a:pt x="36" y="60"/>
                    <a:pt x="36" y="95"/>
                  </a:cubicBezTo>
                  <a:cubicBezTo>
                    <a:pt x="36" y="129"/>
                    <a:pt x="61" y="154"/>
                    <a:pt x="94" y="154"/>
                  </a:cubicBezTo>
                  <a:cubicBezTo>
                    <a:pt x="127" y="154"/>
                    <a:pt x="153" y="129"/>
                    <a:pt x="153" y="95"/>
                  </a:cubicBezTo>
                  <a:close/>
                  <a:moveTo>
                    <a:pt x="0" y="95"/>
                  </a:moveTo>
                  <a:lnTo>
                    <a:pt x="0" y="95"/>
                  </a:lnTo>
                  <a:cubicBezTo>
                    <a:pt x="0" y="42"/>
                    <a:pt x="42" y="0"/>
                    <a:pt x="94" y="0"/>
                  </a:cubicBezTo>
                  <a:cubicBezTo>
                    <a:pt x="147" y="0"/>
                    <a:pt x="189" y="42"/>
                    <a:pt x="189" y="95"/>
                  </a:cubicBezTo>
                  <a:cubicBezTo>
                    <a:pt x="189" y="148"/>
                    <a:pt x="147" y="189"/>
                    <a:pt x="94" y="189"/>
                  </a:cubicBezTo>
                  <a:cubicBezTo>
                    <a:pt x="42" y="189"/>
                    <a:pt x="0" y="148"/>
                    <a:pt x="0" y="95"/>
                  </a:cubicBezTo>
                  <a:close/>
                </a:path>
              </a:pathLst>
            </a:custGeom>
            <a:solidFill>
              <a:srgbClr val="0D179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9;p37"/>
            <p:cNvSpPr/>
            <p:nvPr/>
          </p:nvSpPr>
          <p:spPr>
            <a:xfrm>
              <a:off x="4872038" y="3608388"/>
              <a:ext cx="101600" cy="103188"/>
            </a:xfrm>
            <a:custGeom>
              <a:avLst/>
              <a:gdLst/>
              <a:ahLst/>
              <a:cxnLst/>
              <a:rect l="l" t="t" r="r" b="b"/>
              <a:pathLst>
                <a:path w="187" h="189" extrusionOk="0">
                  <a:moveTo>
                    <a:pt x="187" y="102"/>
                  </a:moveTo>
                  <a:lnTo>
                    <a:pt x="187" y="102"/>
                  </a:lnTo>
                  <a:cubicBezTo>
                    <a:pt x="187" y="154"/>
                    <a:pt x="150" y="189"/>
                    <a:pt x="98" y="189"/>
                  </a:cubicBezTo>
                  <a:cubicBezTo>
                    <a:pt x="41" y="189"/>
                    <a:pt x="0" y="147"/>
                    <a:pt x="0" y="95"/>
                  </a:cubicBezTo>
                  <a:cubicBezTo>
                    <a:pt x="0" y="42"/>
                    <a:pt x="41" y="0"/>
                    <a:pt x="96" y="0"/>
                  </a:cubicBezTo>
                  <a:cubicBezTo>
                    <a:pt x="130" y="0"/>
                    <a:pt x="159" y="18"/>
                    <a:pt x="175" y="43"/>
                  </a:cubicBezTo>
                  <a:lnTo>
                    <a:pt x="144" y="60"/>
                  </a:lnTo>
                  <a:cubicBezTo>
                    <a:pt x="136" y="46"/>
                    <a:pt x="117" y="35"/>
                    <a:pt x="95" y="35"/>
                  </a:cubicBezTo>
                  <a:cubicBezTo>
                    <a:pt x="61" y="35"/>
                    <a:pt x="36" y="60"/>
                    <a:pt x="36" y="95"/>
                  </a:cubicBezTo>
                  <a:cubicBezTo>
                    <a:pt x="36" y="129"/>
                    <a:pt x="60" y="154"/>
                    <a:pt x="98" y="154"/>
                  </a:cubicBezTo>
                  <a:cubicBezTo>
                    <a:pt x="126" y="154"/>
                    <a:pt x="145" y="140"/>
                    <a:pt x="151" y="120"/>
                  </a:cubicBezTo>
                  <a:lnTo>
                    <a:pt x="96" y="120"/>
                  </a:lnTo>
                  <a:lnTo>
                    <a:pt x="96" y="88"/>
                  </a:lnTo>
                  <a:lnTo>
                    <a:pt x="187" y="88"/>
                  </a:lnTo>
                  <a:lnTo>
                    <a:pt x="187" y="102"/>
                  </a:lnTo>
                  <a:close/>
                </a:path>
              </a:pathLst>
            </a:custGeom>
            <a:solidFill>
              <a:srgbClr val="0D179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60;p37"/>
            <p:cNvSpPr/>
            <p:nvPr/>
          </p:nvSpPr>
          <p:spPr>
            <a:xfrm>
              <a:off x="5016500" y="3611563"/>
              <a:ext cx="60325" cy="98425"/>
            </a:xfrm>
            <a:custGeom>
              <a:avLst/>
              <a:gdLst/>
              <a:ahLst/>
              <a:cxnLst/>
              <a:rect l="l" t="t" r="r" b="b"/>
              <a:pathLst>
                <a:path w="112" h="181" extrusionOk="0">
                  <a:moveTo>
                    <a:pt x="112" y="147"/>
                  </a:moveTo>
                  <a:lnTo>
                    <a:pt x="112" y="147"/>
                  </a:lnTo>
                  <a:lnTo>
                    <a:pt x="112" y="181"/>
                  </a:lnTo>
                  <a:lnTo>
                    <a:pt x="0" y="181"/>
                  </a:lnTo>
                  <a:lnTo>
                    <a:pt x="0" y="0"/>
                  </a:lnTo>
                  <a:lnTo>
                    <a:pt x="111" y="0"/>
                  </a:lnTo>
                  <a:lnTo>
                    <a:pt x="111" y="34"/>
                  </a:lnTo>
                  <a:lnTo>
                    <a:pt x="36" y="34"/>
                  </a:lnTo>
                  <a:lnTo>
                    <a:pt x="36" y="73"/>
                  </a:lnTo>
                  <a:lnTo>
                    <a:pt x="104" y="73"/>
                  </a:lnTo>
                  <a:lnTo>
                    <a:pt x="104" y="106"/>
                  </a:lnTo>
                  <a:lnTo>
                    <a:pt x="36" y="106"/>
                  </a:lnTo>
                  <a:lnTo>
                    <a:pt x="36" y="147"/>
                  </a:lnTo>
                  <a:lnTo>
                    <a:pt x="112" y="147"/>
                  </a:lnTo>
                  <a:close/>
                </a:path>
              </a:pathLst>
            </a:custGeom>
            <a:solidFill>
              <a:srgbClr val="0D179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61;p37"/>
            <p:cNvSpPr/>
            <p:nvPr/>
          </p:nvSpPr>
          <p:spPr>
            <a:xfrm>
              <a:off x="5111750" y="3611563"/>
              <a:ext cx="73025" cy="98425"/>
            </a:xfrm>
            <a:custGeom>
              <a:avLst/>
              <a:gdLst/>
              <a:ahLst/>
              <a:cxnLst/>
              <a:rect l="l" t="t" r="r" b="b"/>
              <a:pathLst>
                <a:path w="133" h="181" extrusionOk="0">
                  <a:moveTo>
                    <a:pt x="133" y="34"/>
                  </a:moveTo>
                  <a:lnTo>
                    <a:pt x="133" y="34"/>
                  </a:lnTo>
                  <a:lnTo>
                    <a:pt x="84" y="34"/>
                  </a:lnTo>
                  <a:lnTo>
                    <a:pt x="84" y="181"/>
                  </a:lnTo>
                  <a:lnTo>
                    <a:pt x="49" y="181"/>
                  </a:lnTo>
                  <a:lnTo>
                    <a:pt x="49" y="34"/>
                  </a:lnTo>
                  <a:lnTo>
                    <a:pt x="0" y="34"/>
                  </a:lnTo>
                  <a:lnTo>
                    <a:pt x="0" y="0"/>
                  </a:lnTo>
                  <a:lnTo>
                    <a:pt x="133" y="0"/>
                  </a:lnTo>
                  <a:lnTo>
                    <a:pt x="133" y="34"/>
                  </a:lnTo>
                  <a:close/>
                </a:path>
              </a:pathLst>
            </a:custGeom>
            <a:solidFill>
              <a:srgbClr val="0D179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62;p37"/>
            <p:cNvSpPr/>
            <p:nvPr/>
          </p:nvSpPr>
          <p:spPr>
            <a:xfrm>
              <a:off x="5222875" y="3611563"/>
              <a:ext cx="76200" cy="98425"/>
            </a:xfrm>
            <a:custGeom>
              <a:avLst/>
              <a:gdLst/>
              <a:ahLst/>
              <a:cxnLst/>
              <a:rect l="l" t="t" r="r" b="b"/>
              <a:pathLst>
                <a:path w="139" h="181" extrusionOk="0">
                  <a:moveTo>
                    <a:pt x="139" y="0"/>
                  </a:moveTo>
                  <a:lnTo>
                    <a:pt x="139" y="0"/>
                  </a:lnTo>
                  <a:lnTo>
                    <a:pt x="139" y="181"/>
                  </a:lnTo>
                  <a:lnTo>
                    <a:pt x="103" y="181"/>
                  </a:lnTo>
                  <a:lnTo>
                    <a:pt x="103" y="106"/>
                  </a:lnTo>
                  <a:lnTo>
                    <a:pt x="36" y="106"/>
                  </a:lnTo>
                  <a:lnTo>
                    <a:pt x="36" y="181"/>
                  </a:lnTo>
                  <a:lnTo>
                    <a:pt x="0" y="181"/>
                  </a:lnTo>
                  <a:lnTo>
                    <a:pt x="0" y="0"/>
                  </a:lnTo>
                  <a:lnTo>
                    <a:pt x="36" y="0"/>
                  </a:lnTo>
                  <a:lnTo>
                    <a:pt x="36" y="72"/>
                  </a:lnTo>
                  <a:lnTo>
                    <a:pt x="103" y="72"/>
                  </a:lnTo>
                  <a:lnTo>
                    <a:pt x="103" y="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0D179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63;p37"/>
            <p:cNvSpPr/>
            <p:nvPr/>
          </p:nvSpPr>
          <p:spPr>
            <a:xfrm>
              <a:off x="5345113" y="3611563"/>
              <a:ext cx="61912" cy="98425"/>
            </a:xfrm>
            <a:custGeom>
              <a:avLst/>
              <a:gdLst/>
              <a:ahLst/>
              <a:cxnLst/>
              <a:rect l="l" t="t" r="r" b="b"/>
              <a:pathLst>
                <a:path w="113" h="181" extrusionOk="0">
                  <a:moveTo>
                    <a:pt x="113" y="147"/>
                  </a:moveTo>
                  <a:lnTo>
                    <a:pt x="113" y="147"/>
                  </a:lnTo>
                  <a:lnTo>
                    <a:pt x="113" y="181"/>
                  </a:lnTo>
                  <a:lnTo>
                    <a:pt x="0" y="181"/>
                  </a:lnTo>
                  <a:lnTo>
                    <a:pt x="0" y="0"/>
                  </a:lnTo>
                  <a:lnTo>
                    <a:pt x="111" y="0"/>
                  </a:lnTo>
                  <a:lnTo>
                    <a:pt x="111" y="34"/>
                  </a:lnTo>
                  <a:lnTo>
                    <a:pt x="36" y="34"/>
                  </a:lnTo>
                  <a:lnTo>
                    <a:pt x="36" y="73"/>
                  </a:lnTo>
                  <a:lnTo>
                    <a:pt x="105" y="73"/>
                  </a:lnTo>
                  <a:lnTo>
                    <a:pt x="105" y="106"/>
                  </a:lnTo>
                  <a:lnTo>
                    <a:pt x="36" y="106"/>
                  </a:lnTo>
                  <a:lnTo>
                    <a:pt x="36" y="147"/>
                  </a:lnTo>
                  <a:lnTo>
                    <a:pt x="113" y="147"/>
                  </a:lnTo>
                  <a:close/>
                </a:path>
              </a:pathLst>
            </a:custGeom>
            <a:solidFill>
              <a:srgbClr val="0D179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64;p37"/>
            <p:cNvSpPr/>
            <p:nvPr/>
          </p:nvSpPr>
          <p:spPr>
            <a:xfrm>
              <a:off x="5448300" y="3611563"/>
              <a:ext cx="74612" cy="98425"/>
            </a:xfrm>
            <a:custGeom>
              <a:avLst/>
              <a:gdLst/>
              <a:ahLst/>
              <a:cxnLst/>
              <a:rect l="l" t="t" r="r" b="b"/>
              <a:pathLst>
                <a:path w="138" h="181" extrusionOk="0">
                  <a:moveTo>
                    <a:pt x="35" y="87"/>
                  </a:moveTo>
                  <a:lnTo>
                    <a:pt x="35" y="87"/>
                  </a:lnTo>
                  <a:lnTo>
                    <a:pt x="72" y="87"/>
                  </a:lnTo>
                  <a:cubicBezTo>
                    <a:pt x="86" y="87"/>
                    <a:pt x="97" y="75"/>
                    <a:pt x="97" y="60"/>
                  </a:cubicBezTo>
                  <a:cubicBezTo>
                    <a:pt x="97" y="45"/>
                    <a:pt x="86" y="33"/>
                    <a:pt x="72" y="33"/>
                  </a:cubicBezTo>
                  <a:lnTo>
                    <a:pt x="35" y="33"/>
                  </a:lnTo>
                  <a:lnTo>
                    <a:pt x="35" y="87"/>
                  </a:lnTo>
                  <a:close/>
                  <a:moveTo>
                    <a:pt x="63" y="118"/>
                  </a:moveTo>
                  <a:lnTo>
                    <a:pt x="63" y="118"/>
                  </a:lnTo>
                  <a:lnTo>
                    <a:pt x="35" y="118"/>
                  </a:lnTo>
                  <a:lnTo>
                    <a:pt x="35" y="181"/>
                  </a:lnTo>
                  <a:lnTo>
                    <a:pt x="0" y="181"/>
                  </a:lnTo>
                  <a:lnTo>
                    <a:pt x="0" y="0"/>
                  </a:lnTo>
                  <a:lnTo>
                    <a:pt x="72" y="0"/>
                  </a:lnTo>
                  <a:cubicBezTo>
                    <a:pt x="106" y="0"/>
                    <a:pt x="133" y="27"/>
                    <a:pt x="133" y="60"/>
                  </a:cubicBezTo>
                  <a:cubicBezTo>
                    <a:pt x="133" y="83"/>
                    <a:pt x="118" y="103"/>
                    <a:pt x="98" y="113"/>
                  </a:cubicBezTo>
                  <a:lnTo>
                    <a:pt x="138" y="181"/>
                  </a:lnTo>
                  <a:lnTo>
                    <a:pt x="99" y="181"/>
                  </a:lnTo>
                  <a:lnTo>
                    <a:pt x="63" y="118"/>
                  </a:lnTo>
                  <a:close/>
                </a:path>
              </a:pathLst>
            </a:custGeom>
            <a:solidFill>
              <a:srgbClr val="0D179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65;p37"/>
            <p:cNvSpPr/>
            <p:nvPr/>
          </p:nvSpPr>
          <p:spPr>
            <a:xfrm>
              <a:off x="3481388" y="2852738"/>
              <a:ext cx="211137" cy="363538"/>
            </a:xfrm>
            <a:custGeom>
              <a:avLst/>
              <a:gdLst/>
              <a:ahLst/>
              <a:cxnLst/>
              <a:rect l="l" t="t" r="r" b="b"/>
              <a:pathLst>
                <a:path w="388" h="670" extrusionOk="0">
                  <a:moveTo>
                    <a:pt x="388" y="544"/>
                  </a:moveTo>
                  <a:lnTo>
                    <a:pt x="388" y="544"/>
                  </a:lnTo>
                  <a:lnTo>
                    <a:pt x="388" y="670"/>
                  </a:lnTo>
                  <a:lnTo>
                    <a:pt x="0" y="670"/>
                  </a:lnTo>
                  <a:lnTo>
                    <a:pt x="0" y="0"/>
                  </a:lnTo>
                  <a:lnTo>
                    <a:pt x="132" y="0"/>
                  </a:lnTo>
                  <a:lnTo>
                    <a:pt x="132" y="544"/>
                  </a:lnTo>
                  <a:lnTo>
                    <a:pt x="388" y="544"/>
                  </a:lnTo>
                  <a:close/>
                </a:path>
              </a:pathLst>
            </a:custGeom>
            <a:solidFill>
              <a:srgbClr val="31B87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66;p37"/>
            <p:cNvSpPr/>
            <p:nvPr/>
          </p:nvSpPr>
          <p:spPr>
            <a:xfrm>
              <a:off x="3722688" y="2843213"/>
              <a:ext cx="82550" cy="373063"/>
            </a:xfrm>
            <a:custGeom>
              <a:avLst/>
              <a:gdLst/>
              <a:ahLst/>
              <a:cxnLst/>
              <a:rect l="l" t="t" r="r" b="b"/>
              <a:pathLst>
                <a:path w="153" h="688" extrusionOk="0">
                  <a:moveTo>
                    <a:pt x="15" y="209"/>
                  </a:moveTo>
                  <a:lnTo>
                    <a:pt x="15" y="209"/>
                  </a:lnTo>
                  <a:lnTo>
                    <a:pt x="138" y="209"/>
                  </a:lnTo>
                  <a:lnTo>
                    <a:pt x="138" y="688"/>
                  </a:lnTo>
                  <a:lnTo>
                    <a:pt x="15" y="688"/>
                  </a:lnTo>
                  <a:lnTo>
                    <a:pt x="15" y="209"/>
                  </a:lnTo>
                  <a:close/>
                  <a:moveTo>
                    <a:pt x="0" y="76"/>
                  </a:moveTo>
                  <a:lnTo>
                    <a:pt x="0" y="76"/>
                  </a:lnTo>
                  <a:cubicBezTo>
                    <a:pt x="0" y="35"/>
                    <a:pt x="35" y="0"/>
                    <a:pt x="76" y="0"/>
                  </a:cubicBezTo>
                  <a:cubicBezTo>
                    <a:pt x="118" y="0"/>
                    <a:pt x="153" y="35"/>
                    <a:pt x="153" y="76"/>
                  </a:cubicBezTo>
                  <a:cubicBezTo>
                    <a:pt x="153" y="117"/>
                    <a:pt x="118" y="152"/>
                    <a:pt x="76" y="152"/>
                  </a:cubicBezTo>
                  <a:cubicBezTo>
                    <a:pt x="35" y="152"/>
                    <a:pt x="0" y="117"/>
                    <a:pt x="0" y="76"/>
                  </a:cubicBezTo>
                  <a:close/>
                </a:path>
              </a:pathLst>
            </a:custGeom>
            <a:solidFill>
              <a:srgbClr val="31B87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67;p37"/>
            <p:cNvSpPr/>
            <p:nvPr/>
          </p:nvSpPr>
          <p:spPr>
            <a:xfrm>
              <a:off x="3838575" y="2840038"/>
              <a:ext cx="160337" cy="376238"/>
            </a:xfrm>
            <a:custGeom>
              <a:avLst/>
              <a:gdLst/>
              <a:ahLst/>
              <a:cxnLst/>
              <a:rect l="l" t="t" r="r" b="b"/>
              <a:pathLst>
                <a:path w="294" h="693" extrusionOk="0">
                  <a:moveTo>
                    <a:pt x="193" y="210"/>
                  </a:moveTo>
                  <a:lnTo>
                    <a:pt x="193" y="210"/>
                  </a:lnTo>
                  <a:lnTo>
                    <a:pt x="193" y="214"/>
                  </a:lnTo>
                  <a:lnTo>
                    <a:pt x="294" y="214"/>
                  </a:lnTo>
                  <a:lnTo>
                    <a:pt x="294" y="333"/>
                  </a:lnTo>
                  <a:lnTo>
                    <a:pt x="193" y="333"/>
                  </a:lnTo>
                  <a:lnTo>
                    <a:pt x="193" y="693"/>
                  </a:lnTo>
                  <a:lnTo>
                    <a:pt x="69" y="693"/>
                  </a:lnTo>
                  <a:lnTo>
                    <a:pt x="69" y="333"/>
                  </a:lnTo>
                  <a:lnTo>
                    <a:pt x="0" y="333"/>
                  </a:lnTo>
                  <a:lnTo>
                    <a:pt x="0" y="214"/>
                  </a:lnTo>
                  <a:lnTo>
                    <a:pt x="69" y="214"/>
                  </a:lnTo>
                  <a:lnTo>
                    <a:pt x="69" y="210"/>
                  </a:lnTo>
                  <a:cubicBezTo>
                    <a:pt x="69" y="77"/>
                    <a:pt x="142" y="0"/>
                    <a:pt x="294" y="9"/>
                  </a:cubicBezTo>
                  <a:lnTo>
                    <a:pt x="294" y="128"/>
                  </a:lnTo>
                  <a:cubicBezTo>
                    <a:pt x="230" y="123"/>
                    <a:pt x="193" y="144"/>
                    <a:pt x="193" y="210"/>
                  </a:cubicBezTo>
                  <a:close/>
                </a:path>
              </a:pathLst>
            </a:custGeom>
            <a:solidFill>
              <a:srgbClr val="31B87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68;p37"/>
            <p:cNvSpPr/>
            <p:nvPr/>
          </p:nvSpPr>
          <p:spPr>
            <a:xfrm>
              <a:off x="4006850" y="2949575"/>
              <a:ext cx="268287" cy="274638"/>
            </a:xfrm>
            <a:custGeom>
              <a:avLst/>
              <a:gdLst/>
              <a:ahLst/>
              <a:cxnLst/>
              <a:rect l="l" t="t" r="r" b="b"/>
              <a:pathLst>
                <a:path w="496" h="506" extrusionOk="0">
                  <a:moveTo>
                    <a:pt x="372" y="208"/>
                  </a:moveTo>
                  <a:lnTo>
                    <a:pt x="372" y="208"/>
                  </a:lnTo>
                  <a:cubicBezTo>
                    <a:pt x="357" y="139"/>
                    <a:pt x="305" y="111"/>
                    <a:pt x="253" y="111"/>
                  </a:cubicBezTo>
                  <a:cubicBezTo>
                    <a:pt x="187" y="111"/>
                    <a:pt x="142" y="146"/>
                    <a:pt x="128" y="208"/>
                  </a:cubicBezTo>
                  <a:lnTo>
                    <a:pt x="372" y="208"/>
                  </a:lnTo>
                  <a:close/>
                  <a:moveTo>
                    <a:pt x="265" y="394"/>
                  </a:moveTo>
                  <a:lnTo>
                    <a:pt x="265" y="394"/>
                  </a:lnTo>
                  <a:cubicBezTo>
                    <a:pt x="313" y="394"/>
                    <a:pt x="351" y="374"/>
                    <a:pt x="372" y="346"/>
                  </a:cubicBezTo>
                  <a:lnTo>
                    <a:pt x="472" y="403"/>
                  </a:lnTo>
                  <a:cubicBezTo>
                    <a:pt x="427" y="468"/>
                    <a:pt x="355" y="506"/>
                    <a:pt x="263" y="506"/>
                  </a:cubicBezTo>
                  <a:cubicBezTo>
                    <a:pt x="102" y="506"/>
                    <a:pt x="0" y="396"/>
                    <a:pt x="0" y="253"/>
                  </a:cubicBezTo>
                  <a:cubicBezTo>
                    <a:pt x="0" y="110"/>
                    <a:pt x="103" y="0"/>
                    <a:pt x="253" y="0"/>
                  </a:cubicBezTo>
                  <a:cubicBezTo>
                    <a:pt x="395" y="0"/>
                    <a:pt x="496" y="112"/>
                    <a:pt x="496" y="253"/>
                  </a:cubicBezTo>
                  <a:cubicBezTo>
                    <a:pt x="496" y="271"/>
                    <a:pt x="494" y="287"/>
                    <a:pt x="491" y="304"/>
                  </a:cubicBezTo>
                  <a:lnTo>
                    <a:pt x="130" y="304"/>
                  </a:lnTo>
                  <a:cubicBezTo>
                    <a:pt x="147" y="367"/>
                    <a:pt x="200" y="394"/>
                    <a:pt x="265" y="394"/>
                  </a:cubicBezTo>
                  <a:close/>
                </a:path>
              </a:pathLst>
            </a:custGeom>
            <a:solidFill>
              <a:srgbClr val="31B87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69;p37"/>
            <p:cNvSpPr/>
            <p:nvPr/>
          </p:nvSpPr>
          <p:spPr>
            <a:xfrm>
              <a:off x="4351338" y="2852738"/>
              <a:ext cx="268287" cy="363538"/>
            </a:xfrm>
            <a:custGeom>
              <a:avLst/>
              <a:gdLst/>
              <a:ahLst/>
              <a:cxnLst/>
              <a:rect l="l" t="t" r="r" b="b"/>
              <a:pathLst>
                <a:path w="493" h="670" extrusionOk="0">
                  <a:moveTo>
                    <a:pt x="493" y="126"/>
                  </a:moveTo>
                  <a:lnTo>
                    <a:pt x="493" y="126"/>
                  </a:lnTo>
                  <a:lnTo>
                    <a:pt x="312" y="126"/>
                  </a:lnTo>
                  <a:lnTo>
                    <a:pt x="312" y="670"/>
                  </a:lnTo>
                  <a:lnTo>
                    <a:pt x="180" y="670"/>
                  </a:lnTo>
                  <a:lnTo>
                    <a:pt x="180" y="126"/>
                  </a:lnTo>
                  <a:lnTo>
                    <a:pt x="0" y="126"/>
                  </a:lnTo>
                  <a:lnTo>
                    <a:pt x="0" y="0"/>
                  </a:lnTo>
                  <a:lnTo>
                    <a:pt x="493" y="0"/>
                  </a:lnTo>
                  <a:lnTo>
                    <a:pt x="493" y="126"/>
                  </a:lnTo>
                  <a:close/>
                </a:path>
              </a:pathLst>
            </a:custGeom>
            <a:solidFill>
              <a:srgbClr val="31B87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70;p37"/>
            <p:cNvSpPr/>
            <p:nvPr/>
          </p:nvSpPr>
          <p:spPr>
            <a:xfrm>
              <a:off x="4595813" y="2949575"/>
              <a:ext cx="268287" cy="274638"/>
            </a:xfrm>
            <a:custGeom>
              <a:avLst/>
              <a:gdLst/>
              <a:ahLst/>
              <a:cxnLst/>
              <a:rect l="l" t="t" r="r" b="b"/>
              <a:pathLst>
                <a:path w="495" h="506" extrusionOk="0">
                  <a:moveTo>
                    <a:pt x="371" y="208"/>
                  </a:moveTo>
                  <a:lnTo>
                    <a:pt x="371" y="208"/>
                  </a:lnTo>
                  <a:cubicBezTo>
                    <a:pt x="356" y="139"/>
                    <a:pt x="304" y="111"/>
                    <a:pt x="253" y="111"/>
                  </a:cubicBezTo>
                  <a:cubicBezTo>
                    <a:pt x="187" y="111"/>
                    <a:pt x="142" y="146"/>
                    <a:pt x="127" y="208"/>
                  </a:cubicBezTo>
                  <a:lnTo>
                    <a:pt x="371" y="208"/>
                  </a:lnTo>
                  <a:close/>
                  <a:moveTo>
                    <a:pt x="264" y="394"/>
                  </a:moveTo>
                  <a:lnTo>
                    <a:pt x="264" y="394"/>
                  </a:lnTo>
                  <a:cubicBezTo>
                    <a:pt x="312" y="394"/>
                    <a:pt x="350" y="374"/>
                    <a:pt x="371" y="346"/>
                  </a:cubicBezTo>
                  <a:lnTo>
                    <a:pt x="471" y="403"/>
                  </a:lnTo>
                  <a:cubicBezTo>
                    <a:pt x="426" y="468"/>
                    <a:pt x="354" y="506"/>
                    <a:pt x="262" y="506"/>
                  </a:cubicBezTo>
                  <a:cubicBezTo>
                    <a:pt x="101" y="506"/>
                    <a:pt x="0" y="396"/>
                    <a:pt x="0" y="253"/>
                  </a:cubicBezTo>
                  <a:cubicBezTo>
                    <a:pt x="0" y="110"/>
                    <a:pt x="102" y="0"/>
                    <a:pt x="253" y="0"/>
                  </a:cubicBezTo>
                  <a:cubicBezTo>
                    <a:pt x="394" y="0"/>
                    <a:pt x="495" y="112"/>
                    <a:pt x="495" y="253"/>
                  </a:cubicBezTo>
                  <a:cubicBezTo>
                    <a:pt x="495" y="271"/>
                    <a:pt x="493" y="287"/>
                    <a:pt x="490" y="304"/>
                  </a:cubicBezTo>
                  <a:lnTo>
                    <a:pt x="129" y="304"/>
                  </a:lnTo>
                  <a:cubicBezTo>
                    <a:pt x="146" y="367"/>
                    <a:pt x="199" y="394"/>
                    <a:pt x="264" y="394"/>
                  </a:cubicBezTo>
                  <a:close/>
                </a:path>
              </a:pathLst>
            </a:custGeom>
            <a:solidFill>
              <a:srgbClr val="31B87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71;p37"/>
            <p:cNvSpPr/>
            <p:nvPr/>
          </p:nvSpPr>
          <p:spPr>
            <a:xfrm>
              <a:off x="4911725" y="2951163"/>
              <a:ext cx="146050" cy="265113"/>
            </a:xfrm>
            <a:custGeom>
              <a:avLst/>
              <a:gdLst/>
              <a:ahLst/>
              <a:cxnLst/>
              <a:rect l="l" t="t" r="r" b="b"/>
              <a:pathLst>
                <a:path w="269" h="488" extrusionOk="0">
                  <a:moveTo>
                    <a:pt x="269" y="0"/>
                  </a:moveTo>
                  <a:lnTo>
                    <a:pt x="269" y="0"/>
                  </a:lnTo>
                  <a:lnTo>
                    <a:pt x="269" y="138"/>
                  </a:lnTo>
                  <a:cubicBezTo>
                    <a:pt x="205" y="130"/>
                    <a:pt x="124" y="159"/>
                    <a:pt x="124" y="259"/>
                  </a:cubicBezTo>
                  <a:lnTo>
                    <a:pt x="124" y="488"/>
                  </a:lnTo>
                  <a:lnTo>
                    <a:pt x="0" y="488"/>
                  </a:lnTo>
                  <a:lnTo>
                    <a:pt x="0" y="9"/>
                  </a:lnTo>
                  <a:lnTo>
                    <a:pt x="124" y="9"/>
                  </a:lnTo>
                  <a:lnTo>
                    <a:pt x="124" y="92"/>
                  </a:lnTo>
                  <a:cubicBezTo>
                    <a:pt x="149" y="27"/>
                    <a:pt x="209" y="0"/>
                    <a:pt x="269" y="0"/>
                  </a:cubicBezTo>
                  <a:close/>
                </a:path>
              </a:pathLst>
            </a:custGeom>
            <a:solidFill>
              <a:srgbClr val="31B87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72;p37"/>
            <p:cNvSpPr/>
            <p:nvPr/>
          </p:nvSpPr>
          <p:spPr>
            <a:xfrm>
              <a:off x="5095875" y="2951163"/>
              <a:ext cx="147637" cy="265113"/>
            </a:xfrm>
            <a:custGeom>
              <a:avLst/>
              <a:gdLst/>
              <a:ahLst/>
              <a:cxnLst/>
              <a:rect l="l" t="t" r="r" b="b"/>
              <a:pathLst>
                <a:path w="269" h="488" extrusionOk="0">
                  <a:moveTo>
                    <a:pt x="269" y="0"/>
                  </a:moveTo>
                  <a:lnTo>
                    <a:pt x="269" y="0"/>
                  </a:lnTo>
                  <a:lnTo>
                    <a:pt x="269" y="138"/>
                  </a:lnTo>
                  <a:cubicBezTo>
                    <a:pt x="205" y="130"/>
                    <a:pt x="124" y="159"/>
                    <a:pt x="124" y="259"/>
                  </a:cubicBezTo>
                  <a:lnTo>
                    <a:pt x="124" y="488"/>
                  </a:lnTo>
                  <a:lnTo>
                    <a:pt x="0" y="488"/>
                  </a:lnTo>
                  <a:lnTo>
                    <a:pt x="0" y="9"/>
                  </a:lnTo>
                  <a:lnTo>
                    <a:pt x="124" y="9"/>
                  </a:lnTo>
                  <a:lnTo>
                    <a:pt x="124" y="92"/>
                  </a:lnTo>
                  <a:cubicBezTo>
                    <a:pt x="149" y="27"/>
                    <a:pt x="209" y="0"/>
                    <a:pt x="269" y="0"/>
                  </a:cubicBezTo>
                  <a:close/>
                </a:path>
              </a:pathLst>
            </a:custGeom>
            <a:solidFill>
              <a:srgbClr val="31B87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73;p37"/>
            <p:cNvSpPr/>
            <p:nvPr/>
          </p:nvSpPr>
          <p:spPr>
            <a:xfrm>
              <a:off x="5257800" y="2949575"/>
              <a:ext cx="279400" cy="274638"/>
            </a:xfrm>
            <a:custGeom>
              <a:avLst/>
              <a:gdLst/>
              <a:ahLst/>
              <a:cxnLst/>
              <a:rect l="l" t="t" r="r" b="b"/>
              <a:pathLst>
                <a:path w="512" h="506" extrusionOk="0">
                  <a:moveTo>
                    <a:pt x="389" y="253"/>
                  </a:moveTo>
                  <a:lnTo>
                    <a:pt x="389" y="253"/>
                  </a:lnTo>
                  <a:cubicBezTo>
                    <a:pt x="389" y="172"/>
                    <a:pt x="332" y="118"/>
                    <a:pt x="256" y="118"/>
                  </a:cubicBezTo>
                  <a:cubicBezTo>
                    <a:pt x="180" y="118"/>
                    <a:pt x="124" y="172"/>
                    <a:pt x="124" y="253"/>
                  </a:cubicBezTo>
                  <a:cubicBezTo>
                    <a:pt x="124" y="333"/>
                    <a:pt x="180" y="388"/>
                    <a:pt x="256" y="388"/>
                  </a:cubicBezTo>
                  <a:cubicBezTo>
                    <a:pt x="332" y="388"/>
                    <a:pt x="389" y="333"/>
                    <a:pt x="389" y="253"/>
                  </a:cubicBezTo>
                  <a:close/>
                  <a:moveTo>
                    <a:pt x="512" y="13"/>
                  </a:moveTo>
                  <a:lnTo>
                    <a:pt x="512" y="13"/>
                  </a:lnTo>
                  <a:lnTo>
                    <a:pt x="512" y="492"/>
                  </a:lnTo>
                  <a:lnTo>
                    <a:pt x="389" y="492"/>
                  </a:lnTo>
                  <a:lnTo>
                    <a:pt x="389" y="436"/>
                  </a:lnTo>
                  <a:cubicBezTo>
                    <a:pt x="354" y="479"/>
                    <a:pt x="303" y="506"/>
                    <a:pt x="233" y="506"/>
                  </a:cubicBezTo>
                  <a:cubicBezTo>
                    <a:pt x="105" y="506"/>
                    <a:pt x="0" y="396"/>
                    <a:pt x="0" y="253"/>
                  </a:cubicBezTo>
                  <a:cubicBezTo>
                    <a:pt x="0" y="110"/>
                    <a:pt x="105" y="0"/>
                    <a:pt x="233" y="0"/>
                  </a:cubicBezTo>
                  <a:cubicBezTo>
                    <a:pt x="303" y="0"/>
                    <a:pt x="354" y="27"/>
                    <a:pt x="389" y="70"/>
                  </a:cubicBezTo>
                  <a:lnTo>
                    <a:pt x="389" y="13"/>
                  </a:lnTo>
                  <a:lnTo>
                    <a:pt x="512" y="13"/>
                  </a:lnTo>
                  <a:close/>
                </a:path>
              </a:pathLst>
            </a:custGeom>
            <a:solidFill>
              <a:srgbClr val="31B87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74;p37"/>
            <p:cNvSpPr/>
            <p:nvPr/>
          </p:nvSpPr>
          <p:spPr>
            <a:xfrm>
              <a:off x="3973513" y="1677988"/>
              <a:ext cx="404812" cy="403225"/>
            </a:xfrm>
            <a:custGeom>
              <a:avLst/>
              <a:gdLst/>
              <a:ahLst/>
              <a:cxnLst/>
              <a:rect l="l" t="t" r="r" b="b"/>
              <a:pathLst>
                <a:path w="743" h="743" extrusionOk="0">
                  <a:moveTo>
                    <a:pt x="593" y="372"/>
                  </a:moveTo>
                  <a:lnTo>
                    <a:pt x="593" y="372"/>
                  </a:lnTo>
                  <a:cubicBezTo>
                    <a:pt x="593" y="494"/>
                    <a:pt x="494" y="593"/>
                    <a:pt x="372" y="593"/>
                  </a:cubicBezTo>
                  <a:cubicBezTo>
                    <a:pt x="250" y="593"/>
                    <a:pt x="150" y="494"/>
                    <a:pt x="150" y="372"/>
                  </a:cubicBezTo>
                  <a:cubicBezTo>
                    <a:pt x="150" y="250"/>
                    <a:pt x="250" y="150"/>
                    <a:pt x="372" y="150"/>
                  </a:cubicBezTo>
                  <a:cubicBezTo>
                    <a:pt x="494" y="150"/>
                    <a:pt x="593" y="250"/>
                    <a:pt x="593" y="372"/>
                  </a:cubicBezTo>
                  <a:close/>
                  <a:moveTo>
                    <a:pt x="0" y="372"/>
                  </a:moveTo>
                  <a:lnTo>
                    <a:pt x="0" y="372"/>
                  </a:lnTo>
                  <a:cubicBezTo>
                    <a:pt x="0" y="576"/>
                    <a:pt x="167" y="743"/>
                    <a:pt x="372" y="743"/>
                  </a:cubicBezTo>
                  <a:cubicBezTo>
                    <a:pt x="576" y="743"/>
                    <a:pt x="743" y="576"/>
                    <a:pt x="743" y="372"/>
                  </a:cubicBezTo>
                  <a:cubicBezTo>
                    <a:pt x="743" y="167"/>
                    <a:pt x="576" y="0"/>
                    <a:pt x="372" y="0"/>
                  </a:cubicBezTo>
                  <a:cubicBezTo>
                    <a:pt x="167" y="0"/>
                    <a:pt x="0" y="167"/>
                    <a:pt x="0" y="372"/>
                  </a:cubicBezTo>
                  <a:close/>
                </a:path>
              </a:pathLst>
            </a:custGeom>
            <a:solidFill>
              <a:srgbClr val="31B87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75;p37"/>
            <p:cNvSpPr/>
            <p:nvPr/>
          </p:nvSpPr>
          <p:spPr>
            <a:xfrm>
              <a:off x="3719513" y="1463675"/>
              <a:ext cx="1517650" cy="1179513"/>
            </a:xfrm>
            <a:custGeom>
              <a:avLst/>
              <a:gdLst/>
              <a:ahLst/>
              <a:cxnLst/>
              <a:rect l="l" t="t" r="r" b="b"/>
              <a:pathLst>
                <a:path w="2791" h="2169" extrusionOk="0">
                  <a:moveTo>
                    <a:pt x="2791" y="1165"/>
                  </a:moveTo>
                  <a:lnTo>
                    <a:pt x="2791" y="1165"/>
                  </a:lnTo>
                  <a:cubicBezTo>
                    <a:pt x="2791" y="726"/>
                    <a:pt x="2114" y="129"/>
                    <a:pt x="2037" y="63"/>
                  </a:cubicBezTo>
                  <a:cubicBezTo>
                    <a:pt x="2026" y="54"/>
                    <a:pt x="2010" y="42"/>
                    <a:pt x="2005" y="39"/>
                  </a:cubicBezTo>
                  <a:cubicBezTo>
                    <a:pt x="1988" y="27"/>
                    <a:pt x="1967" y="23"/>
                    <a:pt x="1946" y="28"/>
                  </a:cubicBezTo>
                  <a:cubicBezTo>
                    <a:pt x="1926" y="33"/>
                    <a:pt x="1908" y="46"/>
                    <a:pt x="1898" y="64"/>
                  </a:cubicBezTo>
                  <a:lnTo>
                    <a:pt x="829" y="1914"/>
                  </a:lnTo>
                  <a:cubicBezTo>
                    <a:pt x="591" y="1666"/>
                    <a:pt x="150" y="1148"/>
                    <a:pt x="150" y="866"/>
                  </a:cubicBezTo>
                  <a:cubicBezTo>
                    <a:pt x="150" y="478"/>
                    <a:pt x="465" y="150"/>
                    <a:pt x="839" y="150"/>
                  </a:cubicBezTo>
                  <a:cubicBezTo>
                    <a:pt x="1037" y="150"/>
                    <a:pt x="1241" y="260"/>
                    <a:pt x="1384" y="445"/>
                  </a:cubicBezTo>
                  <a:cubicBezTo>
                    <a:pt x="1409" y="478"/>
                    <a:pt x="1456" y="484"/>
                    <a:pt x="1489" y="459"/>
                  </a:cubicBezTo>
                  <a:cubicBezTo>
                    <a:pt x="1522" y="433"/>
                    <a:pt x="1528" y="386"/>
                    <a:pt x="1502" y="354"/>
                  </a:cubicBezTo>
                  <a:cubicBezTo>
                    <a:pt x="1331" y="132"/>
                    <a:pt x="1083" y="0"/>
                    <a:pt x="839" y="0"/>
                  </a:cubicBezTo>
                  <a:cubicBezTo>
                    <a:pt x="384" y="0"/>
                    <a:pt x="0" y="396"/>
                    <a:pt x="0" y="866"/>
                  </a:cubicBezTo>
                  <a:cubicBezTo>
                    <a:pt x="0" y="1297"/>
                    <a:pt x="711" y="2010"/>
                    <a:pt x="792" y="2090"/>
                  </a:cubicBezTo>
                  <a:cubicBezTo>
                    <a:pt x="806" y="2104"/>
                    <a:pt x="825" y="2112"/>
                    <a:pt x="845" y="2112"/>
                  </a:cubicBezTo>
                  <a:cubicBezTo>
                    <a:pt x="848" y="2112"/>
                    <a:pt x="851" y="2112"/>
                    <a:pt x="855" y="2111"/>
                  </a:cubicBezTo>
                  <a:cubicBezTo>
                    <a:pt x="878" y="2108"/>
                    <a:pt x="898" y="2094"/>
                    <a:pt x="910" y="2074"/>
                  </a:cubicBezTo>
                  <a:lnTo>
                    <a:pt x="1983" y="216"/>
                  </a:lnTo>
                  <a:cubicBezTo>
                    <a:pt x="2234" y="441"/>
                    <a:pt x="2641" y="880"/>
                    <a:pt x="2641" y="1165"/>
                  </a:cubicBezTo>
                  <a:cubicBezTo>
                    <a:pt x="2641" y="1513"/>
                    <a:pt x="2375" y="1790"/>
                    <a:pt x="2023" y="1823"/>
                  </a:cubicBezTo>
                  <a:lnTo>
                    <a:pt x="2023" y="1321"/>
                  </a:lnTo>
                  <a:lnTo>
                    <a:pt x="2347" y="1050"/>
                  </a:lnTo>
                  <a:cubicBezTo>
                    <a:pt x="2379" y="1024"/>
                    <a:pt x="2384" y="976"/>
                    <a:pt x="2357" y="944"/>
                  </a:cubicBezTo>
                  <a:cubicBezTo>
                    <a:pt x="2331" y="913"/>
                    <a:pt x="2284" y="908"/>
                    <a:pt x="2252" y="934"/>
                  </a:cubicBezTo>
                  <a:lnTo>
                    <a:pt x="2023" y="1127"/>
                  </a:lnTo>
                  <a:lnTo>
                    <a:pt x="2023" y="903"/>
                  </a:lnTo>
                  <a:cubicBezTo>
                    <a:pt x="2023" y="861"/>
                    <a:pt x="1989" y="828"/>
                    <a:pt x="1948" y="828"/>
                  </a:cubicBezTo>
                  <a:cubicBezTo>
                    <a:pt x="1907" y="828"/>
                    <a:pt x="1873" y="861"/>
                    <a:pt x="1873" y="903"/>
                  </a:cubicBezTo>
                  <a:lnTo>
                    <a:pt x="1873" y="1359"/>
                  </a:lnTo>
                  <a:lnTo>
                    <a:pt x="1732" y="1273"/>
                  </a:lnTo>
                  <a:cubicBezTo>
                    <a:pt x="1697" y="1252"/>
                    <a:pt x="1650" y="1263"/>
                    <a:pt x="1629" y="1298"/>
                  </a:cubicBezTo>
                  <a:cubicBezTo>
                    <a:pt x="1607" y="1334"/>
                    <a:pt x="1619" y="1380"/>
                    <a:pt x="1654" y="1401"/>
                  </a:cubicBezTo>
                  <a:lnTo>
                    <a:pt x="1873" y="1535"/>
                  </a:lnTo>
                  <a:lnTo>
                    <a:pt x="1873" y="1822"/>
                  </a:lnTo>
                  <a:cubicBezTo>
                    <a:pt x="1725" y="1805"/>
                    <a:pt x="1586" y="1740"/>
                    <a:pt x="1477" y="1635"/>
                  </a:cubicBezTo>
                  <a:cubicBezTo>
                    <a:pt x="1447" y="1607"/>
                    <a:pt x="1399" y="1608"/>
                    <a:pt x="1371" y="1638"/>
                  </a:cubicBezTo>
                  <a:cubicBezTo>
                    <a:pt x="1342" y="1668"/>
                    <a:pt x="1343" y="1715"/>
                    <a:pt x="1373" y="1744"/>
                  </a:cubicBezTo>
                  <a:cubicBezTo>
                    <a:pt x="1511" y="1875"/>
                    <a:pt x="1686" y="1955"/>
                    <a:pt x="1873" y="1973"/>
                  </a:cubicBezTo>
                  <a:lnTo>
                    <a:pt x="1873" y="2094"/>
                  </a:lnTo>
                  <a:cubicBezTo>
                    <a:pt x="1873" y="2136"/>
                    <a:pt x="1907" y="2169"/>
                    <a:pt x="1948" y="2169"/>
                  </a:cubicBezTo>
                  <a:cubicBezTo>
                    <a:pt x="1989" y="2169"/>
                    <a:pt x="2023" y="2136"/>
                    <a:pt x="2023" y="2094"/>
                  </a:cubicBezTo>
                  <a:lnTo>
                    <a:pt x="2023" y="1973"/>
                  </a:lnTo>
                  <a:cubicBezTo>
                    <a:pt x="2459" y="1940"/>
                    <a:pt x="2791" y="1597"/>
                    <a:pt x="2791" y="1165"/>
                  </a:cubicBezTo>
                  <a:close/>
                </a:path>
              </a:pathLst>
            </a:custGeom>
            <a:solidFill>
              <a:srgbClr val="31B87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6" name="Google Shape;76;p37"/>
          <p:cNvGrpSpPr/>
          <p:nvPr/>
        </p:nvGrpSpPr>
        <p:grpSpPr>
          <a:xfrm>
            <a:off x="3708400" y="4648200"/>
            <a:ext cx="1574800" cy="134938"/>
            <a:chOff x="3708400" y="4648200"/>
            <a:chExt cx="1574800" cy="134938"/>
          </a:xfrm>
        </p:grpSpPr>
        <p:sp>
          <p:nvSpPr>
            <p:cNvPr id="77" name="Google Shape;77;p37"/>
            <p:cNvSpPr/>
            <p:nvPr/>
          </p:nvSpPr>
          <p:spPr>
            <a:xfrm>
              <a:off x="3708400" y="4648200"/>
              <a:ext cx="77787" cy="133350"/>
            </a:xfrm>
            <a:custGeom>
              <a:avLst/>
              <a:gdLst/>
              <a:ahLst/>
              <a:cxnLst/>
              <a:rect l="l" t="t" r="r" b="b"/>
              <a:pathLst>
                <a:path w="142" h="243" extrusionOk="0">
                  <a:moveTo>
                    <a:pt x="142" y="189"/>
                  </a:moveTo>
                  <a:lnTo>
                    <a:pt x="142" y="189"/>
                  </a:lnTo>
                  <a:lnTo>
                    <a:pt x="142" y="243"/>
                  </a:lnTo>
                  <a:lnTo>
                    <a:pt x="0" y="243"/>
                  </a:lnTo>
                  <a:lnTo>
                    <a:pt x="0" y="0"/>
                  </a:lnTo>
                  <a:lnTo>
                    <a:pt x="55" y="0"/>
                  </a:lnTo>
                  <a:lnTo>
                    <a:pt x="55" y="189"/>
                  </a:lnTo>
                  <a:lnTo>
                    <a:pt x="142" y="189"/>
                  </a:lnTo>
                  <a:close/>
                </a:path>
              </a:pathLst>
            </a:custGeom>
            <a:solidFill>
              <a:srgbClr val="31B87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78;p37"/>
            <p:cNvSpPr/>
            <p:nvPr/>
          </p:nvSpPr>
          <p:spPr>
            <a:xfrm>
              <a:off x="3835400" y="4648200"/>
              <a:ext cx="31750" cy="133350"/>
            </a:xfrm>
            <a:custGeom>
              <a:avLst/>
              <a:gdLst/>
              <a:ahLst/>
              <a:cxnLst/>
              <a:rect l="l" t="t" r="r" b="b"/>
              <a:pathLst>
                <a:path w="56" h="243" extrusionOk="0">
                  <a:moveTo>
                    <a:pt x="56" y="243"/>
                  </a:moveTo>
                  <a:lnTo>
                    <a:pt x="56" y="243"/>
                  </a:lnTo>
                  <a:lnTo>
                    <a:pt x="0" y="243"/>
                  </a:lnTo>
                  <a:lnTo>
                    <a:pt x="0" y="0"/>
                  </a:lnTo>
                  <a:lnTo>
                    <a:pt x="56" y="0"/>
                  </a:lnTo>
                  <a:lnTo>
                    <a:pt x="56" y="243"/>
                  </a:lnTo>
                  <a:close/>
                </a:path>
              </a:pathLst>
            </a:custGeom>
            <a:solidFill>
              <a:srgbClr val="31B87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79;p37"/>
            <p:cNvSpPr/>
            <p:nvPr/>
          </p:nvSpPr>
          <p:spPr>
            <a:xfrm>
              <a:off x="3927475" y="4648200"/>
              <a:ext cx="79375" cy="133350"/>
            </a:xfrm>
            <a:custGeom>
              <a:avLst/>
              <a:gdLst/>
              <a:ahLst/>
              <a:cxnLst/>
              <a:rect l="l" t="t" r="r" b="b"/>
              <a:pathLst>
                <a:path w="147" h="243" extrusionOk="0">
                  <a:moveTo>
                    <a:pt x="55" y="53"/>
                  </a:moveTo>
                  <a:lnTo>
                    <a:pt x="55" y="53"/>
                  </a:lnTo>
                  <a:lnTo>
                    <a:pt x="55" y="100"/>
                  </a:lnTo>
                  <a:lnTo>
                    <a:pt x="145" y="100"/>
                  </a:lnTo>
                  <a:lnTo>
                    <a:pt x="145" y="154"/>
                  </a:lnTo>
                  <a:lnTo>
                    <a:pt x="55" y="154"/>
                  </a:lnTo>
                  <a:lnTo>
                    <a:pt x="55" y="243"/>
                  </a:lnTo>
                  <a:lnTo>
                    <a:pt x="0" y="243"/>
                  </a:lnTo>
                  <a:lnTo>
                    <a:pt x="0" y="0"/>
                  </a:lnTo>
                  <a:lnTo>
                    <a:pt x="147" y="0"/>
                  </a:lnTo>
                  <a:lnTo>
                    <a:pt x="147" y="53"/>
                  </a:lnTo>
                  <a:lnTo>
                    <a:pt x="55" y="53"/>
                  </a:lnTo>
                  <a:close/>
                </a:path>
              </a:pathLst>
            </a:custGeom>
            <a:solidFill>
              <a:srgbClr val="31B87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80;p37"/>
            <p:cNvSpPr/>
            <p:nvPr/>
          </p:nvSpPr>
          <p:spPr>
            <a:xfrm>
              <a:off x="4062413" y="4648200"/>
              <a:ext cx="82550" cy="133350"/>
            </a:xfrm>
            <a:custGeom>
              <a:avLst/>
              <a:gdLst/>
              <a:ahLst/>
              <a:cxnLst/>
              <a:rect l="l" t="t" r="r" b="b"/>
              <a:pathLst>
                <a:path w="153" h="243" extrusionOk="0">
                  <a:moveTo>
                    <a:pt x="153" y="189"/>
                  </a:moveTo>
                  <a:lnTo>
                    <a:pt x="153" y="189"/>
                  </a:lnTo>
                  <a:lnTo>
                    <a:pt x="153" y="243"/>
                  </a:lnTo>
                  <a:lnTo>
                    <a:pt x="0" y="243"/>
                  </a:lnTo>
                  <a:lnTo>
                    <a:pt x="0" y="0"/>
                  </a:lnTo>
                  <a:lnTo>
                    <a:pt x="151" y="0"/>
                  </a:lnTo>
                  <a:lnTo>
                    <a:pt x="151" y="53"/>
                  </a:lnTo>
                  <a:lnTo>
                    <a:pt x="56" y="53"/>
                  </a:lnTo>
                  <a:lnTo>
                    <a:pt x="56" y="94"/>
                  </a:lnTo>
                  <a:lnTo>
                    <a:pt x="143" y="94"/>
                  </a:lnTo>
                  <a:lnTo>
                    <a:pt x="143" y="146"/>
                  </a:lnTo>
                  <a:lnTo>
                    <a:pt x="56" y="146"/>
                  </a:lnTo>
                  <a:lnTo>
                    <a:pt x="56" y="189"/>
                  </a:lnTo>
                  <a:lnTo>
                    <a:pt x="153" y="189"/>
                  </a:lnTo>
                  <a:close/>
                </a:path>
              </a:pathLst>
            </a:custGeom>
            <a:solidFill>
              <a:srgbClr val="31B87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81;p37"/>
            <p:cNvSpPr/>
            <p:nvPr/>
          </p:nvSpPr>
          <p:spPr>
            <a:xfrm>
              <a:off x="4191000" y="4648200"/>
              <a:ext cx="96837" cy="133350"/>
            </a:xfrm>
            <a:custGeom>
              <a:avLst/>
              <a:gdLst/>
              <a:ahLst/>
              <a:cxnLst/>
              <a:rect l="l" t="t" r="r" b="b"/>
              <a:pathLst>
                <a:path w="180" h="243" extrusionOk="0">
                  <a:moveTo>
                    <a:pt x="180" y="53"/>
                  </a:moveTo>
                  <a:lnTo>
                    <a:pt x="180" y="53"/>
                  </a:lnTo>
                  <a:lnTo>
                    <a:pt x="118" y="53"/>
                  </a:lnTo>
                  <a:lnTo>
                    <a:pt x="118" y="243"/>
                  </a:lnTo>
                  <a:lnTo>
                    <a:pt x="63" y="243"/>
                  </a:lnTo>
                  <a:lnTo>
                    <a:pt x="63" y="53"/>
                  </a:lnTo>
                  <a:lnTo>
                    <a:pt x="0" y="53"/>
                  </a:lnTo>
                  <a:lnTo>
                    <a:pt x="0" y="0"/>
                  </a:lnTo>
                  <a:lnTo>
                    <a:pt x="180" y="0"/>
                  </a:lnTo>
                  <a:lnTo>
                    <a:pt x="180" y="53"/>
                  </a:lnTo>
                  <a:close/>
                </a:path>
              </a:pathLst>
            </a:custGeom>
            <a:solidFill>
              <a:srgbClr val="31B87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82;p37"/>
            <p:cNvSpPr/>
            <p:nvPr/>
          </p:nvSpPr>
          <p:spPr>
            <a:xfrm>
              <a:off x="4340225" y="4648200"/>
              <a:ext cx="82550" cy="133350"/>
            </a:xfrm>
            <a:custGeom>
              <a:avLst/>
              <a:gdLst/>
              <a:ahLst/>
              <a:cxnLst/>
              <a:rect l="l" t="t" r="r" b="b"/>
              <a:pathLst>
                <a:path w="153" h="243" extrusionOk="0">
                  <a:moveTo>
                    <a:pt x="153" y="189"/>
                  </a:moveTo>
                  <a:lnTo>
                    <a:pt x="153" y="189"/>
                  </a:lnTo>
                  <a:lnTo>
                    <a:pt x="153" y="243"/>
                  </a:lnTo>
                  <a:lnTo>
                    <a:pt x="0" y="243"/>
                  </a:lnTo>
                  <a:lnTo>
                    <a:pt x="0" y="0"/>
                  </a:lnTo>
                  <a:lnTo>
                    <a:pt x="151" y="0"/>
                  </a:lnTo>
                  <a:lnTo>
                    <a:pt x="151" y="53"/>
                  </a:lnTo>
                  <a:lnTo>
                    <a:pt x="56" y="53"/>
                  </a:lnTo>
                  <a:lnTo>
                    <a:pt x="56" y="94"/>
                  </a:lnTo>
                  <a:lnTo>
                    <a:pt x="142" y="94"/>
                  </a:lnTo>
                  <a:lnTo>
                    <a:pt x="142" y="146"/>
                  </a:lnTo>
                  <a:lnTo>
                    <a:pt x="56" y="146"/>
                  </a:lnTo>
                  <a:lnTo>
                    <a:pt x="56" y="189"/>
                  </a:lnTo>
                  <a:lnTo>
                    <a:pt x="153" y="189"/>
                  </a:lnTo>
                  <a:close/>
                </a:path>
              </a:pathLst>
            </a:custGeom>
            <a:solidFill>
              <a:srgbClr val="31B87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83;p37"/>
            <p:cNvSpPr/>
            <p:nvPr/>
          </p:nvSpPr>
          <p:spPr>
            <a:xfrm>
              <a:off x="4476750" y="4648200"/>
              <a:ext cx="101600" cy="133350"/>
            </a:xfrm>
            <a:custGeom>
              <a:avLst/>
              <a:gdLst/>
              <a:ahLst/>
              <a:cxnLst/>
              <a:rect l="l" t="t" r="r" b="b"/>
              <a:pathLst>
                <a:path w="187" h="243" extrusionOk="0">
                  <a:moveTo>
                    <a:pt x="56" y="114"/>
                  </a:moveTo>
                  <a:lnTo>
                    <a:pt x="56" y="114"/>
                  </a:lnTo>
                  <a:lnTo>
                    <a:pt x="97" y="114"/>
                  </a:lnTo>
                  <a:cubicBezTo>
                    <a:pt x="112" y="114"/>
                    <a:pt x="125" y="101"/>
                    <a:pt x="125" y="83"/>
                  </a:cubicBezTo>
                  <a:cubicBezTo>
                    <a:pt x="125" y="66"/>
                    <a:pt x="112" y="52"/>
                    <a:pt x="97" y="52"/>
                  </a:cubicBezTo>
                  <a:lnTo>
                    <a:pt x="56" y="52"/>
                  </a:lnTo>
                  <a:lnTo>
                    <a:pt x="56" y="114"/>
                  </a:lnTo>
                  <a:close/>
                  <a:moveTo>
                    <a:pt x="82" y="163"/>
                  </a:moveTo>
                  <a:lnTo>
                    <a:pt x="82" y="163"/>
                  </a:lnTo>
                  <a:lnTo>
                    <a:pt x="56" y="163"/>
                  </a:lnTo>
                  <a:lnTo>
                    <a:pt x="56" y="243"/>
                  </a:lnTo>
                  <a:lnTo>
                    <a:pt x="0" y="243"/>
                  </a:lnTo>
                  <a:lnTo>
                    <a:pt x="0" y="0"/>
                  </a:lnTo>
                  <a:lnTo>
                    <a:pt x="97" y="0"/>
                  </a:lnTo>
                  <a:cubicBezTo>
                    <a:pt x="143" y="0"/>
                    <a:pt x="180" y="37"/>
                    <a:pt x="180" y="83"/>
                  </a:cubicBezTo>
                  <a:cubicBezTo>
                    <a:pt x="180" y="113"/>
                    <a:pt x="162" y="140"/>
                    <a:pt x="136" y="154"/>
                  </a:cubicBezTo>
                  <a:lnTo>
                    <a:pt x="187" y="243"/>
                  </a:lnTo>
                  <a:lnTo>
                    <a:pt x="128" y="243"/>
                  </a:lnTo>
                  <a:lnTo>
                    <a:pt x="82" y="163"/>
                  </a:lnTo>
                  <a:close/>
                </a:path>
              </a:pathLst>
            </a:custGeom>
            <a:solidFill>
              <a:srgbClr val="31B87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84;p37"/>
            <p:cNvSpPr/>
            <p:nvPr/>
          </p:nvSpPr>
          <p:spPr>
            <a:xfrm>
              <a:off x="4630738" y="4648200"/>
              <a:ext cx="101600" cy="133350"/>
            </a:xfrm>
            <a:custGeom>
              <a:avLst/>
              <a:gdLst/>
              <a:ahLst/>
              <a:cxnLst/>
              <a:rect l="l" t="t" r="r" b="b"/>
              <a:pathLst>
                <a:path w="187" h="243" extrusionOk="0">
                  <a:moveTo>
                    <a:pt x="55" y="114"/>
                  </a:moveTo>
                  <a:lnTo>
                    <a:pt x="55" y="114"/>
                  </a:lnTo>
                  <a:lnTo>
                    <a:pt x="97" y="114"/>
                  </a:lnTo>
                  <a:cubicBezTo>
                    <a:pt x="112" y="114"/>
                    <a:pt x="124" y="101"/>
                    <a:pt x="124" y="83"/>
                  </a:cubicBezTo>
                  <a:cubicBezTo>
                    <a:pt x="124" y="66"/>
                    <a:pt x="112" y="52"/>
                    <a:pt x="97" y="52"/>
                  </a:cubicBezTo>
                  <a:lnTo>
                    <a:pt x="55" y="52"/>
                  </a:lnTo>
                  <a:lnTo>
                    <a:pt x="55" y="114"/>
                  </a:lnTo>
                  <a:close/>
                  <a:moveTo>
                    <a:pt x="81" y="163"/>
                  </a:moveTo>
                  <a:lnTo>
                    <a:pt x="81" y="163"/>
                  </a:lnTo>
                  <a:lnTo>
                    <a:pt x="55" y="163"/>
                  </a:lnTo>
                  <a:lnTo>
                    <a:pt x="55" y="243"/>
                  </a:lnTo>
                  <a:lnTo>
                    <a:pt x="0" y="243"/>
                  </a:lnTo>
                  <a:lnTo>
                    <a:pt x="0" y="0"/>
                  </a:lnTo>
                  <a:lnTo>
                    <a:pt x="97" y="0"/>
                  </a:lnTo>
                  <a:cubicBezTo>
                    <a:pt x="143" y="0"/>
                    <a:pt x="180" y="37"/>
                    <a:pt x="180" y="83"/>
                  </a:cubicBezTo>
                  <a:cubicBezTo>
                    <a:pt x="180" y="113"/>
                    <a:pt x="162" y="140"/>
                    <a:pt x="135" y="154"/>
                  </a:cubicBezTo>
                  <a:lnTo>
                    <a:pt x="187" y="243"/>
                  </a:lnTo>
                  <a:lnTo>
                    <a:pt x="127" y="243"/>
                  </a:lnTo>
                  <a:lnTo>
                    <a:pt x="81" y="163"/>
                  </a:lnTo>
                  <a:close/>
                </a:path>
              </a:pathLst>
            </a:custGeom>
            <a:solidFill>
              <a:srgbClr val="31B87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85;p37"/>
            <p:cNvSpPr/>
            <p:nvPr/>
          </p:nvSpPr>
          <p:spPr>
            <a:xfrm>
              <a:off x="4773613" y="4648200"/>
              <a:ext cx="127000" cy="133350"/>
            </a:xfrm>
            <a:custGeom>
              <a:avLst/>
              <a:gdLst/>
              <a:ahLst/>
              <a:cxnLst/>
              <a:rect l="l" t="t" r="r" b="b"/>
              <a:pathLst>
                <a:path w="236" h="243" extrusionOk="0">
                  <a:moveTo>
                    <a:pt x="147" y="153"/>
                  </a:moveTo>
                  <a:lnTo>
                    <a:pt x="147" y="153"/>
                  </a:lnTo>
                  <a:lnTo>
                    <a:pt x="118" y="63"/>
                  </a:lnTo>
                  <a:lnTo>
                    <a:pt x="90" y="153"/>
                  </a:lnTo>
                  <a:lnTo>
                    <a:pt x="147" y="153"/>
                  </a:lnTo>
                  <a:close/>
                  <a:moveTo>
                    <a:pt x="163" y="205"/>
                  </a:moveTo>
                  <a:lnTo>
                    <a:pt x="163" y="205"/>
                  </a:lnTo>
                  <a:lnTo>
                    <a:pt x="73" y="205"/>
                  </a:lnTo>
                  <a:lnTo>
                    <a:pt x="61" y="243"/>
                  </a:lnTo>
                  <a:lnTo>
                    <a:pt x="0" y="243"/>
                  </a:lnTo>
                  <a:lnTo>
                    <a:pt x="83" y="0"/>
                  </a:lnTo>
                  <a:lnTo>
                    <a:pt x="154" y="0"/>
                  </a:lnTo>
                  <a:lnTo>
                    <a:pt x="236" y="243"/>
                  </a:lnTo>
                  <a:lnTo>
                    <a:pt x="175" y="243"/>
                  </a:lnTo>
                  <a:lnTo>
                    <a:pt x="163" y="205"/>
                  </a:lnTo>
                  <a:close/>
                </a:path>
              </a:pathLst>
            </a:custGeom>
            <a:solidFill>
              <a:srgbClr val="31B87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86;p37"/>
            <p:cNvSpPr/>
            <p:nvPr/>
          </p:nvSpPr>
          <p:spPr>
            <a:xfrm>
              <a:off x="4951413" y="4748213"/>
              <a:ext cx="36512" cy="34925"/>
            </a:xfrm>
            <a:custGeom>
              <a:avLst/>
              <a:gdLst/>
              <a:ahLst/>
              <a:cxnLst/>
              <a:rect l="l" t="t" r="r" b="b"/>
              <a:pathLst>
                <a:path w="66" h="66" extrusionOk="0">
                  <a:moveTo>
                    <a:pt x="0" y="33"/>
                  </a:moveTo>
                  <a:lnTo>
                    <a:pt x="0" y="33"/>
                  </a:lnTo>
                  <a:cubicBezTo>
                    <a:pt x="0" y="15"/>
                    <a:pt x="15" y="0"/>
                    <a:pt x="33" y="0"/>
                  </a:cubicBezTo>
                  <a:cubicBezTo>
                    <a:pt x="51" y="0"/>
                    <a:pt x="66" y="15"/>
                    <a:pt x="66" y="33"/>
                  </a:cubicBezTo>
                  <a:cubicBezTo>
                    <a:pt x="66" y="51"/>
                    <a:pt x="51" y="66"/>
                    <a:pt x="33" y="66"/>
                  </a:cubicBezTo>
                  <a:cubicBezTo>
                    <a:pt x="15" y="66"/>
                    <a:pt x="0" y="51"/>
                    <a:pt x="0" y="33"/>
                  </a:cubicBezTo>
                  <a:close/>
                </a:path>
              </a:pathLst>
            </a:custGeom>
            <a:solidFill>
              <a:srgbClr val="31B87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87;p37"/>
            <p:cNvSpPr/>
            <p:nvPr/>
          </p:nvSpPr>
          <p:spPr>
            <a:xfrm>
              <a:off x="5045075" y="4648200"/>
              <a:ext cx="82550" cy="133350"/>
            </a:xfrm>
            <a:custGeom>
              <a:avLst/>
              <a:gdLst/>
              <a:ahLst/>
              <a:cxnLst/>
              <a:rect l="l" t="t" r="r" b="b"/>
              <a:pathLst>
                <a:path w="152" h="243" extrusionOk="0">
                  <a:moveTo>
                    <a:pt x="152" y="189"/>
                  </a:moveTo>
                  <a:lnTo>
                    <a:pt x="152" y="189"/>
                  </a:lnTo>
                  <a:lnTo>
                    <a:pt x="152" y="243"/>
                  </a:lnTo>
                  <a:lnTo>
                    <a:pt x="0" y="243"/>
                  </a:lnTo>
                  <a:lnTo>
                    <a:pt x="0" y="0"/>
                  </a:lnTo>
                  <a:lnTo>
                    <a:pt x="150" y="0"/>
                  </a:lnTo>
                  <a:lnTo>
                    <a:pt x="150" y="53"/>
                  </a:lnTo>
                  <a:lnTo>
                    <a:pt x="55" y="53"/>
                  </a:lnTo>
                  <a:lnTo>
                    <a:pt x="55" y="94"/>
                  </a:lnTo>
                  <a:lnTo>
                    <a:pt x="142" y="94"/>
                  </a:lnTo>
                  <a:lnTo>
                    <a:pt x="142" y="146"/>
                  </a:lnTo>
                  <a:lnTo>
                    <a:pt x="55" y="146"/>
                  </a:lnTo>
                  <a:lnTo>
                    <a:pt x="55" y="189"/>
                  </a:lnTo>
                  <a:lnTo>
                    <a:pt x="152" y="189"/>
                  </a:lnTo>
                  <a:close/>
                </a:path>
              </a:pathLst>
            </a:custGeom>
            <a:solidFill>
              <a:srgbClr val="31B87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37"/>
            <p:cNvSpPr/>
            <p:nvPr/>
          </p:nvSpPr>
          <p:spPr>
            <a:xfrm>
              <a:off x="5181600" y="4648200"/>
              <a:ext cx="101600" cy="134938"/>
            </a:xfrm>
            <a:custGeom>
              <a:avLst/>
              <a:gdLst/>
              <a:ahLst/>
              <a:cxnLst/>
              <a:rect l="l" t="t" r="r" b="b"/>
              <a:pathLst>
                <a:path w="187" h="248" extrusionOk="0">
                  <a:moveTo>
                    <a:pt x="0" y="164"/>
                  </a:moveTo>
                  <a:lnTo>
                    <a:pt x="0" y="164"/>
                  </a:lnTo>
                  <a:lnTo>
                    <a:pt x="0" y="0"/>
                  </a:lnTo>
                  <a:lnTo>
                    <a:pt x="55" y="0"/>
                  </a:lnTo>
                  <a:lnTo>
                    <a:pt x="55" y="159"/>
                  </a:lnTo>
                  <a:cubicBezTo>
                    <a:pt x="55" y="178"/>
                    <a:pt x="64" y="193"/>
                    <a:pt x="94" y="193"/>
                  </a:cubicBezTo>
                  <a:cubicBezTo>
                    <a:pt x="123" y="193"/>
                    <a:pt x="132" y="178"/>
                    <a:pt x="132" y="159"/>
                  </a:cubicBezTo>
                  <a:lnTo>
                    <a:pt x="132" y="0"/>
                  </a:lnTo>
                  <a:lnTo>
                    <a:pt x="187" y="0"/>
                  </a:lnTo>
                  <a:lnTo>
                    <a:pt x="187" y="164"/>
                  </a:lnTo>
                  <a:cubicBezTo>
                    <a:pt x="187" y="216"/>
                    <a:pt x="147" y="248"/>
                    <a:pt x="94" y="248"/>
                  </a:cubicBezTo>
                  <a:cubicBezTo>
                    <a:pt x="40" y="248"/>
                    <a:pt x="0" y="216"/>
                    <a:pt x="0" y="164"/>
                  </a:cubicBezTo>
                  <a:close/>
                </a:path>
              </a:pathLst>
            </a:custGeom>
            <a:solidFill>
              <a:srgbClr val="31B87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9" name="Google Shape;89;p37"/>
          <p:cNvSpPr/>
          <p:nvPr/>
        </p:nvSpPr>
        <p:spPr>
          <a:xfrm>
            <a:off x="700088" y="4505325"/>
            <a:ext cx="284162" cy="284163"/>
          </a:xfrm>
          <a:custGeom>
            <a:avLst/>
            <a:gdLst/>
            <a:ahLst/>
            <a:cxnLst/>
            <a:rect l="l" t="t" r="r" b="b"/>
            <a:pathLst>
              <a:path w="523" h="523" extrusionOk="0">
                <a:moveTo>
                  <a:pt x="365" y="208"/>
                </a:moveTo>
                <a:lnTo>
                  <a:pt x="365" y="208"/>
                </a:lnTo>
                <a:cubicBezTo>
                  <a:pt x="365" y="211"/>
                  <a:pt x="366" y="213"/>
                  <a:pt x="366" y="215"/>
                </a:cubicBezTo>
                <a:cubicBezTo>
                  <a:pt x="366" y="286"/>
                  <a:pt x="312" y="368"/>
                  <a:pt x="213" y="368"/>
                </a:cubicBezTo>
                <a:cubicBezTo>
                  <a:pt x="183" y="368"/>
                  <a:pt x="155" y="359"/>
                  <a:pt x="131" y="343"/>
                </a:cubicBezTo>
                <a:cubicBezTo>
                  <a:pt x="135" y="344"/>
                  <a:pt x="139" y="344"/>
                  <a:pt x="144" y="344"/>
                </a:cubicBezTo>
                <a:cubicBezTo>
                  <a:pt x="169" y="344"/>
                  <a:pt x="192" y="336"/>
                  <a:pt x="210" y="321"/>
                </a:cubicBezTo>
                <a:cubicBezTo>
                  <a:pt x="187" y="321"/>
                  <a:pt x="167" y="305"/>
                  <a:pt x="160" y="284"/>
                </a:cubicBezTo>
                <a:cubicBezTo>
                  <a:pt x="164" y="285"/>
                  <a:pt x="167" y="285"/>
                  <a:pt x="170" y="285"/>
                </a:cubicBezTo>
                <a:cubicBezTo>
                  <a:pt x="175" y="285"/>
                  <a:pt x="180" y="284"/>
                  <a:pt x="184" y="283"/>
                </a:cubicBezTo>
                <a:cubicBezTo>
                  <a:pt x="160" y="278"/>
                  <a:pt x="141" y="257"/>
                  <a:pt x="141" y="231"/>
                </a:cubicBezTo>
                <a:lnTo>
                  <a:pt x="141" y="230"/>
                </a:lnTo>
                <a:cubicBezTo>
                  <a:pt x="149" y="234"/>
                  <a:pt x="157" y="236"/>
                  <a:pt x="166" y="237"/>
                </a:cubicBezTo>
                <a:cubicBezTo>
                  <a:pt x="151" y="227"/>
                  <a:pt x="142" y="211"/>
                  <a:pt x="142" y="192"/>
                </a:cubicBezTo>
                <a:cubicBezTo>
                  <a:pt x="142" y="182"/>
                  <a:pt x="145" y="173"/>
                  <a:pt x="149" y="165"/>
                </a:cubicBezTo>
                <a:cubicBezTo>
                  <a:pt x="176" y="198"/>
                  <a:pt x="215" y="219"/>
                  <a:pt x="260" y="221"/>
                </a:cubicBezTo>
                <a:cubicBezTo>
                  <a:pt x="259" y="217"/>
                  <a:pt x="258" y="213"/>
                  <a:pt x="258" y="209"/>
                </a:cubicBezTo>
                <a:cubicBezTo>
                  <a:pt x="258" y="179"/>
                  <a:pt x="282" y="155"/>
                  <a:pt x="312" y="155"/>
                </a:cubicBezTo>
                <a:cubicBezTo>
                  <a:pt x="327" y="155"/>
                  <a:pt x="341" y="162"/>
                  <a:pt x="351" y="172"/>
                </a:cubicBezTo>
                <a:cubicBezTo>
                  <a:pt x="363" y="170"/>
                  <a:pt x="375" y="165"/>
                  <a:pt x="385" y="159"/>
                </a:cubicBezTo>
                <a:cubicBezTo>
                  <a:pt x="381" y="172"/>
                  <a:pt x="372" y="182"/>
                  <a:pt x="361" y="189"/>
                </a:cubicBezTo>
                <a:cubicBezTo>
                  <a:pt x="372" y="188"/>
                  <a:pt x="382" y="185"/>
                  <a:pt x="392" y="180"/>
                </a:cubicBezTo>
                <a:cubicBezTo>
                  <a:pt x="385" y="191"/>
                  <a:pt x="376" y="201"/>
                  <a:pt x="365" y="208"/>
                </a:cubicBezTo>
                <a:close/>
                <a:moveTo>
                  <a:pt x="262" y="0"/>
                </a:moveTo>
                <a:lnTo>
                  <a:pt x="262" y="0"/>
                </a:lnTo>
                <a:cubicBezTo>
                  <a:pt x="117" y="0"/>
                  <a:pt x="0" y="117"/>
                  <a:pt x="0" y="261"/>
                </a:cubicBezTo>
                <a:cubicBezTo>
                  <a:pt x="0" y="406"/>
                  <a:pt x="117" y="523"/>
                  <a:pt x="262" y="523"/>
                </a:cubicBezTo>
                <a:cubicBezTo>
                  <a:pt x="406" y="523"/>
                  <a:pt x="523" y="406"/>
                  <a:pt x="523" y="261"/>
                </a:cubicBezTo>
                <a:cubicBezTo>
                  <a:pt x="523" y="117"/>
                  <a:pt x="406" y="0"/>
                  <a:pt x="262" y="0"/>
                </a:cubicBezTo>
                <a:close/>
              </a:path>
            </a:pathLst>
          </a:custGeom>
          <a:solidFill>
            <a:srgbClr val="0D179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37"/>
          <p:cNvSpPr/>
          <p:nvPr/>
        </p:nvSpPr>
        <p:spPr>
          <a:xfrm>
            <a:off x="1147763" y="4633913"/>
            <a:ext cx="117475" cy="71438"/>
          </a:xfrm>
          <a:custGeom>
            <a:avLst/>
            <a:gdLst/>
            <a:ahLst/>
            <a:cxnLst/>
            <a:rect l="l" t="t" r="r" b="b"/>
            <a:pathLst>
              <a:path w="218" h="132" extrusionOk="0">
                <a:moveTo>
                  <a:pt x="199" y="2"/>
                </a:moveTo>
                <a:lnTo>
                  <a:pt x="199" y="2"/>
                </a:lnTo>
                <a:cubicBezTo>
                  <a:pt x="194" y="2"/>
                  <a:pt x="193" y="3"/>
                  <a:pt x="194" y="7"/>
                </a:cubicBezTo>
                <a:cubicBezTo>
                  <a:pt x="197" y="21"/>
                  <a:pt x="196" y="35"/>
                  <a:pt x="192" y="48"/>
                </a:cubicBezTo>
                <a:cubicBezTo>
                  <a:pt x="180" y="90"/>
                  <a:pt x="136" y="117"/>
                  <a:pt x="91" y="108"/>
                </a:cubicBezTo>
                <a:cubicBezTo>
                  <a:pt x="48" y="100"/>
                  <a:pt x="18" y="58"/>
                  <a:pt x="23" y="14"/>
                </a:cubicBezTo>
                <a:cubicBezTo>
                  <a:pt x="25" y="2"/>
                  <a:pt x="24" y="2"/>
                  <a:pt x="12" y="1"/>
                </a:cubicBezTo>
                <a:cubicBezTo>
                  <a:pt x="3" y="1"/>
                  <a:pt x="0" y="3"/>
                  <a:pt x="0" y="13"/>
                </a:cubicBezTo>
                <a:cubicBezTo>
                  <a:pt x="1" y="47"/>
                  <a:pt x="0" y="82"/>
                  <a:pt x="0" y="116"/>
                </a:cubicBezTo>
                <a:cubicBezTo>
                  <a:pt x="0" y="129"/>
                  <a:pt x="4" y="132"/>
                  <a:pt x="17" y="132"/>
                </a:cubicBezTo>
                <a:lnTo>
                  <a:pt x="109" y="132"/>
                </a:lnTo>
                <a:lnTo>
                  <a:pt x="201" y="132"/>
                </a:lnTo>
                <a:cubicBezTo>
                  <a:pt x="215" y="132"/>
                  <a:pt x="218" y="129"/>
                  <a:pt x="218" y="116"/>
                </a:cubicBezTo>
                <a:lnTo>
                  <a:pt x="218" y="20"/>
                </a:lnTo>
                <a:cubicBezTo>
                  <a:pt x="218" y="0"/>
                  <a:pt x="218" y="0"/>
                  <a:pt x="199" y="2"/>
                </a:cubicBezTo>
                <a:close/>
              </a:path>
            </a:pathLst>
          </a:custGeom>
          <a:solidFill>
            <a:srgbClr val="0D179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37"/>
          <p:cNvSpPr/>
          <p:nvPr/>
        </p:nvSpPr>
        <p:spPr>
          <a:xfrm>
            <a:off x="1235075" y="4587875"/>
            <a:ext cx="30162" cy="30163"/>
          </a:xfrm>
          <a:custGeom>
            <a:avLst/>
            <a:gdLst/>
            <a:ahLst/>
            <a:cxnLst/>
            <a:rect l="l" t="t" r="r" b="b"/>
            <a:pathLst>
              <a:path w="55" h="56" extrusionOk="0">
                <a:moveTo>
                  <a:pt x="27" y="0"/>
                </a:moveTo>
                <a:lnTo>
                  <a:pt x="27" y="0"/>
                </a:lnTo>
                <a:cubicBezTo>
                  <a:pt x="0" y="0"/>
                  <a:pt x="0" y="0"/>
                  <a:pt x="0" y="28"/>
                </a:cubicBezTo>
                <a:cubicBezTo>
                  <a:pt x="0" y="56"/>
                  <a:pt x="0" y="56"/>
                  <a:pt x="28" y="56"/>
                </a:cubicBezTo>
                <a:cubicBezTo>
                  <a:pt x="55" y="56"/>
                  <a:pt x="55" y="56"/>
                  <a:pt x="55" y="28"/>
                </a:cubicBezTo>
                <a:cubicBezTo>
                  <a:pt x="55" y="0"/>
                  <a:pt x="55" y="0"/>
                  <a:pt x="27" y="0"/>
                </a:cubicBezTo>
                <a:close/>
              </a:path>
            </a:pathLst>
          </a:custGeom>
          <a:solidFill>
            <a:srgbClr val="0D179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37"/>
          <p:cNvSpPr/>
          <p:nvPr/>
        </p:nvSpPr>
        <p:spPr>
          <a:xfrm>
            <a:off x="1176338" y="4618038"/>
            <a:ext cx="60325" cy="58738"/>
          </a:xfrm>
          <a:custGeom>
            <a:avLst/>
            <a:gdLst/>
            <a:ahLst/>
            <a:cxnLst/>
            <a:rect l="l" t="t" r="r" b="b"/>
            <a:pathLst>
              <a:path w="110" h="110" extrusionOk="0">
                <a:moveTo>
                  <a:pt x="54" y="109"/>
                </a:moveTo>
                <a:lnTo>
                  <a:pt x="54" y="109"/>
                </a:lnTo>
                <a:cubicBezTo>
                  <a:pt x="84" y="110"/>
                  <a:pt x="109" y="85"/>
                  <a:pt x="110" y="55"/>
                </a:cubicBezTo>
                <a:cubicBezTo>
                  <a:pt x="110" y="25"/>
                  <a:pt x="85" y="0"/>
                  <a:pt x="55" y="0"/>
                </a:cubicBezTo>
                <a:cubicBezTo>
                  <a:pt x="26" y="0"/>
                  <a:pt x="1" y="24"/>
                  <a:pt x="0" y="54"/>
                </a:cubicBezTo>
                <a:cubicBezTo>
                  <a:pt x="0" y="83"/>
                  <a:pt x="25" y="108"/>
                  <a:pt x="54" y="109"/>
                </a:cubicBezTo>
                <a:close/>
              </a:path>
            </a:pathLst>
          </a:custGeom>
          <a:solidFill>
            <a:srgbClr val="0D179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37"/>
          <p:cNvSpPr/>
          <p:nvPr/>
        </p:nvSpPr>
        <p:spPr>
          <a:xfrm>
            <a:off x="328613" y="4505325"/>
            <a:ext cx="284162" cy="284163"/>
          </a:xfrm>
          <a:custGeom>
            <a:avLst/>
            <a:gdLst/>
            <a:ahLst/>
            <a:cxnLst/>
            <a:rect l="l" t="t" r="r" b="b"/>
            <a:pathLst>
              <a:path w="522" h="523" extrusionOk="0">
                <a:moveTo>
                  <a:pt x="317" y="262"/>
                </a:moveTo>
                <a:lnTo>
                  <a:pt x="317" y="262"/>
                </a:lnTo>
                <a:lnTo>
                  <a:pt x="280" y="262"/>
                </a:lnTo>
                <a:lnTo>
                  <a:pt x="280" y="392"/>
                </a:lnTo>
                <a:lnTo>
                  <a:pt x="226" y="392"/>
                </a:lnTo>
                <a:lnTo>
                  <a:pt x="226" y="262"/>
                </a:lnTo>
                <a:lnTo>
                  <a:pt x="200" y="262"/>
                </a:lnTo>
                <a:lnTo>
                  <a:pt x="200" y="215"/>
                </a:lnTo>
                <a:lnTo>
                  <a:pt x="226" y="215"/>
                </a:lnTo>
                <a:lnTo>
                  <a:pt x="226" y="186"/>
                </a:lnTo>
                <a:cubicBezTo>
                  <a:pt x="226" y="164"/>
                  <a:pt x="236" y="131"/>
                  <a:pt x="280" y="131"/>
                </a:cubicBezTo>
                <a:lnTo>
                  <a:pt x="321" y="131"/>
                </a:lnTo>
                <a:lnTo>
                  <a:pt x="321" y="176"/>
                </a:lnTo>
                <a:lnTo>
                  <a:pt x="291" y="176"/>
                </a:lnTo>
                <a:cubicBezTo>
                  <a:pt x="287" y="176"/>
                  <a:pt x="280" y="178"/>
                  <a:pt x="280" y="188"/>
                </a:cubicBezTo>
                <a:lnTo>
                  <a:pt x="280" y="215"/>
                </a:lnTo>
                <a:lnTo>
                  <a:pt x="321" y="215"/>
                </a:lnTo>
                <a:lnTo>
                  <a:pt x="317" y="262"/>
                </a:lnTo>
                <a:close/>
                <a:moveTo>
                  <a:pt x="261" y="0"/>
                </a:moveTo>
                <a:lnTo>
                  <a:pt x="261" y="0"/>
                </a:lnTo>
                <a:cubicBezTo>
                  <a:pt x="116" y="0"/>
                  <a:pt x="0" y="117"/>
                  <a:pt x="0" y="261"/>
                </a:cubicBezTo>
                <a:cubicBezTo>
                  <a:pt x="0" y="406"/>
                  <a:pt x="116" y="523"/>
                  <a:pt x="261" y="523"/>
                </a:cubicBezTo>
                <a:cubicBezTo>
                  <a:pt x="405" y="523"/>
                  <a:pt x="522" y="406"/>
                  <a:pt x="522" y="261"/>
                </a:cubicBezTo>
                <a:cubicBezTo>
                  <a:pt x="522" y="117"/>
                  <a:pt x="405" y="0"/>
                  <a:pt x="261" y="0"/>
                </a:cubicBezTo>
                <a:close/>
              </a:path>
            </a:pathLst>
          </a:custGeom>
          <a:solidFill>
            <a:srgbClr val="0D179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En blanco">
  <p:cSld name="1_En blanco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4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643063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46417" y="0"/>
            <a:ext cx="1497583" cy="1566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81976" y="3946013"/>
            <a:ext cx="3010853" cy="786683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46"/>
          <p:cNvSpPr>
            <a:spLocks noGrp="1"/>
          </p:cNvSpPr>
          <p:nvPr>
            <p:ph type="pic" idx="2"/>
          </p:nvPr>
        </p:nvSpPr>
        <p:spPr>
          <a:xfrm>
            <a:off x="335808" y="548412"/>
            <a:ext cx="3420000" cy="342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68" name="Google Shape;168;p46"/>
          <p:cNvSpPr txBox="1">
            <a:spLocks noGrp="1"/>
          </p:cNvSpPr>
          <p:nvPr>
            <p:ph type="dt" idx="10"/>
          </p:nvPr>
        </p:nvSpPr>
        <p:spPr>
          <a:xfrm>
            <a:off x="354330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46"/>
          <p:cNvSpPr txBox="1">
            <a:spLocks noGrp="1"/>
          </p:cNvSpPr>
          <p:nvPr>
            <p:ph type="ftr" idx="11"/>
          </p:nvPr>
        </p:nvSpPr>
        <p:spPr>
          <a:xfrm>
            <a:off x="487594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4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  <p:sp>
        <p:nvSpPr>
          <p:cNvPr id="171" name="Google Shape;171;p46"/>
          <p:cNvSpPr txBox="1">
            <a:spLocks noGrp="1"/>
          </p:cNvSpPr>
          <p:nvPr>
            <p:ph type="title"/>
          </p:nvPr>
        </p:nvSpPr>
        <p:spPr>
          <a:xfrm>
            <a:off x="4747098" y="1790833"/>
            <a:ext cx="3833102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47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500"/>
              <a:buFont typeface="Arial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47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64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425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133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114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14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75" name="Google Shape;175;p47"/>
          <p:cNvSpPr txBox="1">
            <a:spLocks noGrp="1"/>
          </p:cNvSpPr>
          <p:nvPr>
            <p:ph type="dt" idx="10"/>
          </p:nvPr>
        </p:nvSpPr>
        <p:spPr>
          <a:xfrm>
            <a:off x="354330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47"/>
          <p:cNvSpPr txBox="1">
            <a:spLocks noGrp="1"/>
          </p:cNvSpPr>
          <p:nvPr>
            <p:ph type="ftr" idx="11"/>
          </p:nvPr>
        </p:nvSpPr>
        <p:spPr>
          <a:xfrm>
            <a:off x="487594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4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</p:spTree>
  </p:cSld>
  <p:clrMapOvr>
    <a:masterClrMapping/>
  </p:clrMapOvr>
  <p:transition spd="slow">
    <p:push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48"/>
          <p:cNvSpPr txBox="1">
            <a:spLocks noGrp="1"/>
          </p:cNvSpPr>
          <p:nvPr>
            <p:ph type="title"/>
          </p:nvPr>
        </p:nvSpPr>
        <p:spPr>
          <a:xfrm>
            <a:off x="487593" y="811246"/>
            <a:ext cx="8173807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48"/>
          <p:cNvSpPr txBox="1">
            <a:spLocks noGrp="1"/>
          </p:cNvSpPr>
          <p:nvPr>
            <p:ph type="body" idx="1"/>
          </p:nvPr>
        </p:nvSpPr>
        <p:spPr>
          <a:xfrm>
            <a:off x="487593" y="1640727"/>
            <a:ext cx="3723217" cy="3105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4061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64"/>
              <a:buChar char="■"/>
              <a:defRPr/>
            </a:lvl1pPr>
            <a:lvl2pPr marL="914400" lvl="1" indent="-337185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710"/>
              <a:buChar char="■"/>
              <a:defRPr/>
            </a:lvl2pPr>
            <a:lvl3pPr marL="1371600" lvl="2" indent="-337185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2"/>
              </a:buClr>
              <a:buSzPts val="1710"/>
              <a:buChar char="■"/>
              <a:defRPr/>
            </a:lvl3pPr>
            <a:lvl4pPr marL="1828800" lvl="3" indent="-337185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2"/>
              </a:buClr>
              <a:buSzPts val="1710"/>
              <a:buChar char="■"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1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1" name="Google Shape;181;p48"/>
          <p:cNvSpPr txBox="1">
            <a:spLocks noGrp="1"/>
          </p:cNvSpPr>
          <p:nvPr>
            <p:ph type="body" idx="2"/>
          </p:nvPr>
        </p:nvSpPr>
        <p:spPr>
          <a:xfrm>
            <a:off x="4938183" y="1640727"/>
            <a:ext cx="3723217" cy="3105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4061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64"/>
              <a:buChar char="■"/>
              <a:defRPr/>
            </a:lvl1pPr>
            <a:lvl2pPr marL="914400" lvl="1" indent="-337185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710"/>
              <a:buChar char="■"/>
              <a:defRPr/>
            </a:lvl2pPr>
            <a:lvl3pPr marL="1371600" lvl="2" indent="-337185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2"/>
              </a:buClr>
              <a:buSzPts val="1710"/>
              <a:buChar char="■"/>
              <a:defRPr/>
            </a:lvl3pPr>
            <a:lvl4pPr marL="1828800" lvl="3" indent="-337185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2"/>
              </a:buClr>
              <a:buSzPts val="1710"/>
              <a:buChar char="■"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1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2" name="Google Shape;182;p48"/>
          <p:cNvSpPr txBox="1">
            <a:spLocks noGrp="1"/>
          </p:cNvSpPr>
          <p:nvPr>
            <p:ph type="dt" idx="10"/>
          </p:nvPr>
        </p:nvSpPr>
        <p:spPr>
          <a:xfrm>
            <a:off x="354330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48"/>
          <p:cNvSpPr txBox="1">
            <a:spLocks noGrp="1"/>
          </p:cNvSpPr>
          <p:nvPr>
            <p:ph type="ftr" idx="11"/>
          </p:nvPr>
        </p:nvSpPr>
        <p:spPr>
          <a:xfrm>
            <a:off x="487594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4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</p:spTree>
  </p:cSld>
  <p:clrMapOvr>
    <a:masterClrMapping/>
  </p:clrMapOvr>
  <p:transition spd="slow">
    <p:push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>
  <p:cSld name="Comparación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49"/>
          <p:cNvSpPr txBox="1">
            <a:spLocks noGrp="1"/>
          </p:cNvSpPr>
          <p:nvPr>
            <p:ph type="body" idx="1"/>
          </p:nvPr>
        </p:nvSpPr>
        <p:spPr>
          <a:xfrm>
            <a:off x="487594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64"/>
              <a:buNone/>
              <a:defRPr sz="1800" b="1"/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25"/>
              <a:buNone/>
              <a:defRPr sz="1500" b="1"/>
            </a:lvl2pPr>
            <a:lvl3pPr marL="1371600" lvl="2" indent="-2286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2"/>
              </a:buClr>
              <a:buSzPts val="1330"/>
              <a:buNone/>
              <a:defRPr sz="1400" b="1"/>
            </a:lvl3pPr>
            <a:lvl4pPr marL="1828800" lvl="3" indent="-2286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2"/>
              </a:buClr>
              <a:buSzPts val="1140"/>
              <a:buNone/>
              <a:defRPr sz="1200" b="1"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4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87" name="Google Shape;187;p49"/>
          <p:cNvSpPr txBox="1">
            <a:spLocks noGrp="1"/>
          </p:cNvSpPr>
          <p:nvPr>
            <p:ph type="body" idx="2"/>
          </p:nvPr>
        </p:nvSpPr>
        <p:spPr>
          <a:xfrm>
            <a:off x="487594" y="1878806"/>
            <a:ext cx="3868340" cy="2867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4061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64"/>
              <a:buChar char="■"/>
              <a:defRPr/>
            </a:lvl1pPr>
            <a:lvl2pPr marL="914400" lvl="1" indent="-337185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710"/>
              <a:buChar char="■"/>
              <a:defRPr/>
            </a:lvl2pPr>
            <a:lvl3pPr marL="1371600" lvl="2" indent="-337185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2"/>
              </a:buClr>
              <a:buSzPts val="1710"/>
              <a:buChar char="■"/>
              <a:defRPr/>
            </a:lvl3pPr>
            <a:lvl4pPr marL="1828800" lvl="3" indent="-337185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2"/>
              </a:buClr>
              <a:buSzPts val="1710"/>
              <a:buChar char="■"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1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8" name="Google Shape;188;p49"/>
          <p:cNvSpPr txBox="1">
            <a:spLocks noGrp="1"/>
          </p:cNvSpPr>
          <p:nvPr>
            <p:ph type="body" idx="3"/>
          </p:nvPr>
        </p:nvSpPr>
        <p:spPr>
          <a:xfrm>
            <a:off x="4774009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64"/>
              <a:buNone/>
              <a:defRPr sz="1800" b="1"/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25"/>
              <a:buNone/>
              <a:defRPr sz="1500" b="1"/>
            </a:lvl2pPr>
            <a:lvl3pPr marL="1371600" lvl="2" indent="-2286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2"/>
              </a:buClr>
              <a:buSzPts val="1330"/>
              <a:buNone/>
              <a:defRPr sz="1400" b="1"/>
            </a:lvl3pPr>
            <a:lvl4pPr marL="1828800" lvl="3" indent="-2286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2"/>
              </a:buClr>
              <a:buSzPts val="1140"/>
              <a:buNone/>
              <a:defRPr sz="1200" b="1"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4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89" name="Google Shape;189;p49"/>
          <p:cNvSpPr txBox="1">
            <a:spLocks noGrp="1"/>
          </p:cNvSpPr>
          <p:nvPr>
            <p:ph type="body" idx="4"/>
          </p:nvPr>
        </p:nvSpPr>
        <p:spPr>
          <a:xfrm>
            <a:off x="4774009" y="1878806"/>
            <a:ext cx="3887391" cy="2867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4061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64"/>
              <a:buChar char="■"/>
              <a:defRPr/>
            </a:lvl1pPr>
            <a:lvl2pPr marL="914400" lvl="1" indent="-337185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710"/>
              <a:buChar char="■"/>
              <a:defRPr/>
            </a:lvl2pPr>
            <a:lvl3pPr marL="1371600" lvl="2" indent="-337185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2"/>
              </a:buClr>
              <a:buSzPts val="1710"/>
              <a:buChar char="■"/>
              <a:defRPr/>
            </a:lvl3pPr>
            <a:lvl4pPr marL="1828800" lvl="3" indent="-337185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2"/>
              </a:buClr>
              <a:buSzPts val="1710"/>
              <a:buChar char="■"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1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0" name="Google Shape;190;p49"/>
          <p:cNvSpPr txBox="1">
            <a:spLocks noGrp="1"/>
          </p:cNvSpPr>
          <p:nvPr>
            <p:ph type="dt" idx="10"/>
          </p:nvPr>
        </p:nvSpPr>
        <p:spPr>
          <a:xfrm>
            <a:off x="354330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49"/>
          <p:cNvSpPr txBox="1">
            <a:spLocks noGrp="1"/>
          </p:cNvSpPr>
          <p:nvPr>
            <p:ph type="ftr" idx="11"/>
          </p:nvPr>
        </p:nvSpPr>
        <p:spPr>
          <a:xfrm>
            <a:off x="487594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4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  <p:sp>
        <p:nvSpPr>
          <p:cNvPr id="193" name="Google Shape;193;p49"/>
          <p:cNvSpPr txBox="1">
            <a:spLocks noGrp="1"/>
          </p:cNvSpPr>
          <p:nvPr>
            <p:ph type="title"/>
          </p:nvPr>
        </p:nvSpPr>
        <p:spPr>
          <a:xfrm>
            <a:off x="487593" y="811246"/>
            <a:ext cx="8173807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push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">
  <p:cSld name="Imagen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50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96" name="Google Shape;196;p50"/>
          <p:cNvSpPr txBox="1">
            <a:spLocks noGrp="1"/>
          </p:cNvSpPr>
          <p:nvPr>
            <p:ph type="dt" idx="10"/>
          </p:nvPr>
        </p:nvSpPr>
        <p:spPr>
          <a:xfrm>
            <a:off x="354330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50"/>
          <p:cNvSpPr txBox="1">
            <a:spLocks noGrp="1"/>
          </p:cNvSpPr>
          <p:nvPr>
            <p:ph type="ftr" idx="11"/>
          </p:nvPr>
        </p:nvSpPr>
        <p:spPr>
          <a:xfrm>
            <a:off x="487594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5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</p:spTree>
  </p:cSld>
  <p:clrMapOvr>
    <a:masterClrMapping/>
  </p:clrMapOvr>
  <p:transition spd="slow">
    <p:push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>
  <p:cSld name="Imagen con título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51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201" name="Google Shape;201;p51"/>
          <p:cNvSpPr txBox="1">
            <a:spLocks noGrp="1"/>
          </p:cNvSpPr>
          <p:nvPr>
            <p:ph type="body" idx="1"/>
          </p:nvPr>
        </p:nvSpPr>
        <p:spPr>
          <a:xfrm>
            <a:off x="487593" y="1805418"/>
            <a:ext cx="2949178" cy="2596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72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45"/>
              <a:buNone/>
              <a:defRPr sz="1100"/>
            </a:lvl2pPr>
            <a:lvl3pPr marL="1371600" lvl="2" indent="-2286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2"/>
              </a:buClr>
              <a:buSzPts val="855"/>
              <a:buNone/>
              <a:defRPr sz="900"/>
            </a:lvl3pPr>
            <a:lvl4pPr marL="1828800" lvl="3" indent="-2286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2"/>
              </a:buClr>
              <a:buSzPts val="760"/>
              <a:buNone/>
              <a:defRPr sz="800"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6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202" name="Google Shape;202;p51"/>
          <p:cNvSpPr txBox="1">
            <a:spLocks noGrp="1"/>
          </p:cNvSpPr>
          <p:nvPr>
            <p:ph type="dt" idx="10"/>
          </p:nvPr>
        </p:nvSpPr>
        <p:spPr>
          <a:xfrm>
            <a:off x="354330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51"/>
          <p:cNvSpPr txBox="1">
            <a:spLocks noGrp="1"/>
          </p:cNvSpPr>
          <p:nvPr>
            <p:ph type="ftr" idx="11"/>
          </p:nvPr>
        </p:nvSpPr>
        <p:spPr>
          <a:xfrm>
            <a:off x="487594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5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  <p:sp>
        <p:nvSpPr>
          <p:cNvPr id="205" name="Google Shape;205;p51"/>
          <p:cNvSpPr txBox="1">
            <a:spLocks noGrp="1"/>
          </p:cNvSpPr>
          <p:nvPr>
            <p:ph type="title"/>
          </p:nvPr>
        </p:nvSpPr>
        <p:spPr>
          <a:xfrm>
            <a:off x="487593" y="811246"/>
            <a:ext cx="29484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push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os objetos">
  <p:cSld name="1_Dos objetos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2"/>
          <p:cNvSpPr>
            <a:spLocks noGrp="1"/>
          </p:cNvSpPr>
          <p:nvPr>
            <p:ph type="pic" idx="2"/>
          </p:nvPr>
        </p:nvSpPr>
        <p:spPr>
          <a:xfrm>
            <a:off x="0" y="0"/>
            <a:ext cx="3055865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208" name="Google Shape;208;p52"/>
          <p:cNvSpPr txBox="1">
            <a:spLocks noGrp="1"/>
          </p:cNvSpPr>
          <p:nvPr>
            <p:ph type="title"/>
          </p:nvPr>
        </p:nvSpPr>
        <p:spPr>
          <a:xfrm>
            <a:off x="3594927" y="811246"/>
            <a:ext cx="5049539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52"/>
          <p:cNvSpPr txBox="1">
            <a:spLocks noGrp="1"/>
          </p:cNvSpPr>
          <p:nvPr>
            <p:ph type="body" idx="1"/>
          </p:nvPr>
        </p:nvSpPr>
        <p:spPr>
          <a:xfrm>
            <a:off x="3594927" y="1468331"/>
            <a:ext cx="5049539" cy="3278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4061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64"/>
              <a:buChar char="■"/>
              <a:defRPr/>
            </a:lvl1pPr>
            <a:lvl2pPr marL="914400" lvl="1" indent="-337185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710"/>
              <a:buChar char="■"/>
              <a:defRPr/>
            </a:lvl2pPr>
            <a:lvl3pPr marL="1371600" lvl="2" indent="-337185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2"/>
              </a:buClr>
              <a:buSzPts val="1710"/>
              <a:buChar char="■"/>
              <a:defRPr/>
            </a:lvl3pPr>
            <a:lvl4pPr marL="1828800" lvl="3" indent="-337185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2"/>
              </a:buClr>
              <a:buSzPts val="1710"/>
              <a:buChar char="■"/>
              <a:defRPr/>
            </a:lvl4pPr>
            <a:lvl5pPr marL="2286000" lvl="4" indent="-2286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2"/>
              </a:buClr>
              <a:buSzPts val="171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0" name="Google Shape;210;p52"/>
          <p:cNvSpPr txBox="1">
            <a:spLocks noGrp="1"/>
          </p:cNvSpPr>
          <p:nvPr>
            <p:ph type="dt" idx="10"/>
          </p:nvPr>
        </p:nvSpPr>
        <p:spPr>
          <a:xfrm>
            <a:off x="354330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52"/>
          <p:cNvSpPr txBox="1">
            <a:spLocks noGrp="1"/>
          </p:cNvSpPr>
          <p:nvPr>
            <p:ph type="ftr" idx="11"/>
          </p:nvPr>
        </p:nvSpPr>
        <p:spPr>
          <a:xfrm>
            <a:off x="487594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5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  <p:pic>
        <p:nvPicPr>
          <p:cNvPr id="213" name="Google Shape;213;p5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212377" cy="212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67931" y="715333"/>
            <a:ext cx="267761" cy="422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Dos objetos">
  <p:cSld name="2_Dos objetos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53"/>
          <p:cNvSpPr>
            <a:spLocks noGrp="1"/>
          </p:cNvSpPr>
          <p:nvPr>
            <p:ph type="pic" idx="2"/>
          </p:nvPr>
        </p:nvSpPr>
        <p:spPr>
          <a:xfrm>
            <a:off x="6088135" y="0"/>
            <a:ext cx="3055865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217" name="Google Shape;217;p53"/>
          <p:cNvSpPr txBox="1">
            <a:spLocks noGrp="1"/>
          </p:cNvSpPr>
          <p:nvPr>
            <p:ph type="title"/>
          </p:nvPr>
        </p:nvSpPr>
        <p:spPr>
          <a:xfrm>
            <a:off x="487594" y="811246"/>
            <a:ext cx="527118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53"/>
          <p:cNvSpPr txBox="1">
            <a:spLocks noGrp="1"/>
          </p:cNvSpPr>
          <p:nvPr>
            <p:ph type="body" idx="1"/>
          </p:nvPr>
        </p:nvSpPr>
        <p:spPr>
          <a:xfrm>
            <a:off x="487593" y="1640727"/>
            <a:ext cx="5271181" cy="3105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4061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64"/>
              <a:buChar char="■"/>
              <a:defRPr/>
            </a:lvl1pPr>
            <a:lvl2pPr marL="914400" lvl="1" indent="-337185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710"/>
              <a:buChar char="■"/>
              <a:defRPr/>
            </a:lvl2pPr>
            <a:lvl3pPr marL="1371600" lvl="2" indent="-337185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2"/>
              </a:buClr>
              <a:buSzPts val="1710"/>
              <a:buChar char="■"/>
              <a:defRPr/>
            </a:lvl3pPr>
            <a:lvl4pPr marL="1828800" lvl="3" indent="-337185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2"/>
              </a:buClr>
              <a:buSzPts val="1710"/>
              <a:buChar char="■"/>
              <a:defRPr/>
            </a:lvl4pPr>
            <a:lvl5pPr marL="2286000" lvl="4" indent="-2286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2"/>
              </a:buClr>
              <a:buSzPts val="171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9" name="Google Shape;219;p53"/>
          <p:cNvSpPr txBox="1">
            <a:spLocks noGrp="1"/>
          </p:cNvSpPr>
          <p:nvPr>
            <p:ph type="dt" idx="10"/>
          </p:nvPr>
        </p:nvSpPr>
        <p:spPr>
          <a:xfrm>
            <a:off x="354330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53"/>
          <p:cNvSpPr txBox="1">
            <a:spLocks noGrp="1"/>
          </p:cNvSpPr>
          <p:nvPr>
            <p:ph type="ftr" idx="11"/>
          </p:nvPr>
        </p:nvSpPr>
        <p:spPr>
          <a:xfrm>
            <a:off x="487594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5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  <p:grpSp>
        <p:nvGrpSpPr>
          <p:cNvPr id="222" name="Google Shape;222;p53"/>
          <p:cNvGrpSpPr/>
          <p:nvPr/>
        </p:nvGrpSpPr>
        <p:grpSpPr>
          <a:xfrm>
            <a:off x="185120" y="4751397"/>
            <a:ext cx="327025" cy="252413"/>
            <a:chOff x="5463" y="2993"/>
            <a:chExt cx="206" cy="159"/>
          </a:xfrm>
        </p:grpSpPr>
        <p:sp>
          <p:nvSpPr>
            <p:cNvPr id="223" name="Google Shape;223;p53"/>
            <p:cNvSpPr/>
            <p:nvPr/>
          </p:nvSpPr>
          <p:spPr>
            <a:xfrm>
              <a:off x="5463" y="2996"/>
              <a:ext cx="202" cy="1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53"/>
            <p:cNvSpPr/>
            <p:nvPr/>
          </p:nvSpPr>
          <p:spPr>
            <a:xfrm>
              <a:off x="5497" y="3021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51" h="151" extrusionOk="0">
                  <a:moveTo>
                    <a:pt x="121" y="75"/>
                  </a:moveTo>
                  <a:lnTo>
                    <a:pt x="121" y="75"/>
                  </a:lnTo>
                  <a:cubicBezTo>
                    <a:pt x="121" y="100"/>
                    <a:pt x="101" y="120"/>
                    <a:pt x="76" y="120"/>
                  </a:cubicBezTo>
                  <a:cubicBezTo>
                    <a:pt x="51" y="120"/>
                    <a:pt x="31" y="100"/>
                    <a:pt x="31" y="75"/>
                  </a:cubicBezTo>
                  <a:cubicBezTo>
                    <a:pt x="31" y="50"/>
                    <a:pt x="51" y="30"/>
                    <a:pt x="76" y="30"/>
                  </a:cubicBezTo>
                  <a:cubicBezTo>
                    <a:pt x="101" y="30"/>
                    <a:pt x="121" y="50"/>
                    <a:pt x="121" y="75"/>
                  </a:cubicBezTo>
                  <a:close/>
                  <a:moveTo>
                    <a:pt x="0" y="75"/>
                  </a:moveTo>
                  <a:lnTo>
                    <a:pt x="0" y="75"/>
                  </a:lnTo>
                  <a:cubicBezTo>
                    <a:pt x="0" y="117"/>
                    <a:pt x="34" y="151"/>
                    <a:pt x="76" y="151"/>
                  </a:cubicBezTo>
                  <a:cubicBezTo>
                    <a:pt x="117" y="151"/>
                    <a:pt x="151" y="117"/>
                    <a:pt x="151" y="75"/>
                  </a:cubicBezTo>
                  <a:cubicBezTo>
                    <a:pt x="151" y="34"/>
                    <a:pt x="117" y="0"/>
                    <a:pt x="76" y="0"/>
                  </a:cubicBezTo>
                  <a:cubicBezTo>
                    <a:pt x="34" y="0"/>
                    <a:pt x="0" y="34"/>
                    <a:pt x="0" y="75"/>
                  </a:cubicBezTo>
                  <a:close/>
                </a:path>
              </a:pathLst>
            </a:custGeom>
            <a:solidFill>
              <a:srgbClr val="31B87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53"/>
            <p:cNvSpPr/>
            <p:nvPr/>
          </p:nvSpPr>
          <p:spPr>
            <a:xfrm>
              <a:off x="5463" y="2993"/>
              <a:ext cx="206" cy="159"/>
            </a:xfrm>
            <a:custGeom>
              <a:avLst/>
              <a:gdLst/>
              <a:ahLst/>
              <a:cxnLst/>
              <a:rect l="l" t="t" r="r" b="b"/>
              <a:pathLst>
                <a:path w="566" h="440" extrusionOk="0">
                  <a:moveTo>
                    <a:pt x="566" y="235"/>
                  </a:moveTo>
                  <a:lnTo>
                    <a:pt x="566" y="235"/>
                  </a:lnTo>
                  <a:cubicBezTo>
                    <a:pt x="566" y="146"/>
                    <a:pt x="429" y="25"/>
                    <a:pt x="413" y="12"/>
                  </a:cubicBezTo>
                  <a:cubicBezTo>
                    <a:pt x="411" y="10"/>
                    <a:pt x="408" y="8"/>
                    <a:pt x="407" y="8"/>
                  </a:cubicBezTo>
                  <a:cubicBezTo>
                    <a:pt x="403" y="5"/>
                    <a:pt x="399" y="5"/>
                    <a:pt x="395" y="6"/>
                  </a:cubicBezTo>
                  <a:cubicBezTo>
                    <a:pt x="391" y="7"/>
                    <a:pt x="387" y="9"/>
                    <a:pt x="385" y="12"/>
                  </a:cubicBezTo>
                  <a:lnTo>
                    <a:pt x="168" y="388"/>
                  </a:lnTo>
                  <a:cubicBezTo>
                    <a:pt x="120" y="337"/>
                    <a:pt x="30" y="232"/>
                    <a:pt x="30" y="175"/>
                  </a:cubicBezTo>
                  <a:cubicBezTo>
                    <a:pt x="30" y="96"/>
                    <a:pt x="94" y="29"/>
                    <a:pt x="170" y="29"/>
                  </a:cubicBezTo>
                  <a:cubicBezTo>
                    <a:pt x="210" y="29"/>
                    <a:pt x="252" y="52"/>
                    <a:pt x="281" y="89"/>
                  </a:cubicBezTo>
                  <a:cubicBezTo>
                    <a:pt x="286" y="96"/>
                    <a:pt x="295" y="97"/>
                    <a:pt x="302" y="92"/>
                  </a:cubicBezTo>
                  <a:cubicBezTo>
                    <a:pt x="309" y="87"/>
                    <a:pt x="310" y="77"/>
                    <a:pt x="305" y="71"/>
                  </a:cubicBezTo>
                  <a:cubicBezTo>
                    <a:pt x="270" y="26"/>
                    <a:pt x="219" y="0"/>
                    <a:pt x="170" y="0"/>
                  </a:cubicBezTo>
                  <a:cubicBezTo>
                    <a:pt x="78" y="0"/>
                    <a:pt x="0" y="79"/>
                    <a:pt x="0" y="175"/>
                  </a:cubicBezTo>
                  <a:cubicBezTo>
                    <a:pt x="0" y="262"/>
                    <a:pt x="144" y="407"/>
                    <a:pt x="160" y="423"/>
                  </a:cubicBezTo>
                  <a:cubicBezTo>
                    <a:pt x="163" y="426"/>
                    <a:pt x="167" y="428"/>
                    <a:pt x="171" y="428"/>
                  </a:cubicBezTo>
                  <a:cubicBezTo>
                    <a:pt x="172" y="428"/>
                    <a:pt x="172" y="428"/>
                    <a:pt x="173" y="428"/>
                  </a:cubicBezTo>
                  <a:cubicBezTo>
                    <a:pt x="178" y="427"/>
                    <a:pt x="182" y="424"/>
                    <a:pt x="184" y="420"/>
                  </a:cubicBezTo>
                  <a:lnTo>
                    <a:pt x="402" y="43"/>
                  </a:lnTo>
                  <a:cubicBezTo>
                    <a:pt x="453" y="88"/>
                    <a:pt x="536" y="178"/>
                    <a:pt x="536" y="235"/>
                  </a:cubicBezTo>
                  <a:cubicBezTo>
                    <a:pt x="536" y="306"/>
                    <a:pt x="482" y="362"/>
                    <a:pt x="410" y="369"/>
                  </a:cubicBezTo>
                  <a:lnTo>
                    <a:pt x="410" y="308"/>
                  </a:lnTo>
                  <a:lnTo>
                    <a:pt x="488" y="244"/>
                  </a:lnTo>
                  <a:cubicBezTo>
                    <a:pt x="494" y="239"/>
                    <a:pt x="495" y="229"/>
                    <a:pt x="490" y="223"/>
                  </a:cubicBezTo>
                  <a:cubicBezTo>
                    <a:pt x="484" y="217"/>
                    <a:pt x="475" y="216"/>
                    <a:pt x="468" y="221"/>
                  </a:cubicBezTo>
                  <a:lnTo>
                    <a:pt x="410" y="269"/>
                  </a:lnTo>
                  <a:lnTo>
                    <a:pt x="410" y="182"/>
                  </a:lnTo>
                  <a:cubicBezTo>
                    <a:pt x="410" y="174"/>
                    <a:pt x="404" y="167"/>
                    <a:pt x="395" y="167"/>
                  </a:cubicBezTo>
                  <a:cubicBezTo>
                    <a:pt x="387" y="167"/>
                    <a:pt x="380" y="174"/>
                    <a:pt x="380" y="182"/>
                  </a:cubicBezTo>
                  <a:lnTo>
                    <a:pt x="380" y="275"/>
                  </a:lnTo>
                  <a:lnTo>
                    <a:pt x="351" y="258"/>
                  </a:lnTo>
                  <a:cubicBezTo>
                    <a:pt x="344" y="253"/>
                    <a:pt x="335" y="255"/>
                    <a:pt x="330" y="263"/>
                  </a:cubicBezTo>
                  <a:cubicBezTo>
                    <a:pt x="326" y="270"/>
                    <a:pt x="328" y="279"/>
                    <a:pt x="335" y="284"/>
                  </a:cubicBezTo>
                  <a:lnTo>
                    <a:pt x="380" y="311"/>
                  </a:lnTo>
                  <a:lnTo>
                    <a:pt x="380" y="369"/>
                  </a:lnTo>
                  <a:cubicBezTo>
                    <a:pt x="350" y="365"/>
                    <a:pt x="322" y="352"/>
                    <a:pt x="299" y="331"/>
                  </a:cubicBezTo>
                  <a:cubicBezTo>
                    <a:pt x="293" y="325"/>
                    <a:pt x="284" y="325"/>
                    <a:pt x="278" y="332"/>
                  </a:cubicBezTo>
                  <a:cubicBezTo>
                    <a:pt x="272" y="338"/>
                    <a:pt x="272" y="347"/>
                    <a:pt x="278" y="353"/>
                  </a:cubicBezTo>
                  <a:cubicBezTo>
                    <a:pt x="306" y="380"/>
                    <a:pt x="342" y="396"/>
                    <a:pt x="380" y="400"/>
                  </a:cubicBezTo>
                  <a:lnTo>
                    <a:pt x="380" y="424"/>
                  </a:lnTo>
                  <a:cubicBezTo>
                    <a:pt x="380" y="433"/>
                    <a:pt x="387" y="440"/>
                    <a:pt x="395" y="440"/>
                  </a:cubicBezTo>
                  <a:cubicBezTo>
                    <a:pt x="404" y="440"/>
                    <a:pt x="410" y="433"/>
                    <a:pt x="410" y="424"/>
                  </a:cubicBezTo>
                  <a:lnTo>
                    <a:pt x="410" y="400"/>
                  </a:lnTo>
                  <a:cubicBezTo>
                    <a:pt x="499" y="393"/>
                    <a:pt x="566" y="323"/>
                    <a:pt x="566" y="235"/>
                  </a:cubicBezTo>
                  <a:close/>
                </a:path>
              </a:pathLst>
            </a:custGeom>
            <a:solidFill>
              <a:srgbClr val="31B87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ransition spd="slow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2">
  <p:cSld name="Imagen 2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8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96" name="Google Shape;96;p38"/>
          <p:cNvSpPr txBox="1">
            <a:spLocks noGrp="1"/>
          </p:cNvSpPr>
          <p:nvPr>
            <p:ph type="dt" idx="10"/>
          </p:nvPr>
        </p:nvSpPr>
        <p:spPr>
          <a:xfrm>
            <a:off x="354330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38"/>
          <p:cNvSpPr txBox="1">
            <a:spLocks noGrp="1"/>
          </p:cNvSpPr>
          <p:nvPr>
            <p:ph type="ftr" idx="11"/>
          </p:nvPr>
        </p:nvSpPr>
        <p:spPr>
          <a:xfrm>
            <a:off x="487594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3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  <p:sp>
        <p:nvSpPr>
          <p:cNvPr id="99" name="Google Shape;99;p38"/>
          <p:cNvSpPr txBox="1">
            <a:spLocks noGrp="1"/>
          </p:cNvSpPr>
          <p:nvPr>
            <p:ph type="title"/>
          </p:nvPr>
        </p:nvSpPr>
        <p:spPr>
          <a:xfrm>
            <a:off x="623888" y="367086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16C8"/>
              </a:buClr>
              <a:buSzPts val="5400"/>
              <a:buFont typeface="Arial"/>
              <a:buNone/>
              <a:defRPr sz="5400">
                <a:solidFill>
                  <a:srgbClr val="0816C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38"/>
          <p:cNvSpPr txBox="1">
            <a:spLocks noGrp="1"/>
          </p:cNvSpPr>
          <p:nvPr>
            <p:ph type="body" idx="1"/>
          </p:nvPr>
        </p:nvSpPr>
        <p:spPr>
          <a:xfrm>
            <a:off x="623888" y="2670383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44"/>
              <a:buNone/>
              <a:defRPr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425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133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114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14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magen 3">
  <p:cSld name="Imagen 3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Google Shape;102;p39"/>
          <p:cNvGrpSpPr/>
          <p:nvPr/>
        </p:nvGrpSpPr>
        <p:grpSpPr>
          <a:xfrm>
            <a:off x="0" y="0"/>
            <a:ext cx="1196799" cy="5143500"/>
            <a:chOff x="0" y="0"/>
            <a:chExt cx="1196799" cy="5143500"/>
          </a:xfrm>
        </p:grpSpPr>
        <p:pic>
          <p:nvPicPr>
            <p:cNvPr id="103" name="Google Shape;103;p3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0"/>
              <a:ext cx="1196799" cy="3746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" name="Google Shape;104;p3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1397000"/>
              <a:ext cx="1196799" cy="37465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5" name="Google Shape;105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11046" y="4195318"/>
            <a:ext cx="2056691" cy="537377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39"/>
          <p:cNvSpPr>
            <a:spLocks noGrp="1"/>
          </p:cNvSpPr>
          <p:nvPr>
            <p:ph type="pic" idx="2"/>
          </p:nvPr>
        </p:nvSpPr>
        <p:spPr>
          <a:xfrm>
            <a:off x="977396" y="1106306"/>
            <a:ext cx="2178000" cy="2178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07" name="Google Shape;107;p39"/>
          <p:cNvSpPr>
            <a:spLocks noGrp="1"/>
          </p:cNvSpPr>
          <p:nvPr>
            <p:ph type="pic" idx="3"/>
          </p:nvPr>
        </p:nvSpPr>
        <p:spPr>
          <a:xfrm>
            <a:off x="3447282" y="1106306"/>
            <a:ext cx="2178000" cy="2178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08" name="Google Shape;108;p39"/>
          <p:cNvSpPr>
            <a:spLocks noGrp="1"/>
          </p:cNvSpPr>
          <p:nvPr>
            <p:ph type="pic" idx="4"/>
          </p:nvPr>
        </p:nvSpPr>
        <p:spPr>
          <a:xfrm>
            <a:off x="5988605" y="1106306"/>
            <a:ext cx="2178000" cy="2178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09" name="Google Shape;109;p39"/>
          <p:cNvSpPr txBox="1">
            <a:spLocks noGrp="1"/>
          </p:cNvSpPr>
          <p:nvPr>
            <p:ph type="dt" idx="10"/>
          </p:nvPr>
        </p:nvSpPr>
        <p:spPr>
          <a:xfrm>
            <a:off x="354330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39"/>
          <p:cNvSpPr txBox="1">
            <a:spLocks noGrp="1"/>
          </p:cNvSpPr>
          <p:nvPr>
            <p:ph type="ftr" idx="11"/>
          </p:nvPr>
        </p:nvSpPr>
        <p:spPr>
          <a:xfrm>
            <a:off x="487594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3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  <p:pic>
        <p:nvPicPr>
          <p:cNvPr id="112" name="Google Shape;112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212377" cy="212377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39"/>
          <p:cNvSpPr txBox="1">
            <a:spLocks noGrp="1"/>
          </p:cNvSpPr>
          <p:nvPr>
            <p:ph type="body" idx="1"/>
          </p:nvPr>
        </p:nvSpPr>
        <p:spPr>
          <a:xfrm>
            <a:off x="977396" y="3479143"/>
            <a:ext cx="2178000" cy="900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64"/>
              <a:buNone/>
              <a:defRPr sz="1800" b="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25"/>
              <a:buNone/>
              <a:defRPr sz="1500" b="1"/>
            </a:lvl2pPr>
            <a:lvl3pPr marL="1371600" lvl="2" indent="-2286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2"/>
              </a:buClr>
              <a:buSzPts val="1330"/>
              <a:buNone/>
              <a:defRPr sz="1400" b="1"/>
            </a:lvl3pPr>
            <a:lvl4pPr marL="1828800" lvl="3" indent="-2286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2"/>
              </a:buClr>
              <a:buSzPts val="1140"/>
              <a:buNone/>
              <a:defRPr sz="1200" b="1"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4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14" name="Google Shape;114;p39"/>
          <p:cNvSpPr txBox="1">
            <a:spLocks noGrp="1"/>
          </p:cNvSpPr>
          <p:nvPr>
            <p:ph type="body" idx="5"/>
          </p:nvPr>
        </p:nvSpPr>
        <p:spPr>
          <a:xfrm>
            <a:off x="3483000" y="3479143"/>
            <a:ext cx="2178000" cy="900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64"/>
              <a:buNone/>
              <a:defRPr sz="1800" b="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25"/>
              <a:buNone/>
              <a:defRPr sz="1500" b="1"/>
            </a:lvl2pPr>
            <a:lvl3pPr marL="1371600" lvl="2" indent="-2286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2"/>
              </a:buClr>
              <a:buSzPts val="1330"/>
              <a:buNone/>
              <a:defRPr sz="1400" b="1"/>
            </a:lvl3pPr>
            <a:lvl4pPr marL="1828800" lvl="3" indent="-2286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2"/>
              </a:buClr>
              <a:buSzPts val="1140"/>
              <a:buNone/>
              <a:defRPr sz="1200" b="1"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4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15" name="Google Shape;115;p39"/>
          <p:cNvSpPr txBox="1">
            <a:spLocks noGrp="1"/>
          </p:cNvSpPr>
          <p:nvPr>
            <p:ph type="body" idx="6"/>
          </p:nvPr>
        </p:nvSpPr>
        <p:spPr>
          <a:xfrm>
            <a:off x="5988605" y="3479143"/>
            <a:ext cx="2178000" cy="900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64"/>
              <a:buNone/>
              <a:defRPr sz="1800" b="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25"/>
              <a:buNone/>
              <a:defRPr sz="1500" b="1"/>
            </a:lvl2pPr>
            <a:lvl3pPr marL="1371600" lvl="2" indent="-2286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2"/>
              </a:buClr>
              <a:buSzPts val="1330"/>
              <a:buNone/>
              <a:defRPr sz="1400" b="1"/>
            </a:lvl3pPr>
            <a:lvl4pPr marL="1828800" lvl="3" indent="-2286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2"/>
              </a:buClr>
              <a:buSzPts val="1140"/>
              <a:buNone/>
              <a:defRPr sz="1200" b="1"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4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16" name="Google Shape;116;p39"/>
          <p:cNvSpPr/>
          <p:nvPr/>
        </p:nvSpPr>
        <p:spPr>
          <a:xfrm>
            <a:off x="7639049" y="0"/>
            <a:ext cx="1504951" cy="1573212"/>
          </a:xfrm>
          <a:custGeom>
            <a:avLst/>
            <a:gdLst/>
            <a:ahLst/>
            <a:cxnLst/>
            <a:rect l="l" t="t" r="r" b="b"/>
            <a:pathLst>
              <a:path w="2902" h="3046" extrusionOk="0">
                <a:moveTo>
                  <a:pt x="2902" y="2123"/>
                </a:moveTo>
                <a:lnTo>
                  <a:pt x="2902" y="2123"/>
                </a:lnTo>
                <a:cubicBezTo>
                  <a:pt x="1796" y="2047"/>
                  <a:pt x="920" y="1124"/>
                  <a:pt x="920" y="0"/>
                </a:cubicBezTo>
                <a:lnTo>
                  <a:pt x="920" y="0"/>
                </a:lnTo>
                <a:lnTo>
                  <a:pt x="0" y="0"/>
                </a:lnTo>
                <a:lnTo>
                  <a:pt x="0" y="0"/>
                </a:lnTo>
                <a:cubicBezTo>
                  <a:pt x="0" y="1631"/>
                  <a:pt x="1288" y="2968"/>
                  <a:pt x="2902" y="3046"/>
                </a:cubicBezTo>
                <a:lnTo>
                  <a:pt x="2902" y="2123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 2">
  <p:cSld name="Dos objetos 2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0"/>
          <p:cNvSpPr>
            <a:spLocks noGrp="1"/>
          </p:cNvSpPr>
          <p:nvPr>
            <p:ph type="pic" idx="2"/>
          </p:nvPr>
        </p:nvSpPr>
        <p:spPr>
          <a:xfrm>
            <a:off x="6088135" y="0"/>
            <a:ext cx="3055865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19" name="Google Shape;119;p40"/>
          <p:cNvSpPr txBox="1">
            <a:spLocks noGrp="1"/>
          </p:cNvSpPr>
          <p:nvPr>
            <p:ph type="title"/>
          </p:nvPr>
        </p:nvSpPr>
        <p:spPr>
          <a:xfrm>
            <a:off x="487594" y="811246"/>
            <a:ext cx="527118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40"/>
          <p:cNvSpPr txBox="1">
            <a:spLocks noGrp="1"/>
          </p:cNvSpPr>
          <p:nvPr>
            <p:ph type="body" idx="1"/>
          </p:nvPr>
        </p:nvSpPr>
        <p:spPr>
          <a:xfrm>
            <a:off x="487593" y="1640727"/>
            <a:ext cx="5271181" cy="3105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4061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64"/>
              <a:buChar char="■"/>
              <a:defRPr/>
            </a:lvl1pPr>
            <a:lvl2pPr marL="914400" lvl="1" indent="-337185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710"/>
              <a:buChar char="■"/>
              <a:defRPr/>
            </a:lvl2pPr>
            <a:lvl3pPr marL="1371600" lvl="2" indent="-337185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2"/>
              </a:buClr>
              <a:buSzPts val="1710"/>
              <a:buChar char="■"/>
              <a:defRPr/>
            </a:lvl3pPr>
            <a:lvl4pPr marL="1828800" lvl="3" indent="-337185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2"/>
              </a:buClr>
              <a:buSzPts val="1710"/>
              <a:buChar char="■"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1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40"/>
          <p:cNvSpPr txBox="1">
            <a:spLocks noGrp="1"/>
          </p:cNvSpPr>
          <p:nvPr>
            <p:ph type="dt" idx="10"/>
          </p:nvPr>
        </p:nvSpPr>
        <p:spPr>
          <a:xfrm>
            <a:off x="354330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40"/>
          <p:cNvSpPr txBox="1">
            <a:spLocks noGrp="1"/>
          </p:cNvSpPr>
          <p:nvPr>
            <p:ph type="ftr" idx="11"/>
          </p:nvPr>
        </p:nvSpPr>
        <p:spPr>
          <a:xfrm>
            <a:off x="487594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4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</p:spTree>
  </p:cSld>
  <p:clrMapOvr>
    <a:masterClrMapping/>
  </p:clrMapOvr>
  <p:transition spd="slow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1"/>
          <p:cNvSpPr txBox="1">
            <a:spLocks noGrp="1"/>
          </p:cNvSpPr>
          <p:nvPr>
            <p:ph type="title"/>
          </p:nvPr>
        </p:nvSpPr>
        <p:spPr>
          <a:xfrm>
            <a:off x="487593" y="811246"/>
            <a:ext cx="8173807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41"/>
          <p:cNvSpPr txBox="1">
            <a:spLocks noGrp="1"/>
          </p:cNvSpPr>
          <p:nvPr>
            <p:ph type="body" idx="1"/>
          </p:nvPr>
        </p:nvSpPr>
        <p:spPr>
          <a:xfrm>
            <a:off x="487593" y="1640728"/>
            <a:ext cx="8173807" cy="3105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4061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64"/>
              <a:buChar char="■"/>
              <a:defRPr/>
            </a:lvl1pPr>
            <a:lvl2pPr marL="914400" lvl="1" indent="-337185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710"/>
              <a:buChar char="■"/>
              <a:defRPr/>
            </a:lvl2pPr>
            <a:lvl3pPr marL="1371600" lvl="2" indent="-337185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2"/>
              </a:buClr>
              <a:buSzPts val="1710"/>
              <a:buChar char="■"/>
              <a:defRPr/>
            </a:lvl3pPr>
            <a:lvl4pPr marL="1828800" lvl="3" indent="-337185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2"/>
              </a:buClr>
              <a:buSzPts val="1710"/>
              <a:buChar char="■"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1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7" name="Google Shape;127;p41"/>
          <p:cNvSpPr txBox="1">
            <a:spLocks noGrp="1"/>
          </p:cNvSpPr>
          <p:nvPr>
            <p:ph type="dt" idx="10"/>
          </p:nvPr>
        </p:nvSpPr>
        <p:spPr>
          <a:xfrm>
            <a:off x="354330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41"/>
          <p:cNvSpPr txBox="1">
            <a:spLocks noGrp="1"/>
          </p:cNvSpPr>
          <p:nvPr>
            <p:ph type="ftr" idx="11"/>
          </p:nvPr>
        </p:nvSpPr>
        <p:spPr>
          <a:xfrm>
            <a:off x="487594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4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</p:spTree>
  </p:cSld>
  <p:clrMapOvr>
    <a:masterClrMapping/>
  </p:clrMapOvr>
  <p:transition spd="slow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 3">
  <p:cSld name="Dos objetos 3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42"/>
          <p:cNvSpPr>
            <a:spLocks noGrp="1"/>
          </p:cNvSpPr>
          <p:nvPr>
            <p:ph type="pic" idx="2"/>
          </p:nvPr>
        </p:nvSpPr>
        <p:spPr>
          <a:xfrm>
            <a:off x="0" y="0"/>
            <a:ext cx="3055865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32" name="Google Shape;132;p42"/>
          <p:cNvSpPr txBox="1">
            <a:spLocks noGrp="1"/>
          </p:cNvSpPr>
          <p:nvPr>
            <p:ph type="title"/>
          </p:nvPr>
        </p:nvSpPr>
        <p:spPr>
          <a:xfrm>
            <a:off x="3594927" y="811246"/>
            <a:ext cx="5049539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42"/>
          <p:cNvSpPr txBox="1">
            <a:spLocks noGrp="1"/>
          </p:cNvSpPr>
          <p:nvPr>
            <p:ph type="body" idx="1"/>
          </p:nvPr>
        </p:nvSpPr>
        <p:spPr>
          <a:xfrm>
            <a:off x="3594927" y="1468331"/>
            <a:ext cx="5049539" cy="3278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4061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64"/>
              <a:buChar char="■"/>
              <a:defRPr/>
            </a:lvl1pPr>
            <a:lvl2pPr marL="914400" lvl="1" indent="-337185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710"/>
              <a:buChar char="■"/>
              <a:defRPr/>
            </a:lvl2pPr>
            <a:lvl3pPr marL="1371600" lvl="2" indent="-337185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2"/>
              </a:buClr>
              <a:buSzPts val="1710"/>
              <a:buChar char="■"/>
              <a:defRPr/>
            </a:lvl3pPr>
            <a:lvl4pPr marL="1828800" lvl="3" indent="-337185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2"/>
              </a:buClr>
              <a:buSzPts val="1710"/>
              <a:buChar char="■"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1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4" name="Google Shape;134;p42"/>
          <p:cNvSpPr txBox="1">
            <a:spLocks noGrp="1"/>
          </p:cNvSpPr>
          <p:nvPr>
            <p:ph type="dt" idx="10"/>
          </p:nvPr>
        </p:nvSpPr>
        <p:spPr>
          <a:xfrm>
            <a:off x="354330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42"/>
          <p:cNvSpPr txBox="1">
            <a:spLocks noGrp="1"/>
          </p:cNvSpPr>
          <p:nvPr>
            <p:ph type="ftr" idx="11"/>
          </p:nvPr>
        </p:nvSpPr>
        <p:spPr>
          <a:xfrm>
            <a:off x="487594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4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  <p:pic>
        <p:nvPicPr>
          <p:cNvPr id="137" name="Google Shape;137;p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212377" cy="212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67931" y="715333"/>
            <a:ext cx="267761" cy="422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 2">
  <p:cSld name="Título y objetos 2">
    <p:bg>
      <p:bgPr>
        <a:solidFill>
          <a:srgbClr val="040C6F"/>
        </a:solid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43"/>
          <p:cNvSpPr txBox="1">
            <a:spLocks noGrp="1"/>
          </p:cNvSpPr>
          <p:nvPr>
            <p:ph type="title"/>
          </p:nvPr>
        </p:nvSpPr>
        <p:spPr>
          <a:xfrm>
            <a:off x="487593" y="811246"/>
            <a:ext cx="8173807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43"/>
          <p:cNvSpPr txBox="1">
            <a:spLocks noGrp="1"/>
          </p:cNvSpPr>
          <p:nvPr>
            <p:ph type="body" idx="1"/>
          </p:nvPr>
        </p:nvSpPr>
        <p:spPr>
          <a:xfrm>
            <a:off x="481109" y="1450702"/>
            <a:ext cx="7886700" cy="3200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5306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60"/>
              <a:buChar char="■"/>
              <a:defRPr sz="2000">
                <a:solidFill>
                  <a:schemeClr val="lt1"/>
                </a:solidFill>
              </a:defRPr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■"/>
              <a:defRPr sz="2000">
                <a:solidFill>
                  <a:schemeClr val="lt1"/>
                </a:solidFill>
              </a:defRPr>
            </a:lvl2pPr>
            <a:lvl3pPr marL="1371600" lvl="2" indent="-34925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lt1"/>
              </a:buClr>
              <a:buSzPts val="1900"/>
              <a:buChar char="■"/>
              <a:defRPr sz="2000">
                <a:solidFill>
                  <a:schemeClr val="lt1"/>
                </a:solidFill>
              </a:defRPr>
            </a:lvl3pPr>
            <a:lvl4pPr marL="1828800" lvl="3" indent="-34925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lt1"/>
              </a:buClr>
              <a:buSzPts val="1900"/>
              <a:buChar char="■"/>
              <a:defRPr sz="2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2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43"/>
          <p:cNvSpPr txBox="1">
            <a:spLocks noGrp="1"/>
          </p:cNvSpPr>
          <p:nvPr>
            <p:ph type="dt" idx="10"/>
          </p:nvPr>
        </p:nvSpPr>
        <p:spPr>
          <a:xfrm>
            <a:off x="354330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43"/>
          <p:cNvSpPr txBox="1">
            <a:spLocks noGrp="1"/>
          </p:cNvSpPr>
          <p:nvPr>
            <p:ph type="ftr" idx="11"/>
          </p:nvPr>
        </p:nvSpPr>
        <p:spPr>
          <a:xfrm>
            <a:off x="487594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4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  <p:sp>
        <p:nvSpPr>
          <p:cNvPr id="145" name="Google Shape;145;p43"/>
          <p:cNvSpPr/>
          <p:nvPr/>
        </p:nvSpPr>
        <p:spPr>
          <a:xfrm>
            <a:off x="572784" y="714411"/>
            <a:ext cx="266400" cy="43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>
  <p:cSld name="Solo el título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44"/>
          <p:cNvSpPr>
            <a:spLocks noGrp="1"/>
          </p:cNvSpPr>
          <p:nvPr>
            <p:ph type="pic" idx="2"/>
          </p:nvPr>
        </p:nvSpPr>
        <p:spPr>
          <a:xfrm>
            <a:off x="573088" y="1493287"/>
            <a:ext cx="1440000" cy="144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48" name="Google Shape;148;p44"/>
          <p:cNvSpPr>
            <a:spLocks noGrp="1"/>
          </p:cNvSpPr>
          <p:nvPr>
            <p:ph type="pic" idx="3"/>
          </p:nvPr>
        </p:nvSpPr>
        <p:spPr>
          <a:xfrm>
            <a:off x="3344502" y="1493287"/>
            <a:ext cx="1440000" cy="144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49" name="Google Shape;149;p44"/>
          <p:cNvSpPr>
            <a:spLocks noGrp="1"/>
          </p:cNvSpPr>
          <p:nvPr>
            <p:ph type="pic" idx="4"/>
          </p:nvPr>
        </p:nvSpPr>
        <p:spPr>
          <a:xfrm>
            <a:off x="6015357" y="1493287"/>
            <a:ext cx="1440000" cy="144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50" name="Google Shape;150;p44"/>
          <p:cNvSpPr txBox="1">
            <a:spLocks noGrp="1"/>
          </p:cNvSpPr>
          <p:nvPr>
            <p:ph type="title"/>
          </p:nvPr>
        </p:nvSpPr>
        <p:spPr>
          <a:xfrm>
            <a:off x="487593" y="811246"/>
            <a:ext cx="8173807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44"/>
          <p:cNvSpPr txBox="1">
            <a:spLocks noGrp="1"/>
          </p:cNvSpPr>
          <p:nvPr>
            <p:ph type="dt" idx="10"/>
          </p:nvPr>
        </p:nvSpPr>
        <p:spPr>
          <a:xfrm>
            <a:off x="354330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44"/>
          <p:cNvSpPr txBox="1">
            <a:spLocks noGrp="1"/>
          </p:cNvSpPr>
          <p:nvPr>
            <p:ph type="ftr" idx="11"/>
          </p:nvPr>
        </p:nvSpPr>
        <p:spPr>
          <a:xfrm>
            <a:off x="487594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4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</p:spTree>
  </p:cSld>
  <p:clrMapOvr>
    <a:masterClrMapping/>
  </p:clrMapOvr>
  <p:transition spd="slow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ideo">
  <p:cSld name="Video">
    <p:bg>
      <p:bgPr>
        <a:solidFill>
          <a:srgbClr val="040C6F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45"/>
          <p:cNvSpPr txBox="1">
            <a:spLocks noGrp="1"/>
          </p:cNvSpPr>
          <p:nvPr>
            <p:ph type="dt" idx="10"/>
          </p:nvPr>
        </p:nvSpPr>
        <p:spPr>
          <a:xfrm>
            <a:off x="354330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040C6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45"/>
          <p:cNvSpPr txBox="1">
            <a:spLocks noGrp="1"/>
          </p:cNvSpPr>
          <p:nvPr>
            <p:ph type="ftr" idx="11"/>
          </p:nvPr>
        </p:nvSpPr>
        <p:spPr>
          <a:xfrm>
            <a:off x="487594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040C6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4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40C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40C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40C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40C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40C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40C6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40C6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40C6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40C6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  <p:sp>
        <p:nvSpPr>
          <p:cNvPr id="158" name="Google Shape;158;p45"/>
          <p:cNvSpPr>
            <a:spLocks noGrp="1"/>
          </p:cNvSpPr>
          <p:nvPr>
            <p:ph type="media" idx="2"/>
          </p:nvPr>
        </p:nvSpPr>
        <p:spPr>
          <a:xfrm>
            <a:off x="765395" y="430535"/>
            <a:ext cx="7613210" cy="4282431"/>
          </a:xfrm>
          <a:prstGeom prst="rect">
            <a:avLst/>
          </a:prstGeom>
          <a:solidFill>
            <a:schemeClr val="dk1"/>
          </a:solidFill>
          <a:ln w="762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72"/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330"/>
              <a:buFont typeface="Noto Sans Symbols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2"/>
              </a:buClr>
              <a:buSzPts val="1330"/>
              <a:buFont typeface="Noto Sans Symbols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2"/>
              </a:buClr>
              <a:buSzPts val="1330"/>
              <a:buFont typeface="Noto Sans Symbols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30"/>
              <a:buFont typeface="Noto Sans Symbols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159" name="Google Shape;159;p45"/>
          <p:cNvGrpSpPr/>
          <p:nvPr/>
        </p:nvGrpSpPr>
        <p:grpSpPr>
          <a:xfrm>
            <a:off x="8675296" y="4751810"/>
            <a:ext cx="324242" cy="252000"/>
            <a:chOff x="74710" y="1336869"/>
            <a:chExt cx="1517650" cy="1179513"/>
          </a:xfrm>
        </p:grpSpPr>
        <p:sp>
          <p:nvSpPr>
            <p:cNvPr id="160" name="Google Shape;160;p45"/>
            <p:cNvSpPr/>
            <p:nvPr/>
          </p:nvSpPr>
          <p:spPr>
            <a:xfrm>
              <a:off x="328710" y="1551182"/>
              <a:ext cx="404812" cy="403225"/>
            </a:xfrm>
            <a:custGeom>
              <a:avLst/>
              <a:gdLst/>
              <a:ahLst/>
              <a:cxnLst/>
              <a:rect l="l" t="t" r="r" b="b"/>
              <a:pathLst>
                <a:path w="743" h="743" extrusionOk="0">
                  <a:moveTo>
                    <a:pt x="593" y="372"/>
                  </a:moveTo>
                  <a:lnTo>
                    <a:pt x="593" y="372"/>
                  </a:lnTo>
                  <a:cubicBezTo>
                    <a:pt x="593" y="494"/>
                    <a:pt x="494" y="593"/>
                    <a:pt x="372" y="593"/>
                  </a:cubicBezTo>
                  <a:cubicBezTo>
                    <a:pt x="250" y="593"/>
                    <a:pt x="150" y="494"/>
                    <a:pt x="150" y="372"/>
                  </a:cubicBezTo>
                  <a:cubicBezTo>
                    <a:pt x="150" y="250"/>
                    <a:pt x="250" y="150"/>
                    <a:pt x="372" y="150"/>
                  </a:cubicBezTo>
                  <a:cubicBezTo>
                    <a:pt x="494" y="150"/>
                    <a:pt x="593" y="250"/>
                    <a:pt x="593" y="372"/>
                  </a:cubicBezTo>
                  <a:close/>
                  <a:moveTo>
                    <a:pt x="0" y="372"/>
                  </a:moveTo>
                  <a:lnTo>
                    <a:pt x="0" y="372"/>
                  </a:lnTo>
                  <a:cubicBezTo>
                    <a:pt x="0" y="576"/>
                    <a:pt x="167" y="743"/>
                    <a:pt x="372" y="743"/>
                  </a:cubicBezTo>
                  <a:cubicBezTo>
                    <a:pt x="576" y="743"/>
                    <a:pt x="743" y="576"/>
                    <a:pt x="743" y="372"/>
                  </a:cubicBezTo>
                  <a:cubicBezTo>
                    <a:pt x="743" y="167"/>
                    <a:pt x="576" y="0"/>
                    <a:pt x="372" y="0"/>
                  </a:cubicBezTo>
                  <a:cubicBezTo>
                    <a:pt x="167" y="0"/>
                    <a:pt x="0" y="167"/>
                    <a:pt x="0" y="372"/>
                  </a:cubicBezTo>
                  <a:close/>
                </a:path>
              </a:pathLst>
            </a:custGeom>
            <a:solidFill>
              <a:srgbClr val="31B87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45"/>
            <p:cNvSpPr/>
            <p:nvPr/>
          </p:nvSpPr>
          <p:spPr>
            <a:xfrm>
              <a:off x="74710" y="1336869"/>
              <a:ext cx="1517650" cy="1179513"/>
            </a:xfrm>
            <a:custGeom>
              <a:avLst/>
              <a:gdLst/>
              <a:ahLst/>
              <a:cxnLst/>
              <a:rect l="l" t="t" r="r" b="b"/>
              <a:pathLst>
                <a:path w="2791" h="2169" extrusionOk="0">
                  <a:moveTo>
                    <a:pt x="2791" y="1165"/>
                  </a:moveTo>
                  <a:lnTo>
                    <a:pt x="2791" y="1165"/>
                  </a:lnTo>
                  <a:cubicBezTo>
                    <a:pt x="2791" y="726"/>
                    <a:pt x="2114" y="129"/>
                    <a:pt x="2037" y="63"/>
                  </a:cubicBezTo>
                  <a:cubicBezTo>
                    <a:pt x="2026" y="54"/>
                    <a:pt x="2010" y="42"/>
                    <a:pt x="2005" y="39"/>
                  </a:cubicBezTo>
                  <a:cubicBezTo>
                    <a:pt x="1988" y="27"/>
                    <a:pt x="1967" y="23"/>
                    <a:pt x="1946" y="28"/>
                  </a:cubicBezTo>
                  <a:cubicBezTo>
                    <a:pt x="1926" y="33"/>
                    <a:pt x="1908" y="46"/>
                    <a:pt x="1898" y="64"/>
                  </a:cubicBezTo>
                  <a:lnTo>
                    <a:pt x="829" y="1914"/>
                  </a:lnTo>
                  <a:cubicBezTo>
                    <a:pt x="591" y="1666"/>
                    <a:pt x="150" y="1148"/>
                    <a:pt x="150" y="866"/>
                  </a:cubicBezTo>
                  <a:cubicBezTo>
                    <a:pt x="150" y="478"/>
                    <a:pt x="465" y="150"/>
                    <a:pt x="839" y="150"/>
                  </a:cubicBezTo>
                  <a:cubicBezTo>
                    <a:pt x="1037" y="150"/>
                    <a:pt x="1241" y="260"/>
                    <a:pt x="1384" y="445"/>
                  </a:cubicBezTo>
                  <a:cubicBezTo>
                    <a:pt x="1409" y="478"/>
                    <a:pt x="1456" y="484"/>
                    <a:pt x="1489" y="459"/>
                  </a:cubicBezTo>
                  <a:cubicBezTo>
                    <a:pt x="1522" y="433"/>
                    <a:pt x="1528" y="386"/>
                    <a:pt x="1502" y="354"/>
                  </a:cubicBezTo>
                  <a:cubicBezTo>
                    <a:pt x="1331" y="132"/>
                    <a:pt x="1083" y="0"/>
                    <a:pt x="839" y="0"/>
                  </a:cubicBezTo>
                  <a:cubicBezTo>
                    <a:pt x="384" y="0"/>
                    <a:pt x="0" y="396"/>
                    <a:pt x="0" y="866"/>
                  </a:cubicBezTo>
                  <a:cubicBezTo>
                    <a:pt x="0" y="1297"/>
                    <a:pt x="711" y="2010"/>
                    <a:pt x="792" y="2090"/>
                  </a:cubicBezTo>
                  <a:cubicBezTo>
                    <a:pt x="806" y="2104"/>
                    <a:pt x="825" y="2112"/>
                    <a:pt x="845" y="2112"/>
                  </a:cubicBezTo>
                  <a:cubicBezTo>
                    <a:pt x="848" y="2112"/>
                    <a:pt x="851" y="2112"/>
                    <a:pt x="855" y="2111"/>
                  </a:cubicBezTo>
                  <a:cubicBezTo>
                    <a:pt x="878" y="2108"/>
                    <a:pt x="898" y="2094"/>
                    <a:pt x="910" y="2074"/>
                  </a:cubicBezTo>
                  <a:lnTo>
                    <a:pt x="1983" y="216"/>
                  </a:lnTo>
                  <a:cubicBezTo>
                    <a:pt x="2234" y="441"/>
                    <a:pt x="2641" y="880"/>
                    <a:pt x="2641" y="1165"/>
                  </a:cubicBezTo>
                  <a:cubicBezTo>
                    <a:pt x="2641" y="1513"/>
                    <a:pt x="2375" y="1790"/>
                    <a:pt x="2023" y="1823"/>
                  </a:cubicBezTo>
                  <a:lnTo>
                    <a:pt x="2023" y="1321"/>
                  </a:lnTo>
                  <a:lnTo>
                    <a:pt x="2347" y="1050"/>
                  </a:lnTo>
                  <a:cubicBezTo>
                    <a:pt x="2379" y="1024"/>
                    <a:pt x="2384" y="976"/>
                    <a:pt x="2357" y="944"/>
                  </a:cubicBezTo>
                  <a:cubicBezTo>
                    <a:pt x="2331" y="913"/>
                    <a:pt x="2284" y="908"/>
                    <a:pt x="2252" y="934"/>
                  </a:cubicBezTo>
                  <a:lnTo>
                    <a:pt x="2023" y="1127"/>
                  </a:lnTo>
                  <a:lnTo>
                    <a:pt x="2023" y="903"/>
                  </a:lnTo>
                  <a:cubicBezTo>
                    <a:pt x="2023" y="861"/>
                    <a:pt x="1989" y="828"/>
                    <a:pt x="1948" y="828"/>
                  </a:cubicBezTo>
                  <a:cubicBezTo>
                    <a:pt x="1907" y="828"/>
                    <a:pt x="1873" y="861"/>
                    <a:pt x="1873" y="903"/>
                  </a:cubicBezTo>
                  <a:lnTo>
                    <a:pt x="1873" y="1359"/>
                  </a:lnTo>
                  <a:lnTo>
                    <a:pt x="1732" y="1273"/>
                  </a:lnTo>
                  <a:cubicBezTo>
                    <a:pt x="1697" y="1252"/>
                    <a:pt x="1650" y="1263"/>
                    <a:pt x="1629" y="1298"/>
                  </a:cubicBezTo>
                  <a:cubicBezTo>
                    <a:pt x="1607" y="1334"/>
                    <a:pt x="1619" y="1380"/>
                    <a:pt x="1654" y="1401"/>
                  </a:cubicBezTo>
                  <a:lnTo>
                    <a:pt x="1873" y="1535"/>
                  </a:lnTo>
                  <a:lnTo>
                    <a:pt x="1873" y="1822"/>
                  </a:lnTo>
                  <a:cubicBezTo>
                    <a:pt x="1725" y="1805"/>
                    <a:pt x="1586" y="1740"/>
                    <a:pt x="1477" y="1635"/>
                  </a:cubicBezTo>
                  <a:cubicBezTo>
                    <a:pt x="1447" y="1607"/>
                    <a:pt x="1399" y="1608"/>
                    <a:pt x="1371" y="1638"/>
                  </a:cubicBezTo>
                  <a:cubicBezTo>
                    <a:pt x="1342" y="1668"/>
                    <a:pt x="1343" y="1715"/>
                    <a:pt x="1373" y="1744"/>
                  </a:cubicBezTo>
                  <a:cubicBezTo>
                    <a:pt x="1511" y="1875"/>
                    <a:pt x="1686" y="1955"/>
                    <a:pt x="1873" y="1973"/>
                  </a:cubicBezTo>
                  <a:lnTo>
                    <a:pt x="1873" y="2094"/>
                  </a:lnTo>
                  <a:cubicBezTo>
                    <a:pt x="1873" y="2136"/>
                    <a:pt x="1907" y="2169"/>
                    <a:pt x="1948" y="2169"/>
                  </a:cubicBezTo>
                  <a:cubicBezTo>
                    <a:pt x="1989" y="2169"/>
                    <a:pt x="2023" y="2136"/>
                    <a:pt x="2023" y="2094"/>
                  </a:cubicBezTo>
                  <a:lnTo>
                    <a:pt x="2023" y="1973"/>
                  </a:lnTo>
                  <a:cubicBezTo>
                    <a:pt x="2459" y="1940"/>
                    <a:pt x="2791" y="1597"/>
                    <a:pt x="2791" y="1165"/>
                  </a:cubicBezTo>
                  <a:close/>
                </a:path>
              </a:pathLst>
            </a:custGeom>
            <a:solidFill>
              <a:srgbClr val="31B87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62" name="Google Shape;162;p4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212377" cy="212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36"/>
          <p:cNvGrpSpPr/>
          <p:nvPr/>
        </p:nvGrpSpPr>
        <p:grpSpPr>
          <a:xfrm>
            <a:off x="8675296" y="4751810"/>
            <a:ext cx="324242" cy="252000"/>
            <a:chOff x="74710" y="1336869"/>
            <a:chExt cx="1517650" cy="1179513"/>
          </a:xfrm>
        </p:grpSpPr>
        <p:sp>
          <p:nvSpPr>
            <p:cNvPr id="11" name="Google Shape;11;p36"/>
            <p:cNvSpPr/>
            <p:nvPr/>
          </p:nvSpPr>
          <p:spPr>
            <a:xfrm>
              <a:off x="328710" y="1551182"/>
              <a:ext cx="404812" cy="403225"/>
            </a:xfrm>
            <a:custGeom>
              <a:avLst/>
              <a:gdLst/>
              <a:ahLst/>
              <a:cxnLst/>
              <a:rect l="l" t="t" r="r" b="b"/>
              <a:pathLst>
                <a:path w="743" h="743" extrusionOk="0">
                  <a:moveTo>
                    <a:pt x="593" y="372"/>
                  </a:moveTo>
                  <a:lnTo>
                    <a:pt x="593" y="372"/>
                  </a:lnTo>
                  <a:cubicBezTo>
                    <a:pt x="593" y="494"/>
                    <a:pt x="494" y="593"/>
                    <a:pt x="372" y="593"/>
                  </a:cubicBezTo>
                  <a:cubicBezTo>
                    <a:pt x="250" y="593"/>
                    <a:pt x="150" y="494"/>
                    <a:pt x="150" y="372"/>
                  </a:cubicBezTo>
                  <a:cubicBezTo>
                    <a:pt x="150" y="250"/>
                    <a:pt x="250" y="150"/>
                    <a:pt x="372" y="150"/>
                  </a:cubicBezTo>
                  <a:cubicBezTo>
                    <a:pt x="494" y="150"/>
                    <a:pt x="593" y="250"/>
                    <a:pt x="593" y="372"/>
                  </a:cubicBezTo>
                  <a:close/>
                  <a:moveTo>
                    <a:pt x="0" y="372"/>
                  </a:moveTo>
                  <a:lnTo>
                    <a:pt x="0" y="372"/>
                  </a:lnTo>
                  <a:cubicBezTo>
                    <a:pt x="0" y="576"/>
                    <a:pt x="167" y="743"/>
                    <a:pt x="372" y="743"/>
                  </a:cubicBezTo>
                  <a:cubicBezTo>
                    <a:pt x="576" y="743"/>
                    <a:pt x="743" y="576"/>
                    <a:pt x="743" y="372"/>
                  </a:cubicBezTo>
                  <a:cubicBezTo>
                    <a:pt x="743" y="167"/>
                    <a:pt x="576" y="0"/>
                    <a:pt x="372" y="0"/>
                  </a:cubicBezTo>
                  <a:cubicBezTo>
                    <a:pt x="167" y="0"/>
                    <a:pt x="0" y="167"/>
                    <a:pt x="0" y="372"/>
                  </a:cubicBezTo>
                  <a:close/>
                </a:path>
              </a:pathLst>
            </a:custGeom>
            <a:solidFill>
              <a:srgbClr val="31B87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2;p36"/>
            <p:cNvSpPr/>
            <p:nvPr/>
          </p:nvSpPr>
          <p:spPr>
            <a:xfrm>
              <a:off x="74710" y="1336869"/>
              <a:ext cx="1517650" cy="1179513"/>
            </a:xfrm>
            <a:custGeom>
              <a:avLst/>
              <a:gdLst/>
              <a:ahLst/>
              <a:cxnLst/>
              <a:rect l="l" t="t" r="r" b="b"/>
              <a:pathLst>
                <a:path w="2791" h="2169" extrusionOk="0">
                  <a:moveTo>
                    <a:pt x="2791" y="1165"/>
                  </a:moveTo>
                  <a:lnTo>
                    <a:pt x="2791" y="1165"/>
                  </a:lnTo>
                  <a:cubicBezTo>
                    <a:pt x="2791" y="726"/>
                    <a:pt x="2114" y="129"/>
                    <a:pt x="2037" y="63"/>
                  </a:cubicBezTo>
                  <a:cubicBezTo>
                    <a:pt x="2026" y="54"/>
                    <a:pt x="2010" y="42"/>
                    <a:pt x="2005" y="39"/>
                  </a:cubicBezTo>
                  <a:cubicBezTo>
                    <a:pt x="1988" y="27"/>
                    <a:pt x="1967" y="23"/>
                    <a:pt x="1946" y="28"/>
                  </a:cubicBezTo>
                  <a:cubicBezTo>
                    <a:pt x="1926" y="33"/>
                    <a:pt x="1908" y="46"/>
                    <a:pt x="1898" y="64"/>
                  </a:cubicBezTo>
                  <a:lnTo>
                    <a:pt x="829" y="1914"/>
                  </a:lnTo>
                  <a:cubicBezTo>
                    <a:pt x="591" y="1666"/>
                    <a:pt x="150" y="1148"/>
                    <a:pt x="150" y="866"/>
                  </a:cubicBezTo>
                  <a:cubicBezTo>
                    <a:pt x="150" y="478"/>
                    <a:pt x="465" y="150"/>
                    <a:pt x="839" y="150"/>
                  </a:cubicBezTo>
                  <a:cubicBezTo>
                    <a:pt x="1037" y="150"/>
                    <a:pt x="1241" y="260"/>
                    <a:pt x="1384" y="445"/>
                  </a:cubicBezTo>
                  <a:cubicBezTo>
                    <a:pt x="1409" y="478"/>
                    <a:pt x="1456" y="484"/>
                    <a:pt x="1489" y="459"/>
                  </a:cubicBezTo>
                  <a:cubicBezTo>
                    <a:pt x="1522" y="433"/>
                    <a:pt x="1528" y="386"/>
                    <a:pt x="1502" y="354"/>
                  </a:cubicBezTo>
                  <a:cubicBezTo>
                    <a:pt x="1331" y="132"/>
                    <a:pt x="1083" y="0"/>
                    <a:pt x="839" y="0"/>
                  </a:cubicBezTo>
                  <a:cubicBezTo>
                    <a:pt x="384" y="0"/>
                    <a:pt x="0" y="396"/>
                    <a:pt x="0" y="866"/>
                  </a:cubicBezTo>
                  <a:cubicBezTo>
                    <a:pt x="0" y="1297"/>
                    <a:pt x="711" y="2010"/>
                    <a:pt x="792" y="2090"/>
                  </a:cubicBezTo>
                  <a:cubicBezTo>
                    <a:pt x="806" y="2104"/>
                    <a:pt x="825" y="2112"/>
                    <a:pt x="845" y="2112"/>
                  </a:cubicBezTo>
                  <a:cubicBezTo>
                    <a:pt x="848" y="2112"/>
                    <a:pt x="851" y="2112"/>
                    <a:pt x="855" y="2111"/>
                  </a:cubicBezTo>
                  <a:cubicBezTo>
                    <a:pt x="878" y="2108"/>
                    <a:pt x="898" y="2094"/>
                    <a:pt x="910" y="2074"/>
                  </a:cubicBezTo>
                  <a:lnTo>
                    <a:pt x="1983" y="216"/>
                  </a:lnTo>
                  <a:cubicBezTo>
                    <a:pt x="2234" y="441"/>
                    <a:pt x="2641" y="880"/>
                    <a:pt x="2641" y="1165"/>
                  </a:cubicBezTo>
                  <a:cubicBezTo>
                    <a:pt x="2641" y="1513"/>
                    <a:pt x="2375" y="1790"/>
                    <a:pt x="2023" y="1823"/>
                  </a:cubicBezTo>
                  <a:lnTo>
                    <a:pt x="2023" y="1321"/>
                  </a:lnTo>
                  <a:lnTo>
                    <a:pt x="2347" y="1050"/>
                  </a:lnTo>
                  <a:cubicBezTo>
                    <a:pt x="2379" y="1024"/>
                    <a:pt x="2384" y="976"/>
                    <a:pt x="2357" y="944"/>
                  </a:cubicBezTo>
                  <a:cubicBezTo>
                    <a:pt x="2331" y="913"/>
                    <a:pt x="2284" y="908"/>
                    <a:pt x="2252" y="934"/>
                  </a:cubicBezTo>
                  <a:lnTo>
                    <a:pt x="2023" y="1127"/>
                  </a:lnTo>
                  <a:lnTo>
                    <a:pt x="2023" y="903"/>
                  </a:lnTo>
                  <a:cubicBezTo>
                    <a:pt x="2023" y="861"/>
                    <a:pt x="1989" y="828"/>
                    <a:pt x="1948" y="828"/>
                  </a:cubicBezTo>
                  <a:cubicBezTo>
                    <a:pt x="1907" y="828"/>
                    <a:pt x="1873" y="861"/>
                    <a:pt x="1873" y="903"/>
                  </a:cubicBezTo>
                  <a:lnTo>
                    <a:pt x="1873" y="1359"/>
                  </a:lnTo>
                  <a:lnTo>
                    <a:pt x="1732" y="1273"/>
                  </a:lnTo>
                  <a:cubicBezTo>
                    <a:pt x="1697" y="1252"/>
                    <a:pt x="1650" y="1263"/>
                    <a:pt x="1629" y="1298"/>
                  </a:cubicBezTo>
                  <a:cubicBezTo>
                    <a:pt x="1607" y="1334"/>
                    <a:pt x="1619" y="1380"/>
                    <a:pt x="1654" y="1401"/>
                  </a:cubicBezTo>
                  <a:lnTo>
                    <a:pt x="1873" y="1535"/>
                  </a:lnTo>
                  <a:lnTo>
                    <a:pt x="1873" y="1822"/>
                  </a:lnTo>
                  <a:cubicBezTo>
                    <a:pt x="1725" y="1805"/>
                    <a:pt x="1586" y="1740"/>
                    <a:pt x="1477" y="1635"/>
                  </a:cubicBezTo>
                  <a:cubicBezTo>
                    <a:pt x="1447" y="1607"/>
                    <a:pt x="1399" y="1608"/>
                    <a:pt x="1371" y="1638"/>
                  </a:cubicBezTo>
                  <a:cubicBezTo>
                    <a:pt x="1342" y="1668"/>
                    <a:pt x="1343" y="1715"/>
                    <a:pt x="1373" y="1744"/>
                  </a:cubicBezTo>
                  <a:cubicBezTo>
                    <a:pt x="1511" y="1875"/>
                    <a:pt x="1686" y="1955"/>
                    <a:pt x="1873" y="1973"/>
                  </a:cubicBezTo>
                  <a:lnTo>
                    <a:pt x="1873" y="2094"/>
                  </a:lnTo>
                  <a:cubicBezTo>
                    <a:pt x="1873" y="2136"/>
                    <a:pt x="1907" y="2169"/>
                    <a:pt x="1948" y="2169"/>
                  </a:cubicBezTo>
                  <a:cubicBezTo>
                    <a:pt x="1989" y="2169"/>
                    <a:pt x="2023" y="2136"/>
                    <a:pt x="2023" y="2094"/>
                  </a:cubicBezTo>
                  <a:lnTo>
                    <a:pt x="2023" y="1973"/>
                  </a:lnTo>
                  <a:cubicBezTo>
                    <a:pt x="2459" y="1940"/>
                    <a:pt x="2791" y="1597"/>
                    <a:pt x="2791" y="1165"/>
                  </a:cubicBezTo>
                  <a:close/>
                </a:path>
              </a:pathLst>
            </a:custGeom>
            <a:solidFill>
              <a:srgbClr val="31B87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" name="Google Shape;13;p36"/>
          <p:cNvSpPr/>
          <p:nvPr/>
        </p:nvSpPr>
        <p:spPr>
          <a:xfrm>
            <a:off x="572784" y="714411"/>
            <a:ext cx="266400" cy="43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36"/>
          <p:cNvSpPr txBox="1">
            <a:spLocks noGrp="1"/>
          </p:cNvSpPr>
          <p:nvPr>
            <p:ph type="title"/>
          </p:nvPr>
        </p:nvSpPr>
        <p:spPr>
          <a:xfrm>
            <a:off x="487593" y="811246"/>
            <a:ext cx="8173807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" name="Google Shape;15;p36"/>
          <p:cNvSpPr txBox="1">
            <a:spLocks noGrp="1"/>
          </p:cNvSpPr>
          <p:nvPr>
            <p:ph type="body" idx="1"/>
          </p:nvPr>
        </p:nvSpPr>
        <p:spPr>
          <a:xfrm>
            <a:off x="487593" y="1640728"/>
            <a:ext cx="8173807" cy="3105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1572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72"/>
              <a:buFont typeface="Noto Sans Symbols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3055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330"/>
              <a:buFont typeface="Noto Sans Symbols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3055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2"/>
              </a:buClr>
              <a:buSzPts val="1330"/>
              <a:buFont typeface="Noto Sans Symbols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3055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2"/>
              </a:buClr>
              <a:buSzPts val="1330"/>
              <a:buFont typeface="Noto Sans Symbols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30"/>
              <a:buFont typeface="Noto Sans Symbols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Google Shape;16;p36"/>
          <p:cNvSpPr txBox="1">
            <a:spLocks noGrp="1"/>
          </p:cNvSpPr>
          <p:nvPr>
            <p:ph type="dt" idx="10"/>
          </p:nvPr>
        </p:nvSpPr>
        <p:spPr>
          <a:xfrm>
            <a:off x="354330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" name="Google Shape;17;p36"/>
          <p:cNvSpPr txBox="1">
            <a:spLocks noGrp="1"/>
          </p:cNvSpPr>
          <p:nvPr>
            <p:ph type="ftr" idx="11"/>
          </p:nvPr>
        </p:nvSpPr>
        <p:spPr>
          <a:xfrm>
            <a:off x="487594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Google Shape;18;p3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  <p:pic>
        <p:nvPicPr>
          <p:cNvPr id="19" name="Google Shape;19;p36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0" y="0"/>
            <a:ext cx="212377" cy="212377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ransition spd="slow">
    <p:push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hannel/UCbmLioVRi8N3SqADi6aHBYQ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www.lifeterra.eu/es/events/141738015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13" Type="http://schemas.openxmlformats.org/officeDocument/2006/relationships/image" Target="../media/image38.jp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jpg"/><Relationship Id="rId17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image" Target="../media/image29.jpg"/><Relationship Id="rId9" Type="http://schemas.openxmlformats.org/officeDocument/2006/relationships/image" Target="../media/image34.jpg"/><Relationship Id="rId1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9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0.png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1.pn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36.pn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ynzy.com/nl/terra-mission/" TargetMode="External"/><Relationship Id="rId13" Type="http://schemas.openxmlformats.org/officeDocument/2006/relationships/image" Target="../media/image56.png"/><Relationship Id="rId3" Type="http://schemas.openxmlformats.org/officeDocument/2006/relationships/image" Target="../media/image1.png"/><Relationship Id="rId7" Type="http://schemas.openxmlformats.org/officeDocument/2006/relationships/hyperlink" Target="https://www.gynzy.com/el/terra-mission/" TargetMode="External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gynzy.com/es/terra-mission/" TargetMode="External"/><Relationship Id="rId11" Type="http://schemas.openxmlformats.org/officeDocument/2006/relationships/hyperlink" Target="https://www.gynzy.com/pt-pt/terra-mission/" TargetMode="External"/><Relationship Id="rId5" Type="http://schemas.openxmlformats.org/officeDocument/2006/relationships/hyperlink" Target="https://www.gynzy.com/de/terra-mission/" TargetMode="External"/><Relationship Id="rId10" Type="http://schemas.openxmlformats.org/officeDocument/2006/relationships/hyperlink" Target="https://www.gynzy.com/it/terra-mission/" TargetMode="External"/><Relationship Id="rId4" Type="http://schemas.openxmlformats.org/officeDocument/2006/relationships/image" Target="../media/image6.png"/><Relationship Id="rId9" Type="http://schemas.openxmlformats.org/officeDocument/2006/relationships/hyperlink" Target="https://www.gynzy.com/en/terra-mission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2.png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1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png"/><Relationship Id="rId5" Type="http://schemas.openxmlformats.org/officeDocument/2006/relationships/image" Target="../media/image63.jpg"/><Relationship Id="rId4" Type="http://schemas.openxmlformats.org/officeDocument/2006/relationships/image" Target="../media/image6.png"/><Relationship Id="rId9" Type="http://schemas.openxmlformats.org/officeDocument/2006/relationships/hyperlink" Target="https://www.lifeterra.eu/es/educacion" TargetMode="Externa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feterra.eu/es/educacion" TargetMode="External"/><Relationship Id="rId13" Type="http://schemas.openxmlformats.org/officeDocument/2006/relationships/hyperlink" Target="https://www.linkedin.com/company/life-terra-foundation/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66.png"/><Relationship Id="rId12" Type="http://schemas.openxmlformats.org/officeDocument/2006/relationships/image" Target="../media/image8.png"/><Relationship Id="rId17" Type="http://schemas.openxmlformats.org/officeDocument/2006/relationships/hyperlink" Target="https://www.facebook.com/LIFETerraEurope" TargetMode="External"/><Relationship Id="rId2" Type="http://schemas.openxmlformats.org/officeDocument/2006/relationships/notesSlide" Target="../notesSlides/notesSlide32.xml"/><Relationship Id="rId16" Type="http://schemas.openxmlformats.org/officeDocument/2006/relationships/hyperlink" Target="https://twitter.com/lifeterraeurope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4.png"/><Relationship Id="rId11" Type="http://schemas.openxmlformats.org/officeDocument/2006/relationships/hyperlink" Target="https://www.youtube.com/channel/UCbmLioVRi8N3SqADi6aHBYQ" TargetMode="External"/><Relationship Id="rId5" Type="http://schemas.openxmlformats.org/officeDocument/2006/relationships/image" Target="../media/image63.jpg"/><Relationship Id="rId15" Type="http://schemas.openxmlformats.org/officeDocument/2006/relationships/image" Target="../media/image67.png"/><Relationship Id="rId10" Type="http://schemas.openxmlformats.org/officeDocument/2006/relationships/hyperlink" Target="http://shorturl.at/mBU04" TargetMode="External"/><Relationship Id="rId4" Type="http://schemas.openxmlformats.org/officeDocument/2006/relationships/image" Target="../media/image6.png"/><Relationship Id="rId9" Type="http://schemas.openxmlformats.org/officeDocument/2006/relationships/hyperlink" Target="mailto:education@lifeterra.eu" TargetMode="External"/><Relationship Id="rId14" Type="http://schemas.openxmlformats.org/officeDocument/2006/relationships/hyperlink" Target="https://www.instagram.com/lifeterra_europe/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nkedin.com/company/life-terra-foundation" TargetMode="External"/><Relationship Id="rId3" Type="http://schemas.openxmlformats.org/officeDocument/2006/relationships/image" Target="../media/image67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instagram.com/lifeterra_europe/" TargetMode="External"/><Relationship Id="rId5" Type="http://schemas.openxmlformats.org/officeDocument/2006/relationships/hyperlink" Target="https://twitter.com/lifeterraeurope" TargetMode="External"/><Relationship Id="rId4" Type="http://schemas.openxmlformats.org/officeDocument/2006/relationships/hyperlink" Target="https://www.facebook.com/LIFETerraEurope" TargetMode="External"/><Relationship Id="rId9" Type="http://schemas.openxmlformats.org/officeDocument/2006/relationships/hyperlink" Target="mailto:trees@lifeterra.eu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5.jp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jp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6.jpg"/><Relationship Id="rId7" Type="http://schemas.openxmlformats.org/officeDocument/2006/relationships/hyperlink" Target="https://environmentalhumanitiescenter.com/2019/04/12/review-drawdown-the-most-comprehensive-plan-ever-proposed-to-reverse-global-warming-by-paul-hawken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time.com/5620706/plant-trillion-trees-climate-change/" TargetMode="External"/><Relationship Id="rId5" Type="http://schemas.openxmlformats.org/officeDocument/2006/relationships/hyperlink" Target="https://science.sciencemag.org/content/365/6448/76" TargetMode="External"/><Relationship Id="rId4" Type="http://schemas.openxmlformats.org/officeDocument/2006/relationships/image" Target="../media/image17.jpg"/><Relationship Id="rId9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.png"/><Relationship Id="rId4" Type="http://schemas.openxmlformats.org/officeDocument/2006/relationships/hyperlink" Target="https://environment.ec.europa.eu/strategy/biodiversity-strategy-2030/3-billion-trees_en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1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l="25188" t="28950" r="28181" b="28469"/>
          <a:stretch/>
        </p:blipFill>
        <p:spPr>
          <a:xfrm>
            <a:off x="1795700" y="4509523"/>
            <a:ext cx="313201" cy="286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11"/>
          <p:cNvSpPr txBox="1">
            <a:spLocks noGrp="1"/>
          </p:cNvSpPr>
          <p:nvPr>
            <p:ph type="title"/>
          </p:nvPr>
        </p:nvSpPr>
        <p:spPr>
          <a:xfrm>
            <a:off x="487594" y="811246"/>
            <a:ext cx="527118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/>
              <a:t>Es más que árboles</a:t>
            </a:r>
            <a:endParaRPr/>
          </a:p>
        </p:txBody>
      </p:sp>
      <p:sp>
        <p:nvSpPr>
          <p:cNvPr id="353" name="Google Shape;353;p11"/>
          <p:cNvSpPr txBox="1">
            <a:spLocks noGrp="1"/>
          </p:cNvSpPr>
          <p:nvPr>
            <p:ph type="body" idx="1"/>
          </p:nvPr>
        </p:nvSpPr>
        <p:spPr>
          <a:xfrm>
            <a:off x="487593" y="1640727"/>
            <a:ext cx="5271300" cy="310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265112" lvl="0" indent="-265112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372"/>
              <a:buChar char="■"/>
            </a:pPr>
            <a:r>
              <a:rPr lang="en-GB"/>
              <a:t>Plantamos siempre una </a:t>
            </a:r>
            <a:r>
              <a:rPr lang="en-GB" b="1"/>
              <a:t>mezcla de especies</a:t>
            </a:r>
            <a:r>
              <a:rPr lang="en-GB"/>
              <a:t> → NO al monocultivo </a:t>
            </a:r>
            <a:endParaRPr/>
          </a:p>
          <a:p>
            <a:pPr marL="265112" lvl="0" indent="-265112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372"/>
              <a:buChar char="■"/>
            </a:pPr>
            <a:r>
              <a:rPr lang="en-GB"/>
              <a:t>Plantamos siempre </a:t>
            </a:r>
            <a:r>
              <a:rPr lang="en-GB" b="1"/>
              <a:t>árboles y arbustos </a:t>
            </a:r>
            <a:r>
              <a:rPr lang="en-GB"/>
              <a:t>y promovemos</a:t>
            </a:r>
            <a:endParaRPr/>
          </a:p>
          <a:p>
            <a:pPr marL="914400" lvl="1" indent="-315722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372"/>
              <a:buChar char="■"/>
            </a:pPr>
            <a:r>
              <a:rPr lang="en-GB"/>
              <a:t>La regeneración natural</a:t>
            </a:r>
            <a:endParaRPr/>
          </a:p>
          <a:p>
            <a:pPr marL="914400" lvl="1" indent="-315722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372"/>
              <a:buChar char="■"/>
            </a:pPr>
            <a:r>
              <a:rPr lang="en-GB"/>
              <a:t>La plantación de hierbas y otras plantas pequeñas </a:t>
            </a:r>
            <a:endParaRPr/>
          </a:p>
          <a:p>
            <a:pPr marL="265112" lvl="0" indent="-265112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372"/>
              <a:buChar char="■"/>
            </a:pPr>
            <a:r>
              <a:rPr lang="en-GB"/>
              <a:t>Trabajamos con los propietarios y actores locales para elegir </a:t>
            </a:r>
            <a:r>
              <a:rPr lang="en-GB" b="1"/>
              <a:t>las especies adecuadas</a:t>
            </a:r>
            <a:r>
              <a:rPr lang="en-GB"/>
              <a:t> para la zona, tomando en cuenta factores como el cambio climático </a:t>
            </a:r>
            <a:endParaRPr/>
          </a:p>
          <a:p>
            <a:pPr marL="265112" lvl="0" indent="-265112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372"/>
              <a:buChar char="■"/>
            </a:pPr>
            <a:r>
              <a:rPr lang="en-GB"/>
              <a:t>Creemos en los beneficios de la </a:t>
            </a:r>
            <a:r>
              <a:rPr lang="en-GB" b="1"/>
              <a:t>agrosilvicultura</a:t>
            </a:r>
            <a:r>
              <a:rPr lang="en-GB"/>
              <a:t> y hemos realizado varios proyectos de agricultura regenerativa y sintrópica para construir “food forests”</a:t>
            </a:r>
            <a:endParaRPr/>
          </a:p>
          <a:p>
            <a:pPr marL="265112" lvl="0" indent="-290004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764"/>
              <a:buChar char="■"/>
            </a:pPr>
            <a:r>
              <a:rPr lang="en-GB"/>
              <a:t>Cada evento es una </a:t>
            </a:r>
            <a:r>
              <a:rPr lang="en-GB" b="1"/>
              <a:t>oportunidad para educar</a:t>
            </a:r>
            <a:endParaRPr b="1"/>
          </a:p>
        </p:txBody>
      </p:sp>
      <p:grpSp>
        <p:nvGrpSpPr>
          <p:cNvPr id="354" name="Google Shape;354;p11"/>
          <p:cNvGrpSpPr/>
          <p:nvPr/>
        </p:nvGrpSpPr>
        <p:grpSpPr>
          <a:xfrm>
            <a:off x="8564171" y="4751810"/>
            <a:ext cx="324242" cy="252000"/>
            <a:chOff x="74710" y="1336869"/>
            <a:chExt cx="1517650" cy="1179513"/>
          </a:xfrm>
        </p:grpSpPr>
        <p:sp>
          <p:nvSpPr>
            <p:cNvPr id="355" name="Google Shape;355;p11"/>
            <p:cNvSpPr/>
            <p:nvPr/>
          </p:nvSpPr>
          <p:spPr>
            <a:xfrm>
              <a:off x="328710" y="1551182"/>
              <a:ext cx="404812" cy="403225"/>
            </a:xfrm>
            <a:custGeom>
              <a:avLst/>
              <a:gdLst/>
              <a:ahLst/>
              <a:cxnLst/>
              <a:rect l="l" t="t" r="r" b="b"/>
              <a:pathLst>
                <a:path w="743" h="743" extrusionOk="0">
                  <a:moveTo>
                    <a:pt x="593" y="372"/>
                  </a:moveTo>
                  <a:lnTo>
                    <a:pt x="593" y="372"/>
                  </a:lnTo>
                  <a:cubicBezTo>
                    <a:pt x="593" y="494"/>
                    <a:pt x="494" y="593"/>
                    <a:pt x="372" y="593"/>
                  </a:cubicBezTo>
                  <a:cubicBezTo>
                    <a:pt x="250" y="593"/>
                    <a:pt x="150" y="494"/>
                    <a:pt x="150" y="372"/>
                  </a:cubicBezTo>
                  <a:cubicBezTo>
                    <a:pt x="150" y="250"/>
                    <a:pt x="250" y="150"/>
                    <a:pt x="372" y="150"/>
                  </a:cubicBezTo>
                  <a:cubicBezTo>
                    <a:pt x="494" y="150"/>
                    <a:pt x="593" y="250"/>
                    <a:pt x="593" y="372"/>
                  </a:cubicBezTo>
                  <a:close/>
                  <a:moveTo>
                    <a:pt x="0" y="372"/>
                  </a:moveTo>
                  <a:lnTo>
                    <a:pt x="0" y="372"/>
                  </a:lnTo>
                  <a:cubicBezTo>
                    <a:pt x="0" y="576"/>
                    <a:pt x="167" y="743"/>
                    <a:pt x="372" y="743"/>
                  </a:cubicBezTo>
                  <a:cubicBezTo>
                    <a:pt x="576" y="743"/>
                    <a:pt x="743" y="576"/>
                    <a:pt x="743" y="372"/>
                  </a:cubicBezTo>
                  <a:cubicBezTo>
                    <a:pt x="743" y="167"/>
                    <a:pt x="576" y="0"/>
                    <a:pt x="372" y="0"/>
                  </a:cubicBezTo>
                  <a:cubicBezTo>
                    <a:pt x="167" y="0"/>
                    <a:pt x="0" y="167"/>
                    <a:pt x="0" y="37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11"/>
            <p:cNvSpPr/>
            <p:nvPr/>
          </p:nvSpPr>
          <p:spPr>
            <a:xfrm>
              <a:off x="74710" y="1336869"/>
              <a:ext cx="1517650" cy="1179513"/>
            </a:xfrm>
            <a:custGeom>
              <a:avLst/>
              <a:gdLst/>
              <a:ahLst/>
              <a:cxnLst/>
              <a:rect l="l" t="t" r="r" b="b"/>
              <a:pathLst>
                <a:path w="2791" h="2169" extrusionOk="0">
                  <a:moveTo>
                    <a:pt x="2791" y="1165"/>
                  </a:moveTo>
                  <a:lnTo>
                    <a:pt x="2791" y="1165"/>
                  </a:lnTo>
                  <a:cubicBezTo>
                    <a:pt x="2791" y="726"/>
                    <a:pt x="2114" y="129"/>
                    <a:pt x="2037" y="63"/>
                  </a:cubicBezTo>
                  <a:cubicBezTo>
                    <a:pt x="2026" y="54"/>
                    <a:pt x="2010" y="42"/>
                    <a:pt x="2005" y="39"/>
                  </a:cubicBezTo>
                  <a:cubicBezTo>
                    <a:pt x="1988" y="27"/>
                    <a:pt x="1967" y="23"/>
                    <a:pt x="1946" y="28"/>
                  </a:cubicBezTo>
                  <a:cubicBezTo>
                    <a:pt x="1926" y="33"/>
                    <a:pt x="1908" y="46"/>
                    <a:pt x="1898" y="64"/>
                  </a:cubicBezTo>
                  <a:lnTo>
                    <a:pt x="829" y="1914"/>
                  </a:lnTo>
                  <a:cubicBezTo>
                    <a:pt x="591" y="1666"/>
                    <a:pt x="150" y="1148"/>
                    <a:pt x="150" y="866"/>
                  </a:cubicBezTo>
                  <a:cubicBezTo>
                    <a:pt x="150" y="478"/>
                    <a:pt x="465" y="150"/>
                    <a:pt x="839" y="150"/>
                  </a:cubicBezTo>
                  <a:cubicBezTo>
                    <a:pt x="1037" y="150"/>
                    <a:pt x="1241" y="260"/>
                    <a:pt x="1384" y="445"/>
                  </a:cubicBezTo>
                  <a:cubicBezTo>
                    <a:pt x="1409" y="478"/>
                    <a:pt x="1456" y="484"/>
                    <a:pt x="1489" y="459"/>
                  </a:cubicBezTo>
                  <a:cubicBezTo>
                    <a:pt x="1522" y="433"/>
                    <a:pt x="1528" y="386"/>
                    <a:pt x="1502" y="354"/>
                  </a:cubicBezTo>
                  <a:cubicBezTo>
                    <a:pt x="1331" y="132"/>
                    <a:pt x="1083" y="0"/>
                    <a:pt x="839" y="0"/>
                  </a:cubicBezTo>
                  <a:cubicBezTo>
                    <a:pt x="384" y="0"/>
                    <a:pt x="0" y="396"/>
                    <a:pt x="0" y="866"/>
                  </a:cubicBezTo>
                  <a:cubicBezTo>
                    <a:pt x="0" y="1297"/>
                    <a:pt x="711" y="2010"/>
                    <a:pt x="792" y="2090"/>
                  </a:cubicBezTo>
                  <a:cubicBezTo>
                    <a:pt x="806" y="2104"/>
                    <a:pt x="825" y="2112"/>
                    <a:pt x="845" y="2112"/>
                  </a:cubicBezTo>
                  <a:cubicBezTo>
                    <a:pt x="848" y="2112"/>
                    <a:pt x="851" y="2112"/>
                    <a:pt x="855" y="2111"/>
                  </a:cubicBezTo>
                  <a:cubicBezTo>
                    <a:pt x="878" y="2108"/>
                    <a:pt x="898" y="2094"/>
                    <a:pt x="910" y="2074"/>
                  </a:cubicBezTo>
                  <a:lnTo>
                    <a:pt x="1983" y="216"/>
                  </a:lnTo>
                  <a:cubicBezTo>
                    <a:pt x="2234" y="441"/>
                    <a:pt x="2641" y="880"/>
                    <a:pt x="2641" y="1165"/>
                  </a:cubicBezTo>
                  <a:cubicBezTo>
                    <a:pt x="2641" y="1513"/>
                    <a:pt x="2375" y="1790"/>
                    <a:pt x="2023" y="1823"/>
                  </a:cubicBezTo>
                  <a:lnTo>
                    <a:pt x="2023" y="1321"/>
                  </a:lnTo>
                  <a:lnTo>
                    <a:pt x="2347" y="1050"/>
                  </a:lnTo>
                  <a:cubicBezTo>
                    <a:pt x="2379" y="1024"/>
                    <a:pt x="2384" y="976"/>
                    <a:pt x="2357" y="944"/>
                  </a:cubicBezTo>
                  <a:cubicBezTo>
                    <a:pt x="2331" y="913"/>
                    <a:pt x="2284" y="908"/>
                    <a:pt x="2252" y="934"/>
                  </a:cubicBezTo>
                  <a:lnTo>
                    <a:pt x="2023" y="1127"/>
                  </a:lnTo>
                  <a:lnTo>
                    <a:pt x="2023" y="903"/>
                  </a:lnTo>
                  <a:cubicBezTo>
                    <a:pt x="2023" y="861"/>
                    <a:pt x="1989" y="828"/>
                    <a:pt x="1948" y="828"/>
                  </a:cubicBezTo>
                  <a:cubicBezTo>
                    <a:pt x="1907" y="828"/>
                    <a:pt x="1873" y="861"/>
                    <a:pt x="1873" y="903"/>
                  </a:cubicBezTo>
                  <a:lnTo>
                    <a:pt x="1873" y="1359"/>
                  </a:lnTo>
                  <a:lnTo>
                    <a:pt x="1732" y="1273"/>
                  </a:lnTo>
                  <a:cubicBezTo>
                    <a:pt x="1697" y="1252"/>
                    <a:pt x="1650" y="1263"/>
                    <a:pt x="1629" y="1298"/>
                  </a:cubicBezTo>
                  <a:cubicBezTo>
                    <a:pt x="1607" y="1334"/>
                    <a:pt x="1619" y="1380"/>
                    <a:pt x="1654" y="1401"/>
                  </a:cubicBezTo>
                  <a:lnTo>
                    <a:pt x="1873" y="1535"/>
                  </a:lnTo>
                  <a:lnTo>
                    <a:pt x="1873" y="1822"/>
                  </a:lnTo>
                  <a:cubicBezTo>
                    <a:pt x="1725" y="1805"/>
                    <a:pt x="1586" y="1740"/>
                    <a:pt x="1477" y="1635"/>
                  </a:cubicBezTo>
                  <a:cubicBezTo>
                    <a:pt x="1447" y="1607"/>
                    <a:pt x="1399" y="1608"/>
                    <a:pt x="1371" y="1638"/>
                  </a:cubicBezTo>
                  <a:cubicBezTo>
                    <a:pt x="1342" y="1668"/>
                    <a:pt x="1343" y="1715"/>
                    <a:pt x="1373" y="1744"/>
                  </a:cubicBezTo>
                  <a:cubicBezTo>
                    <a:pt x="1511" y="1875"/>
                    <a:pt x="1686" y="1955"/>
                    <a:pt x="1873" y="1973"/>
                  </a:cubicBezTo>
                  <a:lnTo>
                    <a:pt x="1873" y="2094"/>
                  </a:lnTo>
                  <a:cubicBezTo>
                    <a:pt x="1873" y="2136"/>
                    <a:pt x="1907" y="2169"/>
                    <a:pt x="1948" y="2169"/>
                  </a:cubicBezTo>
                  <a:cubicBezTo>
                    <a:pt x="1989" y="2169"/>
                    <a:pt x="2023" y="2136"/>
                    <a:pt x="2023" y="2094"/>
                  </a:cubicBezTo>
                  <a:lnTo>
                    <a:pt x="2023" y="1973"/>
                  </a:lnTo>
                  <a:cubicBezTo>
                    <a:pt x="2459" y="1940"/>
                    <a:pt x="2791" y="1597"/>
                    <a:pt x="2791" y="116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57" name="Google Shape;357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02750" y="-85375"/>
            <a:ext cx="2941249" cy="52288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16e6270afeb_3_17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</p:sp>
      <p:pic>
        <p:nvPicPr>
          <p:cNvPr id="364" name="Google Shape;364;g16e6270afeb_3_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2500" y="0"/>
            <a:ext cx="771525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Google Shape;370;g16e6270afeb_3_24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3" cy="5143501"/>
          </a:xfrm>
          <a:prstGeom prst="rect">
            <a:avLst/>
          </a:prstGeom>
        </p:spPr>
      </p:pic>
      <p:sp>
        <p:nvSpPr>
          <p:cNvPr id="371" name="Google Shape;371;g16e6270afeb_3_24"/>
          <p:cNvSpPr txBox="1"/>
          <p:nvPr/>
        </p:nvSpPr>
        <p:spPr>
          <a:xfrm>
            <a:off x="5262900" y="0"/>
            <a:ext cx="38256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accent3"/>
                </a:solidFill>
              </a:rPr>
              <a:t>Únete al e</a:t>
            </a:r>
            <a:r>
              <a:rPr lang="en-GB">
                <a:solidFill>
                  <a:schemeClr val="accent3"/>
                </a:solidFill>
                <a:uFill>
                  <a:noFill/>
                </a:u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vento en</a:t>
            </a:r>
            <a:r>
              <a:rPr lang="en-GB">
                <a:solidFill>
                  <a:schemeClr val="hlink"/>
                </a:solidFill>
                <a:uFill>
                  <a:noFill/>
                </a:uFill>
                <a:hlinkClick r:id="rId4"/>
              </a:rPr>
              <a:t> </a:t>
            </a:r>
            <a:r>
              <a:rPr lang="en-GB" u="sng">
                <a:solidFill>
                  <a:schemeClr val="hlink"/>
                </a:solidFill>
                <a:hlinkClick r:id="rId4"/>
              </a:rPr>
              <a:t>Las Rozas. Fechas tentativas o el 5 o el 12 de noviembre 2022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Google Shape;376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86482" y="0"/>
            <a:ext cx="305751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22"/>
          <p:cNvSpPr txBox="1">
            <a:spLocks noGrp="1"/>
          </p:cNvSpPr>
          <p:nvPr>
            <p:ph type="title"/>
          </p:nvPr>
        </p:nvSpPr>
        <p:spPr>
          <a:xfrm>
            <a:off x="487594" y="811246"/>
            <a:ext cx="527118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rPr lang="en-GB"/>
              <a:t>¿Qué nos hace únicos?</a:t>
            </a:r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endParaRPr/>
          </a:p>
        </p:txBody>
      </p:sp>
      <p:sp>
        <p:nvSpPr>
          <p:cNvPr id="378" name="Google Shape;378;p22"/>
          <p:cNvSpPr txBox="1">
            <a:spLocks noGrp="1"/>
          </p:cNvSpPr>
          <p:nvPr>
            <p:ph type="body" idx="1"/>
          </p:nvPr>
        </p:nvSpPr>
        <p:spPr>
          <a:xfrm>
            <a:off x="1224400" y="1640725"/>
            <a:ext cx="3827400" cy="310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72"/>
              <a:buNone/>
            </a:pPr>
            <a:r>
              <a:rPr lang="en-GB" b="1">
                <a:latin typeface="Arial"/>
                <a:ea typeface="Arial"/>
                <a:cs typeface="Arial"/>
                <a:sym typeface="Arial"/>
              </a:rPr>
              <a:t>Plantar </a:t>
            </a:r>
            <a:r>
              <a:rPr lang="en-GB"/>
              <a:t>el árbol correcto en el lugar adecuado, compartir nuestro conocimiento y experiencia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SzPts val="1372"/>
              <a:buNone/>
            </a:pPr>
            <a:r>
              <a:rPr lang="en-GB" b="1">
                <a:latin typeface="Arial"/>
                <a:ea typeface="Arial"/>
                <a:cs typeface="Arial"/>
                <a:sym typeface="Arial"/>
              </a:rPr>
              <a:t>Monitorear </a:t>
            </a:r>
            <a:r>
              <a:rPr lang="en-GB"/>
              <a:t>cada proyecto de plantación con nuestro sistema único de seguimiento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SzPts val="1372"/>
              <a:buNone/>
            </a:pPr>
            <a:r>
              <a:rPr lang="en-GB" b="1">
                <a:latin typeface="Arial"/>
                <a:ea typeface="Arial"/>
                <a:cs typeface="Arial"/>
                <a:sym typeface="Arial"/>
              </a:rPr>
              <a:t>Educar</a:t>
            </a:r>
            <a:r>
              <a:rPr lang="en-GB"/>
              <a:t> a futuras generaciones sobre sostenibilidad y cambio climático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SzPts val="1372"/>
              <a:buNone/>
            </a:pPr>
            <a:r>
              <a:rPr lang="en-GB" b="1">
                <a:latin typeface="Arial"/>
                <a:ea typeface="Arial"/>
                <a:cs typeface="Arial"/>
                <a:sym typeface="Arial"/>
              </a:rPr>
              <a:t>Construir</a:t>
            </a:r>
            <a:r>
              <a:rPr lang="en-GB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/>
              <a:t>comunidades, ya que la plantación de árboles impacta a toda la sociedad en su conjunto.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SzPts val="1372"/>
              <a:buNone/>
            </a:pPr>
            <a:endParaRPr/>
          </a:p>
        </p:txBody>
      </p:sp>
      <p:grpSp>
        <p:nvGrpSpPr>
          <p:cNvPr id="379" name="Google Shape;379;p22"/>
          <p:cNvGrpSpPr/>
          <p:nvPr/>
        </p:nvGrpSpPr>
        <p:grpSpPr>
          <a:xfrm>
            <a:off x="412994" y="1514751"/>
            <a:ext cx="737242" cy="737242"/>
            <a:chOff x="361" y="1937"/>
            <a:chExt cx="917" cy="917"/>
          </a:xfrm>
        </p:grpSpPr>
        <p:sp>
          <p:nvSpPr>
            <p:cNvPr id="380" name="Google Shape;380;p22"/>
            <p:cNvSpPr/>
            <p:nvPr/>
          </p:nvSpPr>
          <p:spPr>
            <a:xfrm>
              <a:off x="361" y="1937"/>
              <a:ext cx="917" cy="9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22"/>
            <p:cNvSpPr/>
            <p:nvPr/>
          </p:nvSpPr>
          <p:spPr>
            <a:xfrm>
              <a:off x="361" y="1938"/>
              <a:ext cx="916" cy="916"/>
            </a:xfrm>
            <a:prstGeom prst="ellipse">
              <a:avLst/>
            </a:prstGeom>
            <a:solidFill>
              <a:srgbClr val="EAEAE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22"/>
            <p:cNvSpPr/>
            <p:nvPr/>
          </p:nvSpPr>
          <p:spPr>
            <a:xfrm>
              <a:off x="647" y="2223"/>
              <a:ext cx="345" cy="342"/>
            </a:xfrm>
            <a:custGeom>
              <a:avLst/>
              <a:gdLst/>
              <a:ahLst/>
              <a:cxnLst/>
              <a:rect l="l" t="t" r="r" b="b"/>
              <a:pathLst>
                <a:path w="265" h="263" extrusionOk="0">
                  <a:moveTo>
                    <a:pt x="88" y="22"/>
                  </a:moveTo>
                  <a:cubicBezTo>
                    <a:pt x="91" y="44"/>
                    <a:pt x="100" y="63"/>
                    <a:pt x="115" y="79"/>
                  </a:cubicBezTo>
                  <a:cubicBezTo>
                    <a:pt x="130" y="95"/>
                    <a:pt x="151" y="106"/>
                    <a:pt x="175" y="109"/>
                  </a:cubicBezTo>
                  <a:cubicBezTo>
                    <a:pt x="176" y="109"/>
                    <a:pt x="176" y="109"/>
                    <a:pt x="176" y="109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73" y="87"/>
                    <a:pt x="163" y="67"/>
                    <a:pt x="149" y="52"/>
                  </a:cubicBezTo>
                  <a:cubicBezTo>
                    <a:pt x="133" y="35"/>
                    <a:pt x="112" y="25"/>
                    <a:pt x="89" y="21"/>
                  </a:cubicBezTo>
                  <a:cubicBezTo>
                    <a:pt x="88" y="21"/>
                    <a:pt x="88" y="21"/>
                    <a:pt x="88" y="21"/>
                  </a:cubicBezTo>
                  <a:lnTo>
                    <a:pt x="88" y="22"/>
                  </a:lnTo>
                  <a:close/>
                  <a:moveTo>
                    <a:pt x="239" y="101"/>
                  </a:moveTo>
                  <a:cubicBezTo>
                    <a:pt x="229" y="104"/>
                    <a:pt x="221" y="109"/>
                    <a:pt x="214" y="116"/>
                  </a:cubicBezTo>
                  <a:cubicBezTo>
                    <a:pt x="208" y="123"/>
                    <a:pt x="203" y="130"/>
                    <a:pt x="200" y="139"/>
                  </a:cubicBezTo>
                  <a:cubicBezTo>
                    <a:pt x="200" y="140"/>
                    <a:pt x="200" y="140"/>
                    <a:pt x="200" y="140"/>
                  </a:cubicBezTo>
                  <a:cubicBezTo>
                    <a:pt x="201" y="140"/>
                    <a:pt x="201" y="140"/>
                    <a:pt x="201" y="140"/>
                  </a:cubicBezTo>
                  <a:cubicBezTo>
                    <a:pt x="211" y="137"/>
                    <a:pt x="219" y="132"/>
                    <a:pt x="226" y="124"/>
                  </a:cubicBezTo>
                  <a:cubicBezTo>
                    <a:pt x="232" y="118"/>
                    <a:pt x="237" y="110"/>
                    <a:pt x="240" y="101"/>
                  </a:cubicBezTo>
                  <a:cubicBezTo>
                    <a:pt x="240" y="100"/>
                    <a:pt x="240" y="100"/>
                    <a:pt x="240" y="100"/>
                  </a:cubicBezTo>
                  <a:lnTo>
                    <a:pt x="239" y="101"/>
                  </a:lnTo>
                  <a:close/>
                  <a:moveTo>
                    <a:pt x="26" y="170"/>
                  </a:moveTo>
                  <a:cubicBezTo>
                    <a:pt x="26" y="170"/>
                    <a:pt x="26" y="170"/>
                    <a:pt x="26" y="170"/>
                  </a:cubicBezTo>
                  <a:cubicBezTo>
                    <a:pt x="33" y="197"/>
                    <a:pt x="47" y="222"/>
                    <a:pt x="67" y="242"/>
                  </a:cubicBezTo>
                  <a:cubicBezTo>
                    <a:pt x="67" y="242"/>
                    <a:pt x="67" y="242"/>
                    <a:pt x="67" y="242"/>
                  </a:cubicBezTo>
                  <a:cubicBezTo>
                    <a:pt x="90" y="242"/>
                    <a:pt x="90" y="242"/>
                    <a:pt x="90" y="242"/>
                  </a:cubicBezTo>
                  <a:cubicBezTo>
                    <a:pt x="90" y="242"/>
                    <a:pt x="90" y="242"/>
                    <a:pt x="90" y="242"/>
                  </a:cubicBezTo>
                  <a:cubicBezTo>
                    <a:pt x="98" y="213"/>
                    <a:pt x="99" y="182"/>
                    <a:pt x="91" y="153"/>
                  </a:cubicBezTo>
                  <a:cubicBezTo>
                    <a:pt x="91" y="152"/>
                    <a:pt x="91" y="152"/>
                    <a:pt x="91" y="152"/>
                  </a:cubicBezTo>
                  <a:cubicBezTo>
                    <a:pt x="68" y="158"/>
                    <a:pt x="68" y="158"/>
                    <a:pt x="68" y="158"/>
                  </a:cubicBezTo>
                  <a:cubicBezTo>
                    <a:pt x="77" y="190"/>
                    <a:pt x="77" y="190"/>
                    <a:pt x="77" y="190"/>
                  </a:cubicBezTo>
                  <a:cubicBezTo>
                    <a:pt x="57" y="196"/>
                    <a:pt x="57" y="196"/>
                    <a:pt x="57" y="196"/>
                  </a:cubicBezTo>
                  <a:cubicBezTo>
                    <a:pt x="48" y="164"/>
                    <a:pt x="48" y="164"/>
                    <a:pt x="48" y="164"/>
                  </a:cubicBezTo>
                  <a:lnTo>
                    <a:pt x="26" y="170"/>
                  </a:lnTo>
                  <a:close/>
                  <a:moveTo>
                    <a:pt x="0" y="253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247"/>
                    <a:pt x="5" y="242"/>
                    <a:pt x="10" y="242"/>
                  </a:cubicBezTo>
                  <a:cubicBezTo>
                    <a:pt x="39" y="242"/>
                    <a:pt x="39" y="242"/>
                    <a:pt x="39" y="242"/>
                  </a:cubicBezTo>
                  <a:cubicBezTo>
                    <a:pt x="39" y="241"/>
                    <a:pt x="39" y="241"/>
                    <a:pt x="39" y="241"/>
                  </a:cubicBezTo>
                  <a:cubicBezTo>
                    <a:pt x="23" y="221"/>
                    <a:pt x="12" y="199"/>
                    <a:pt x="6" y="175"/>
                  </a:cubicBezTo>
                  <a:cubicBezTo>
                    <a:pt x="0" y="155"/>
                    <a:pt x="0" y="155"/>
                    <a:pt x="0" y="155"/>
                  </a:cubicBezTo>
                  <a:cubicBezTo>
                    <a:pt x="43" y="144"/>
                    <a:pt x="43" y="144"/>
                    <a:pt x="43" y="144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7" y="10"/>
                    <a:pt x="10" y="4"/>
                    <a:pt x="16" y="3"/>
                  </a:cubicBezTo>
                  <a:cubicBezTo>
                    <a:pt x="21" y="1"/>
                    <a:pt x="27" y="4"/>
                    <a:pt x="29" y="10"/>
                  </a:cubicBezTo>
                  <a:cubicBezTo>
                    <a:pt x="63" y="138"/>
                    <a:pt x="63" y="138"/>
                    <a:pt x="63" y="138"/>
                  </a:cubicBezTo>
                  <a:cubicBezTo>
                    <a:pt x="106" y="127"/>
                    <a:pt x="106" y="127"/>
                    <a:pt x="106" y="127"/>
                  </a:cubicBezTo>
                  <a:cubicBezTo>
                    <a:pt x="111" y="147"/>
                    <a:pt x="111" y="147"/>
                    <a:pt x="111" y="147"/>
                  </a:cubicBezTo>
                  <a:cubicBezTo>
                    <a:pt x="119" y="178"/>
                    <a:pt x="119" y="210"/>
                    <a:pt x="111" y="241"/>
                  </a:cubicBezTo>
                  <a:cubicBezTo>
                    <a:pt x="111" y="242"/>
                    <a:pt x="111" y="242"/>
                    <a:pt x="111" y="242"/>
                  </a:cubicBezTo>
                  <a:cubicBezTo>
                    <a:pt x="177" y="242"/>
                    <a:pt x="177" y="242"/>
                    <a:pt x="177" y="242"/>
                  </a:cubicBezTo>
                  <a:cubicBezTo>
                    <a:pt x="177" y="130"/>
                    <a:pt x="177" y="130"/>
                    <a:pt x="177" y="130"/>
                  </a:cubicBezTo>
                  <a:cubicBezTo>
                    <a:pt x="176" y="130"/>
                    <a:pt x="176" y="130"/>
                    <a:pt x="176" y="130"/>
                  </a:cubicBezTo>
                  <a:cubicBezTo>
                    <a:pt x="109" y="123"/>
                    <a:pt x="63" y="68"/>
                    <a:pt x="66" y="0"/>
                  </a:cubicBezTo>
                  <a:cubicBezTo>
                    <a:pt x="69" y="0"/>
                    <a:pt x="71" y="0"/>
                    <a:pt x="74" y="0"/>
                  </a:cubicBezTo>
                  <a:cubicBezTo>
                    <a:pt x="115" y="0"/>
                    <a:pt x="153" y="19"/>
                    <a:pt x="175" y="52"/>
                  </a:cubicBezTo>
                  <a:cubicBezTo>
                    <a:pt x="177" y="53"/>
                    <a:pt x="177" y="53"/>
                    <a:pt x="177" y="53"/>
                  </a:cubicBezTo>
                  <a:cubicBezTo>
                    <a:pt x="177" y="10"/>
                    <a:pt x="177" y="10"/>
                    <a:pt x="177" y="10"/>
                  </a:cubicBezTo>
                  <a:cubicBezTo>
                    <a:pt x="177" y="4"/>
                    <a:pt x="181" y="0"/>
                    <a:pt x="187" y="0"/>
                  </a:cubicBezTo>
                  <a:cubicBezTo>
                    <a:pt x="187" y="0"/>
                    <a:pt x="187" y="0"/>
                    <a:pt x="187" y="0"/>
                  </a:cubicBezTo>
                  <a:cubicBezTo>
                    <a:pt x="193" y="0"/>
                    <a:pt x="197" y="4"/>
                    <a:pt x="197" y="10"/>
                  </a:cubicBezTo>
                  <a:cubicBezTo>
                    <a:pt x="197" y="104"/>
                    <a:pt x="197" y="104"/>
                    <a:pt x="197" y="104"/>
                  </a:cubicBezTo>
                  <a:cubicBezTo>
                    <a:pt x="198" y="102"/>
                    <a:pt x="198" y="102"/>
                    <a:pt x="198" y="102"/>
                  </a:cubicBezTo>
                  <a:cubicBezTo>
                    <a:pt x="214" y="86"/>
                    <a:pt x="235" y="77"/>
                    <a:pt x="259" y="77"/>
                  </a:cubicBezTo>
                  <a:cubicBezTo>
                    <a:pt x="260" y="77"/>
                    <a:pt x="262" y="77"/>
                    <a:pt x="263" y="77"/>
                  </a:cubicBezTo>
                  <a:cubicBezTo>
                    <a:pt x="265" y="119"/>
                    <a:pt x="239" y="154"/>
                    <a:pt x="198" y="162"/>
                  </a:cubicBezTo>
                  <a:cubicBezTo>
                    <a:pt x="197" y="162"/>
                    <a:pt x="197" y="162"/>
                    <a:pt x="197" y="162"/>
                  </a:cubicBezTo>
                  <a:cubicBezTo>
                    <a:pt x="197" y="242"/>
                    <a:pt x="197" y="242"/>
                    <a:pt x="197" y="242"/>
                  </a:cubicBezTo>
                  <a:cubicBezTo>
                    <a:pt x="253" y="242"/>
                    <a:pt x="253" y="242"/>
                    <a:pt x="253" y="242"/>
                  </a:cubicBezTo>
                  <a:cubicBezTo>
                    <a:pt x="259" y="242"/>
                    <a:pt x="263" y="247"/>
                    <a:pt x="263" y="253"/>
                  </a:cubicBezTo>
                  <a:cubicBezTo>
                    <a:pt x="263" y="253"/>
                    <a:pt x="263" y="253"/>
                    <a:pt x="263" y="253"/>
                  </a:cubicBezTo>
                  <a:cubicBezTo>
                    <a:pt x="263" y="258"/>
                    <a:pt x="259" y="263"/>
                    <a:pt x="253" y="263"/>
                  </a:cubicBezTo>
                  <a:cubicBezTo>
                    <a:pt x="10" y="263"/>
                    <a:pt x="10" y="263"/>
                    <a:pt x="10" y="263"/>
                  </a:cubicBezTo>
                  <a:cubicBezTo>
                    <a:pt x="5" y="263"/>
                    <a:pt x="0" y="258"/>
                    <a:pt x="0" y="253"/>
                  </a:cubicBezTo>
                  <a:close/>
                </a:path>
              </a:pathLst>
            </a:custGeom>
            <a:solidFill>
              <a:srgbClr val="49B78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3" name="Google Shape;383;p22"/>
          <p:cNvGrpSpPr/>
          <p:nvPr/>
        </p:nvGrpSpPr>
        <p:grpSpPr>
          <a:xfrm>
            <a:off x="412994" y="2320834"/>
            <a:ext cx="737242" cy="737242"/>
            <a:chOff x="1734" y="1937"/>
            <a:chExt cx="917" cy="917"/>
          </a:xfrm>
        </p:grpSpPr>
        <p:sp>
          <p:nvSpPr>
            <p:cNvPr id="384" name="Google Shape;384;p22"/>
            <p:cNvSpPr/>
            <p:nvPr/>
          </p:nvSpPr>
          <p:spPr>
            <a:xfrm>
              <a:off x="1734" y="1937"/>
              <a:ext cx="917" cy="9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22"/>
            <p:cNvSpPr/>
            <p:nvPr/>
          </p:nvSpPr>
          <p:spPr>
            <a:xfrm>
              <a:off x="1734" y="1938"/>
              <a:ext cx="916" cy="916"/>
            </a:xfrm>
            <a:prstGeom prst="ellipse">
              <a:avLst/>
            </a:prstGeom>
            <a:solidFill>
              <a:srgbClr val="EAEAE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22"/>
            <p:cNvSpPr/>
            <p:nvPr/>
          </p:nvSpPr>
          <p:spPr>
            <a:xfrm>
              <a:off x="2024" y="2175"/>
              <a:ext cx="393" cy="393"/>
            </a:xfrm>
            <a:custGeom>
              <a:avLst/>
              <a:gdLst/>
              <a:ahLst/>
              <a:cxnLst/>
              <a:rect l="l" t="t" r="r" b="b"/>
              <a:pathLst>
                <a:path w="302" h="302" extrusionOk="0">
                  <a:moveTo>
                    <a:pt x="259" y="274"/>
                  </a:moveTo>
                  <a:cubicBezTo>
                    <a:pt x="205" y="220"/>
                    <a:pt x="205" y="220"/>
                    <a:pt x="205" y="220"/>
                  </a:cubicBezTo>
                  <a:cubicBezTo>
                    <a:pt x="220" y="205"/>
                    <a:pt x="220" y="205"/>
                    <a:pt x="220" y="205"/>
                  </a:cubicBezTo>
                  <a:cubicBezTo>
                    <a:pt x="274" y="259"/>
                    <a:pt x="274" y="259"/>
                    <a:pt x="274" y="259"/>
                  </a:cubicBezTo>
                  <a:lnTo>
                    <a:pt x="259" y="274"/>
                  </a:lnTo>
                  <a:close/>
                  <a:moveTo>
                    <a:pt x="155" y="177"/>
                  </a:moveTo>
                  <a:cubicBezTo>
                    <a:pt x="148" y="165"/>
                    <a:pt x="137" y="154"/>
                    <a:pt x="124" y="147"/>
                  </a:cubicBezTo>
                  <a:cubicBezTo>
                    <a:pt x="158" y="112"/>
                    <a:pt x="158" y="112"/>
                    <a:pt x="158" y="112"/>
                  </a:cubicBezTo>
                  <a:cubicBezTo>
                    <a:pt x="189" y="143"/>
                    <a:pt x="189" y="143"/>
                    <a:pt x="189" y="143"/>
                  </a:cubicBezTo>
                  <a:lnTo>
                    <a:pt x="155" y="177"/>
                  </a:lnTo>
                  <a:close/>
                  <a:moveTo>
                    <a:pt x="133" y="260"/>
                  </a:moveTo>
                  <a:cubicBezTo>
                    <a:pt x="133" y="260"/>
                    <a:pt x="133" y="260"/>
                    <a:pt x="133" y="260"/>
                  </a:cubicBezTo>
                  <a:cubicBezTo>
                    <a:pt x="42" y="168"/>
                    <a:pt x="42" y="168"/>
                    <a:pt x="42" y="168"/>
                  </a:cubicBezTo>
                  <a:cubicBezTo>
                    <a:pt x="55" y="159"/>
                    <a:pt x="71" y="155"/>
                    <a:pt x="87" y="157"/>
                  </a:cubicBezTo>
                  <a:cubicBezTo>
                    <a:pt x="103" y="158"/>
                    <a:pt x="118" y="166"/>
                    <a:pt x="129" y="178"/>
                  </a:cubicBezTo>
                  <a:cubicBezTo>
                    <a:pt x="139" y="190"/>
                    <a:pt x="145" y="206"/>
                    <a:pt x="145" y="222"/>
                  </a:cubicBezTo>
                  <a:cubicBezTo>
                    <a:pt x="145" y="235"/>
                    <a:pt x="141" y="249"/>
                    <a:pt x="133" y="260"/>
                  </a:cubicBezTo>
                  <a:close/>
                  <a:moveTo>
                    <a:pt x="81" y="97"/>
                  </a:moveTo>
                  <a:cubicBezTo>
                    <a:pt x="27" y="43"/>
                    <a:pt x="27" y="43"/>
                    <a:pt x="27" y="43"/>
                  </a:cubicBezTo>
                  <a:cubicBezTo>
                    <a:pt x="43" y="28"/>
                    <a:pt x="43" y="28"/>
                    <a:pt x="43" y="28"/>
                  </a:cubicBezTo>
                  <a:cubicBezTo>
                    <a:pt x="97" y="82"/>
                    <a:pt x="97" y="82"/>
                    <a:pt x="97" y="82"/>
                  </a:cubicBezTo>
                  <a:lnTo>
                    <a:pt x="81" y="97"/>
                  </a:lnTo>
                  <a:close/>
                  <a:moveTo>
                    <a:pt x="298" y="252"/>
                  </a:moveTo>
                  <a:cubicBezTo>
                    <a:pt x="227" y="181"/>
                    <a:pt x="227" y="181"/>
                    <a:pt x="227" y="181"/>
                  </a:cubicBezTo>
                  <a:cubicBezTo>
                    <a:pt x="223" y="177"/>
                    <a:pt x="217" y="177"/>
                    <a:pt x="213" y="181"/>
                  </a:cubicBezTo>
                  <a:cubicBezTo>
                    <a:pt x="205" y="189"/>
                    <a:pt x="205" y="189"/>
                    <a:pt x="205" y="189"/>
                  </a:cubicBezTo>
                  <a:cubicBezTo>
                    <a:pt x="189" y="174"/>
                    <a:pt x="189" y="174"/>
                    <a:pt x="189" y="174"/>
                  </a:cubicBezTo>
                  <a:cubicBezTo>
                    <a:pt x="213" y="150"/>
                    <a:pt x="213" y="150"/>
                    <a:pt x="213" y="150"/>
                  </a:cubicBezTo>
                  <a:cubicBezTo>
                    <a:pt x="217" y="146"/>
                    <a:pt x="217" y="140"/>
                    <a:pt x="213" y="136"/>
                  </a:cubicBezTo>
                  <a:cubicBezTo>
                    <a:pt x="165" y="89"/>
                    <a:pt x="165" y="89"/>
                    <a:pt x="165" y="89"/>
                  </a:cubicBezTo>
                  <a:cubicBezTo>
                    <a:pt x="162" y="85"/>
                    <a:pt x="155" y="85"/>
                    <a:pt x="151" y="89"/>
                  </a:cubicBezTo>
                  <a:cubicBezTo>
                    <a:pt x="128" y="112"/>
                    <a:pt x="128" y="112"/>
                    <a:pt x="128" y="112"/>
                  </a:cubicBezTo>
                  <a:cubicBezTo>
                    <a:pt x="112" y="97"/>
                    <a:pt x="112" y="97"/>
                    <a:pt x="112" y="97"/>
                  </a:cubicBezTo>
                  <a:cubicBezTo>
                    <a:pt x="121" y="89"/>
                    <a:pt x="121" y="89"/>
                    <a:pt x="121" y="89"/>
                  </a:cubicBezTo>
                  <a:cubicBezTo>
                    <a:pt x="124" y="85"/>
                    <a:pt x="124" y="78"/>
                    <a:pt x="121" y="75"/>
                  </a:cubicBezTo>
                  <a:cubicBezTo>
                    <a:pt x="50" y="4"/>
                    <a:pt x="50" y="4"/>
                    <a:pt x="50" y="4"/>
                  </a:cubicBezTo>
                  <a:cubicBezTo>
                    <a:pt x="46" y="0"/>
                    <a:pt x="40" y="0"/>
                    <a:pt x="36" y="4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0" y="40"/>
                    <a:pt x="0" y="46"/>
                    <a:pt x="4" y="50"/>
                  </a:cubicBezTo>
                  <a:cubicBezTo>
                    <a:pt x="74" y="121"/>
                    <a:pt x="74" y="121"/>
                    <a:pt x="74" y="121"/>
                  </a:cubicBezTo>
                  <a:cubicBezTo>
                    <a:pt x="78" y="125"/>
                    <a:pt x="84" y="125"/>
                    <a:pt x="88" y="121"/>
                  </a:cubicBezTo>
                  <a:cubicBezTo>
                    <a:pt x="97" y="112"/>
                    <a:pt x="97" y="112"/>
                    <a:pt x="97" y="112"/>
                  </a:cubicBezTo>
                  <a:cubicBezTo>
                    <a:pt x="112" y="128"/>
                    <a:pt x="112" y="128"/>
                    <a:pt x="112" y="128"/>
                  </a:cubicBezTo>
                  <a:cubicBezTo>
                    <a:pt x="102" y="138"/>
                    <a:pt x="102" y="138"/>
                    <a:pt x="102" y="138"/>
                  </a:cubicBezTo>
                  <a:cubicBezTo>
                    <a:pt x="72" y="129"/>
                    <a:pt x="40" y="138"/>
                    <a:pt x="18" y="160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14" y="165"/>
                    <a:pt x="14" y="171"/>
                    <a:pt x="18" y="175"/>
                  </a:cubicBezTo>
                  <a:cubicBezTo>
                    <a:pt x="65" y="222"/>
                    <a:pt x="65" y="222"/>
                    <a:pt x="65" y="222"/>
                  </a:cubicBezTo>
                  <a:cubicBezTo>
                    <a:pt x="51" y="235"/>
                    <a:pt x="51" y="235"/>
                    <a:pt x="51" y="235"/>
                  </a:cubicBezTo>
                  <a:cubicBezTo>
                    <a:pt x="66" y="251"/>
                    <a:pt x="66" y="251"/>
                    <a:pt x="66" y="251"/>
                  </a:cubicBezTo>
                  <a:cubicBezTo>
                    <a:pt x="80" y="237"/>
                    <a:pt x="80" y="237"/>
                    <a:pt x="80" y="237"/>
                  </a:cubicBezTo>
                  <a:cubicBezTo>
                    <a:pt x="126" y="283"/>
                    <a:pt x="126" y="283"/>
                    <a:pt x="126" y="283"/>
                  </a:cubicBezTo>
                  <a:cubicBezTo>
                    <a:pt x="130" y="288"/>
                    <a:pt x="137" y="288"/>
                    <a:pt x="142" y="283"/>
                  </a:cubicBezTo>
                  <a:cubicBezTo>
                    <a:pt x="142" y="283"/>
                    <a:pt x="142" y="283"/>
                    <a:pt x="142" y="283"/>
                  </a:cubicBezTo>
                  <a:cubicBezTo>
                    <a:pt x="158" y="267"/>
                    <a:pt x="167" y="245"/>
                    <a:pt x="167" y="222"/>
                  </a:cubicBezTo>
                  <a:cubicBezTo>
                    <a:pt x="167" y="214"/>
                    <a:pt x="166" y="206"/>
                    <a:pt x="164" y="199"/>
                  </a:cubicBezTo>
                  <a:cubicBezTo>
                    <a:pt x="174" y="189"/>
                    <a:pt x="174" y="189"/>
                    <a:pt x="174" y="189"/>
                  </a:cubicBezTo>
                  <a:cubicBezTo>
                    <a:pt x="189" y="205"/>
                    <a:pt x="189" y="205"/>
                    <a:pt x="189" y="205"/>
                  </a:cubicBezTo>
                  <a:cubicBezTo>
                    <a:pt x="181" y="213"/>
                    <a:pt x="181" y="213"/>
                    <a:pt x="181" y="213"/>
                  </a:cubicBezTo>
                  <a:cubicBezTo>
                    <a:pt x="177" y="217"/>
                    <a:pt x="177" y="223"/>
                    <a:pt x="181" y="227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5" y="302"/>
                    <a:pt x="262" y="302"/>
                    <a:pt x="266" y="298"/>
                  </a:cubicBezTo>
                  <a:cubicBezTo>
                    <a:pt x="298" y="266"/>
                    <a:pt x="298" y="266"/>
                    <a:pt x="298" y="266"/>
                  </a:cubicBezTo>
                  <a:cubicBezTo>
                    <a:pt x="302" y="262"/>
                    <a:pt x="302" y="256"/>
                    <a:pt x="298" y="252"/>
                  </a:cubicBezTo>
                  <a:close/>
                </a:path>
              </a:pathLst>
            </a:custGeom>
            <a:solidFill>
              <a:srgbClr val="49B78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22"/>
            <p:cNvSpPr/>
            <p:nvPr/>
          </p:nvSpPr>
          <p:spPr>
            <a:xfrm>
              <a:off x="1973" y="2505"/>
              <a:ext cx="113" cy="114"/>
            </a:xfrm>
            <a:custGeom>
              <a:avLst/>
              <a:gdLst/>
              <a:ahLst/>
              <a:cxnLst/>
              <a:rect l="l" t="t" r="r" b="b"/>
              <a:pathLst>
                <a:path w="87" h="87" extrusionOk="0">
                  <a:moveTo>
                    <a:pt x="77" y="65"/>
                  </a:moveTo>
                  <a:cubicBezTo>
                    <a:pt x="64" y="63"/>
                    <a:pt x="51" y="56"/>
                    <a:pt x="41" y="46"/>
                  </a:cubicBezTo>
                  <a:cubicBezTo>
                    <a:pt x="31" y="36"/>
                    <a:pt x="24" y="23"/>
                    <a:pt x="22" y="9"/>
                  </a:cubicBezTo>
                  <a:cubicBezTo>
                    <a:pt x="21" y="4"/>
                    <a:pt x="17" y="0"/>
                    <a:pt x="11" y="0"/>
                  </a:cubicBezTo>
                  <a:cubicBezTo>
                    <a:pt x="5" y="0"/>
                    <a:pt x="0" y="6"/>
                    <a:pt x="1" y="12"/>
                  </a:cubicBezTo>
                  <a:cubicBezTo>
                    <a:pt x="3" y="31"/>
                    <a:pt x="12" y="48"/>
                    <a:pt x="25" y="61"/>
                  </a:cubicBezTo>
                  <a:cubicBezTo>
                    <a:pt x="39" y="75"/>
                    <a:pt x="56" y="83"/>
                    <a:pt x="75" y="86"/>
                  </a:cubicBezTo>
                  <a:cubicBezTo>
                    <a:pt x="81" y="87"/>
                    <a:pt x="87" y="82"/>
                    <a:pt x="87" y="75"/>
                  </a:cubicBezTo>
                  <a:cubicBezTo>
                    <a:pt x="87" y="70"/>
                    <a:pt x="83" y="65"/>
                    <a:pt x="77" y="65"/>
                  </a:cubicBezTo>
                </a:path>
              </a:pathLst>
            </a:custGeom>
            <a:solidFill>
              <a:srgbClr val="49B78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22"/>
            <p:cNvSpPr/>
            <p:nvPr/>
          </p:nvSpPr>
          <p:spPr>
            <a:xfrm>
              <a:off x="2031" y="2487"/>
              <a:ext cx="74" cy="73"/>
            </a:xfrm>
            <a:custGeom>
              <a:avLst/>
              <a:gdLst/>
              <a:ahLst/>
              <a:cxnLst/>
              <a:rect l="l" t="t" r="r" b="b"/>
              <a:pathLst>
                <a:path w="57" h="56" extrusionOk="0">
                  <a:moveTo>
                    <a:pt x="48" y="35"/>
                  </a:moveTo>
                  <a:cubicBezTo>
                    <a:pt x="41" y="34"/>
                    <a:pt x="35" y="31"/>
                    <a:pt x="30" y="26"/>
                  </a:cubicBezTo>
                  <a:cubicBezTo>
                    <a:pt x="25" y="22"/>
                    <a:pt x="22" y="15"/>
                    <a:pt x="21" y="9"/>
                  </a:cubicBezTo>
                  <a:cubicBezTo>
                    <a:pt x="20" y="4"/>
                    <a:pt x="16" y="0"/>
                    <a:pt x="11" y="0"/>
                  </a:cubicBezTo>
                  <a:cubicBezTo>
                    <a:pt x="8" y="0"/>
                    <a:pt x="5" y="1"/>
                    <a:pt x="3" y="3"/>
                  </a:cubicBezTo>
                  <a:cubicBezTo>
                    <a:pt x="1" y="6"/>
                    <a:pt x="0" y="9"/>
                    <a:pt x="0" y="12"/>
                  </a:cubicBezTo>
                  <a:cubicBezTo>
                    <a:pt x="2" y="23"/>
                    <a:pt x="7" y="33"/>
                    <a:pt x="15" y="41"/>
                  </a:cubicBezTo>
                  <a:cubicBezTo>
                    <a:pt x="23" y="49"/>
                    <a:pt x="34" y="54"/>
                    <a:pt x="45" y="56"/>
                  </a:cubicBezTo>
                  <a:cubicBezTo>
                    <a:pt x="45" y="56"/>
                    <a:pt x="46" y="56"/>
                    <a:pt x="46" y="56"/>
                  </a:cubicBezTo>
                  <a:cubicBezTo>
                    <a:pt x="49" y="56"/>
                    <a:pt x="51" y="55"/>
                    <a:pt x="53" y="54"/>
                  </a:cubicBezTo>
                  <a:cubicBezTo>
                    <a:pt x="55" y="52"/>
                    <a:pt x="57" y="49"/>
                    <a:pt x="57" y="46"/>
                  </a:cubicBezTo>
                  <a:cubicBezTo>
                    <a:pt x="57" y="40"/>
                    <a:pt x="53" y="36"/>
                    <a:pt x="48" y="35"/>
                  </a:cubicBezTo>
                </a:path>
              </a:pathLst>
            </a:custGeom>
            <a:solidFill>
              <a:srgbClr val="49B78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9" name="Google Shape;389;p22"/>
          <p:cNvGrpSpPr/>
          <p:nvPr/>
        </p:nvGrpSpPr>
        <p:grpSpPr>
          <a:xfrm>
            <a:off x="412994" y="3126917"/>
            <a:ext cx="737242" cy="737242"/>
            <a:chOff x="3107" y="1937"/>
            <a:chExt cx="917" cy="917"/>
          </a:xfrm>
        </p:grpSpPr>
        <p:sp>
          <p:nvSpPr>
            <p:cNvPr id="390" name="Google Shape;390;p22"/>
            <p:cNvSpPr/>
            <p:nvPr/>
          </p:nvSpPr>
          <p:spPr>
            <a:xfrm>
              <a:off x="3107" y="1937"/>
              <a:ext cx="917" cy="9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22"/>
            <p:cNvSpPr/>
            <p:nvPr/>
          </p:nvSpPr>
          <p:spPr>
            <a:xfrm>
              <a:off x="3107" y="1938"/>
              <a:ext cx="916" cy="916"/>
            </a:xfrm>
            <a:prstGeom prst="ellipse">
              <a:avLst/>
            </a:prstGeom>
            <a:solidFill>
              <a:srgbClr val="EAEAE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22"/>
            <p:cNvSpPr/>
            <p:nvPr/>
          </p:nvSpPr>
          <p:spPr>
            <a:xfrm>
              <a:off x="3353" y="2241"/>
              <a:ext cx="426" cy="318"/>
            </a:xfrm>
            <a:custGeom>
              <a:avLst/>
              <a:gdLst/>
              <a:ahLst/>
              <a:cxnLst/>
              <a:rect l="l" t="t" r="r" b="b"/>
              <a:pathLst>
                <a:path w="328" h="244" extrusionOk="0">
                  <a:moveTo>
                    <a:pt x="66" y="139"/>
                  </a:moveTo>
                  <a:cubicBezTo>
                    <a:pt x="60" y="139"/>
                    <a:pt x="56" y="144"/>
                    <a:pt x="56" y="149"/>
                  </a:cubicBezTo>
                  <a:cubicBezTo>
                    <a:pt x="56" y="170"/>
                    <a:pt x="56" y="170"/>
                    <a:pt x="56" y="170"/>
                  </a:cubicBezTo>
                  <a:cubicBezTo>
                    <a:pt x="54" y="169"/>
                    <a:pt x="52" y="168"/>
                    <a:pt x="51" y="168"/>
                  </a:cubicBezTo>
                  <a:cubicBezTo>
                    <a:pt x="42" y="163"/>
                    <a:pt x="37" y="155"/>
                    <a:pt x="37" y="146"/>
                  </a:cubicBezTo>
                  <a:cubicBezTo>
                    <a:pt x="37" y="142"/>
                    <a:pt x="38" y="137"/>
                    <a:pt x="41" y="133"/>
                  </a:cubicBezTo>
                  <a:cubicBezTo>
                    <a:pt x="47" y="125"/>
                    <a:pt x="58" y="110"/>
                    <a:pt x="66" y="100"/>
                  </a:cubicBezTo>
                  <a:cubicBezTo>
                    <a:pt x="73" y="110"/>
                    <a:pt x="84" y="125"/>
                    <a:pt x="90" y="133"/>
                  </a:cubicBezTo>
                  <a:cubicBezTo>
                    <a:pt x="93" y="137"/>
                    <a:pt x="94" y="142"/>
                    <a:pt x="94" y="146"/>
                  </a:cubicBezTo>
                  <a:cubicBezTo>
                    <a:pt x="94" y="155"/>
                    <a:pt x="89" y="163"/>
                    <a:pt x="80" y="168"/>
                  </a:cubicBezTo>
                  <a:cubicBezTo>
                    <a:pt x="79" y="168"/>
                    <a:pt x="77" y="169"/>
                    <a:pt x="75" y="170"/>
                  </a:cubicBezTo>
                  <a:cubicBezTo>
                    <a:pt x="75" y="149"/>
                    <a:pt x="75" y="149"/>
                    <a:pt x="75" y="149"/>
                  </a:cubicBezTo>
                  <a:cubicBezTo>
                    <a:pt x="75" y="144"/>
                    <a:pt x="71" y="139"/>
                    <a:pt x="66" y="139"/>
                  </a:cubicBezTo>
                  <a:moveTo>
                    <a:pt x="328" y="70"/>
                  </a:moveTo>
                  <a:cubicBezTo>
                    <a:pt x="328" y="70"/>
                    <a:pt x="328" y="70"/>
                    <a:pt x="328" y="70"/>
                  </a:cubicBezTo>
                  <a:cubicBezTo>
                    <a:pt x="328" y="70"/>
                    <a:pt x="327" y="70"/>
                    <a:pt x="327" y="70"/>
                  </a:cubicBezTo>
                  <a:cubicBezTo>
                    <a:pt x="327" y="69"/>
                    <a:pt x="327" y="68"/>
                    <a:pt x="326" y="67"/>
                  </a:cubicBezTo>
                  <a:cubicBezTo>
                    <a:pt x="326" y="67"/>
                    <a:pt x="326" y="67"/>
                    <a:pt x="326" y="67"/>
                  </a:cubicBezTo>
                  <a:cubicBezTo>
                    <a:pt x="326" y="67"/>
                    <a:pt x="325" y="66"/>
                    <a:pt x="325" y="65"/>
                  </a:cubicBezTo>
                  <a:cubicBezTo>
                    <a:pt x="324" y="65"/>
                    <a:pt x="324" y="65"/>
                    <a:pt x="324" y="65"/>
                  </a:cubicBezTo>
                  <a:cubicBezTo>
                    <a:pt x="323" y="65"/>
                    <a:pt x="323" y="64"/>
                    <a:pt x="322" y="64"/>
                  </a:cubicBezTo>
                  <a:cubicBezTo>
                    <a:pt x="322" y="64"/>
                    <a:pt x="322" y="64"/>
                    <a:pt x="322" y="64"/>
                  </a:cubicBezTo>
                  <a:cubicBezTo>
                    <a:pt x="165" y="1"/>
                    <a:pt x="165" y="1"/>
                    <a:pt x="165" y="1"/>
                  </a:cubicBezTo>
                  <a:cubicBezTo>
                    <a:pt x="162" y="0"/>
                    <a:pt x="160" y="0"/>
                    <a:pt x="157" y="1"/>
                  </a:cubicBezTo>
                  <a:cubicBezTo>
                    <a:pt x="7" y="64"/>
                    <a:pt x="7" y="64"/>
                    <a:pt x="7" y="64"/>
                  </a:cubicBezTo>
                  <a:cubicBezTo>
                    <a:pt x="7" y="64"/>
                    <a:pt x="6" y="64"/>
                    <a:pt x="6" y="64"/>
                  </a:cubicBezTo>
                  <a:cubicBezTo>
                    <a:pt x="6" y="64"/>
                    <a:pt x="6" y="64"/>
                    <a:pt x="6" y="64"/>
                  </a:cubicBezTo>
                  <a:cubicBezTo>
                    <a:pt x="6" y="64"/>
                    <a:pt x="6" y="64"/>
                    <a:pt x="6" y="64"/>
                  </a:cubicBezTo>
                  <a:cubicBezTo>
                    <a:pt x="4" y="65"/>
                    <a:pt x="3" y="67"/>
                    <a:pt x="2" y="69"/>
                  </a:cubicBezTo>
                  <a:cubicBezTo>
                    <a:pt x="1" y="69"/>
                    <a:pt x="1" y="70"/>
                    <a:pt x="1" y="70"/>
                  </a:cubicBezTo>
                  <a:cubicBezTo>
                    <a:pt x="1" y="72"/>
                    <a:pt x="0" y="74"/>
                    <a:pt x="1" y="76"/>
                  </a:cubicBezTo>
                  <a:cubicBezTo>
                    <a:pt x="1" y="77"/>
                    <a:pt x="1" y="77"/>
                    <a:pt x="2" y="78"/>
                  </a:cubicBezTo>
                  <a:cubicBezTo>
                    <a:pt x="2" y="78"/>
                    <a:pt x="2" y="78"/>
                    <a:pt x="2" y="78"/>
                  </a:cubicBezTo>
                  <a:cubicBezTo>
                    <a:pt x="3" y="80"/>
                    <a:pt x="4" y="81"/>
                    <a:pt x="7" y="82"/>
                  </a:cubicBezTo>
                  <a:cubicBezTo>
                    <a:pt x="7" y="82"/>
                    <a:pt x="7" y="82"/>
                    <a:pt x="7" y="83"/>
                  </a:cubicBezTo>
                  <a:cubicBezTo>
                    <a:pt x="21" y="88"/>
                    <a:pt x="21" y="88"/>
                    <a:pt x="21" y="88"/>
                  </a:cubicBezTo>
                  <a:cubicBezTo>
                    <a:pt x="23" y="89"/>
                    <a:pt x="26" y="89"/>
                    <a:pt x="28" y="88"/>
                  </a:cubicBezTo>
                  <a:cubicBezTo>
                    <a:pt x="31" y="87"/>
                    <a:pt x="33" y="85"/>
                    <a:pt x="34" y="83"/>
                  </a:cubicBezTo>
                  <a:cubicBezTo>
                    <a:pt x="34" y="82"/>
                    <a:pt x="34" y="80"/>
                    <a:pt x="34" y="79"/>
                  </a:cubicBezTo>
                  <a:cubicBezTo>
                    <a:pt x="34" y="78"/>
                    <a:pt x="34" y="76"/>
                    <a:pt x="33" y="75"/>
                  </a:cubicBezTo>
                  <a:cubicBezTo>
                    <a:pt x="161" y="21"/>
                    <a:pt x="161" y="21"/>
                    <a:pt x="161" y="21"/>
                  </a:cubicBezTo>
                  <a:cubicBezTo>
                    <a:pt x="291" y="73"/>
                    <a:pt x="291" y="73"/>
                    <a:pt x="291" y="73"/>
                  </a:cubicBezTo>
                  <a:cubicBezTo>
                    <a:pt x="161" y="125"/>
                    <a:pt x="161" y="125"/>
                    <a:pt x="161" y="125"/>
                  </a:cubicBezTo>
                  <a:cubicBezTo>
                    <a:pt x="134" y="114"/>
                    <a:pt x="134" y="114"/>
                    <a:pt x="134" y="114"/>
                  </a:cubicBezTo>
                  <a:cubicBezTo>
                    <a:pt x="132" y="113"/>
                    <a:pt x="129" y="113"/>
                    <a:pt x="127" y="114"/>
                  </a:cubicBezTo>
                  <a:cubicBezTo>
                    <a:pt x="124" y="115"/>
                    <a:pt x="122" y="117"/>
                    <a:pt x="121" y="119"/>
                  </a:cubicBezTo>
                  <a:cubicBezTo>
                    <a:pt x="119" y="124"/>
                    <a:pt x="122" y="130"/>
                    <a:pt x="127" y="132"/>
                  </a:cubicBezTo>
                  <a:cubicBezTo>
                    <a:pt x="157" y="145"/>
                    <a:pt x="157" y="145"/>
                    <a:pt x="157" y="145"/>
                  </a:cubicBezTo>
                  <a:cubicBezTo>
                    <a:pt x="160" y="146"/>
                    <a:pt x="162" y="146"/>
                    <a:pt x="165" y="145"/>
                  </a:cubicBezTo>
                  <a:cubicBezTo>
                    <a:pt x="244" y="113"/>
                    <a:pt x="244" y="113"/>
                    <a:pt x="244" y="113"/>
                  </a:cubicBezTo>
                  <a:cubicBezTo>
                    <a:pt x="244" y="198"/>
                    <a:pt x="244" y="198"/>
                    <a:pt x="244" y="198"/>
                  </a:cubicBezTo>
                  <a:cubicBezTo>
                    <a:pt x="232" y="205"/>
                    <a:pt x="197" y="224"/>
                    <a:pt x="160" y="224"/>
                  </a:cubicBezTo>
                  <a:cubicBezTo>
                    <a:pt x="122" y="224"/>
                    <a:pt x="87" y="205"/>
                    <a:pt x="75" y="198"/>
                  </a:cubicBezTo>
                  <a:cubicBezTo>
                    <a:pt x="75" y="188"/>
                    <a:pt x="75" y="188"/>
                    <a:pt x="75" y="188"/>
                  </a:cubicBezTo>
                  <a:cubicBezTo>
                    <a:pt x="84" y="186"/>
                    <a:pt x="92" y="182"/>
                    <a:pt x="99" y="177"/>
                  </a:cubicBezTo>
                  <a:cubicBezTo>
                    <a:pt x="108" y="169"/>
                    <a:pt x="113" y="158"/>
                    <a:pt x="113" y="146"/>
                  </a:cubicBezTo>
                  <a:cubicBezTo>
                    <a:pt x="113" y="138"/>
                    <a:pt x="110" y="130"/>
                    <a:pt x="105" y="123"/>
                  </a:cubicBezTo>
                  <a:cubicBezTo>
                    <a:pt x="97" y="111"/>
                    <a:pt x="73" y="80"/>
                    <a:pt x="73" y="80"/>
                  </a:cubicBezTo>
                  <a:cubicBezTo>
                    <a:pt x="71" y="78"/>
                    <a:pt x="69" y="76"/>
                    <a:pt x="66" y="76"/>
                  </a:cubicBezTo>
                  <a:cubicBezTo>
                    <a:pt x="63" y="76"/>
                    <a:pt x="60" y="78"/>
                    <a:pt x="58" y="80"/>
                  </a:cubicBezTo>
                  <a:cubicBezTo>
                    <a:pt x="54" y="85"/>
                    <a:pt x="34" y="112"/>
                    <a:pt x="26" y="123"/>
                  </a:cubicBezTo>
                  <a:cubicBezTo>
                    <a:pt x="21" y="130"/>
                    <a:pt x="18" y="138"/>
                    <a:pt x="18" y="146"/>
                  </a:cubicBezTo>
                  <a:cubicBezTo>
                    <a:pt x="18" y="158"/>
                    <a:pt x="23" y="169"/>
                    <a:pt x="32" y="177"/>
                  </a:cubicBezTo>
                  <a:cubicBezTo>
                    <a:pt x="39" y="182"/>
                    <a:pt x="47" y="186"/>
                    <a:pt x="56" y="188"/>
                  </a:cubicBezTo>
                  <a:cubicBezTo>
                    <a:pt x="56" y="204"/>
                    <a:pt x="56" y="204"/>
                    <a:pt x="56" y="204"/>
                  </a:cubicBezTo>
                  <a:cubicBezTo>
                    <a:pt x="56" y="207"/>
                    <a:pt x="57" y="210"/>
                    <a:pt x="60" y="212"/>
                  </a:cubicBezTo>
                  <a:cubicBezTo>
                    <a:pt x="62" y="213"/>
                    <a:pt x="108" y="244"/>
                    <a:pt x="160" y="244"/>
                  </a:cubicBezTo>
                  <a:cubicBezTo>
                    <a:pt x="212" y="244"/>
                    <a:pt x="257" y="213"/>
                    <a:pt x="259" y="212"/>
                  </a:cubicBezTo>
                  <a:cubicBezTo>
                    <a:pt x="262" y="210"/>
                    <a:pt x="264" y="207"/>
                    <a:pt x="264" y="204"/>
                  </a:cubicBezTo>
                  <a:cubicBezTo>
                    <a:pt x="264" y="109"/>
                    <a:pt x="264" y="109"/>
                    <a:pt x="264" y="109"/>
                  </a:cubicBezTo>
                  <a:cubicBezTo>
                    <a:pt x="264" y="108"/>
                    <a:pt x="263" y="107"/>
                    <a:pt x="263" y="106"/>
                  </a:cubicBezTo>
                  <a:cubicBezTo>
                    <a:pt x="308" y="88"/>
                    <a:pt x="308" y="88"/>
                    <a:pt x="308" y="88"/>
                  </a:cubicBezTo>
                  <a:cubicBezTo>
                    <a:pt x="308" y="194"/>
                    <a:pt x="308" y="194"/>
                    <a:pt x="308" y="194"/>
                  </a:cubicBezTo>
                  <a:cubicBezTo>
                    <a:pt x="308" y="199"/>
                    <a:pt x="313" y="204"/>
                    <a:pt x="318" y="204"/>
                  </a:cubicBezTo>
                  <a:cubicBezTo>
                    <a:pt x="324" y="204"/>
                    <a:pt x="328" y="199"/>
                    <a:pt x="328" y="194"/>
                  </a:cubicBezTo>
                  <a:cubicBezTo>
                    <a:pt x="328" y="73"/>
                    <a:pt x="328" y="73"/>
                    <a:pt x="328" y="73"/>
                  </a:cubicBezTo>
                  <a:cubicBezTo>
                    <a:pt x="328" y="72"/>
                    <a:pt x="328" y="71"/>
                    <a:pt x="328" y="70"/>
                  </a:cubicBezTo>
                </a:path>
              </a:pathLst>
            </a:custGeom>
            <a:solidFill>
              <a:srgbClr val="49B78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3" name="Google Shape;393;p22"/>
          <p:cNvGrpSpPr/>
          <p:nvPr/>
        </p:nvGrpSpPr>
        <p:grpSpPr>
          <a:xfrm>
            <a:off x="405437" y="3932999"/>
            <a:ext cx="737242" cy="737242"/>
            <a:chOff x="4480" y="1937"/>
            <a:chExt cx="917" cy="917"/>
          </a:xfrm>
        </p:grpSpPr>
        <p:sp>
          <p:nvSpPr>
            <p:cNvPr id="394" name="Google Shape;394;p22"/>
            <p:cNvSpPr/>
            <p:nvPr/>
          </p:nvSpPr>
          <p:spPr>
            <a:xfrm>
              <a:off x="4480" y="1937"/>
              <a:ext cx="917" cy="9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22"/>
            <p:cNvSpPr/>
            <p:nvPr/>
          </p:nvSpPr>
          <p:spPr>
            <a:xfrm>
              <a:off x="4480" y="1938"/>
              <a:ext cx="916" cy="916"/>
            </a:xfrm>
            <a:prstGeom prst="ellipse">
              <a:avLst/>
            </a:prstGeom>
            <a:solidFill>
              <a:srgbClr val="EAEAE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22"/>
            <p:cNvSpPr/>
            <p:nvPr/>
          </p:nvSpPr>
          <p:spPr>
            <a:xfrm>
              <a:off x="4702" y="2205"/>
              <a:ext cx="436" cy="377"/>
            </a:xfrm>
            <a:custGeom>
              <a:avLst/>
              <a:gdLst/>
              <a:ahLst/>
              <a:cxnLst/>
              <a:rect l="l" t="t" r="r" b="b"/>
              <a:pathLst>
                <a:path w="335" h="290" extrusionOk="0">
                  <a:moveTo>
                    <a:pt x="17" y="165"/>
                  </a:moveTo>
                  <a:cubicBezTo>
                    <a:pt x="20" y="150"/>
                    <a:pt x="32" y="139"/>
                    <a:pt x="47" y="139"/>
                  </a:cubicBezTo>
                  <a:cubicBezTo>
                    <a:pt x="45" y="154"/>
                    <a:pt x="32" y="165"/>
                    <a:pt x="17" y="165"/>
                  </a:cubicBezTo>
                  <a:close/>
                  <a:moveTo>
                    <a:pt x="17" y="99"/>
                  </a:moveTo>
                  <a:cubicBezTo>
                    <a:pt x="17" y="99"/>
                    <a:pt x="17" y="99"/>
                    <a:pt x="17" y="99"/>
                  </a:cubicBezTo>
                  <a:cubicBezTo>
                    <a:pt x="32" y="99"/>
                    <a:pt x="44" y="109"/>
                    <a:pt x="47" y="124"/>
                  </a:cubicBezTo>
                  <a:cubicBezTo>
                    <a:pt x="47" y="124"/>
                    <a:pt x="47" y="124"/>
                    <a:pt x="46" y="124"/>
                  </a:cubicBezTo>
                  <a:cubicBezTo>
                    <a:pt x="32" y="124"/>
                    <a:pt x="19" y="113"/>
                    <a:pt x="17" y="99"/>
                  </a:cubicBezTo>
                  <a:close/>
                  <a:moveTo>
                    <a:pt x="102" y="124"/>
                  </a:moveTo>
                  <a:cubicBezTo>
                    <a:pt x="88" y="124"/>
                    <a:pt x="88" y="124"/>
                    <a:pt x="88" y="124"/>
                  </a:cubicBezTo>
                  <a:cubicBezTo>
                    <a:pt x="88" y="114"/>
                    <a:pt x="88" y="114"/>
                    <a:pt x="88" y="114"/>
                  </a:cubicBezTo>
                  <a:cubicBezTo>
                    <a:pt x="88" y="106"/>
                    <a:pt x="94" y="100"/>
                    <a:pt x="102" y="99"/>
                  </a:cubicBezTo>
                  <a:lnTo>
                    <a:pt x="102" y="124"/>
                  </a:lnTo>
                  <a:close/>
                  <a:moveTo>
                    <a:pt x="311" y="133"/>
                  </a:moveTo>
                  <a:cubicBezTo>
                    <a:pt x="311" y="133"/>
                    <a:pt x="311" y="133"/>
                    <a:pt x="311" y="133"/>
                  </a:cubicBezTo>
                  <a:cubicBezTo>
                    <a:pt x="309" y="133"/>
                    <a:pt x="308" y="133"/>
                    <a:pt x="306" y="133"/>
                  </a:cubicBezTo>
                  <a:cubicBezTo>
                    <a:pt x="305" y="123"/>
                    <a:pt x="295" y="114"/>
                    <a:pt x="282" y="114"/>
                  </a:cubicBezTo>
                  <a:cubicBezTo>
                    <a:pt x="279" y="114"/>
                    <a:pt x="276" y="115"/>
                    <a:pt x="273" y="116"/>
                  </a:cubicBezTo>
                  <a:cubicBezTo>
                    <a:pt x="268" y="110"/>
                    <a:pt x="259" y="107"/>
                    <a:pt x="250" y="108"/>
                  </a:cubicBezTo>
                  <a:cubicBezTo>
                    <a:pt x="250" y="108"/>
                    <a:pt x="249" y="108"/>
                    <a:pt x="248" y="108"/>
                  </a:cubicBezTo>
                  <a:cubicBezTo>
                    <a:pt x="248" y="58"/>
                    <a:pt x="248" y="58"/>
                    <a:pt x="248" y="58"/>
                  </a:cubicBezTo>
                  <a:cubicBezTo>
                    <a:pt x="248" y="45"/>
                    <a:pt x="237" y="33"/>
                    <a:pt x="223" y="33"/>
                  </a:cubicBezTo>
                  <a:cubicBezTo>
                    <a:pt x="221" y="33"/>
                    <a:pt x="219" y="34"/>
                    <a:pt x="216" y="35"/>
                  </a:cubicBezTo>
                  <a:cubicBezTo>
                    <a:pt x="216" y="34"/>
                    <a:pt x="216" y="34"/>
                    <a:pt x="216" y="34"/>
                  </a:cubicBezTo>
                  <a:cubicBezTo>
                    <a:pt x="216" y="21"/>
                    <a:pt x="205" y="9"/>
                    <a:pt x="191" y="9"/>
                  </a:cubicBezTo>
                  <a:cubicBezTo>
                    <a:pt x="187" y="10"/>
                    <a:pt x="183" y="11"/>
                    <a:pt x="180" y="13"/>
                  </a:cubicBezTo>
                  <a:cubicBezTo>
                    <a:pt x="175" y="5"/>
                    <a:pt x="165" y="0"/>
                    <a:pt x="155" y="2"/>
                  </a:cubicBezTo>
                  <a:cubicBezTo>
                    <a:pt x="146" y="3"/>
                    <a:pt x="138" y="10"/>
                    <a:pt x="135" y="19"/>
                  </a:cubicBezTo>
                  <a:cubicBezTo>
                    <a:pt x="132" y="18"/>
                    <a:pt x="130" y="17"/>
                    <a:pt x="127" y="17"/>
                  </a:cubicBezTo>
                  <a:cubicBezTo>
                    <a:pt x="114" y="17"/>
                    <a:pt x="102" y="29"/>
                    <a:pt x="102" y="42"/>
                  </a:cubicBezTo>
                  <a:cubicBezTo>
                    <a:pt x="102" y="82"/>
                    <a:pt x="102" y="82"/>
                    <a:pt x="102" y="82"/>
                  </a:cubicBezTo>
                  <a:cubicBezTo>
                    <a:pt x="85" y="82"/>
                    <a:pt x="70" y="97"/>
                    <a:pt x="70" y="114"/>
                  </a:cubicBezTo>
                  <a:cubicBezTo>
                    <a:pt x="70" y="124"/>
                    <a:pt x="70" y="124"/>
                    <a:pt x="70" y="124"/>
                  </a:cubicBezTo>
                  <a:cubicBezTo>
                    <a:pt x="62" y="124"/>
                    <a:pt x="62" y="124"/>
                    <a:pt x="62" y="124"/>
                  </a:cubicBezTo>
                  <a:cubicBezTo>
                    <a:pt x="61" y="111"/>
                    <a:pt x="55" y="100"/>
                    <a:pt x="45" y="93"/>
                  </a:cubicBezTo>
                  <a:cubicBezTo>
                    <a:pt x="34" y="85"/>
                    <a:pt x="18" y="83"/>
                    <a:pt x="2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0" y="108"/>
                    <a:pt x="7" y="123"/>
                    <a:pt x="22" y="132"/>
                  </a:cubicBezTo>
                  <a:cubicBezTo>
                    <a:pt x="7" y="142"/>
                    <a:pt x="1" y="156"/>
                    <a:pt x="2" y="178"/>
                  </a:cubicBezTo>
                  <a:cubicBezTo>
                    <a:pt x="2" y="179"/>
                    <a:pt x="2" y="179"/>
                    <a:pt x="2" y="179"/>
                  </a:cubicBezTo>
                  <a:cubicBezTo>
                    <a:pt x="3" y="179"/>
                    <a:pt x="3" y="179"/>
                    <a:pt x="3" y="179"/>
                  </a:cubicBezTo>
                  <a:cubicBezTo>
                    <a:pt x="7" y="180"/>
                    <a:pt x="11" y="180"/>
                    <a:pt x="16" y="180"/>
                  </a:cubicBezTo>
                  <a:cubicBezTo>
                    <a:pt x="27" y="180"/>
                    <a:pt x="38" y="177"/>
                    <a:pt x="46" y="171"/>
                  </a:cubicBezTo>
                  <a:cubicBezTo>
                    <a:pt x="55" y="164"/>
                    <a:pt x="61" y="153"/>
                    <a:pt x="63" y="140"/>
                  </a:cubicBezTo>
                  <a:cubicBezTo>
                    <a:pt x="70" y="140"/>
                    <a:pt x="70" y="140"/>
                    <a:pt x="70" y="140"/>
                  </a:cubicBezTo>
                  <a:cubicBezTo>
                    <a:pt x="70" y="146"/>
                    <a:pt x="70" y="146"/>
                    <a:pt x="70" y="146"/>
                  </a:cubicBezTo>
                  <a:cubicBezTo>
                    <a:pt x="70" y="170"/>
                    <a:pt x="83" y="180"/>
                    <a:pt x="93" y="187"/>
                  </a:cubicBezTo>
                  <a:cubicBezTo>
                    <a:pt x="102" y="193"/>
                    <a:pt x="109" y="198"/>
                    <a:pt x="110" y="212"/>
                  </a:cubicBezTo>
                  <a:cubicBezTo>
                    <a:pt x="110" y="214"/>
                    <a:pt x="110" y="261"/>
                    <a:pt x="110" y="266"/>
                  </a:cubicBezTo>
                  <a:cubicBezTo>
                    <a:pt x="110" y="270"/>
                    <a:pt x="114" y="274"/>
                    <a:pt x="119" y="274"/>
                  </a:cubicBezTo>
                  <a:cubicBezTo>
                    <a:pt x="124" y="274"/>
                    <a:pt x="128" y="270"/>
                    <a:pt x="128" y="266"/>
                  </a:cubicBezTo>
                  <a:cubicBezTo>
                    <a:pt x="128" y="265"/>
                    <a:pt x="128" y="215"/>
                    <a:pt x="128" y="213"/>
                  </a:cubicBezTo>
                  <a:cubicBezTo>
                    <a:pt x="126" y="189"/>
                    <a:pt x="114" y="180"/>
                    <a:pt x="104" y="173"/>
                  </a:cubicBezTo>
                  <a:cubicBezTo>
                    <a:pt x="95" y="166"/>
                    <a:pt x="88" y="161"/>
                    <a:pt x="88" y="146"/>
                  </a:cubicBezTo>
                  <a:cubicBezTo>
                    <a:pt x="88" y="140"/>
                    <a:pt x="88" y="140"/>
                    <a:pt x="88" y="140"/>
                  </a:cubicBezTo>
                  <a:cubicBezTo>
                    <a:pt x="111" y="140"/>
                    <a:pt x="111" y="140"/>
                    <a:pt x="111" y="140"/>
                  </a:cubicBezTo>
                  <a:cubicBezTo>
                    <a:pt x="114" y="140"/>
                    <a:pt x="116" y="139"/>
                    <a:pt x="117" y="137"/>
                  </a:cubicBezTo>
                  <a:cubicBezTo>
                    <a:pt x="119" y="136"/>
                    <a:pt x="120" y="133"/>
                    <a:pt x="120" y="130"/>
                  </a:cubicBezTo>
                  <a:cubicBezTo>
                    <a:pt x="120" y="42"/>
                    <a:pt x="120" y="42"/>
                    <a:pt x="120" y="42"/>
                  </a:cubicBezTo>
                  <a:cubicBezTo>
                    <a:pt x="120" y="38"/>
                    <a:pt x="123" y="35"/>
                    <a:pt x="127" y="35"/>
                  </a:cubicBezTo>
                  <a:cubicBezTo>
                    <a:pt x="131" y="35"/>
                    <a:pt x="135" y="38"/>
                    <a:pt x="135" y="42"/>
                  </a:cubicBezTo>
                  <a:cubicBezTo>
                    <a:pt x="135" y="98"/>
                    <a:pt x="135" y="98"/>
                    <a:pt x="135" y="98"/>
                  </a:cubicBezTo>
                  <a:cubicBezTo>
                    <a:pt x="135" y="103"/>
                    <a:pt x="138" y="107"/>
                    <a:pt x="143" y="107"/>
                  </a:cubicBezTo>
                  <a:cubicBezTo>
                    <a:pt x="148" y="107"/>
                    <a:pt x="152" y="103"/>
                    <a:pt x="152" y="98"/>
                  </a:cubicBezTo>
                  <a:cubicBezTo>
                    <a:pt x="152" y="26"/>
                    <a:pt x="152" y="26"/>
                    <a:pt x="152" y="26"/>
                  </a:cubicBezTo>
                  <a:cubicBezTo>
                    <a:pt x="152" y="22"/>
                    <a:pt x="155" y="19"/>
                    <a:pt x="159" y="19"/>
                  </a:cubicBezTo>
                  <a:cubicBezTo>
                    <a:pt x="163" y="19"/>
                    <a:pt x="167" y="22"/>
                    <a:pt x="167" y="26"/>
                  </a:cubicBezTo>
                  <a:cubicBezTo>
                    <a:pt x="167" y="98"/>
                    <a:pt x="167" y="98"/>
                    <a:pt x="167" y="98"/>
                  </a:cubicBezTo>
                  <a:cubicBezTo>
                    <a:pt x="167" y="103"/>
                    <a:pt x="171" y="107"/>
                    <a:pt x="175" y="107"/>
                  </a:cubicBezTo>
                  <a:cubicBezTo>
                    <a:pt x="180" y="107"/>
                    <a:pt x="184" y="103"/>
                    <a:pt x="184" y="98"/>
                  </a:cubicBezTo>
                  <a:cubicBezTo>
                    <a:pt x="184" y="34"/>
                    <a:pt x="184" y="34"/>
                    <a:pt x="184" y="34"/>
                  </a:cubicBezTo>
                  <a:cubicBezTo>
                    <a:pt x="184" y="30"/>
                    <a:pt x="187" y="27"/>
                    <a:pt x="191" y="27"/>
                  </a:cubicBezTo>
                  <a:cubicBezTo>
                    <a:pt x="195" y="27"/>
                    <a:pt x="199" y="30"/>
                    <a:pt x="199" y="34"/>
                  </a:cubicBezTo>
                  <a:cubicBezTo>
                    <a:pt x="199" y="98"/>
                    <a:pt x="199" y="98"/>
                    <a:pt x="199" y="98"/>
                  </a:cubicBezTo>
                  <a:cubicBezTo>
                    <a:pt x="199" y="103"/>
                    <a:pt x="203" y="107"/>
                    <a:pt x="207" y="107"/>
                  </a:cubicBezTo>
                  <a:cubicBezTo>
                    <a:pt x="212" y="107"/>
                    <a:pt x="216" y="103"/>
                    <a:pt x="216" y="98"/>
                  </a:cubicBezTo>
                  <a:cubicBezTo>
                    <a:pt x="216" y="58"/>
                    <a:pt x="216" y="58"/>
                    <a:pt x="216" y="58"/>
                  </a:cubicBezTo>
                  <a:cubicBezTo>
                    <a:pt x="216" y="54"/>
                    <a:pt x="220" y="51"/>
                    <a:pt x="223" y="51"/>
                  </a:cubicBezTo>
                  <a:cubicBezTo>
                    <a:pt x="227" y="51"/>
                    <a:pt x="231" y="54"/>
                    <a:pt x="231" y="58"/>
                  </a:cubicBezTo>
                  <a:cubicBezTo>
                    <a:pt x="231" y="121"/>
                    <a:pt x="231" y="121"/>
                    <a:pt x="231" y="121"/>
                  </a:cubicBezTo>
                  <a:cubicBezTo>
                    <a:pt x="229" y="120"/>
                    <a:pt x="227" y="120"/>
                    <a:pt x="226" y="120"/>
                  </a:cubicBezTo>
                  <a:cubicBezTo>
                    <a:pt x="213" y="120"/>
                    <a:pt x="202" y="130"/>
                    <a:pt x="202" y="141"/>
                  </a:cubicBezTo>
                  <a:cubicBezTo>
                    <a:pt x="202" y="171"/>
                    <a:pt x="202" y="171"/>
                    <a:pt x="202" y="171"/>
                  </a:cubicBezTo>
                  <a:cubicBezTo>
                    <a:pt x="186" y="172"/>
                    <a:pt x="174" y="184"/>
                    <a:pt x="174" y="199"/>
                  </a:cubicBezTo>
                  <a:cubicBezTo>
                    <a:pt x="174" y="224"/>
                    <a:pt x="174" y="224"/>
                    <a:pt x="174" y="224"/>
                  </a:cubicBezTo>
                  <a:cubicBezTo>
                    <a:pt x="174" y="244"/>
                    <a:pt x="185" y="252"/>
                    <a:pt x="194" y="258"/>
                  </a:cubicBezTo>
                  <a:cubicBezTo>
                    <a:pt x="203" y="263"/>
                    <a:pt x="209" y="267"/>
                    <a:pt x="209" y="282"/>
                  </a:cubicBezTo>
                  <a:cubicBezTo>
                    <a:pt x="209" y="286"/>
                    <a:pt x="213" y="290"/>
                    <a:pt x="218" y="290"/>
                  </a:cubicBezTo>
                  <a:cubicBezTo>
                    <a:pt x="223" y="290"/>
                    <a:pt x="228" y="286"/>
                    <a:pt x="228" y="282"/>
                  </a:cubicBezTo>
                  <a:cubicBezTo>
                    <a:pt x="228" y="259"/>
                    <a:pt x="215" y="251"/>
                    <a:pt x="205" y="244"/>
                  </a:cubicBezTo>
                  <a:cubicBezTo>
                    <a:pt x="197" y="239"/>
                    <a:pt x="192" y="235"/>
                    <a:pt x="192" y="224"/>
                  </a:cubicBezTo>
                  <a:cubicBezTo>
                    <a:pt x="192" y="199"/>
                    <a:pt x="192" y="199"/>
                    <a:pt x="192" y="199"/>
                  </a:cubicBezTo>
                  <a:cubicBezTo>
                    <a:pt x="192" y="194"/>
                    <a:pt x="196" y="189"/>
                    <a:pt x="202" y="188"/>
                  </a:cubicBezTo>
                  <a:cubicBezTo>
                    <a:pt x="202" y="211"/>
                    <a:pt x="202" y="211"/>
                    <a:pt x="202" y="211"/>
                  </a:cubicBezTo>
                  <a:cubicBezTo>
                    <a:pt x="202" y="216"/>
                    <a:pt x="206" y="220"/>
                    <a:pt x="211" y="220"/>
                  </a:cubicBezTo>
                  <a:cubicBezTo>
                    <a:pt x="216" y="220"/>
                    <a:pt x="220" y="216"/>
                    <a:pt x="220" y="211"/>
                  </a:cubicBezTo>
                  <a:cubicBezTo>
                    <a:pt x="220" y="141"/>
                    <a:pt x="220" y="141"/>
                    <a:pt x="220" y="141"/>
                  </a:cubicBezTo>
                  <a:cubicBezTo>
                    <a:pt x="220" y="139"/>
                    <a:pt x="223" y="137"/>
                    <a:pt x="226" y="137"/>
                  </a:cubicBezTo>
                  <a:cubicBezTo>
                    <a:pt x="228" y="137"/>
                    <a:pt x="231" y="139"/>
                    <a:pt x="231" y="141"/>
                  </a:cubicBezTo>
                  <a:cubicBezTo>
                    <a:pt x="231" y="186"/>
                    <a:pt x="231" y="186"/>
                    <a:pt x="231" y="186"/>
                  </a:cubicBezTo>
                  <a:cubicBezTo>
                    <a:pt x="231" y="191"/>
                    <a:pt x="235" y="194"/>
                    <a:pt x="240" y="194"/>
                  </a:cubicBezTo>
                  <a:cubicBezTo>
                    <a:pt x="245" y="194"/>
                    <a:pt x="249" y="191"/>
                    <a:pt x="249" y="186"/>
                  </a:cubicBezTo>
                  <a:cubicBezTo>
                    <a:pt x="249" y="129"/>
                    <a:pt x="249" y="129"/>
                    <a:pt x="249" y="129"/>
                  </a:cubicBezTo>
                  <a:cubicBezTo>
                    <a:pt x="249" y="126"/>
                    <a:pt x="251" y="124"/>
                    <a:pt x="254" y="124"/>
                  </a:cubicBezTo>
                  <a:cubicBezTo>
                    <a:pt x="257" y="124"/>
                    <a:pt x="259" y="126"/>
                    <a:pt x="259" y="129"/>
                  </a:cubicBezTo>
                  <a:cubicBezTo>
                    <a:pt x="259" y="186"/>
                    <a:pt x="259" y="186"/>
                    <a:pt x="259" y="186"/>
                  </a:cubicBezTo>
                  <a:cubicBezTo>
                    <a:pt x="259" y="191"/>
                    <a:pt x="263" y="194"/>
                    <a:pt x="268" y="194"/>
                  </a:cubicBezTo>
                  <a:cubicBezTo>
                    <a:pt x="273" y="194"/>
                    <a:pt x="277" y="191"/>
                    <a:pt x="277" y="186"/>
                  </a:cubicBezTo>
                  <a:cubicBezTo>
                    <a:pt x="277" y="135"/>
                    <a:pt x="277" y="135"/>
                    <a:pt x="277" y="135"/>
                  </a:cubicBezTo>
                  <a:cubicBezTo>
                    <a:pt x="277" y="133"/>
                    <a:pt x="280" y="131"/>
                    <a:pt x="283" y="131"/>
                  </a:cubicBezTo>
                  <a:cubicBezTo>
                    <a:pt x="285" y="131"/>
                    <a:pt x="288" y="133"/>
                    <a:pt x="288" y="135"/>
                  </a:cubicBezTo>
                  <a:cubicBezTo>
                    <a:pt x="288" y="186"/>
                    <a:pt x="288" y="186"/>
                    <a:pt x="288" y="186"/>
                  </a:cubicBezTo>
                  <a:cubicBezTo>
                    <a:pt x="288" y="191"/>
                    <a:pt x="292" y="194"/>
                    <a:pt x="297" y="194"/>
                  </a:cubicBezTo>
                  <a:cubicBezTo>
                    <a:pt x="302" y="194"/>
                    <a:pt x="306" y="191"/>
                    <a:pt x="306" y="186"/>
                  </a:cubicBezTo>
                  <a:cubicBezTo>
                    <a:pt x="306" y="154"/>
                    <a:pt x="306" y="154"/>
                    <a:pt x="306" y="154"/>
                  </a:cubicBezTo>
                  <a:cubicBezTo>
                    <a:pt x="306" y="152"/>
                    <a:pt x="308" y="150"/>
                    <a:pt x="311" y="150"/>
                  </a:cubicBezTo>
                  <a:cubicBezTo>
                    <a:pt x="314" y="150"/>
                    <a:pt x="316" y="152"/>
                    <a:pt x="316" y="154"/>
                  </a:cubicBezTo>
                  <a:cubicBezTo>
                    <a:pt x="316" y="237"/>
                    <a:pt x="316" y="237"/>
                    <a:pt x="316" y="237"/>
                  </a:cubicBezTo>
                  <a:cubicBezTo>
                    <a:pt x="316" y="247"/>
                    <a:pt x="312" y="256"/>
                    <a:pt x="304" y="263"/>
                  </a:cubicBezTo>
                  <a:cubicBezTo>
                    <a:pt x="297" y="269"/>
                    <a:pt x="286" y="273"/>
                    <a:pt x="275" y="273"/>
                  </a:cubicBezTo>
                  <a:cubicBezTo>
                    <a:pt x="247" y="273"/>
                    <a:pt x="247" y="273"/>
                    <a:pt x="247" y="273"/>
                  </a:cubicBezTo>
                  <a:cubicBezTo>
                    <a:pt x="242" y="273"/>
                    <a:pt x="238" y="277"/>
                    <a:pt x="238" y="282"/>
                  </a:cubicBezTo>
                  <a:cubicBezTo>
                    <a:pt x="238" y="286"/>
                    <a:pt x="242" y="290"/>
                    <a:pt x="247" y="290"/>
                  </a:cubicBezTo>
                  <a:cubicBezTo>
                    <a:pt x="275" y="290"/>
                    <a:pt x="275" y="290"/>
                    <a:pt x="275" y="290"/>
                  </a:cubicBezTo>
                  <a:cubicBezTo>
                    <a:pt x="291" y="290"/>
                    <a:pt x="306" y="285"/>
                    <a:pt x="317" y="275"/>
                  </a:cubicBezTo>
                  <a:cubicBezTo>
                    <a:pt x="328" y="265"/>
                    <a:pt x="335" y="251"/>
                    <a:pt x="335" y="237"/>
                  </a:cubicBezTo>
                  <a:cubicBezTo>
                    <a:pt x="335" y="154"/>
                    <a:pt x="335" y="154"/>
                    <a:pt x="335" y="154"/>
                  </a:cubicBezTo>
                  <a:cubicBezTo>
                    <a:pt x="335" y="142"/>
                    <a:pt x="324" y="133"/>
                    <a:pt x="311" y="133"/>
                  </a:cubicBezTo>
                  <a:close/>
                </a:path>
              </a:pathLst>
            </a:custGeom>
            <a:solidFill>
              <a:srgbClr val="49B78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7" name="Google Shape;397;p22"/>
          <p:cNvGrpSpPr/>
          <p:nvPr/>
        </p:nvGrpSpPr>
        <p:grpSpPr>
          <a:xfrm>
            <a:off x="8564171" y="4751810"/>
            <a:ext cx="324242" cy="252000"/>
            <a:chOff x="74710" y="1336869"/>
            <a:chExt cx="1517650" cy="1179513"/>
          </a:xfrm>
        </p:grpSpPr>
        <p:sp>
          <p:nvSpPr>
            <p:cNvPr id="398" name="Google Shape;398;p22"/>
            <p:cNvSpPr/>
            <p:nvPr/>
          </p:nvSpPr>
          <p:spPr>
            <a:xfrm>
              <a:off x="328710" y="1551182"/>
              <a:ext cx="404812" cy="403225"/>
            </a:xfrm>
            <a:custGeom>
              <a:avLst/>
              <a:gdLst/>
              <a:ahLst/>
              <a:cxnLst/>
              <a:rect l="l" t="t" r="r" b="b"/>
              <a:pathLst>
                <a:path w="743" h="743" extrusionOk="0">
                  <a:moveTo>
                    <a:pt x="593" y="372"/>
                  </a:moveTo>
                  <a:lnTo>
                    <a:pt x="593" y="372"/>
                  </a:lnTo>
                  <a:cubicBezTo>
                    <a:pt x="593" y="494"/>
                    <a:pt x="494" y="593"/>
                    <a:pt x="372" y="593"/>
                  </a:cubicBezTo>
                  <a:cubicBezTo>
                    <a:pt x="250" y="593"/>
                    <a:pt x="150" y="494"/>
                    <a:pt x="150" y="372"/>
                  </a:cubicBezTo>
                  <a:cubicBezTo>
                    <a:pt x="150" y="250"/>
                    <a:pt x="250" y="150"/>
                    <a:pt x="372" y="150"/>
                  </a:cubicBezTo>
                  <a:cubicBezTo>
                    <a:pt x="494" y="150"/>
                    <a:pt x="593" y="250"/>
                    <a:pt x="593" y="372"/>
                  </a:cubicBezTo>
                  <a:close/>
                  <a:moveTo>
                    <a:pt x="0" y="372"/>
                  </a:moveTo>
                  <a:lnTo>
                    <a:pt x="0" y="372"/>
                  </a:lnTo>
                  <a:cubicBezTo>
                    <a:pt x="0" y="576"/>
                    <a:pt x="167" y="743"/>
                    <a:pt x="372" y="743"/>
                  </a:cubicBezTo>
                  <a:cubicBezTo>
                    <a:pt x="576" y="743"/>
                    <a:pt x="743" y="576"/>
                    <a:pt x="743" y="372"/>
                  </a:cubicBezTo>
                  <a:cubicBezTo>
                    <a:pt x="743" y="167"/>
                    <a:pt x="576" y="0"/>
                    <a:pt x="372" y="0"/>
                  </a:cubicBezTo>
                  <a:cubicBezTo>
                    <a:pt x="167" y="0"/>
                    <a:pt x="0" y="167"/>
                    <a:pt x="0" y="37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22"/>
            <p:cNvSpPr/>
            <p:nvPr/>
          </p:nvSpPr>
          <p:spPr>
            <a:xfrm>
              <a:off x="74710" y="1336869"/>
              <a:ext cx="1517650" cy="1179513"/>
            </a:xfrm>
            <a:custGeom>
              <a:avLst/>
              <a:gdLst/>
              <a:ahLst/>
              <a:cxnLst/>
              <a:rect l="l" t="t" r="r" b="b"/>
              <a:pathLst>
                <a:path w="2791" h="2169" extrusionOk="0">
                  <a:moveTo>
                    <a:pt x="2791" y="1165"/>
                  </a:moveTo>
                  <a:lnTo>
                    <a:pt x="2791" y="1165"/>
                  </a:lnTo>
                  <a:cubicBezTo>
                    <a:pt x="2791" y="726"/>
                    <a:pt x="2114" y="129"/>
                    <a:pt x="2037" y="63"/>
                  </a:cubicBezTo>
                  <a:cubicBezTo>
                    <a:pt x="2026" y="54"/>
                    <a:pt x="2010" y="42"/>
                    <a:pt x="2005" y="39"/>
                  </a:cubicBezTo>
                  <a:cubicBezTo>
                    <a:pt x="1988" y="27"/>
                    <a:pt x="1967" y="23"/>
                    <a:pt x="1946" y="28"/>
                  </a:cubicBezTo>
                  <a:cubicBezTo>
                    <a:pt x="1926" y="33"/>
                    <a:pt x="1908" y="46"/>
                    <a:pt x="1898" y="64"/>
                  </a:cubicBezTo>
                  <a:lnTo>
                    <a:pt x="829" y="1914"/>
                  </a:lnTo>
                  <a:cubicBezTo>
                    <a:pt x="591" y="1666"/>
                    <a:pt x="150" y="1148"/>
                    <a:pt x="150" y="866"/>
                  </a:cubicBezTo>
                  <a:cubicBezTo>
                    <a:pt x="150" y="478"/>
                    <a:pt x="465" y="150"/>
                    <a:pt x="839" y="150"/>
                  </a:cubicBezTo>
                  <a:cubicBezTo>
                    <a:pt x="1037" y="150"/>
                    <a:pt x="1241" y="260"/>
                    <a:pt x="1384" y="445"/>
                  </a:cubicBezTo>
                  <a:cubicBezTo>
                    <a:pt x="1409" y="478"/>
                    <a:pt x="1456" y="484"/>
                    <a:pt x="1489" y="459"/>
                  </a:cubicBezTo>
                  <a:cubicBezTo>
                    <a:pt x="1522" y="433"/>
                    <a:pt x="1528" y="386"/>
                    <a:pt x="1502" y="354"/>
                  </a:cubicBezTo>
                  <a:cubicBezTo>
                    <a:pt x="1331" y="132"/>
                    <a:pt x="1083" y="0"/>
                    <a:pt x="839" y="0"/>
                  </a:cubicBezTo>
                  <a:cubicBezTo>
                    <a:pt x="384" y="0"/>
                    <a:pt x="0" y="396"/>
                    <a:pt x="0" y="866"/>
                  </a:cubicBezTo>
                  <a:cubicBezTo>
                    <a:pt x="0" y="1297"/>
                    <a:pt x="711" y="2010"/>
                    <a:pt x="792" y="2090"/>
                  </a:cubicBezTo>
                  <a:cubicBezTo>
                    <a:pt x="806" y="2104"/>
                    <a:pt x="825" y="2112"/>
                    <a:pt x="845" y="2112"/>
                  </a:cubicBezTo>
                  <a:cubicBezTo>
                    <a:pt x="848" y="2112"/>
                    <a:pt x="851" y="2112"/>
                    <a:pt x="855" y="2111"/>
                  </a:cubicBezTo>
                  <a:cubicBezTo>
                    <a:pt x="878" y="2108"/>
                    <a:pt x="898" y="2094"/>
                    <a:pt x="910" y="2074"/>
                  </a:cubicBezTo>
                  <a:lnTo>
                    <a:pt x="1983" y="216"/>
                  </a:lnTo>
                  <a:cubicBezTo>
                    <a:pt x="2234" y="441"/>
                    <a:pt x="2641" y="880"/>
                    <a:pt x="2641" y="1165"/>
                  </a:cubicBezTo>
                  <a:cubicBezTo>
                    <a:pt x="2641" y="1513"/>
                    <a:pt x="2375" y="1790"/>
                    <a:pt x="2023" y="1823"/>
                  </a:cubicBezTo>
                  <a:lnTo>
                    <a:pt x="2023" y="1321"/>
                  </a:lnTo>
                  <a:lnTo>
                    <a:pt x="2347" y="1050"/>
                  </a:lnTo>
                  <a:cubicBezTo>
                    <a:pt x="2379" y="1024"/>
                    <a:pt x="2384" y="976"/>
                    <a:pt x="2357" y="944"/>
                  </a:cubicBezTo>
                  <a:cubicBezTo>
                    <a:pt x="2331" y="913"/>
                    <a:pt x="2284" y="908"/>
                    <a:pt x="2252" y="934"/>
                  </a:cubicBezTo>
                  <a:lnTo>
                    <a:pt x="2023" y="1127"/>
                  </a:lnTo>
                  <a:lnTo>
                    <a:pt x="2023" y="903"/>
                  </a:lnTo>
                  <a:cubicBezTo>
                    <a:pt x="2023" y="861"/>
                    <a:pt x="1989" y="828"/>
                    <a:pt x="1948" y="828"/>
                  </a:cubicBezTo>
                  <a:cubicBezTo>
                    <a:pt x="1907" y="828"/>
                    <a:pt x="1873" y="861"/>
                    <a:pt x="1873" y="903"/>
                  </a:cubicBezTo>
                  <a:lnTo>
                    <a:pt x="1873" y="1359"/>
                  </a:lnTo>
                  <a:lnTo>
                    <a:pt x="1732" y="1273"/>
                  </a:lnTo>
                  <a:cubicBezTo>
                    <a:pt x="1697" y="1252"/>
                    <a:pt x="1650" y="1263"/>
                    <a:pt x="1629" y="1298"/>
                  </a:cubicBezTo>
                  <a:cubicBezTo>
                    <a:pt x="1607" y="1334"/>
                    <a:pt x="1619" y="1380"/>
                    <a:pt x="1654" y="1401"/>
                  </a:cubicBezTo>
                  <a:lnTo>
                    <a:pt x="1873" y="1535"/>
                  </a:lnTo>
                  <a:lnTo>
                    <a:pt x="1873" y="1822"/>
                  </a:lnTo>
                  <a:cubicBezTo>
                    <a:pt x="1725" y="1805"/>
                    <a:pt x="1586" y="1740"/>
                    <a:pt x="1477" y="1635"/>
                  </a:cubicBezTo>
                  <a:cubicBezTo>
                    <a:pt x="1447" y="1607"/>
                    <a:pt x="1399" y="1608"/>
                    <a:pt x="1371" y="1638"/>
                  </a:cubicBezTo>
                  <a:cubicBezTo>
                    <a:pt x="1342" y="1668"/>
                    <a:pt x="1343" y="1715"/>
                    <a:pt x="1373" y="1744"/>
                  </a:cubicBezTo>
                  <a:cubicBezTo>
                    <a:pt x="1511" y="1875"/>
                    <a:pt x="1686" y="1955"/>
                    <a:pt x="1873" y="1973"/>
                  </a:cubicBezTo>
                  <a:lnTo>
                    <a:pt x="1873" y="2094"/>
                  </a:lnTo>
                  <a:cubicBezTo>
                    <a:pt x="1873" y="2136"/>
                    <a:pt x="1907" y="2169"/>
                    <a:pt x="1948" y="2169"/>
                  </a:cubicBezTo>
                  <a:cubicBezTo>
                    <a:pt x="1989" y="2169"/>
                    <a:pt x="2023" y="2136"/>
                    <a:pt x="2023" y="2094"/>
                  </a:cubicBezTo>
                  <a:lnTo>
                    <a:pt x="2023" y="1973"/>
                  </a:lnTo>
                  <a:cubicBezTo>
                    <a:pt x="2459" y="1940"/>
                    <a:pt x="2791" y="1597"/>
                    <a:pt x="2791" y="116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00" name="Google Shape;400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09400" y="3710725"/>
            <a:ext cx="2859652" cy="1432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087260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16ce8f6ae75_0_1285"/>
          <p:cNvSpPr txBox="1">
            <a:spLocks noGrp="1"/>
          </p:cNvSpPr>
          <p:nvPr>
            <p:ph type="title"/>
          </p:nvPr>
        </p:nvSpPr>
        <p:spPr>
          <a:xfrm>
            <a:off x="487593" y="811246"/>
            <a:ext cx="8173800" cy="994200"/>
          </a:xfrm>
          <a:prstGeom prst="rect">
            <a:avLst/>
          </a:prstGeom>
          <a:noFill/>
          <a:ln>
            <a:noFill/>
          </a:ln>
          <a:effectLst>
            <a:outerShdw blurRad="177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GB">
                <a:solidFill>
                  <a:schemeClr val="accent3"/>
                </a:solidFill>
              </a:rPr>
              <a:t>Apoyamos los Objetivos de Desarrollo Sostenible de la ONU:</a:t>
            </a:r>
            <a:endParaRPr>
              <a:solidFill>
                <a:schemeClr val="accent3"/>
              </a:solidFill>
            </a:endParaRPr>
          </a:p>
        </p:txBody>
      </p:sp>
      <p:pic>
        <p:nvPicPr>
          <p:cNvPr id="406" name="Google Shape;406;g16ce8f6ae75_0_128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212378" cy="21237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7" name="Google Shape;407;g16ce8f6ae75_0_1285"/>
          <p:cNvGrpSpPr/>
          <p:nvPr/>
        </p:nvGrpSpPr>
        <p:grpSpPr>
          <a:xfrm>
            <a:off x="8564167" y="4751747"/>
            <a:ext cx="324170" cy="251944"/>
            <a:chOff x="74710" y="1336869"/>
            <a:chExt cx="1517648" cy="1179513"/>
          </a:xfrm>
        </p:grpSpPr>
        <p:sp>
          <p:nvSpPr>
            <p:cNvPr id="408" name="Google Shape;408;g16ce8f6ae75_0_1285"/>
            <p:cNvSpPr/>
            <p:nvPr/>
          </p:nvSpPr>
          <p:spPr>
            <a:xfrm>
              <a:off x="328710" y="1551182"/>
              <a:ext cx="404812" cy="403224"/>
            </a:xfrm>
            <a:custGeom>
              <a:avLst/>
              <a:gdLst/>
              <a:ahLst/>
              <a:cxnLst/>
              <a:rect l="l" t="t" r="r" b="b"/>
              <a:pathLst>
                <a:path w="743" h="743" extrusionOk="0">
                  <a:moveTo>
                    <a:pt x="593" y="372"/>
                  </a:moveTo>
                  <a:lnTo>
                    <a:pt x="593" y="372"/>
                  </a:lnTo>
                  <a:cubicBezTo>
                    <a:pt x="593" y="494"/>
                    <a:pt x="494" y="593"/>
                    <a:pt x="372" y="593"/>
                  </a:cubicBezTo>
                  <a:cubicBezTo>
                    <a:pt x="250" y="593"/>
                    <a:pt x="150" y="494"/>
                    <a:pt x="150" y="372"/>
                  </a:cubicBezTo>
                  <a:cubicBezTo>
                    <a:pt x="150" y="250"/>
                    <a:pt x="250" y="150"/>
                    <a:pt x="372" y="150"/>
                  </a:cubicBezTo>
                  <a:cubicBezTo>
                    <a:pt x="494" y="150"/>
                    <a:pt x="593" y="250"/>
                    <a:pt x="593" y="372"/>
                  </a:cubicBezTo>
                  <a:close/>
                  <a:moveTo>
                    <a:pt x="0" y="372"/>
                  </a:moveTo>
                  <a:lnTo>
                    <a:pt x="0" y="372"/>
                  </a:lnTo>
                  <a:cubicBezTo>
                    <a:pt x="0" y="576"/>
                    <a:pt x="167" y="743"/>
                    <a:pt x="372" y="743"/>
                  </a:cubicBezTo>
                  <a:cubicBezTo>
                    <a:pt x="576" y="743"/>
                    <a:pt x="743" y="576"/>
                    <a:pt x="743" y="372"/>
                  </a:cubicBezTo>
                  <a:cubicBezTo>
                    <a:pt x="743" y="167"/>
                    <a:pt x="576" y="0"/>
                    <a:pt x="372" y="0"/>
                  </a:cubicBezTo>
                  <a:cubicBezTo>
                    <a:pt x="167" y="0"/>
                    <a:pt x="0" y="167"/>
                    <a:pt x="0" y="37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" name="Google Shape;409;g16ce8f6ae75_0_1285"/>
            <p:cNvSpPr/>
            <p:nvPr/>
          </p:nvSpPr>
          <p:spPr>
            <a:xfrm>
              <a:off x="74710" y="1336869"/>
              <a:ext cx="1517648" cy="1179513"/>
            </a:xfrm>
            <a:custGeom>
              <a:avLst/>
              <a:gdLst/>
              <a:ahLst/>
              <a:cxnLst/>
              <a:rect l="l" t="t" r="r" b="b"/>
              <a:pathLst>
                <a:path w="2791" h="2169" extrusionOk="0">
                  <a:moveTo>
                    <a:pt x="2791" y="1165"/>
                  </a:moveTo>
                  <a:lnTo>
                    <a:pt x="2791" y="1165"/>
                  </a:lnTo>
                  <a:cubicBezTo>
                    <a:pt x="2791" y="726"/>
                    <a:pt x="2114" y="129"/>
                    <a:pt x="2037" y="63"/>
                  </a:cubicBezTo>
                  <a:cubicBezTo>
                    <a:pt x="2026" y="54"/>
                    <a:pt x="2010" y="42"/>
                    <a:pt x="2005" y="39"/>
                  </a:cubicBezTo>
                  <a:cubicBezTo>
                    <a:pt x="1988" y="27"/>
                    <a:pt x="1967" y="23"/>
                    <a:pt x="1946" y="28"/>
                  </a:cubicBezTo>
                  <a:cubicBezTo>
                    <a:pt x="1926" y="33"/>
                    <a:pt x="1908" y="46"/>
                    <a:pt x="1898" y="64"/>
                  </a:cubicBezTo>
                  <a:lnTo>
                    <a:pt x="829" y="1914"/>
                  </a:lnTo>
                  <a:cubicBezTo>
                    <a:pt x="591" y="1666"/>
                    <a:pt x="150" y="1148"/>
                    <a:pt x="150" y="866"/>
                  </a:cubicBezTo>
                  <a:cubicBezTo>
                    <a:pt x="150" y="478"/>
                    <a:pt x="465" y="150"/>
                    <a:pt x="839" y="150"/>
                  </a:cubicBezTo>
                  <a:cubicBezTo>
                    <a:pt x="1037" y="150"/>
                    <a:pt x="1241" y="260"/>
                    <a:pt x="1384" y="445"/>
                  </a:cubicBezTo>
                  <a:cubicBezTo>
                    <a:pt x="1409" y="478"/>
                    <a:pt x="1456" y="484"/>
                    <a:pt x="1489" y="459"/>
                  </a:cubicBezTo>
                  <a:cubicBezTo>
                    <a:pt x="1522" y="433"/>
                    <a:pt x="1528" y="386"/>
                    <a:pt x="1502" y="354"/>
                  </a:cubicBezTo>
                  <a:cubicBezTo>
                    <a:pt x="1331" y="132"/>
                    <a:pt x="1083" y="0"/>
                    <a:pt x="839" y="0"/>
                  </a:cubicBezTo>
                  <a:cubicBezTo>
                    <a:pt x="384" y="0"/>
                    <a:pt x="0" y="396"/>
                    <a:pt x="0" y="866"/>
                  </a:cubicBezTo>
                  <a:cubicBezTo>
                    <a:pt x="0" y="1297"/>
                    <a:pt x="711" y="2010"/>
                    <a:pt x="792" y="2090"/>
                  </a:cubicBezTo>
                  <a:cubicBezTo>
                    <a:pt x="806" y="2104"/>
                    <a:pt x="825" y="2112"/>
                    <a:pt x="845" y="2112"/>
                  </a:cubicBezTo>
                  <a:cubicBezTo>
                    <a:pt x="848" y="2112"/>
                    <a:pt x="851" y="2112"/>
                    <a:pt x="855" y="2111"/>
                  </a:cubicBezTo>
                  <a:cubicBezTo>
                    <a:pt x="878" y="2108"/>
                    <a:pt x="898" y="2094"/>
                    <a:pt x="910" y="2074"/>
                  </a:cubicBezTo>
                  <a:lnTo>
                    <a:pt x="1983" y="216"/>
                  </a:lnTo>
                  <a:cubicBezTo>
                    <a:pt x="2234" y="441"/>
                    <a:pt x="2641" y="880"/>
                    <a:pt x="2641" y="1165"/>
                  </a:cubicBezTo>
                  <a:cubicBezTo>
                    <a:pt x="2641" y="1513"/>
                    <a:pt x="2375" y="1790"/>
                    <a:pt x="2023" y="1823"/>
                  </a:cubicBezTo>
                  <a:lnTo>
                    <a:pt x="2023" y="1321"/>
                  </a:lnTo>
                  <a:lnTo>
                    <a:pt x="2347" y="1050"/>
                  </a:lnTo>
                  <a:cubicBezTo>
                    <a:pt x="2379" y="1024"/>
                    <a:pt x="2384" y="976"/>
                    <a:pt x="2357" y="944"/>
                  </a:cubicBezTo>
                  <a:cubicBezTo>
                    <a:pt x="2331" y="913"/>
                    <a:pt x="2284" y="908"/>
                    <a:pt x="2252" y="934"/>
                  </a:cubicBezTo>
                  <a:lnTo>
                    <a:pt x="2023" y="1127"/>
                  </a:lnTo>
                  <a:lnTo>
                    <a:pt x="2023" y="903"/>
                  </a:lnTo>
                  <a:cubicBezTo>
                    <a:pt x="2023" y="861"/>
                    <a:pt x="1989" y="828"/>
                    <a:pt x="1948" y="828"/>
                  </a:cubicBezTo>
                  <a:cubicBezTo>
                    <a:pt x="1907" y="828"/>
                    <a:pt x="1873" y="861"/>
                    <a:pt x="1873" y="903"/>
                  </a:cubicBezTo>
                  <a:lnTo>
                    <a:pt x="1873" y="1359"/>
                  </a:lnTo>
                  <a:lnTo>
                    <a:pt x="1732" y="1273"/>
                  </a:lnTo>
                  <a:cubicBezTo>
                    <a:pt x="1697" y="1252"/>
                    <a:pt x="1650" y="1263"/>
                    <a:pt x="1629" y="1298"/>
                  </a:cubicBezTo>
                  <a:cubicBezTo>
                    <a:pt x="1607" y="1334"/>
                    <a:pt x="1619" y="1380"/>
                    <a:pt x="1654" y="1401"/>
                  </a:cubicBezTo>
                  <a:lnTo>
                    <a:pt x="1873" y="1535"/>
                  </a:lnTo>
                  <a:lnTo>
                    <a:pt x="1873" y="1822"/>
                  </a:lnTo>
                  <a:cubicBezTo>
                    <a:pt x="1725" y="1805"/>
                    <a:pt x="1586" y="1740"/>
                    <a:pt x="1477" y="1635"/>
                  </a:cubicBezTo>
                  <a:cubicBezTo>
                    <a:pt x="1447" y="1607"/>
                    <a:pt x="1399" y="1608"/>
                    <a:pt x="1371" y="1638"/>
                  </a:cubicBezTo>
                  <a:cubicBezTo>
                    <a:pt x="1342" y="1668"/>
                    <a:pt x="1343" y="1715"/>
                    <a:pt x="1373" y="1744"/>
                  </a:cubicBezTo>
                  <a:cubicBezTo>
                    <a:pt x="1511" y="1875"/>
                    <a:pt x="1686" y="1955"/>
                    <a:pt x="1873" y="1973"/>
                  </a:cubicBezTo>
                  <a:lnTo>
                    <a:pt x="1873" y="2094"/>
                  </a:lnTo>
                  <a:cubicBezTo>
                    <a:pt x="1873" y="2136"/>
                    <a:pt x="1907" y="2169"/>
                    <a:pt x="1948" y="2169"/>
                  </a:cubicBezTo>
                  <a:cubicBezTo>
                    <a:pt x="1989" y="2169"/>
                    <a:pt x="2023" y="2136"/>
                    <a:pt x="2023" y="2094"/>
                  </a:cubicBezTo>
                  <a:lnTo>
                    <a:pt x="2023" y="1973"/>
                  </a:lnTo>
                  <a:cubicBezTo>
                    <a:pt x="2459" y="1940"/>
                    <a:pt x="2791" y="1597"/>
                    <a:pt x="2791" y="116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10" name="Google Shape;410;g16ce8f6ae75_0_1285" descr="Interfaz de usuario gráfica&#10;&#10;Descripción generada automáticamente con confianza me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7434" y="1928652"/>
            <a:ext cx="8489131" cy="1767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Google Shape;415;p24"/>
          <p:cNvPicPr preferRelativeResize="0"/>
          <p:nvPr/>
        </p:nvPicPr>
        <p:blipFill rotWithShape="1">
          <a:blip r:embed="rId3">
            <a:alphaModFix/>
          </a:blip>
          <a:srcRect l="21267" r="18438"/>
          <a:stretch/>
        </p:blipFill>
        <p:spPr>
          <a:xfrm>
            <a:off x="7318633" y="2382925"/>
            <a:ext cx="599558" cy="643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20929" y="2530187"/>
            <a:ext cx="1235523" cy="348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24"/>
          <p:cNvPicPr preferRelativeResize="0"/>
          <p:nvPr/>
        </p:nvPicPr>
        <p:blipFill rotWithShape="1">
          <a:blip r:embed="rId5">
            <a:alphaModFix/>
          </a:blip>
          <a:srcRect t="10994"/>
          <a:stretch/>
        </p:blipFill>
        <p:spPr>
          <a:xfrm>
            <a:off x="5383359" y="3445216"/>
            <a:ext cx="1098021" cy="306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2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888030" y="2569143"/>
            <a:ext cx="770792" cy="271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2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10410" y="4210742"/>
            <a:ext cx="785282" cy="449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2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593973" y="2554869"/>
            <a:ext cx="676792" cy="299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24"/>
          <p:cNvPicPr preferRelativeResize="0"/>
          <p:nvPr/>
        </p:nvPicPr>
        <p:blipFill rotWithShape="1">
          <a:blip r:embed="rId9">
            <a:alphaModFix/>
          </a:blip>
          <a:srcRect l="21108" t="9689" r="28645"/>
          <a:stretch/>
        </p:blipFill>
        <p:spPr>
          <a:xfrm>
            <a:off x="659211" y="2395740"/>
            <a:ext cx="687680" cy="617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2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114803" y="4282315"/>
            <a:ext cx="1007218" cy="306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2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003457" y="3373037"/>
            <a:ext cx="1229911" cy="451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24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58386" y="3302499"/>
            <a:ext cx="689330" cy="6193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24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5395890" y="4246463"/>
            <a:ext cx="1072959" cy="378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24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911590" y="3233972"/>
            <a:ext cx="723672" cy="729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24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3696556" y="4247945"/>
            <a:ext cx="1153740" cy="375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24"/>
          <p:cNvPicPr preferRelativeResize="0"/>
          <p:nvPr/>
        </p:nvPicPr>
        <p:blipFill rotWithShape="1">
          <a:blip r:embed="rId16">
            <a:alphaModFix/>
          </a:blip>
          <a:srcRect t="26323" b="23782"/>
          <a:stretch/>
        </p:blipFill>
        <p:spPr>
          <a:xfrm>
            <a:off x="1936087" y="3398211"/>
            <a:ext cx="1205207" cy="400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24"/>
          <p:cNvPicPr preferRelativeResize="0"/>
          <p:nvPr/>
        </p:nvPicPr>
        <p:blipFill rotWithShape="1">
          <a:blip r:embed="rId17">
            <a:alphaModFix/>
          </a:blip>
          <a:srcRect l="11733" t="13696" r="19821" b="13941"/>
          <a:stretch/>
        </p:blipFill>
        <p:spPr>
          <a:xfrm>
            <a:off x="1952524" y="4201639"/>
            <a:ext cx="1172332" cy="467995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p24"/>
          <p:cNvSpPr txBox="1">
            <a:spLocks noGrp="1"/>
          </p:cNvSpPr>
          <p:nvPr>
            <p:ph type="title"/>
          </p:nvPr>
        </p:nvSpPr>
        <p:spPr>
          <a:xfrm>
            <a:off x="487593" y="811246"/>
            <a:ext cx="8173807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rPr lang="en-GB" b="1"/>
              <a:t>Acuerdo sólido</a:t>
            </a:r>
            <a:br>
              <a:rPr lang="en-GB"/>
            </a:br>
            <a:br>
              <a:rPr lang="en-GB"/>
            </a:br>
            <a:endParaRPr/>
          </a:p>
        </p:txBody>
      </p:sp>
      <p:sp>
        <p:nvSpPr>
          <p:cNvPr id="431" name="Google Shape;431;p24"/>
          <p:cNvSpPr txBox="1">
            <a:spLocks noGrp="1"/>
          </p:cNvSpPr>
          <p:nvPr>
            <p:ph type="body" idx="1"/>
          </p:nvPr>
        </p:nvSpPr>
        <p:spPr>
          <a:xfrm>
            <a:off x="481108" y="1398980"/>
            <a:ext cx="8336321" cy="766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116586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64"/>
              <a:buNone/>
            </a:pPr>
            <a:r>
              <a:rPr lang="en-GB"/>
              <a:t>Estamos orgullosos de trabajar con un consorcio de 16 beneficiarios de 8 países de la UE que aportan su experiencia, conocimiento y networking para la implementación, tecnología, educación y comunicación del proyecto. Nuestro proyecto está aprobado y cuenta con el apoyo de la Comisión Europea a través del programa LIFE.</a:t>
            </a:r>
            <a:endParaRPr/>
          </a:p>
        </p:txBody>
      </p:sp>
      <p:grpSp>
        <p:nvGrpSpPr>
          <p:cNvPr id="432" name="Google Shape;432;p24"/>
          <p:cNvGrpSpPr/>
          <p:nvPr/>
        </p:nvGrpSpPr>
        <p:grpSpPr>
          <a:xfrm>
            <a:off x="7416296" y="263537"/>
            <a:ext cx="1151442" cy="1144774"/>
            <a:chOff x="7848600" y="3984625"/>
            <a:chExt cx="822325" cy="817563"/>
          </a:xfrm>
        </p:grpSpPr>
        <p:sp>
          <p:nvSpPr>
            <p:cNvPr id="433" name="Google Shape;433;p24"/>
            <p:cNvSpPr/>
            <p:nvPr/>
          </p:nvSpPr>
          <p:spPr>
            <a:xfrm>
              <a:off x="7896225" y="4167188"/>
              <a:ext cx="90487" cy="85725"/>
            </a:xfrm>
            <a:custGeom>
              <a:avLst/>
              <a:gdLst/>
              <a:ahLst/>
              <a:cxnLst/>
              <a:rect l="l" t="t" r="r" b="b"/>
              <a:pathLst>
                <a:path w="166" h="158" extrusionOk="0">
                  <a:moveTo>
                    <a:pt x="135" y="158"/>
                  </a:moveTo>
                  <a:lnTo>
                    <a:pt x="135" y="158"/>
                  </a:lnTo>
                  <a:lnTo>
                    <a:pt x="84" y="121"/>
                  </a:lnTo>
                  <a:lnTo>
                    <a:pt x="32" y="158"/>
                  </a:lnTo>
                  <a:lnTo>
                    <a:pt x="52" y="98"/>
                  </a:lnTo>
                  <a:lnTo>
                    <a:pt x="0" y="61"/>
                  </a:lnTo>
                  <a:lnTo>
                    <a:pt x="63" y="61"/>
                  </a:lnTo>
                  <a:lnTo>
                    <a:pt x="84" y="0"/>
                  </a:lnTo>
                  <a:lnTo>
                    <a:pt x="103" y="61"/>
                  </a:lnTo>
                  <a:lnTo>
                    <a:pt x="166" y="61"/>
                  </a:lnTo>
                  <a:lnTo>
                    <a:pt x="115" y="98"/>
                  </a:lnTo>
                  <a:lnTo>
                    <a:pt x="135" y="158"/>
                  </a:lnTo>
                  <a:close/>
                </a:path>
              </a:pathLst>
            </a:custGeom>
            <a:solidFill>
              <a:srgbClr val="0D179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24"/>
            <p:cNvSpPr/>
            <p:nvPr/>
          </p:nvSpPr>
          <p:spPr>
            <a:xfrm>
              <a:off x="8031163" y="4033838"/>
              <a:ext cx="90487" cy="85725"/>
            </a:xfrm>
            <a:custGeom>
              <a:avLst/>
              <a:gdLst/>
              <a:ahLst/>
              <a:cxnLst/>
              <a:rect l="l" t="t" r="r" b="b"/>
              <a:pathLst>
                <a:path w="166" h="158" extrusionOk="0">
                  <a:moveTo>
                    <a:pt x="134" y="158"/>
                  </a:moveTo>
                  <a:lnTo>
                    <a:pt x="134" y="158"/>
                  </a:lnTo>
                  <a:lnTo>
                    <a:pt x="83" y="121"/>
                  </a:lnTo>
                  <a:lnTo>
                    <a:pt x="31" y="158"/>
                  </a:lnTo>
                  <a:lnTo>
                    <a:pt x="51" y="98"/>
                  </a:lnTo>
                  <a:lnTo>
                    <a:pt x="0" y="60"/>
                  </a:lnTo>
                  <a:lnTo>
                    <a:pt x="63" y="60"/>
                  </a:lnTo>
                  <a:lnTo>
                    <a:pt x="83" y="0"/>
                  </a:lnTo>
                  <a:lnTo>
                    <a:pt x="102" y="60"/>
                  </a:lnTo>
                  <a:lnTo>
                    <a:pt x="166" y="60"/>
                  </a:lnTo>
                  <a:lnTo>
                    <a:pt x="114" y="98"/>
                  </a:lnTo>
                  <a:lnTo>
                    <a:pt x="134" y="158"/>
                  </a:lnTo>
                  <a:close/>
                </a:path>
              </a:pathLst>
            </a:custGeom>
            <a:solidFill>
              <a:srgbClr val="0D179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24"/>
            <p:cNvSpPr/>
            <p:nvPr/>
          </p:nvSpPr>
          <p:spPr>
            <a:xfrm>
              <a:off x="8213725" y="3984625"/>
              <a:ext cx="90487" cy="85725"/>
            </a:xfrm>
            <a:custGeom>
              <a:avLst/>
              <a:gdLst/>
              <a:ahLst/>
              <a:cxnLst/>
              <a:rect l="l" t="t" r="r" b="b"/>
              <a:pathLst>
                <a:path w="166" h="158" extrusionOk="0">
                  <a:moveTo>
                    <a:pt x="134" y="158"/>
                  </a:moveTo>
                  <a:lnTo>
                    <a:pt x="134" y="158"/>
                  </a:lnTo>
                  <a:lnTo>
                    <a:pt x="83" y="121"/>
                  </a:lnTo>
                  <a:lnTo>
                    <a:pt x="32" y="158"/>
                  </a:lnTo>
                  <a:lnTo>
                    <a:pt x="51" y="98"/>
                  </a:lnTo>
                  <a:lnTo>
                    <a:pt x="0" y="60"/>
                  </a:lnTo>
                  <a:lnTo>
                    <a:pt x="64" y="60"/>
                  </a:lnTo>
                  <a:lnTo>
                    <a:pt x="83" y="0"/>
                  </a:lnTo>
                  <a:lnTo>
                    <a:pt x="103" y="60"/>
                  </a:lnTo>
                  <a:lnTo>
                    <a:pt x="166" y="60"/>
                  </a:lnTo>
                  <a:lnTo>
                    <a:pt x="115" y="98"/>
                  </a:lnTo>
                  <a:lnTo>
                    <a:pt x="134" y="158"/>
                  </a:lnTo>
                  <a:close/>
                </a:path>
              </a:pathLst>
            </a:custGeom>
            <a:solidFill>
              <a:srgbClr val="0D179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24"/>
            <p:cNvSpPr/>
            <p:nvPr/>
          </p:nvSpPr>
          <p:spPr>
            <a:xfrm>
              <a:off x="8396288" y="4033838"/>
              <a:ext cx="90487" cy="85725"/>
            </a:xfrm>
            <a:custGeom>
              <a:avLst/>
              <a:gdLst/>
              <a:ahLst/>
              <a:cxnLst/>
              <a:rect l="l" t="t" r="r" b="b"/>
              <a:pathLst>
                <a:path w="166" h="158" extrusionOk="0">
                  <a:moveTo>
                    <a:pt x="135" y="158"/>
                  </a:moveTo>
                  <a:lnTo>
                    <a:pt x="135" y="158"/>
                  </a:lnTo>
                  <a:lnTo>
                    <a:pt x="83" y="121"/>
                  </a:lnTo>
                  <a:lnTo>
                    <a:pt x="32" y="158"/>
                  </a:lnTo>
                  <a:lnTo>
                    <a:pt x="51" y="98"/>
                  </a:lnTo>
                  <a:lnTo>
                    <a:pt x="0" y="60"/>
                  </a:lnTo>
                  <a:lnTo>
                    <a:pt x="64" y="60"/>
                  </a:lnTo>
                  <a:lnTo>
                    <a:pt x="83" y="0"/>
                  </a:lnTo>
                  <a:lnTo>
                    <a:pt x="103" y="60"/>
                  </a:lnTo>
                  <a:lnTo>
                    <a:pt x="166" y="60"/>
                  </a:lnTo>
                  <a:lnTo>
                    <a:pt x="115" y="98"/>
                  </a:lnTo>
                  <a:lnTo>
                    <a:pt x="135" y="158"/>
                  </a:lnTo>
                  <a:close/>
                </a:path>
              </a:pathLst>
            </a:custGeom>
            <a:solidFill>
              <a:srgbClr val="0D179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24"/>
            <p:cNvSpPr/>
            <p:nvPr/>
          </p:nvSpPr>
          <p:spPr>
            <a:xfrm>
              <a:off x="8531225" y="4167188"/>
              <a:ext cx="90487" cy="85725"/>
            </a:xfrm>
            <a:custGeom>
              <a:avLst/>
              <a:gdLst/>
              <a:ahLst/>
              <a:cxnLst/>
              <a:rect l="l" t="t" r="r" b="b"/>
              <a:pathLst>
                <a:path w="166" h="157" extrusionOk="0">
                  <a:moveTo>
                    <a:pt x="134" y="157"/>
                  </a:moveTo>
                  <a:lnTo>
                    <a:pt x="134" y="157"/>
                  </a:lnTo>
                  <a:lnTo>
                    <a:pt x="83" y="120"/>
                  </a:lnTo>
                  <a:lnTo>
                    <a:pt x="31" y="157"/>
                  </a:lnTo>
                  <a:lnTo>
                    <a:pt x="51" y="97"/>
                  </a:lnTo>
                  <a:lnTo>
                    <a:pt x="0" y="60"/>
                  </a:lnTo>
                  <a:lnTo>
                    <a:pt x="63" y="60"/>
                  </a:lnTo>
                  <a:lnTo>
                    <a:pt x="83" y="0"/>
                  </a:lnTo>
                  <a:lnTo>
                    <a:pt x="102" y="60"/>
                  </a:lnTo>
                  <a:lnTo>
                    <a:pt x="166" y="60"/>
                  </a:lnTo>
                  <a:lnTo>
                    <a:pt x="115" y="97"/>
                  </a:lnTo>
                  <a:lnTo>
                    <a:pt x="134" y="157"/>
                  </a:lnTo>
                  <a:close/>
                </a:path>
              </a:pathLst>
            </a:custGeom>
            <a:solidFill>
              <a:srgbClr val="0D179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24"/>
            <p:cNvSpPr/>
            <p:nvPr/>
          </p:nvSpPr>
          <p:spPr>
            <a:xfrm>
              <a:off x="8580438" y="4349750"/>
              <a:ext cx="90487" cy="85725"/>
            </a:xfrm>
            <a:custGeom>
              <a:avLst/>
              <a:gdLst/>
              <a:ahLst/>
              <a:cxnLst/>
              <a:rect l="l" t="t" r="r" b="b"/>
              <a:pathLst>
                <a:path w="166" h="158" extrusionOk="0">
                  <a:moveTo>
                    <a:pt x="134" y="158"/>
                  </a:moveTo>
                  <a:lnTo>
                    <a:pt x="134" y="158"/>
                  </a:lnTo>
                  <a:lnTo>
                    <a:pt x="83" y="121"/>
                  </a:lnTo>
                  <a:lnTo>
                    <a:pt x="31" y="158"/>
                  </a:lnTo>
                  <a:lnTo>
                    <a:pt x="51" y="98"/>
                  </a:lnTo>
                  <a:lnTo>
                    <a:pt x="0" y="61"/>
                  </a:lnTo>
                  <a:lnTo>
                    <a:pt x="63" y="61"/>
                  </a:lnTo>
                  <a:lnTo>
                    <a:pt x="83" y="0"/>
                  </a:lnTo>
                  <a:lnTo>
                    <a:pt x="102" y="61"/>
                  </a:lnTo>
                  <a:lnTo>
                    <a:pt x="166" y="61"/>
                  </a:lnTo>
                  <a:lnTo>
                    <a:pt x="114" y="98"/>
                  </a:lnTo>
                  <a:lnTo>
                    <a:pt x="134" y="158"/>
                  </a:lnTo>
                  <a:close/>
                </a:path>
              </a:pathLst>
            </a:custGeom>
            <a:solidFill>
              <a:srgbClr val="0D179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24"/>
            <p:cNvSpPr/>
            <p:nvPr/>
          </p:nvSpPr>
          <p:spPr>
            <a:xfrm>
              <a:off x="8531225" y="4532313"/>
              <a:ext cx="88900" cy="87313"/>
            </a:xfrm>
            <a:custGeom>
              <a:avLst/>
              <a:gdLst/>
              <a:ahLst/>
              <a:cxnLst/>
              <a:rect l="l" t="t" r="r" b="b"/>
              <a:pathLst>
                <a:path w="166" h="158" extrusionOk="0">
                  <a:moveTo>
                    <a:pt x="135" y="158"/>
                  </a:moveTo>
                  <a:lnTo>
                    <a:pt x="135" y="158"/>
                  </a:lnTo>
                  <a:lnTo>
                    <a:pt x="83" y="121"/>
                  </a:lnTo>
                  <a:lnTo>
                    <a:pt x="32" y="158"/>
                  </a:lnTo>
                  <a:lnTo>
                    <a:pt x="52" y="98"/>
                  </a:lnTo>
                  <a:lnTo>
                    <a:pt x="0" y="61"/>
                  </a:lnTo>
                  <a:lnTo>
                    <a:pt x="64" y="61"/>
                  </a:lnTo>
                  <a:lnTo>
                    <a:pt x="83" y="0"/>
                  </a:lnTo>
                  <a:lnTo>
                    <a:pt x="103" y="61"/>
                  </a:lnTo>
                  <a:lnTo>
                    <a:pt x="166" y="61"/>
                  </a:lnTo>
                  <a:lnTo>
                    <a:pt x="115" y="98"/>
                  </a:lnTo>
                  <a:lnTo>
                    <a:pt x="135" y="158"/>
                  </a:lnTo>
                  <a:close/>
                </a:path>
              </a:pathLst>
            </a:custGeom>
            <a:solidFill>
              <a:srgbClr val="0D179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24"/>
            <p:cNvSpPr/>
            <p:nvPr/>
          </p:nvSpPr>
          <p:spPr>
            <a:xfrm>
              <a:off x="8396288" y="4667250"/>
              <a:ext cx="90487" cy="85725"/>
            </a:xfrm>
            <a:custGeom>
              <a:avLst/>
              <a:gdLst/>
              <a:ahLst/>
              <a:cxnLst/>
              <a:rect l="l" t="t" r="r" b="b"/>
              <a:pathLst>
                <a:path w="166" h="159" extrusionOk="0">
                  <a:moveTo>
                    <a:pt x="135" y="159"/>
                  </a:moveTo>
                  <a:lnTo>
                    <a:pt x="135" y="159"/>
                  </a:lnTo>
                  <a:lnTo>
                    <a:pt x="83" y="121"/>
                  </a:lnTo>
                  <a:lnTo>
                    <a:pt x="32" y="159"/>
                  </a:lnTo>
                  <a:lnTo>
                    <a:pt x="51" y="98"/>
                  </a:lnTo>
                  <a:lnTo>
                    <a:pt x="0" y="61"/>
                  </a:lnTo>
                  <a:lnTo>
                    <a:pt x="64" y="61"/>
                  </a:lnTo>
                  <a:lnTo>
                    <a:pt x="83" y="0"/>
                  </a:lnTo>
                  <a:lnTo>
                    <a:pt x="103" y="61"/>
                  </a:lnTo>
                  <a:lnTo>
                    <a:pt x="166" y="61"/>
                  </a:lnTo>
                  <a:lnTo>
                    <a:pt x="115" y="98"/>
                  </a:lnTo>
                  <a:lnTo>
                    <a:pt x="135" y="159"/>
                  </a:lnTo>
                  <a:close/>
                </a:path>
              </a:pathLst>
            </a:custGeom>
            <a:solidFill>
              <a:srgbClr val="0D179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24"/>
            <p:cNvSpPr/>
            <p:nvPr/>
          </p:nvSpPr>
          <p:spPr>
            <a:xfrm>
              <a:off x="8213725" y="4716463"/>
              <a:ext cx="90487" cy="85725"/>
            </a:xfrm>
            <a:custGeom>
              <a:avLst/>
              <a:gdLst/>
              <a:ahLst/>
              <a:cxnLst/>
              <a:rect l="l" t="t" r="r" b="b"/>
              <a:pathLst>
                <a:path w="166" h="158" extrusionOk="0">
                  <a:moveTo>
                    <a:pt x="134" y="158"/>
                  </a:moveTo>
                  <a:lnTo>
                    <a:pt x="134" y="158"/>
                  </a:lnTo>
                  <a:lnTo>
                    <a:pt x="83" y="120"/>
                  </a:lnTo>
                  <a:lnTo>
                    <a:pt x="31" y="158"/>
                  </a:lnTo>
                  <a:lnTo>
                    <a:pt x="51" y="97"/>
                  </a:lnTo>
                  <a:lnTo>
                    <a:pt x="0" y="60"/>
                  </a:lnTo>
                  <a:lnTo>
                    <a:pt x="63" y="60"/>
                  </a:lnTo>
                  <a:lnTo>
                    <a:pt x="83" y="0"/>
                  </a:lnTo>
                  <a:lnTo>
                    <a:pt x="102" y="60"/>
                  </a:lnTo>
                  <a:lnTo>
                    <a:pt x="166" y="60"/>
                  </a:lnTo>
                  <a:lnTo>
                    <a:pt x="114" y="97"/>
                  </a:lnTo>
                  <a:lnTo>
                    <a:pt x="134" y="158"/>
                  </a:lnTo>
                  <a:close/>
                </a:path>
              </a:pathLst>
            </a:custGeom>
            <a:solidFill>
              <a:srgbClr val="0D179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24"/>
            <p:cNvSpPr/>
            <p:nvPr/>
          </p:nvSpPr>
          <p:spPr>
            <a:xfrm>
              <a:off x="8031163" y="4667250"/>
              <a:ext cx="90487" cy="85725"/>
            </a:xfrm>
            <a:custGeom>
              <a:avLst/>
              <a:gdLst/>
              <a:ahLst/>
              <a:cxnLst/>
              <a:rect l="l" t="t" r="r" b="b"/>
              <a:pathLst>
                <a:path w="166" h="159" extrusionOk="0">
                  <a:moveTo>
                    <a:pt x="134" y="159"/>
                  </a:moveTo>
                  <a:lnTo>
                    <a:pt x="134" y="159"/>
                  </a:lnTo>
                  <a:lnTo>
                    <a:pt x="83" y="121"/>
                  </a:lnTo>
                  <a:lnTo>
                    <a:pt x="31" y="159"/>
                  </a:lnTo>
                  <a:lnTo>
                    <a:pt x="51" y="98"/>
                  </a:lnTo>
                  <a:lnTo>
                    <a:pt x="0" y="61"/>
                  </a:lnTo>
                  <a:lnTo>
                    <a:pt x="63" y="61"/>
                  </a:lnTo>
                  <a:lnTo>
                    <a:pt x="83" y="0"/>
                  </a:lnTo>
                  <a:lnTo>
                    <a:pt x="102" y="61"/>
                  </a:lnTo>
                  <a:lnTo>
                    <a:pt x="166" y="61"/>
                  </a:lnTo>
                  <a:lnTo>
                    <a:pt x="114" y="98"/>
                  </a:lnTo>
                  <a:lnTo>
                    <a:pt x="134" y="159"/>
                  </a:lnTo>
                  <a:close/>
                </a:path>
              </a:pathLst>
            </a:custGeom>
            <a:solidFill>
              <a:srgbClr val="0D179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24"/>
            <p:cNvSpPr/>
            <p:nvPr/>
          </p:nvSpPr>
          <p:spPr>
            <a:xfrm>
              <a:off x="7896225" y="4532313"/>
              <a:ext cx="90487" cy="87313"/>
            </a:xfrm>
            <a:custGeom>
              <a:avLst/>
              <a:gdLst/>
              <a:ahLst/>
              <a:cxnLst/>
              <a:rect l="l" t="t" r="r" b="b"/>
              <a:pathLst>
                <a:path w="166" h="158" extrusionOk="0">
                  <a:moveTo>
                    <a:pt x="134" y="158"/>
                  </a:moveTo>
                  <a:lnTo>
                    <a:pt x="134" y="158"/>
                  </a:lnTo>
                  <a:lnTo>
                    <a:pt x="83" y="121"/>
                  </a:lnTo>
                  <a:lnTo>
                    <a:pt x="32" y="158"/>
                  </a:lnTo>
                  <a:lnTo>
                    <a:pt x="51" y="98"/>
                  </a:lnTo>
                  <a:lnTo>
                    <a:pt x="0" y="61"/>
                  </a:lnTo>
                  <a:lnTo>
                    <a:pt x="63" y="61"/>
                  </a:lnTo>
                  <a:lnTo>
                    <a:pt x="83" y="0"/>
                  </a:lnTo>
                  <a:lnTo>
                    <a:pt x="103" y="61"/>
                  </a:lnTo>
                  <a:lnTo>
                    <a:pt x="166" y="61"/>
                  </a:lnTo>
                  <a:lnTo>
                    <a:pt x="115" y="98"/>
                  </a:lnTo>
                  <a:lnTo>
                    <a:pt x="134" y="158"/>
                  </a:lnTo>
                  <a:close/>
                </a:path>
              </a:pathLst>
            </a:custGeom>
            <a:solidFill>
              <a:srgbClr val="0D179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24"/>
            <p:cNvSpPr/>
            <p:nvPr/>
          </p:nvSpPr>
          <p:spPr>
            <a:xfrm>
              <a:off x="7848600" y="4349750"/>
              <a:ext cx="88900" cy="85725"/>
            </a:xfrm>
            <a:custGeom>
              <a:avLst/>
              <a:gdLst/>
              <a:ahLst/>
              <a:cxnLst/>
              <a:rect l="l" t="t" r="r" b="b"/>
              <a:pathLst>
                <a:path w="166" h="158" extrusionOk="0">
                  <a:moveTo>
                    <a:pt x="134" y="158"/>
                  </a:moveTo>
                  <a:lnTo>
                    <a:pt x="134" y="158"/>
                  </a:lnTo>
                  <a:lnTo>
                    <a:pt x="83" y="120"/>
                  </a:lnTo>
                  <a:lnTo>
                    <a:pt x="32" y="158"/>
                  </a:lnTo>
                  <a:lnTo>
                    <a:pt x="51" y="98"/>
                  </a:lnTo>
                  <a:lnTo>
                    <a:pt x="0" y="60"/>
                  </a:lnTo>
                  <a:lnTo>
                    <a:pt x="63" y="60"/>
                  </a:lnTo>
                  <a:lnTo>
                    <a:pt x="83" y="0"/>
                  </a:lnTo>
                  <a:lnTo>
                    <a:pt x="103" y="60"/>
                  </a:lnTo>
                  <a:lnTo>
                    <a:pt x="166" y="60"/>
                  </a:lnTo>
                  <a:lnTo>
                    <a:pt x="115" y="98"/>
                  </a:lnTo>
                  <a:lnTo>
                    <a:pt x="134" y="158"/>
                  </a:lnTo>
                  <a:close/>
                </a:path>
              </a:pathLst>
            </a:custGeom>
            <a:solidFill>
              <a:srgbClr val="0D179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24"/>
            <p:cNvSpPr/>
            <p:nvPr/>
          </p:nvSpPr>
          <p:spPr>
            <a:xfrm>
              <a:off x="8012113" y="4254500"/>
              <a:ext cx="201612" cy="298450"/>
            </a:xfrm>
            <a:custGeom>
              <a:avLst/>
              <a:gdLst/>
              <a:ahLst/>
              <a:cxnLst/>
              <a:rect l="l" t="t" r="r" b="b"/>
              <a:pathLst>
                <a:path w="373" h="548" extrusionOk="0">
                  <a:moveTo>
                    <a:pt x="348" y="51"/>
                  </a:moveTo>
                  <a:lnTo>
                    <a:pt x="348" y="51"/>
                  </a:lnTo>
                  <a:cubicBezTo>
                    <a:pt x="197" y="223"/>
                    <a:pt x="90" y="369"/>
                    <a:pt x="59" y="469"/>
                  </a:cubicBezTo>
                  <a:cubicBezTo>
                    <a:pt x="55" y="484"/>
                    <a:pt x="62" y="489"/>
                    <a:pt x="72" y="486"/>
                  </a:cubicBezTo>
                  <a:cubicBezTo>
                    <a:pt x="114" y="453"/>
                    <a:pt x="236" y="430"/>
                    <a:pt x="286" y="430"/>
                  </a:cubicBezTo>
                  <a:cubicBezTo>
                    <a:pt x="315" y="430"/>
                    <a:pt x="309" y="459"/>
                    <a:pt x="280" y="464"/>
                  </a:cubicBezTo>
                  <a:cubicBezTo>
                    <a:pt x="164" y="479"/>
                    <a:pt x="128" y="493"/>
                    <a:pt x="41" y="538"/>
                  </a:cubicBezTo>
                  <a:cubicBezTo>
                    <a:pt x="23" y="548"/>
                    <a:pt x="0" y="534"/>
                    <a:pt x="3" y="514"/>
                  </a:cubicBezTo>
                  <a:cubicBezTo>
                    <a:pt x="25" y="399"/>
                    <a:pt x="148" y="209"/>
                    <a:pt x="315" y="22"/>
                  </a:cubicBezTo>
                  <a:cubicBezTo>
                    <a:pt x="335" y="0"/>
                    <a:pt x="373" y="23"/>
                    <a:pt x="348" y="51"/>
                  </a:cubicBezTo>
                  <a:close/>
                </a:path>
              </a:pathLst>
            </a:custGeom>
            <a:solidFill>
              <a:srgbClr val="0D179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24"/>
            <p:cNvSpPr/>
            <p:nvPr/>
          </p:nvSpPr>
          <p:spPr>
            <a:xfrm>
              <a:off x="8148638" y="4302125"/>
              <a:ext cx="95250" cy="147638"/>
            </a:xfrm>
            <a:custGeom>
              <a:avLst/>
              <a:gdLst/>
              <a:ahLst/>
              <a:cxnLst/>
              <a:rect l="l" t="t" r="r" b="b"/>
              <a:pathLst>
                <a:path w="176" h="271" extrusionOk="0">
                  <a:moveTo>
                    <a:pt x="158" y="47"/>
                  </a:moveTo>
                  <a:lnTo>
                    <a:pt x="158" y="47"/>
                  </a:lnTo>
                  <a:cubicBezTo>
                    <a:pt x="110" y="108"/>
                    <a:pt x="82" y="163"/>
                    <a:pt x="50" y="244"/>
                  </a:cubicBezTo>
                  <a:cubicBezTo>
                    <a:pt x="40" y="271"/>
                    <a:pt x="0" y="269"/>
                    <a:pt x="10" y="241"/>
                  </a:cubicBezTo>
                  <a:cubicBezTo>
                    <a:pt x="42" y="152"/>
                    <a:pt x="82" y="88"/>
                    <a:pt x="133" y="23"/>
                  </a:cubicBezTo>
                  <a:cubicBezTo>
                    <a:pt x="151" y="0"/>
                    <a:pt x="176" y="24"/>
                    <a:pt x="158" y="47"/>
                  </a:cubicBezTo>
                  <a:close/>
                </a:path>
              </a:pathLst>
            </a:custGeom>
            <a:solidFill>
              <a:srgbClr val="0D179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24"/>
            <p:cNvSpPr/>
            <p:nvPr/>
          </p:nvSpPr>
          <p:spPr>
            <a:xfrm>
              <a:off x="8237538" y="4229100"/>
              <a:ext cx="49212" cy="49213"/>
            </a:xfrm>
            <a:custGeom>
              <a:avLst/>
              <a:gdLst/>
              <a:ahLst/>
              <a:cxnLst/>
              <a:rect l="l" t="t" r="r" b="b"/>
              <a:pathLst>
                <a:path w="90" h="90" extrusionOk="0">
                  <a:moveTo>
                    <a:pt x="25" y="22"/>
                  </a:moveTo>
                  <a:lnTo>
                    <a:pt x="25" y="22"/>
                  </a:lnTo>
                  <a:cubicBezTo>
                    <a:pt x="40" y="7"/>
                    <a:pt x="65" y="0"/>
                    <a:pt x="80" y="15"/>
                  </a:cubicBezTo>
                  <a:cubicBezTo>
                    <a:pt x="90" y="25"/>
                    <a:pt x="81" y="52"/>
                    <a:pt x="65" y="68"/>
                  </a:cubicBezTo>
                  <a:cubicBezTo>
                    <a:pt x="48" y="85"/>
                    <a:pt x="23" y="90"/>
                    <a:pt x="12" y="79"/>
                  </a:cubicBezTo>
                  <a:cubicBezTo>
                    <a:pt x="0" y="68"/>
                    <a:pt x="7" y="38"/>
                    <a:pt x="25" y="22"/>
                  </a:cubicBezTo>
                  <a:close/>
                </a:path>
              </a:pathLst>
            </a:custGeom>
            <a:solidFill>
              <a:srgbClr val="0D179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24"/>
            <p:cNvSpPr/>
            <p:nvPr/>
          </p:nvSpPr>
          <p:spPr>
            <a:xfrm>
              <a:off x="8194675" y="4168775"/>
              <a:ext cx="307975" cy="409575"/>
            </a:xfrm>
            <a:custGeom>
              <a:avLst/>
              <a:gdLst/>
              <a:ahLst/>
              <a:cxnLst/>
              <a:rect l="l" t="t" r="r" b="b"/>
              <a:pathLst>
                <a:path w="566" h="754" extrusionOk="0">
                  <a:moveTo>
                    <a:pt x="322" y="308"/>
                  </a:moveTo>
                  <a:lnTo>
                    <a:pt x="322" y="308"/>
                  </a:lnTo>
                  <a:cubicBezTo>
                    <a:pt x="277" y="301"/>
                    <a:pt x="214" y="318"/>
                    <a:pt x="176" y="345"/>
                  </a:cubicBezTo>
                  <a:cubicBezTo>
                    <a:pt x="164" y="353"/>
                    <a:pt x="171" y="364"/>
                    <a:pt x="178" y="365"/>
                  </a:cubicBezTo>
                  <a:cubicBezTo>
                    <a:pt x="221" y="368"/>
                    <a:pt x="249" y="425"/>
                    <a:pt x="231" y="508"/>
                  </a:cubicBezTo>
                  <a:cubicBezTo>
                    <a:pt x="211" y="601"/>
                    <a:pt x="176" y="700"/>
                    <a:pt x="96" y="739"/>
                  </a:cubicBezTo>
                  <a:cubicBezTo>
                    <a:pt x="76" y="749"/>
                    <a:pt x="16" y="754"/>
                    <a:pt x="8" y="669"/>
                  </a:cubicBezTo>
                  <a:cubicBezTo>
                    <a:pt x="0" y="596"/>
                    <a:pt x="82" y="455"/>
                    <a:pt x="82" y="422"/>
                  </a:cubicBezTo>
                  <a:cubicBezTo>
                    <a:pt x="82" y="417"/>
                    <a:pt x="56" y="408"/>
                    <a:pt x="73" y="390"/>
                  </a:cubicBezTo>
                  <a:cubicBezTo>
                    <a:pt x="84" y="377"/>
                    <a:pt x="114" y="371"/>
                    <a:pt x="126" y="346"/>
                  </a:cubicBezTo>
                  <a:cubicBezTo>
                    <a:pt x="197" y="196"/>
                    <a:pt x="280" y="69"/>
                    <a:pt x="327" y="21"/>
                  </a:cubicBezTo>
                  <a:cubicBezTo>
                    <a:pt x="348" y="0"/>
                    <a:pt x="380" y="28"/>
                    <a:pt x="359" y="50"/>
                  </a:cubicBezTo>
                  <a:cubicBezTo>
                    <a:pt x="311" y="98"/>
                    <a:pt x="243" y="194"/>
                    <a:pt x="187" y="297"/>
                  </a:cubicBezTo>
                  <a:cubicBezTo>
                    <a:pt x="182" y="308"/>
                    <a:pt x="193" y="310"/>
                    <a:pt x="200" y="307"/>
                  </a:cubicBezTo>
                  <a:cubicBezTo>
                    <a:pt x="242" y="283"/>
                    <a:pt x="309" y="259"/>
                    <a:pt x="350" y="289"/>
                  </a:cubicBezTo>
                  <a:cubicBezTo>
                    <a:pt x="357" y="294"/>
                    <a:pt x="361" y="295"/>
                    <a:pt x="369" y="289"/>
                  </a:cubicBezTo>
                  <a:cubicBezTo>
                    <a:pt x="387" y="275"/>
                    <a:pt x="412" y="260"/>
                    <a:pt x="429" y="254"/>
                  </a:cubicBezTo>
                  <a:cubicBezTo>
                    <a:pt x="498" y="229"/>
                    <a:pt x="492" y="294"/>
                    <a:pt x="476" y="319"/>
                  </a:cubicBezTo>
                  <a:cubicBezTo>
                    <a:pt x="457" y="348"/>
                    <a:pt x="396" y="403"/>
                    <a:pt x="328" y="425"/>
                  </a:cubicBezTo>
                  <a:cubicBezTo>
                    <a:pt x="331" y="506"/>
                    <a:pt x="475" y="412"/>
                    <a:pt x="503" y="365"/>
                  </a:cubicBezTo>
                  <a:cubicBezTo>
                    <a:pt x="517" y="342"/>
                    <a:pt x="566" y="352"/>
                    <a:pt x="536" y="385"/>
                  </a:cubicBezTo>
                  <a:cubicBezTo>
                    <a:pt x="489" y="436"/>
                    <a:pt x="393" y="512"/>
                    <a:pt x="321" y="490"/>
                  </a:cubicBezTo>
                  <a:cubicBezTo>
                    <a:pt x="296" y="482"/>
                    <a:pt x="281" y="464"/>
                    <a:pt x="281" y="434"/>
                  </a:cubicBezTo>
                  <a:cubicBezTo>
                    <a:pt x="281" y="395"/>
                    <a:pt x="300" y="356"/>
                    <a:pt x="324" y="323"/>
                  </a:cubicBezTo>
                  <a:cubicBezTo>
                    <a:pt x="329" y="317"/>
                    <a:pt x="329" y="311"/>
                    <a:pt x="322" y="308"/>
                  </a:cubicBezTo>
                  <a:close/>
                  <a:moveTo>
                    <a:pt x="146" y="385"/>
                  </a:moveTo>
                  <a:lnTo>
                    <a:pt x="146" y="385"/>
                  </a:lnTo>
                  <a:cubicBezTo>
                    <a:pt x="124" y="387"/>
                    <a:pt x="132" y="431"/>
                    <a:pt x="101" y="496"/>
                  </a:cubicBezTo>
                  <a:cubicBezTo>
                    <a:pt x="68" y="562"/>
                    <a:pt x="46" y="626"/>
                    <a:pt x="50" y="663"/>
                  </a:cubicBezTo>
                  <a:cubicBezTo>
                    <a:pt x="55" y="713"/>
                    <a:pt x="94" y="706"/>
                    <a:pt x="104" y="695"/>
                  </a:cubicBezTo>
                  <a:cubicBezTo>
                    <a:pt x="153" y="643"/>
                    <a:pt x="176" y="593"/>
                    <a:pt x="193" y="521"/>
                  </a:cubicBezTo>
                  <a:cubicBezTo>
                    <a:pt x="214" y="424"/>
                    <a:pt x="170" y="383"/>
                    <a:pt x="146" y="385"/>
                  </a:cubicBezTo>
                  <a:close/>
                  <a:moveTo>
                    <a:pt x="336" y="386"/>
                  </a:moveTo>
                  <a:lnTo>
                    <a:pt x="336" y="386"/>
                  </a:lnTo>
                  <a:cubicBezTo>
                    <a:pt x="329" y="371"/>
                    <a:pt x="351" y="349"/>
                    <a:pt x="381" y="319"/>
                  </a:cubicBezTo>
                  <a:cubicBezTo>
                    <a:pt x="405" y="292"/>
                    <a:pt x="434" y="273"/>
                    <a:pt x="441" y="295"/>
                  </a:cubicBezTo>
                  <a:cubicBezTo>
                    <a:pt x="450" y="320"/>
                    <a:pt x="429" y="333"/>
                    <a:pt x="402" y="357"/>
                  </a:cubicBezTo>
                  <a:cubicBezTo>
                    <a:pt x="375" y="381"/>
                    <a:pt x="344" y="402"/>
                    <a:pt x="336" y="386"/>
                  </a:cubicBezTo>
                  <a:close/>
                </a:path>
              </a:pathLst>
            </a:custGeom>
            <a:solidFill>
              <a:srgbClr val="0D179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ransition spd="slow">
    <p:push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0"/>
          <p:cNvSpPr txBox="1">
            <a:spLocks noGrp="1"/>
          </p:cNvSpPr>
          <p:nvPr>
            <p:ph type="title"/>
          </p:nvPr>
        </p:nvSpPr>
        <p:spPr>
          <a:xfrm>
            <a:off x="487594" y="811246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GB" b="1"/>
              <a:t>Nuestros objetivos: </a:t>
            </a:r>
            <a:br>
              <a:rPr lang="en-GB"/>
            </a:br>
            <a:br>
              <a:rPr lang="en-GB"/>
            </a:br>
            <a:endParaRPr/>
          </a:p>
        </p:txBody>
      </p:sp>
      <p:sp>
        <p:nvSpPr>
          <p:cNvPr id="454" name="Google Shape;454;p20"/>
          <p:cNvSpPr txBox="1"/>
          <p:nvPr/>
        </p:nvSpPr>
        <p:spPr>
          <a:xfrm>
            <a:off x="487603" y="1697350"/>
            <a:ext cx="8946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GB" sz="4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1.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5" name="Google Shape;455;p20"/>
          <p:cNvSpPr txBox="1"/>
          <p:nvPr/>
        </p:nvSpPr>
        <p:spPr>
          <a:xfrm>
            <a:off x="2517946" y="1697350"/>
            <a:ext cx="9765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GB" sz="4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2.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6" name="Google Shape;456;p20"/>
          <p:cNvSpPr txBox="1"/>
          <p:nvPr/>
        </p:nvSpPr>
        <p:spPr>
          <a:xfrm>
            <a:off x="4636503" y="1697350"/>
            <a:ext cx="8946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GB" sz="4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3.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7" name="Google Shape;457;p20"/>
          <p:cNvSpPr txBox="1"/>
          <p:nvPr/>
        </p:nvSpPr>
        <p:spPr>
          <a:xfrm>
            <a:off x="6763035" y="1697355"/>
            <a:ext cx="707245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GB" sz="4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4.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" name="Google Shape;458;p20"/>
          <p:cNvSpPr txBox="1"/>
          <p:nvPr/>
        </p:nvSpPr>
        <p:spPr>
          <a:xfrm>
            <a:off x="487599" y="2621504"/>
            <a:ext cx="156656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Involucrar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" name="Google Shape;459;p20"/>
          <p:cNvSpPr txBox="1"/>
          <p:nvPr/>
        </p:nvSpPr>
        <p:spPr>
          <a:xfrm>
            <a:off x="2517958" y="2621489"/>
            <a:ext cx="1662751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Conectar</a:t>
            </a: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br>
              <a:rPr lang="en-GB"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Google Shape;460;p20"/>
          <p:cNvSpPr txBox="1"/>
          <p:nvPr/>
        </p:nvSpPr>
        <p:spPr>
          <a:xfrm>
            <a:off x="4636488" y="2621489"/>
            <a:ext cx="1777563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Innovar</a:t>
            </a: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br>
              <a:rPr lang="en-GB"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" name="Google Shape;461;p20"/>
          <p:cNvSpPr txBox="1"/>
          <p:nvPr/>
        </p:nvSpPr>
        <p:spPr>
          <a:xfrm>
            <a:off x="6763034" y="2621489"/>
            <a:ext cx="1493069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Inspirar</a:t>
            </a: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br>
              <a:rPr lang="en-GB"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2" name="Google Shape;462;p20"/>
          <p:cNvSpPr txBox="1"/>
          <p:nvPr/>
        </p:nvSpPr>
        <p:spPr>
          <a:xfrm>
            <a:off x="487594" y="3083154"/>
            <a:ext cx="1662900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GB"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Involucrar a un número récord de ciudadanos y partes interesadas en tomar acciones climáticas facilitando la plantación de árboles</a:t>
            </a:r>
            <a:endParaRPr sz="1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br>
              <a:rPr lang="en-GB"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endParaRPr sz="1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" name="Google Shape;463;p20"/>
          <p:cNvSpPr txBox="1"/>
          <p:nvPr/>
        </p:nvSpPr>
        <p:spPr>
          <a:xfrm>
            <a:off x="2517959" y="3083154"/>
            <a:ext cx="1662751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GB"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Conectar los participantes a través de una plataforma web y una aplicación innovadoras para facilitar el proceso de plantación</a:t>
            </a:r>
            <a:endParaRPr sz="1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br>
              <a:rPr lang="en-GB"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" name="Google Shape;464;p20"/>
          <p:cNvSpPr txBox="1"/>
          <p:nvPr/>
        </p:nvSpPr>
        <p:spPr>
          <a:xfrm>
            <a:off x="4636489" y="3083154"/>
            <a:ext cx="1662751" cy="1692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GB"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Innovar a través de tecnologías de monitorización y satélite para proporcionar a los ciudadanos y especialistas información precisa y transparente de los árboles plantados</a:t>
            </a:r>
            <a:endParaRPr sz="1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br>
              <a:rPr lang="en-GB"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" name="Google Shape;465;p20"/>
          <p:cNvSpPr txBox="1"/>
          <p:nvPr/>
        </p:nvSpPr>
        <p:spPr>
          <a:xfrm>
            <a:off x="6763034" y="3083154"/>
            <a:ext cx="1880907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GB"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Inspirar a la futura generación de ciudadanos de la UE a prosperar frente a los desafíos del cambio climático a través de un programa educativo STEM único sobre sostenibilidad</a:t>
            </a:r>
            <a:endParaRPr sz="1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br>
              <a:rPr lang="en-GB"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endParaRPr sz="1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16ce8f6ae75_0_1311"/>
          <p:cNvSpPr txBox="1"/>
          <p:nvPr/>
        </p:nvSpPr>
        <p:spPr>
          <a:xfrm>
            <a:off x="1328738" y="1285875"/>
            <a:ext cx="4230300" cy="75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61195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2000" b="0" i="0" u="none" strike="noStrike" cap="none">
              <a:solidFill>
                <a:srgbClr val="061195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472" name="Google Shape;472;g16ce8f6ae75_0_1311"/>
          <p:cNvSpPr txBox="1"/>
          <p:nvPr/>
        </p:nvSpPr>
        <p:spPr>
          <a:xfrm>
            <a:off x="2130731" y="1495894"/>
            <a:ext cx="62175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-GB" sz="1800" b="1">
                <a:solidFill>
                  <a:schemeClr val="dk2"/>
                </a:solidFill>
              </a:rPr>
              <a:t>+30,0</a:t>
            </a:r>
            <a:r>
              <a:rPr lang="en-GB"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00</a:t>
            </a:r>
            <a:r>
              <a:rPr lang="en-GB"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"/>
                  </a:ext>
                </a:extLst>
              </a:rPr>
              <a:t> </a:t>
            </a:r>
            <a:r>
              <a:rPr lang="en-GB"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r>
              <a:rPr lang="en-GB"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"/>
                  </a:ext>
                </a:extLst>
              </a:rPr>
              <a:t>olunt</a:t>
            </a:r>
            <a:r>
              <a:rPr lang="en-GB" sz="1800" b="1">
                <a:solidFill>
                  <a:schemeClr val="dk2"/>
                </a:solidFill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3"/>
                  </a:ext>
                </a:extLst>
              </a:rPr>
              <a:t>a</a:t>
            </a:r>
            <a:r>
              <a:rPr lang="en-GB"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4"/>
                  </a:ext>
                </a:extLst>
              </a:rPr>
              <a:t>rios</a:t>
            </a:r>
            <a:r>
              <a:rPr lang="en-GB"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5"/>
                  </a:ext>
                </a:extLst>
              </a:rPr>
              <a:t> involucrados en </a:t>
            </a:r>
            <a:r>
              <a:rPr lang="en-GB"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6"/>
                  </a:ext>
                </a:extLst>
              </a:rPr>
              <a:t>+</a:t>
            </a:r>
            <a:r>
              <a:rPr lang="en-GB" sz="1800" b="1">
                <a:solidFill>
                  <a:schemeClr val="dk2"/>
                </a:solidFill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7"/>
                  </a:ext>
                </a:extLst>
              </a:rPr>
              <a:t>600 actividades de plantación</a:t>
            </a:r>
            <a:endParaRPr sz="1800" b="0" i="0" u="none" strike="noStrike" cap="none">
              <a:solidFill>
                <a:srgbClr val="06119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3" name="Google Shape;473;g16ce8f6ae75_0_13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3100" y="2547659"/>
            <a:ext cx="948900" cy="94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g16ce8f6ae75_0_13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3100" y="3633400"/>
            <a:ext cx="948911" cy="948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g16ce8f6ae75_0_13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3100" y="1461910"/>
            <a:ext cx="948911" cy="948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g16ce8f6ae75_0_13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210731" y="3179793"/>
            <a:ext cx="948911" cy="948911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g16ce8f6ae75_0_1311"/>
          <p:cNvSpPr txBox="1">
            <a:spLocks noGrp="1"/>
          </p:cNvSpPr>
          <p:nvPr>
            <p:ph type="title"/>
          </p:nvPr>
        </p:nvSpPr>
        <p:spPr>
          <a:xfrm>
            <a:off x="487600" y="811248"/>
            <a:ext cx="8173800" cy="5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en-GB" b="1"/>
              <a:t>Nuestros</a:t>
            </a:r>
            <a:r>
              <a:rPr lang="en-GB" b="1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8"/>
                  </a:ext>
                </a:extLst>
              </a:rPr>
              <a:t> resultados </a:t>
            </a:r>
            <a:r>
              <a:rPr lang="en-GB" sz="2100" b="1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9"/>
                  </a:ext>
                </a:extLst>
              </a:rPr>
              <a:t>(2020 - 202</a:t>
            </a:r>
            <a:r>
              <a:rPr lang="en-GB" sz="2100" b="1"/>
              <a:t>2</a:t>
            </a:r>
            <a:r>
              <a:rPr lang="en-GB" sz="2100" b="1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0"/>
                  </a:ext>
                </a:extLst>
              </a:rPr>
              <a:t>)</a:t>
            </a:r>
            <a:endParaRPr sz="2100" b="1"/>
          </a:p>
        </p:txBody>
      </p:sp>
      <p:sp>
        <p:nvSpPr>
          <p:cNvPr id="478" name="Google Shape;478;g16ce8f6ae75_0_1311"/>
          <p:cNvSpPr txBox="1"/>
          <p:nvPr/>
        </p:nvSpPr>
        <p:spPr>
          <a:xfrm>
            <a:off x="2130731" y="2524613"/>
            <a:ext cx="65307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>
                <a:solidFill>
                  <a:schemeClr val="dk2"/>
                </a:solidFill>
              </a:rPr>
              <a:t>e</a:t>
            </a:r>
            <a:r>
              <a:rPr lang="en-GB"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n </a:t>
            </a:r>
            <a:r>
              <a:rPr lang="en-GB" sz="1800" b="1">
                <a:solidFill>
                  <a:schemeClr val="dk2"/>
                </a:solidFill>
              </a:rPr>
              <a:t>12</a:t>
            </a:r>
            <a:r>
              <a:rPr lang="en-GB"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800">
                <a:solidFill>
                  <a:schemeClr val="dk2"/>
                </a:solidFill>
              </a:rPr>
              <a:t>países</a:t>
            </a:r>
            <a:r>
              <a:rPr lang="en-GB"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800">
                <a:solidFill>
                  <a:schemeClr val="dk2"/>
                </a:solidFill>
              </a:rPr>
              <a:t>europeos</a:t>
            </a:r>
            <a:r>
              <a:rPr lang="en-GB"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en-GB" sz="1200" b="0" i="0" u="none" strike="noStrike" cap="none">
                <a:solidFill>
                  <a:srgbClr val="31B975"/>
                </a:solidFill>
                <a:latin typeface="Arial"/>
                <a:ea typeface="Arial"/>
                <a:cs typeface="Arial"/>
                <a:sym typeface="Arial"/>
              </a:rPr>
              <a:t>BE</a:t>
            </a:r>
            <a:r>
              <a:rPr lang="en-GB"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GB" sz="1200" b="0" i="0" u="none" strike="noStrike" cap="none">
                <a:solidFill>
                  <a:srgbClr val="31B975"/>
                </a:solidFill>
                <a:latin typeface="Arial"/>
                <a:ea typeface="Arial"/>
                <a:cs typeface="Arial"/>
                <a:sym typeface="Arial"/>
              </a:rPr>
              <a:t>CZ</a:t>
            </a:r>
            <a:r>
              <a:rPr lang="en-GB"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GB" sz="1200" b="0" i="0" u="none" strike="noStrike" cap="none">
                <a:solidFill>
                  <a:srgbClr val="31B975"/>
                </a:solidFill>
                <a:latin typeface="Arial"/>
                <a:ea typeface="Arial"/>
                <a:cs typeface="Arial"/>
                <a:sym typeface="Arial"/>
              </a:rPr>
              <a:t>DE</a:t>
            </a:r>
            <a:r>
              <a:rPr lang="en-GB"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,</a:t>
            </a:r>
            <a:r>
              <a:rPr lang="en-GB"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200" b="0" i="0" u="none" strike="noStrike" cap="none">
                <a:solidFill>
                  <a:srgbClr val="31B975"/>
                </a:solidFill>
                <a:latin typeface="Arial"/>
                <a:ea typeface="Arial"/>
                <a:cs typeface="Arial"/>
                <a:sym typeface="Arial"/>
              </a:rPr>
              <a:t>FR</a:t>
            </a:r>
            <a:r>
              <a:rPr lang="en-GB"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GB" sz="1200" b="0" i="0" u="none" strike="noStrike" cap="none">
                <a:solidFill>
                  <a:srgbClr val="31B975"/>
                </a:solidFill>
                <a:latin typeface="Arial"/>
                <a:ea typeface="Arial"/>
                <a:cs typeface="Arial"/>
                <a:sym typeface="Arial"/>
              </a:rPr>
              <a:t>GR</a:t>
            </a:r>
            <a:r>
              <a:rPr lang="en-GB"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GB" sz="1200" b="0" i="0" u="none" strike="noStrike" cap="none">
                <a:solidFill>
                  <a:srgbClr val="31B975"/>
                </a:solidFill>
                <a:latin typeface="Arial"/>
                <a:ea typeface="Arial"/>
                <a:cs typeface="Arial"/>
                <a:sym typeface="Arial"/>
              </a:rPr>
              <a:t>IT</a:t>
            </a:r>
            <a:r>
              <a:rPr lang="en-GB"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GB" sz="1200" b="0" i="0" u="none" strike="noStrike" cap="none">
                <a:solidFill>
                  <a:srgbClr val="31B975"/>
                </a:solidFill>
                <a:latin typeface="Arial"/>
                <a:ea typeface="Arial"/>
                <a:cs typeface="Arial"/>
                <a:sym typeface="Arial"/>
              </a:rPr>
              <a:t>NL</a:t>
            </a:r>
            <a:r>
              <a:rPr lang="en-GB"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GB" sz="1200" b="0" i="0" u="none" strike="noStrike" cap="none">
                <a:solidFill>
                  <a:srgbClr val="31B975"/>
                </a:solidFill>
                <a:latin typeface="Arial"/>
                <a:ea typeface="Arial"/>
                <a:cs typeface="Arial"/>
                <a:sym typeface="Arial"/>
              </a:rPr>
              <a:t>PT</a:t>
            </a:r>
            <a:r>
              <a:rPr lang="en-GB"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GB" sz="1200" b="0" i="0" u="none" strike="noStrike" cap="none">
                <a:solidFill>
                  <a:srgbClr val="31B975"/>
                </a:solidFill>
                <a:latin typeface="Arial"/>
                <a:ea typeface="Arial"/>
                <a:cs typeface="Arial"/>
                <a:sym typeface="Arial"/>
              </a:rPr>
              <a:t>SP, MT, RU, UK</a:t>
            </a:r>
            <a:r>
              <a:rPr lang="en-GB"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9" name="Google Shape;479;g16ce8f6ae75_0_1311"/>
          <p:cNvSpPr txBox="1"/>
          <p:nvPr/>
        </p:nvSpPr>
        <p:spPr>
          <a:xfrm>
            <a:off x="2130731" y="3324722"/>
            <a:ext cx="65307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>
                <a:solidFill>
                  <a:schemeClr val="dk2"/>
                </a:solidFill>
              </a:rPr>
              <a:t>9,545 escuelas involucradas</a:t>
            </a:r>
            <a:r>
              <a:rPr lang="en-GB"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800">
                <a:solidFill>
                  <a:schemeClr val="dk2"/>
                </a:solidFill>
              </a:rPr>
              <a:t>de </a:t>
            </a:r>
            <a:r>
              <a:rPr lang="en-GB"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1"/>
                  </a:ext>
                </a:extLst>
              </a:rPr>
              <a:t>+</a:t>
            </a:r>
            <a:r>
              <a:rPr lang="en-GB" sz="1800">
                <a:solidFill>
                  <a:schemeClr val="dk2"/>
                </a:solidFill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2"/>
                  </a:ext>
                </a:extLst>
              </a:rPr>
              <a:t>52</a:t>
            </a:r>
            <a:r>
              <a:rPr lang="en-GB"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3"/>
                  </a:ext>
                </a:extLst>
              </a:rPr>
              <a:t> countries </a:t>
            </a: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" name="Google Shape;480;g16ce8f6ae75_0_1311"/>
          <p:cNvSpPr txBox="1"/>
          <p:nvPr/>
        </p:nvSpPr>
        <p:spPr>
          <a:xfrm>
            <a:off x="2142900" y="4162969"/>
            <a:ext cx="42303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+100 Terra Leaders</a:t>
            </a:r>
            <a:r>
              <a:rPr lang="en-GB"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800">
                <a:solidFill>
                  <a:schemeClr val="dk2"/>
                </a:solidFill>
              </a:rPr>
              <a:t>formados</a:t>
            </a: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1" name="Google Shape;481;g16ce8f6ae75_0_1311"/>
          <p:cNvSpPr/>
          <p:nvPr/>
        </p:nvSpPr>
        <p:spPr>
          <a:xfrm>
            <a:off x="8430788" y="4613006"/>
            <a:ext cx="676800" cy="5289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2" name="Google Shape;482;g16ce8f6ae75_0_1311"/>
          <p:cNvPicPr preferRelativeResize="0"/>
          <p:nvPr/>
        </p:nvPicPr>
        <p:blipFill rotWithShape="1">
          <a:blip r:embed="rId7">
            <a:alphaModFix/>
          </a:blip>
          <a:srcRect r="69440"/>
          <a:stretch/>
        </p:blipFill>
        <p:spPr>
          <a:xfrm>
            <a:off x="106188" y="4824019"/>
            <a:ext cx="402016" cy="264505"/>
          </a:xfrm>
          <a:prstGeom prst="rect">
            <a:avLst/>
          </a:prstGeom>
          <a:noFill/>
          <a:ln>
            <a:noFill/>
          </a:ln>
        </p:spPr>
      </p:pic>
      <p:sp>
        <p:nvSpPr>
          <p:cNvPr id="483" name="Google Shape;483;g16ce8f6ae75_0_1311"/>
          <p:cNvSpPr txBox="1"/>
          <p:nvPr/>
        </p:nvSpPr>
        <p:spPr>
          <a:xfrm>
            <a:off x="5917075" y="3934375"/>
            <a:ext cx="3501000" cy="9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</a:pPr>
            <a:r>
              <a:rPr lang="en-GB" sz="3300" b="1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+604,244</a:t>
            </a:r>
            <a:r>
              <a:rPr lang="en-GB" sz="3300" b="0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3300" b="0" i="0" u="none" strike="noStrike" cap="none">
              <a:solidFill>
                <a:schemeClr val="accent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GB" sz="1500" b="1">
                <a:solidFill>
                  <a:schemeClr val="accent3"/>
                </a:solidFill>
              </a:rPr>
              <a:t>Árboles y arbustos plantados</a:t>
            </a:r>
            <a:endParaRPr sz="1500" b="1" i="0" u="none" strike="noStrike" cap="none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8" name="Google Shape;488;g16ce8f6ae75_0_4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89" name="Google Shape;489;g16ce8f6ae75_0_469"/>
          <p:cNvSpPr txBox="1"/>
          <p:nvPr/>
        </p:nvSpPr>
        <p:spPr>
          <a:xfrm>
            <a:off x="4329113" y="1028475"/>
            <a:ext cx="4698600" cy="11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GB" sz="3400" b="1">
                <a:solidFill>
                  <a:srgbClr val="061195"/>
                </a:solidFill>
              </a:rPr>
              <a:t>Cómo involucrar a la ciudadanía </a:t>
            </a:r>
            <a:endParaRPr sz="3400" b="1" i="0" u="none" strike="noStrike" cap="none">
              <a:solidFill>
                <a:srgbClr val="06119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0" name="Google Shape;490;g16ce8f6ae75_0_469"/>
          <p:cNvSpPr txBox="1"/>
          <p:nvPr/>
        </p:nvSpPr>
        <p:spPr>
          <a:xfrm>
            <a:off x="5522976" y="2148536"/>
            <a:ext cx="35049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100" i="1">
                <a:solidFill>
                  <a:srgbClr val="31B975"/>
                </a:solidFill>
              </a:rPr>
              <a:t>Más allá de plantar árboles</a:t>
            </a:r>
            <a:endParaRPr sz="2100" b="0" i="1" u="none" strike="noStrike" cap="none">
              <a:solidFill>
                <a:srgbClr val="31B97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1" name="Google Shape;491;g16ce8f6ae75_0_469"/>
          <p:cNvSpPr/>
          <p:nvPr/>
        </p:nvSpPr>
        <p:spPr>
          <a:xfrm>
            <a:off x="734800" y="91850"/>
            <a:ext cx="1102200" cy="5952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86A"/>
        </a:solidFill>
        <a:effectLst/>
      </p:bgPr>
    </p:bg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Google Shape;496;g16ce8f6ae75_0_4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212378" cy="212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g16ce8f6ae75_0_475"/>
          <p:cNvPicPr preferRelativeResize="0"/>
          <p:nvPr/>
        </p:nvPicPr>
        <p:blipFill rotWithShape="1">
          <a:blip r:embed="rId4">
            <a:alphaModFix/>
          </a:blip>
          <a:srcRect r="69440"/>
          <a:stretch/>
        </p:blipFill>
        <p:spPr>
          <a:xfrm>
            <a:off x="106188" y="4824019"/>
            <a:ext cx="402016" cy="264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g16ce8f6ae75_0_475"/>
          <p:cNvPicPr preferRelativeResize="0"/>
          <p:nvPr/>
        </p:nvPicPr>
        <p:blipFill rotWithShape="1">
          <a:blip r:embed="rId4">
            <a:alphaModFix/>
          </a:blip>
          <a:srcRect r="69440"/>
          <a:stretch/>
        </p:blipFill>
        <p:spPr>
          <a:xfrm>
            <a:off x="106188" y="4824019"/>
            <a:ext cx="402016" cy="264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g16ce8f6ae75_0_47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364778"/>
            <a:ext cx="8792445" cy="4168713"/>
          </a:xfrm>
          <a:prstGeom prst="rect">
            <a:avLst/>
          </a:prstGeom>
          <a:noFill/>
          <a:ln>
            <a:noFill/>
          </a:ln>
        </p:spPr>
      </p:pic>
      <p:sp>
        <p:nvSpPr>
          <p:cNvPr id="500" name="Google Shape;500;g16ce8f6ae75_0_475"/>
          <p:cNvSpPr/>
          <p:nvPr/>
        </p:nvSpPr>
        <p:spPr>
          <a:xfrm>
            <a:off x="6582644" y="595963"/>
            <a:ext cx="1094700" cy="3384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DF5F2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9"/>
          <p:cNvSpPr txBox="1">
            <a:spLocks noGrp="1"/>
          </p:cNvSpPr>
          <p:nvPr>
            <p:ph type="title"/>
          </p:nvPr>
        </p:nvSpPr>
        <p:spPr>
          <a:xfrm>
            <a:off x="487593" y="811246"/>
            <a:ext cx="81738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/>
              <a:t>Life Terra: </a:t>
            </a:r>
            <a:r>
              <a:rPr lang="en-GB" sz="2400" i="1"/>
              <a:t>500 millones de árboles en Europa</a:t>
            </a:r>
            <a:endParaRPr sz="2400" i="1"/>
          </a:p>
        </p:txBody>
      </p:sp>
      <p:sp>
        <p:nvSpPr>
          <p:cNvPr id="236" name="Google Shape;236;p19"/>
          <p:cNvSpPr txBox="1">
            <a:spLocks noGrp="1"/>
          </p:cNvSpPr>
          <p:nvPr>
            <p:ph type="body" idx="1"/>
          </p:nvPr>
        </p:nvSpPr>
        <p:spPr>
          <a:xfrm>
            <a:off x="133200" y="2004325"/>
            <a:ext cx="2714100" cy="21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166"/>
              <a:buNone/>
            </a:pPr>
            <a:r>
              <a:rPr lang="en-GB" sz="1500">
                <a:solidFill>
                  <a:schemeClr val="accent2"/>
                </a:solidFill>
              </a:rPr>
              <a:t>La Misión de nuestra Fundación es… </a:t>
            </a:r>
            <a:r>
              <a:rPr lang="en-GB" sz="1500"/>
              <a:t>empoderar a las personas para emprender acciones climáticas con impacto inmediato.</a:t>
            </a:r>
            <a:endParaRPr sz="1500"/>
          </a:p>
          <a:p>
            <a:pPr marL="0" lvl="0" indent="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166"/>
              <a:buNone/>
            </a:pPr>
            <a:endParaRPr sz="1500"/>
          </a:p>
          <a:p>
            <a:pPr marL="0" lvl="0" indent="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166"/>
              <a:buNone/>
            </a:pPr>
            <a:r>
              <a:rPr lang="en-GB" sz="1500"/>
              <a:t>Facilitamos la plantación de árboles, educamos a las futuras generaciones y desarrollamos tecnologías de monitorización de árboles.</a:t>
            </a:r>
            <a:endParaRPr sz="1500"/>
          </a:p>
        </p:txBody>
      </p:sp>
      <p:pic>
        <p:nvPicPr>
          <p:cNvPr id="237" name="Google Shape;23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90750" y="1332000"/>
            <a:ext cx="5938074" cy="3340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Google Shape;376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86482" y="0"/>
            <a:ext cx="305751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22"/>
          <p:cNvSpPr txBox="1">
            <a:spLocks noGrp="1"/>
          </p:cNvSpPr>
          <p:nvPr>
            <p:ph type="title"/>
          </p:nvPr>
        </p:nvSpPr>
        <p:spPr>
          <a:xfrm>
            <a:off x="487594" y="811246"/>
            <a:ext cx="527118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rPr lang="en-GB"/>
              <a:t>¿Qué nos hace únicos?</a:t>
            </a:r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endParaRPr/>
          </a:p>
        </p:txBody>
      </p:sp>
      <p:sp>
        <p:nvSpPr>
          <p:cNvPr id="378" name="Google Shape;378;p22"/>
          <p:cNvSpPr txBox="1">
            <a:spLocks noGrp="1"/>
          </p:cNvSpPr>
          <p:nvPr>
            <p:ph type="body" idx="1"/>
          </p:nvPr>
        </p:nvSpPr>
        <p:spPr>
          <a:xfrm>
            <a:off x="1224400" y="1640725"/>
            <a:ext cx="3827400" cy="310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72"/>
              <a:buNone/>
            </a:pPr>
            <a:r>
              <a:rPr lang="en-GB" b="1">
                <a:latin typeface="Arial"/>
                <a:ea typeface="Arial"/>
                <a:cs typeface="Arial"/>
                <a:sym typeface="Arial"/>
              </a:rPr>
              <a:t>Plantar </a:t>
            </a:r>
            <a:r>
              <a:rPr lang="en-GB"/>
              <a:t>el árbol correcto en el lugar adecuado, compartir nuestro conocimiento y experiencia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SzPts val="1372"/>
              <a:buNone/>
            </a:pPr>
            <a:r>
              <a:rPr lang="en-GB" b="1">
                <a:latin typeface="Arial"/>
                <a:ea typeface="Arial"/>
                <a:cs typeface="Arial"/>
                <a:sym typeface="Arial"/>
              </a:rPr>
              <a:t>Monitorear </a:t>
            </a:r>
            <a:r>
              <a:rPr lang="en-GB"/>
              <a:t>cada proyecto de plantación con nuestro sistema único de seguimiento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SzPts val="1372"/>
              <a:buNone/>
            </a:pPr>
            <a:r>
              <a:rPr lang="en-GB" b="1">
                <a:latin typeface="Arial"/>
                <a:ea typeface="Arial"/>
                <a:cs typeface="Arial"/>
                <a:sym typeface="Arial"/>
              </a:rPr>
              <a:t>Educar</a:t>
            </a:r>
            <a:r>
              <a:rPr lang="en-GB"/>
              <a:t> a futuras generaciones sobre sostenibilidad y cambio climático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SzPts val="1372"/>
              <a:buNone/>
            </a:pPr>
            <a:r>
              <a:rPr lang="en-GB" b="1">
                <a:latin typeface="Arial"/>
                <a:ea typeface="Arial"/>
                <a:cs typeface="Arial"/>
                <a:sym typeface="Arial"/>
              </a:rPr>
              <a:t>Construir</a:t>
            </a:r>
            <a:r>
              <a:rPr lang="en-GB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/>
              <a:t>comunidades, ya que la plantación de árboles impacta a toda la sociedad en su conjunto.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SzPts val="1372"/>
              <a:buNone/>
            </a:pPr>
            <a:endParaRPr/>
          </a:p>
        </p:txBody>
      </p:sp>
      <p:grpSp>
        <p:nvGrpSpPr>
          <p:cNvPr id="379" name="Google Shape;379;p22"/>
          <p:cNvGrpSpPr/>
          <p:nvPr/>
        </p:nvGrpSpPr>
        <p:grpSpPr>
          <a:xfrm>
            <a:off x="412994" y="1514751"/>
            <a:ext cx="737242" cy="737242"/>
            <a:chOff x="361" y="1937"/>
            <a:chExt cx="917" cy="917"/>
          </a:xfrm>
        </p:grpSpPr>
        <p:sp>
          <p:nvSpPr>
            <p:cNvPr id="380" name="Google Shape;380;p22"/>
            <p:cNvSpPr/>
            <p:nvPr/>
          </p:nvSpPr>
          <p:spPr>
            <a:xfrm>
              <a:off x="361" y="1937"/>
              <a:ext cx="917" cy="9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22"/>
            <p:cNvSpPr/>
            <p:nvPr/>
          </p:nvSpPr>
          <p:spPr>
            <a:xfrm>
              <a:off x="361" y="1938"/>
              <a:ext cx="916" cy="916"/>
            </a:xfrm>
            <a:prstGeom prst="ellipse">
              <a:avLst/>
            </a:prstGeom>
            <a:solidFill>
              <a:srgbClr val="EAEAE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22"/>
            <p:cNvSpPr/>
            <p:nvPr/>
          </p:nvSpPr>
          <p:spPr>
            <a:xfrm>
              <a:off x="647" y="2223"/>
              <a:ext cx="345" cy="342"/>
            </a:xfrm>
            <a:custGeom>
              <a:avLst/>
              <a:gdLst/>
              <a:ahLst/>
              <a:cxnLst/>
              <a:rect l="l" t="t" r="r" b="b"/>
              <a:pathLst>
                <a:path w="265" h="263" extrusionOk="0">
                  <a:moveTo>
                    <a:pt x="88" y="22"/>
                  </a:moveTo>
                  <a:cubicBezTo>
                    <a:pt x="91" y="44"/>
                    <a:pt x="100" y="63"/>
                    <a:pt x="115" y="79"/>
                  </a:cubicBezTo>
                  <a:cubicBezTo>
                    <a:pt x="130" y="95"/>
                    <a:pt x="151" y="106"/>
                    <a:pt x="175" y="109"/>
                  </a:cubicBezTo>
                  <a:cubicBezTo>
                    <a:pt x="176" y="109"/>
                    <a:pt x="176" y="109"/>
                    <a:pt x="176" y="109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73" y="87"/>
                    <a:pt x="163" y="67"/>
                    <a:pt x="149" y="52"/>
                  </a:cubicBezTo>
                  <a:cubicBezTo>
                    <a:pt x="133" y="35"/>
                    <a:pt x="112" y="25"/>
                    <a:pt x="89" y="21"/>
                  </a:cubicBezTo>
                  <a:cubicBezTo>
                    <a:pt x="88" y="21"/>
                    <a:pt x="88" y="21"/>
                    <a:pt x="88" y="21"/>
                  </a:cubicBezTo>
                  <a:lnTo>
                    <a:pt x="88" y="22"/>
                  </a:lnTo>
                  <a:close/>
                  <a:moveTo>
                    <a:pt x="239" y="101"/>
                  </a:moveTo>
                  <a:cubicBezTo>
                    <a:pt x="229" y="104"/>
                    <a:pt x="221" y="109"/>
                    <a:pt x="214" y="116"/>
                  </a:cubicBezTo>
                  <a:cubicBezTo>
                    <a:pt x="208" y="123"/>
                    <a:pt x="203" y="130"/>
                    <a:pt x="200" y="139"/>
                  </a:cubicBezTo>
                  <a:cubicBezTo>
                    <a:pt x="200" y="140"/>
                    <a:pt x="200" y="140"/>
                    <a:pt x="200" y="140"/>
                  </a:cubicBezTo>
                  <a:cubicBezTo>
                    <a:pt x="201" y="140"/>
                    <a:pt x="201" y="140"/>
                    <a:pt x="201" y="140"/>
                  </a:cubicBezTo>
                  <a:cubicBezTo>
                    <a:pt x="211" y="137"/>
                    <a:pt x="219" y="132"/>
                    <a:pt x="226" y="124"/>
                  </a:cubicBezTo>
                  <a:cubicBezTo>
                    <a:pt x="232" y="118"/>
                    <a:pt x="237" y="110"/>
                    <a:pt x="240" y="101"/>
                  </a:cubicBezTo>
                  <a:cubicBezTo>
                    <a:pt x="240" y="100"/>
                    <a:pt x="240" y="100"/>
                    <a:pt x="240" y="100"/>
                  </a:cubicBezTo>
                  <a:lnTo>
                    <a:pt x="239" y="101"/>
                  </a:lnTo>
                  <a:close/>
                  <a:moveTo>
                    <a:pt x="26" y="170"/>
                  </a:moveTo>
                  <a:cubicBezTo>
                    <a:pt x="26" y="170"/>
                    <a:pt x="26" y="170"/>
                    <a:pt x="26" y="170"/>
                  </a:cubicBezTo>
                  <a:cubicBezTo>
                    <a:pt x="33" y="197"/>
                    <a:pt x="47" y="222"/>
                    <a:pt x="67" y="242"/>
                  </a:cubicBezTo>
                  <a:cubicBezTo>
                    <a:pt x="67" y="242"/>
                    <a:pt x="67" y="242"/>
                    <a:pt x="67" y="242"/>
                  </a:cubicBezTo>
                  <a:cubicBezTo>
                    <a:pt x="90" y="242"/>
                    <a:pt x="90" y="242"/>
                    <a:pt x="90" y="242"/>
                  </a:cubicBezTo>
                  <a:cubicBezTo>
                    <a:pt x="90" y="242"/>
                    <a:pt x="90" y="242"/>
                    <a:pt x="90" y="242"/>
                  </a:cubicBezTo>
                  <a:cubicBezTo>
                    <a:pt x="98" y="213"/>
                    <a:pt x="99" y="182"/>
                    <a:pt x="91" y="153"/>
                  </a:cubicBezTo>
                  <a:cubicBezTo>
                    <a:pt x="91" y="152"/>
                    <a:pt x="91" y="152"/>
                    <a:pt x="91" y="152"/>
                  </a:cubicBezTo>
                  <a:cubicBezTo>
                    <a:pt x="68" y="158"/>
                    <a:pt x="68" y="158"/>
                    <a:pt x="68" y="158"/>
                  </a:cubicBezTo>
                  <a:cubicBezTo>
                    <a:pt x="77" y="190"/>
                    <a:pt x="77" y="190"/>
                    <a:pt x="77" y="190"/>
                  </a:cubicBezTo>
                  <a:cubicBezTo>
                    <a:pt x="57" y="196"/>
                    <a:pt x="57" y="196"/>
                    <a:pt x="57" y="196"/>
                  </a:cubicBezTo>
                  <a:cubicBezTo>
                    <a:pt x="48" y="164"/>
                    <a:pt x="48" y="164"/>
                    <a:pt x="48" y="164"/>
                  </a:cubicBezTo>
                  <a:lnTo>
                    <a:pt x="26" y="170"/>
                  </a:lnTo>
                  <a:close/>
                  <a:moveTo>
                    <a:pt x="0" y="253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247"/>
                    <a:pt x="5" y="242"/>
                    <a:pt x="10" y="242"/>
                  </a:cubicBezTo>
                  <a:cubicBezTo>
                    <a:pt x="39" y="242"/>
                    <a:pt x="39" y="242"/>
                    <a:pt x="39" y="242"/>
                  </a:cubicBezTo>
                  <a:cubicBezTo>
                    <a:pt x="39" y="241"/>
                    <a:pt x="39" y="241"/>
                    <a:pt x="39" y="241"/>
                  </a:cubicBezTo>
                  <a:cubicBezTo>
                    <a:pt x="23" y="221"/>
                    <a:pt x="12" y="199"/>
                    <a:pt x="6" y="175"/>
                  </a:cubicBezTo>
                  <a:cubicBezTo>
                    <a:pt x="0" y="155"/>
                    <a:pt x="0" y="155"/>
                    <a:pt x="0" y="155"/>
                  </a:cubicBezTo>
                  <a:cubicBezTo>
                    <a:pt x="43" y="144"/>
                    <a:pt x="43" y="144"/>
                    <a:pt x="43" y="144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7" y="10"/>
                    <a:pt x="10" y="4"/>
                    <a:pt x="16" y="3"/>
                  </a:cubicBezTo>
                  <a:cubicBezTo>
                    <a:pt x="21" y="1"/>
                    <a:pt x="27" y="4"/>
                    <a:pt x="29" y="10"/>
                  </a:cubicBezTo>
                  <a:cubicBezTo>
                    <a:pt x="63" y="138"/>
                    <a:pt x="63" y="138"/>
                    <a:pt x="63" y="138"/>
                  </a:cubicBezTo>
                  <a:cubicBezTo>
                    <a:pt x="106" y="127"/>
                    <a:pt x="106" y="127"/>
                    <a:pt x="106" y="127"/>
                  </a:cubicBezTo>
                  <a:cubicBezTo>
                    <a:pt x="111" y="147"/>
                    <a:pt x="111" y="147"/>
                    <a:pt x="111" y="147"/>
                  </a:cubicBezTo>
                  <a:cubicBezTo>
                    <a:pt x="119" y="178"/>
                    <a:pt x="119" y="210"/>
                    <a:pt x="111" y="241"/>
                  </a:cubicBezTo>
                  <a:cubicBezTo>
                    <a:pt x="111" y="242"/>
                    <a:pt x="111" y="242"/>
                    <a:pt x="111" y="242"/>
                  </a:cubicBezTo>
                  <a:cubicBezTo>
                    <a:pt x="177" y="242"/>
                    <a:pt x="177" y="242"/>
                    <a:pt x="177" y="242"/>
                  </a:cubicBezTo>
                  <a:cubicBezTo>
                    <a:pt x="177" y="130"/>
                    <a:pt x="177" y="130"/>
                    <a:pt x="177" y="130"/>
                  </a:cubicBezTo>
                  <a:cubicBezTo>
                    <a:pt x="176" y="130"/>
                    <a:pt x="176" y="130"/>
                    <a:pt x="176" y="130"/>
                  </a:cubicBezTo>
                  <a:cubicBezTo>
                    <a:pt x="109" y="123"/>
                    <a:pt x="63" y="68"/>
                    <a:pt x="66" y="0"/>
                  </a:cubicBezTo>
                  <a:cubicBezTo>
                    <a:pt x="69" y="0"/>
                    <a:pt x="71" y="0"/>
                    <a:pt x="74" y="0"/>
                  </a:cubicBezTo>
                  <a:cubicBezTo>
                    <a:pt x="115" y="0"/>
                    <a:pt x="153" y="19"/>
                    <a:pt x="175" y="52"/>
                  </a:cubicBezTo>
                  <a:cubicBezTo>
                    <a:pt x="177" y="53"/>
                    <a:pt x="177" y="53"/>
                    <a:pt x="177" y="53"/>
                  </a:cubicBezTo>
                  <a:cubicBezTo>
                    <a:pt x="177" y="10"/>
                    <a:pt x="177" y="10"/>
                    <a:pt x="177" y="10"/>
                  </a:cubicBezTo>
                  <a:cubicBezTo>
                    <a:pt x="177" y="4"/>
                    <a:pt x="181" y="0"/>
                    <a:pt x="187" y="0"/>
                  </a:cubicBezTo>
                  <a:cubicBezTo>
                    <a:pt x="187" y="0"/>
                    <a:pt x="187" y="0"/>
                    <a:pt x="187" y="0"/>
                  </a:cubicBezTo>
                  <a:cubicBezTo>
                    <a:pt x="193" y="0"/>
                    <a:pt x="197" y="4"/>
                    <a:pt x="197" y="10"/>
                  </a:cubicBezTo>
                  <a:cubicBezTo>
                    <a:pt x="197" y="104"/>
                    <a:pt x="197" y="104"/>
                    <a:pt x="197" y="104"/>
                  </a:cubicBezTo>
                  <a:cubicBezTo>
                    <a:pt x="198" y="102"/>
                    <a:pt x="198" y="102"/>
                    <a:pt x="198" y="102"/>
                  </a:cubicBezTo>
                  <a:cubicBezTo>
                    <a:pt x="214" y="86"/>
                    <a:pt x="235" y="77"/>
                    <a:pt x="259" y="77"/>
                  </a:cubicBezTo>
                  <a:cubicBezTo>
                    <a:pt x="260" y="77"/>
                    <a:pt x="262" y="77"/>
                    <a:pt x="263" y="77"/>
                  </a:cubicBezTo>
                  <a:cubicBezTo>
                    <a:pt x="265" y="119"/>
                    <a:pt x="239" y="154"/>
                    <a:pt x="198" y="162"/>
                  </a:cubicBezTo>
                  <a:cubicBezTo>
                    <a:pt x="197" y="162"/>
                    <a:pt x="197" y="162"/>
                    <a:pt x="197" y="162"/>
                  </a:cubicBezTo>
                  <a:cubicBezTo>
                    <a:pt x="197" y="242"/>
                    <a:pt x="197" y="242"/>
                    <a:pt x="197" y="242"/>
                  </a:cubicBezTo>
                  <a:cubicBezTo>
                    <a:pt x="253" y="242"/>
                    <a:pt x="253" y="242"/>
                    <a:pt x="253" y="242"/>
                  </a:cubicBezTo>
                  <a:cubicBezTo>
                    <a:pt x="259" y="242"/>
                    <a:pt x="263" y="247"/>
                    <a:pt x="263" y="253"/>
                  </a:cubicBezTo>
                  <a:cubicBezTo>
                    <a:pt x="263" y="253"/>
                    <a:pt x="263" y="253"/>
                    <a:pt x="263" y="253"/>
                  </a:cubicBezTo>
                  <a:cubicBezTo>
                    <a:pt x="263" y="258"/>
                    <a:pt x="259" y="263"/>
                    <a:pt x="253" y="263"/>
                  </a:cubicBezTo>
                  <a:cubicBezTo>
                    <a:pt x="10" y="263"/>
                    <a:pt x="10" y="263"/>
                    <a:pt x="10" y="263"/>
                  </a:cubicBezTo>
                  <a:cubicBezTo>
                    <a:pt x="5" y="263"/>
                    <a:pt x="0" y="258"/>
                    <a:pt x="0" y="253"/>
                  </a:cubicBezTo>
                  <a:close/>
                </a:path>
              </a:pathLst>
            </a:custGeom>
            <a:solidFill>
              <a:srgbClr val="49B78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3" name="Google Shape;383;p22"/>
          <p:cNvGrpSpPr/>
          <p:nvPr/>
        </p:nvGrpSpPr>
        <p:grpSpPr>
          <a:xfrm>
            <a:off x="412994" y="2320834"/>
            <a:ext cx="737242" cy="737242"/>
            <a:chOff x="1734" y="1937"/>
            <a:chExt cx="917" cy="917"/>
          </a:xfrm>
        </p:grpSpPr>
        <p:sp>
          <p:nvSpPr>
            <p:cNvPr id="384" name="Google Shape;384;p22"/>
            <p:cNvSpPr/>
            <p:nvPr/>
          </p:nvSpPr>
          <p:spPr>
            <a:xfrm>
              <a:off x="1734" y="1937"/>
              <a:ext cx="917" cy="9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22"/>
            <p:cNvSpPr/>
            <p:nvPr/>
          </p:nvSpPr>
          <p:spPr>
            <a:xfrm>
              <a:off x="1734" y="1938"/>
              <a:ext cx="916" cy="916"/>
            </a:xfrm>
            <a:prstGeom prst="ellipse">
              <a:avLst/>
            </a:prstGeom>
            <a:solidFill>
              <a:srgbClr val="EAEAE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22"/>
            <p:cNvSpPr/>
            <p:nvPr/>
          </p:nvSpPr>
          <p:spPr>
            <a:xfrm>
              <a:off x="2024" y="2175"/>
              <a:ext cx="393" cy="393"/>
            </a:xfrm>
            <a:custGeom>
              <a:avLst/>
              <a:gdLst/>
              <a:ahLst/>
              <a:cxnLst/>
              <a:rect l="l" t="t" r="r" b="b"/>
              <a:pathLst>
                <a:path w="302" h="302" extrusionOk="0">
                  <a:moveTo>
                    <a:pt x="259" y="274"/>
                  </a:moveTo>
                  <a:cubicBezTo>
                    <a:pt x="205" y="220"/>
                    <a:pt x="205" y="220"/>
                    <a:pt x="205" y="220"/>
                  </a:cubicBezTo>
                  <a:cubicBezTo>
                    <a:pt x="220" y="205"/>
                    <a:pt x="220" y="205"/>
                    <a:pt x="220" y="205"/>
                  </a:cubicBezTo>
                  <a:cubicBezTo>
                    <a:pt x="274" y="259"/>
                    <a:pt x="274" y="259"/>
                    <a:pt x="274" y="259"/>
                  </a:cubicBezTo>
                  <a:lnTo>
                    <a:pt x="259" y="274"/>
                  </a:lnTo>
                  <a:close/>
                  <a:moveTo>
                    <a:pt x="155" y="177"/>
                  </a:moveTo>
                  <a:cubicBezTo>
                    <a:pt x="148" y="165"/>
                    <a:pt x="137" y="154"/>
                    <a:pt x="124" y="147"/>
                  </a:cubicBezTo>
                  <a:cubicBezTo>
                    <a:pt x="158" y="112"/>
                    <a:pt x="158" y="112"/>
                    <a:pt x="158" y="112"/>
                  </a:cubicBezTo>
                  <a:cubicBezTo>
                    <a:pt x="189" y="143"/>
                    <a:pt x="189" y="143"/>
                    <a:pt x="189" y="143"/>
                  </a:cubicBezTo>
                  <a:lnTo>
                    <a:pt x="155" y="177"/>
                  </a:lnTo>
                  <a:close/>
                  <a:moveTo>
                    <a:pt x="133" y="260"/>
                  </a:moveTo>
                  <a:cubicBezTo>
                    <a:pt x="133" y="260"/>
                    <a:pt x="133" y="260"/>
                    <a:pt x="133" y="260"/>
                  </a:cubicBezTo>
                  <a:cubicBezTo>
                    <a:pt x="42" y="168"/>
                    <a:pt x="42" y="168"/>
                    <a:pt x="42" y="168"/>
                  </a:cubicBezTo>
                  <a:cubicBezTo>
                    <a:pt x="55" y="159"/>
                    <a:pt x="71" y="155"/>
                    <a:pt x="87" y="157"/>
                  </a:cubicBezTo>
                  <a:cubicBezTo>
                    <a:pt x="103" y="158"/>
                    <a:pt x="118" y="166"/>
                    <a:pt x="129" y="178"/>
                  </a:cubicBezTo>
                  <a:cubicBezTo>
                    <a:pt x="139" y="190"/>
                    <a:pt x="145" y="206"/>
                    <a:pt x="145" y="222"/>
                  </a:cubicBezTo>
                  <a:cubicBezTo>
                    <a:pt x="145" y="235"/>
                    <a:pt x="141" y="249"/>
                    <a:pt x="133" y="260"/>
                  </a:cubicBezTo>
                  <a:close/>
                  <a:moveTo>
                    <a:pt x="81" y="97"/>
                  </a:moveTo>
                  <a:cubicBezTo>
                    <a:pt x="27" y="43"/>
                    <a:pt x="27" y="43"/>
                    <a:pt x="27" y="43"/>
                  </a:cubicBezTo>
                  <a:cubicBezTo>
                    <a:pt x="43" y="28"/>
                    <a:pt x="43" y="28"/>
                    <a:pt x="43" y="28"/>
                  </a:cubicBezTo>
                  <a:cubicBezTo>
                    <a:pt x="97" y="82"/>
                    <a:pt x="97" y="82"/>
                    <a:pt x="97" y="82"/>
                  </a:cubicBezTo>
                  <a:lnTo>
                    <a:pt x="81" y="97"/>
                  </a:lnTo>
                  <a:close/>
                  <a:moveTo>
                    <a:pt x="298" y="252"/>
                  </a:moveTo>
                  <a:cubicBezTo>
                    <a:pt x="227" y="181"/>
                    <a:pt x="227" y="181"/>
                    <a:pt x="227" y="181"/>
                  </a:cubicBezTo>
                  <a:cubicBezTo>
                    <a:pt x="223" y="177"/>
                    <a:pt x="217" y="177"/>
                    <a:pt x="213" y="181"/>
                  </a:cubicBezTo>
                  <a:cubicBezTo>
                    <a:pt x="205" y="189"/>
                    <a:pt x="205" y="189"/>
                    <a:pt x="205" y="189"/>
                  </a:cubicBezTo>
                  <a:cubicBezTo>
                    <a:pt x="189" y="174"/>
                    <a:pt x="189" y="174"/>
                    <a:pt x="189" y="174"/>
                  </a:cubicBezTo>
                  <a:cubicBezTo>
                    <a:pt x="213" y="150"/>
                    <a:pt x="213" y="150"/>
                    <a:pt x="213" y="150"/>
                  </a:cubicBezTo>
                  <a:cubicBezTo>
                    <a:pt x="217" y="146"/>
                    <a:pt x="217" y="140"/>
                    <a:pt x="213" y="136"/>
                  </a:cubicBezTo>
                  <a:cubicBezTo>
                    <a:pt x="165" y="89"/>
                    <a:pt x="165" y="89"/>
                    <a:pt x="165" y="89"/>
                  </a:cubicBezTo>
                  <a:cubicBezTo>
                    <a:pt x="162" y="85"/>
                    <a:pt x="155" y="85"/>
                    <a:pt x="151" y="89"/>
                  </a:cubicBezTo>
                  <a:cubicBezTo>
                    <a:pt x="128" y="112"/>
                    <a:pt x="128" y="112"/>
                    <a:pt x="128" y="112"/>
                  </a:cubicBezTo>
                  <a:cubicBezTo>
                    <a:pt x="112" y="97"/>
                    <a:pt x="112" y="97"/>
                    <a:pt x="112" y="97"/>
                  </a:cubicBezTo>
                  <a:cubicBezTo>
                    <a:pt x="121" y="89"/>
                    <a:pt x="121" y="89"/>
                    <a:pt x="121" y="89"/>
                  </a:cubicBezTo>
                  <a:cubicBezTo>
                    <a:pt x="124" y="85"/>
                    <a:pt x="124" y="78"/>
                    <a:pt x="121" y="75"/>
                  </a:cubicBezTo>
                  <a:cubicBezTo>
                    <a:pt x="50" y="4"/>
                    <a:pt x="50" y="4"/>
                    <a:pt x="50" y="4"/>
                  </a:cubicBezTo>
                  <a:cubicBezTo>
                    <a:pt x="46" y="0"/>
                    <a:pt x="40" y="0"/>
                    <a:pt x="36" y="4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0" y="40"/>
                    <a:pt x="0" y="46"/>
                    <a:pt x="4" y="50"/>
                  </a:cubicBezTo>
                  <a:cubicBezTo>
                    <a:pt x="74" y="121"/>
                    <a:pt x="74" y="121"/>
                    <a:pt x="74" y="121"/>
                  </a:cubicBezTo>
                  <a:cubicBezTo>
                    <a:pt x="78" y="125"/>
                    <a:pt x="84" y="125"/>
                    <a:pt x="88" y="121"/>
                  </a:cubicBezTo>
                  <a:cubicBezTo>
                    <a:pt x="97" y="112"/>
                    <a:pt x="97" y="112"/>
                    <a:pt x="97" y="112"/>
                  </a:cubicBezTo>
                  <a:cubicBezTo>
                    <a:pt x="112" y="128"/>
                    <a:pt x="112" y="128"/>
                    <a:pt x="112" y="128"/>
                  </a:cubicBezTo>
                  <a:cubicBezTo>
                    <a:pt x="102" y="138"/>
                    <a:pt x="102" y="138"/>
                    <a:pt x="102" y="138"/>
                  </a:cubicBezTo>
                  <a:cubicBezTo>
                    <a:pt x="72" y="129"/>
                    <a:pt x="40" y="138"/>
                    <a:pt x="18" y="160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14" y="165"/>
                    <a:pt x="14" y="171"/>
                    <a:pt x="18" y="175"/>
                  </a:cubicBezTo>
                  <a:cubicBezTo>
                    <a:pt x="65" y="222"/>
                    <a:pt x="65" y="222"/>
                    <a:pt x="65" y="222"/>
                  </a:cubicBezTo>
                  <a:cubicBezTo>
                    <a:pt x="51" y="235"/>
                    <a:pt x="51" y="235"/>
                    <a:pt x="51" y="235"/>
                  </a:cubicBezTo>
                  <a:cubicBezTo>
                    <a:pt x="66" y="251"/>
                    <a:pt x="66" y="251"/>
                    <a:pt x="66" y="251"/>
                  </a:cubicBezTo>
                  <a:cubicBezTo>
                    <a:pt x="80" y="237"/>
                    <a:pt x="80" y="237"/>
                    <a:pt x="80" y="237"/>
                  </a:cubicBezTo>
                  <a:cubicBezTo>
                    <a:pt x="126" y="283"/>
                    <a:pt x="126" y="283"/>
                    <a:pt x="126" y="283"/>
                  </a:cubicBezTo>
                  <a:cubicBezTo>
                    <a:pt x="130" y="288"/>
                    <a:pt x="137" y="288"/>
                    <a:pt x="142" y="283"/>
                  </a:cubicBezTo>
                  <a:cubicBezTo>
                    <a:pt x="142" y="283"/>
                    <a:pt x="142" y="283"/>
                    <a:pt x="142" y="283"/>
                  </a:cubicBezTo>
                  <a:cubicBezTo>
                    <a:pt x="158" y="267"/>
                    <a:pt x="167" y="245"/>
                    <a:pt x="167" y="222"/>
                  </a:cubicBezTo>
                  <a:cubicBezTo>
                    <a:pt x="167" y="214"/>
                    <a:pt x="166" y="206"/>
                    <a:pt x="164" y="199"/>
                  </a:cubicBezTo>
                  <a:cubicBezTo>
                    <a:pt x="174" y="189"/>
                    <a:pt x="174" y="189"/>
                    <a:pt x="174" y="189"/>
                  </a:cubicBezTo>
                  <a:cubicBezTo>
                    <a:pt x="189" y="205"/>
                    <a:pt x="189" y="205"/>
                    <a:pt x="189" y="205"/>
                  </a:cubicBezTo>
                  <a:cubicBezTo>
                    <a:pt x="181" y="213"/>
                    <a:pt x="181" y="213"/>
                    <a:pt x="181" y="213"/>
                  </a:cubicBezTo>
                  <a:cubicBezTo>
                    <a:pt x="177" y="217"/>
                    <a:pt x="177" y="223"/>
                    <a:pt x="181" y="227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5" y="302"/>
                    <a:pt x="262" y="302"/>
                    <a:pt x="266" y="298"/>
                  </a:cubicBezTo>
                  <a:cubicBezTo>
                    <a:pt x="298" y="266"/>
                    <a:pt x="298" y="266"/>
                    <a:pt x="298" y="266"/>
                  </a:cubicBezTo>
                  <a:cubicBezTo>
                    <a:pt x="302" y="262"/>
                    <a:pt x="302" y="256"/>
                    <a:pt x="298" y="252"/>
                  </a:cubicBezTo>
                  <a:close/>
                </a:path>
              </a:pathLst>
            </a:custGeom>
            <a:solidFill>
              <a:srgbClr val="49B78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22"/>
            <p:cNvSpPr/>
            <p:nvPr/>
          </p:nvSpPr>
          <p:spPr>
            <a:xfrm>
              <a:off x="1973" y="2505"/>
              <a:ext cx="113" cy="114"/>
            </a:xfrm>
            <a:custGeom>
              <a:avLst/>
              <a:gdLst/>
              <a:ahLst/>
              <a:cxnLst/>
              <a:rect l="l" t="t" r="r" b="b"/>
              <a:pathLst>
                <a:path w="87" h="87" extrusionOk="0">
                  <a:moveTo>
                    <a:pt x="77" y="65"/>
                  </a:moveTo>
                  <a:cubicBezTo>
                    <a:pt x="64" y="63"/>
                    <a:pt x="51" y="56"/>
                    <a:pt x="41" y="46"/>
                  </a:cubicBezTo>
                  <a:cubicBezTo>
                    <a:pt x="31" y="36"/>
                    <a:pt x="24" y="23"/>
                    <a:pt x="22" y="9"/>
                  </a:cubicBezTo>
                  <a:cubicBezTo>
                    <a:pt x="21" y="4"/>
                    <a:pt x="17" y="0"/>
                    <a:pt x="11" y="0"/>
                  </a:cubicBezTo>
                  <a:cubicBezTo>
                    <a:pt x="5" y="0"/>
                    <a:pt x="0" y="6"/>
                    <a:pt x="1" y="12"/>
                  </a:cubicBezTo>
                  <a:cubicBezTo>
                    <a:pt x="3" y="31"/>
                    <a:pt x="12" y="48"/>
                    <a:pt x="25" y="61"/>
                  </a:cubicBezTo>
                  <a:cubicBezTo>
                    <a:pt x="39" y="75"/>
                    <a:pt x="56" y="83"/>
                    <a:pt x="75" y="86"/>
                  </a:cubicBezTo>
                  <a:cubicBezTo>
                    <a:pt x="81" y="87"/>
                    <a:pt x="87" y="82"/>
                    <a:pt x="87" y="75"/>
                  </a:cubicBezTo>
                  <a:cubicBezTo>
                    <a:pt x="87" y="70"/>
                    <a:pt x="83" y="65"/>
                    <a:pt x="77" y="65"/>
                  </a:cubicBezTo>
                </a:path>
              </a:pathLst>
            </a:custGeom>
            <a:solidFill>
              <a:srgbClr val="49B78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22"/>
            <p:cNvSpPr/>
            <p:nvPr/>
          </p:nvSpPr>
          <p:spPr>
            <a:xfrm>
              <a:off x="2031" y="2487"/>
              <a:ext cx="74" cy="73"/>
            </a:xfrm>
            <a:custGeom>
              <a:avLst/>
              <a:gdLst/>
              <a:ahLst/>
              <a:cxnLst/>
              <a:rect l="l" t="t" r="r" b="b"/>
              <a:pathLst>
                <a:path w="57" h="56" extrusionOk="0">
                  <a:moveTo>
                    <a:pt x="48" y="35"/>
                  </a:moveTo>
                  <a:cubicBezTo>
                    <a:pt x="41" y="34"/>
                    <a:pt x="35" y="31"/>
                    <a:pt x="30" y="26"/>
                  </a:cubicBezTo>
                  <a:cubicBezTo>
                    <a:pt x="25" y="22"/>
                    <a:pt x="22" y="15"/>
                    <a:pt x="21" y="9"/>
                  </a:cubicBezTo>
                  <a:cubicBezTo>
                    <a:pt x="20" y="4"/>
                    <a:pt x="16" y="0"/>
                    <a:pt x="11" y="0"/>
                  </a:cubicBezTo>
                  <a:cubicBezTo>
                    <a:pt x="8" y="0"/>
                    <a:pt x="5" y="1"/>
                    <a:pt x="3" y="3"/>
                  </a:cubicBezTo>
                  <a:cubicBezTo>
                    <a:pt x="1" y="6"/>
                    <a:pt x="0" y="9"/>
                    <a:pt x="0" y="12"/>
                  </a:cubicBezTo>
                  <a:cubicBezTo>
                    <a:pt x="2" y="23"/>
                    <a:pt x="7" y="33"/>
                    <a:pt x="15" y="41"/>
                  </a:cubicBezTo>
                  <a:cubicBezTo>
                    <a:pt x="23" y="49"/>
                    <a:pt x="34" y="54"/>
                    <a:pt x="45" y="56"/>
                  </a:cubicBezTo>
                  <a:cubicBezTo>
                    <a:pt x="45" y="56"/>
                    <a:pt x="46" y="56"/>
                    <a:pt x="46" y="56"/>
                  </a:cubicBezTo>
                  <a:cubicBezTo>
                    <a:pt x="49" y="56"/>
                    <a:pt x="51" y="55"/>
                    <a:pt x="53" y="54"/>
                  </a:cubicBezTo>
                  <a:cubicBezTo>
                    <a:pt x="55" y="52"/>
                    <a:pt x="57" y="49"/>
                    <a:pt x="57" y="46"/>
                  </a:cubicBezTo>
                  <a:cubicBezTo>
                    <a:pt x="57" y="40"/>
                    <a:pt x="53" y="36"/>
                    <a:pt x="48" y="35"/>
                  </a:cubicBezTo>
                </a:path>
              </a:pathLst>
            </a:custGeom>
            <a:solidFill>
              <a:srgbClr val="49B78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9" name="Google Shape;389;p22"/>
          <p:cNvGrpSpPr/>
          <p:nvPr/>
        </p:nvGrpSpPr>
        <p:grpSpPr>
          <a:xfrm>
            <a:off x="412994" y="3126917"/>
            <a:ext cx="737242" cy="737242"/>
            <a:chOff x="3107" y="1937"/>
            <a:chExt cx="917" cy="917"/>
          </a:xfrm>
        </p:grpSpPr>
        <p:sp>
          <p:nvSpPr>
            <p:cNvPr id="390" name="Google Shape;390;p22"/>
            <p:cNvSpPr/>
            <p:nvPr/>
          </p:nvSpPr>
          <p:spPr>
            <a:xfrm>
              <a:off x="3107" y="1937"/>
              <a:ext cx="917" cy="9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22"/>
            <p:cNvSpPr/>
            <p:nvPr/>
          </p:nvSpPr>
          <p:spPr>
            <a:xfrm>
              <a:off x="3107" y="1938"/>
              <a:ext cx="916" cy="916"/>
            </a:xfrm>
            <a:prstGeom prst="ellipse">
              <a:avLst/>
            </a:prstGeom>
            <a:solidFill>
              <a:srgbClr val="EAEAE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22"/>
            <p:cNvSpPr/>
            <p:nvPr/>
          </p:nvSpPr>
          <p:spPr>
            <a:xfrm>
              <a:off x="3353" y="2241"/>
              <a:ext cx="426" cy="318"/>
            </a:xfrm>
            <a:custGeom>
              <a:avLst/>
              <a:gdLst/>
              <a:ahLst/>
              <a:cxnLst/>
              <a:rect l="l" t="t" r="r" b="b"/>
              <a:pathLst>
                <a:path w="328" h="244" extrusionOk="0">
                  <a:moveTo>
                    <a:pt x="66" y="139"/>
                  </a:moveTo>
                  <a:cubicBezTo>
                    <a:pt x="60" y="139"/>
                    <a:pt x="56" y="144"/>
                    <a:pt x="56" y="149"/>
                  </a:cubicBezTo>
                  <a:cubicBezTo>
                    <a:pt x="56" y="170"/>
                    <a:pt x="56" y="170"/>
                    <a:pt x="56" y="170"/>
                  </a:cubicBezTo>
                  <a:cubicBezTo>
                    <a:pt x="54" y="169"/>
                    <a:pt x="52" y="168"/>
                    <a:pt x="51" y="168"/>
                  </a:cubicBezTo>
                  <a:cubicBezTo>
                    <a:pt x="42" y="163"/>
                    <a:pt x="37" y="155"/>
                    <a:pt x="37" y="146"/>
                  </a:cubicBezTo>
                  <a:cubicBezTo>
                    <a:pt x="37" y="142"/>
                    <a:pt x="38" y="137"/>
                    <a:pt x="41" y="133"/>
                  </a:cubicBezTo>
                  <a:cubicBezTo>
                    <a:pt x="47" y="125"/>
                    <a:pt x="58" y="110"/>
                    <a:pt x="66" y="100"/>
                  </a:cubicBezTo>
                  <a:cubicBezTo>
                    <a:pt x="73" y="110"/>
                    <a:pt x="84" y="125"/>
                    <a:pt x="90" y="133"/>
                  </a:cubicBezTo>
                  <a:cubicBezTo>
                    <a:pt x="93" y="137"/>
                    <a:pt x="94" y="142"/>
                    <a:pt x="94" y="146"/>
                  </a:cubicBezTo>
                  <a:cubicBezTo>
                    <a:pt x="94" y="155"/>
                    <a:pt x="89" y="163"/>
                    <a:pt x="80" y="168"/>
                  </a:cubicBezTo>
                  <a:cubicBezTo>
                    <a:pt x="79" y="168"/>
                    <a:pt x="77" y="169"/>
                    <a:pt x="75" y="170"/>
                  </a:cubicBezTo>
                  <a:cubicBezTo>
                    <a:pt x="75" y="149"/>
                    <a:pt x="75" y="149"/>
                    <a:pt x="75" y="149"/>
                  </a:cubicBezTo>
                  <a:cubicBezTo>
                    <a:pt x="75" y="144"/>
                    <a:pt x="71" y="139"/>
                    <a:pt x="66" y="139"/>
                  </a:cubicBezTo>
                  <a:moveTo>
                    <a:pt x="328" y="70"/>
                  </a:moveTo>
                  <a:cubicBezTo>
                    <a:pt x="328" y="70"/>
                    <a:pt x="328" y="70"/>
                    <a:pt x="328" y="70"/>
                  </a:cubicBezTo>
                  <a:cubicBezTo>
                    <a:pt x="328" y="70"/>
                    <a:pt x="327" y="70"/>
                    <a:pt x="327" y="70"/>
                  </a:cubicBezTo>
                  <a:cubicBezTo>
                    <a:pt x="327" y="69"/>
                    <a:pt x="327" y="68"/>
                    <a:pt x="326" y="67"/>
                  </a:cubicBezTo>
                  <a:cubicBezTo>
                    <a:pt x="326" y="67"/>
                    <a:pt x="326" y="67"/>
                    <a:pt x="326" y="67"/>
                  </a:cubicBezTo>
                  <a:cubicBezTo>
                    <a:pt x="326" y="67"/>
                    <a:pt x="325" y="66"/>
                    <a:pt x="325" y="65"/>
                  </a:cubicBezTo>
                  <a:cubicBezTo>
                    <a:pt x="324" y="65"/>
                    <a:pt x="324" y="65"/>
                    <a:pt x="324" y="65"/>
                  </a:cubicBezTo>
                  <a:cubicBezTo>
                    <a:pt x="323" y="65"/>
                    <a:pt x="323" y="64"/>
                    <a:pt x="322" y="64"/>
                  </a:cubicBezTo>
                  <a:cubicBezTo>
                    <a:pt x="322" y="64"/>
                    <a:pt x="322" y="64"/>
                    <a:pt x="322" y="64"/>
                  </a:cubicBezTo>
                  <a:cubicBezTo>
                    <a:pt x="165" y="1"/>
                    <a:pt x="165" y="1"/>
                    <a:pt x="165" y="1"/>
                  </a:cubicBezTo>
                  <a:cubicBezTo>
                    <a:pt x="162" y="0"/>
                    <a:pt x="160" y="0"/>
                    <a:pt x="157" y="1"/>
                  </a:cubicBezTo>
                  <a:cubicBezTo>
                    <a:pt x="7" y="64"/>
                    <a:pt x="7" y="64"/>
                    <a:pt x="7" y="64"/>
                  </a:cubicBezTo>
                  <a:cubicBezTo>
                    <a:pt x="7" y="64"/>
                    <a:pt x="6" y="64"/>
                    <a:pt x="6" y="64"/>
                  </a:cubicBezTo>
                  <a:cubicBezTo>
                    <a:pt x="6" y="64"/>
                    <a:pt x="6" y="64"/>
                    <a:pt x="6" y="64"/>
                  </a:cubicBezTo>
                  <a:cubicBezTo>
                    <a:pt x="6" y="64"/>
                    <a:pt x="6" y="64"/>
                    <a:pt x="6" y="64"/>
                  </a:cubicBezTo>
                  <a:cubicBezTo>
                    <a:pt x="4" y="65"/>
                    <a:pt x="3" y="67"/>
                    <a:pt x="2" y="69"/>
                  </a:cubicBezTo>
                  <a:cubicBezTo>
                    <a:pt x="1" y="69"/>
                    <a:pt x="1" y="70"/>
                    <a:pt x="1" y="70"/>
                  </a:cubicBezTo>
                  <a:cubicBezTo>
                    <a:pt x="1" y="72"/>
                    <a:pt x="0" y="74"/>
                    <a:pt x="1" y="76"/>
                  </a:cubicBezTo>
                  <a:cubicBezTo>
                    <a:pt x="1" y="77"/>
                    <a:pt x="1" y="77"/>
                    <a:pt x="2" y="78"/>
                  </a:cubicBezTo>
                  <a:cubicBezTo>
                    <a:pt x="2" y="78"/>
                    <a:pt x="2" y="78"/>
                    <a:pt x="2" y="78"/>
                  </a:cubicBezTo>
                  <a:cubicBezTo>
                    <a:pt x="3" y="80"/>
                    <a:pt x="4" y="81"/>
                    <a:pt x="7" y="82"/>
                  </a:cubicBezTo>
                  <a:cubicBezTo>
                    <a:pt x="7" y="82"/>
                    <a:pt x="7" y="82"/>
                    <a:pt x="7" y="83"/>
                  </a:cubicBezTo>
                  <a:cubicBezTo>
                    <a:pt x="21" y="88"/>
                    <a:pt x="21" y="88"/>
                    <a:pt x="21" y="88"/>
                  </a:cubicBezTo>
                  <a:cubicBezTo>
                    <a:pt x="23" y="89"/>
                    <a:pt x="26" y="89"/>
                    <a:pt x="28" y="88"/>
                  </a:cubicBezTo>
                  <a:cubicBezTo>
                    <a:pt x="31" y="87"/>
                    <a:pt x="33" y="85"/>
                    <a:pt x="34" y="83"/>
                  </a:cubicBezTo>
                  <a:cubicBezTo>
                    <a:pt x="34" y="82"/>
                    <a:pt x="34" y="80"/>
                    <a:pt x="34" y="79"/>
                  </a:cubicBezTo>
                  <a:cubicBezTo>
                    <a:pt x="34" y="78"/>
                    <a:pt x="34" y="76"/>
                    <a:pt x="33" y="75"/>
                  </a:cubicBezTo>
                  <a:cubicBezTo>
                    <a:pt x="161" y="21"/>
                    <a:pt x="161" y="21"/>
                    <a:pt x="161" y="21"/>
                  </a:cubicBezTo>
                  <a:cubicBezTo>
                    <a:pt x="291" y="73"/>
                    <a:pt x="291" y="73"/>
                    <a:pt x="291" y="73"/>
                  </a:cubicBezTo>
                  <a:cubicBezTo>
                    <a:pt x="161" y="125"/>
                    <a:pt x="161" y="125"/>
                    <a:pt x="161" y="125"/>
                  </a:cubicBezTo>
                  <a:cubicBezTo>
                    <a:pt x="134" y="114"/>
                    <a:pt x="134" y="114"/>
                    <a:pt x="134" y="114"/>
                  </a:cubicBezTo>
                  <a:cubicBezTo>
                    <a:pt x="132" y="113"/>
                    <a:pt x="129" y="113"/>
                    <a:pt x="127" y="114"/>
                  </a:cubicBezTo>
                  <a:cubicBezTo>
                    <a:pt x="124" y="115"/>
                    <a:pt x="122" y="117"/>
                    <a:pt x="121" y="119"/>
                  </a:cubicBezTo>
                  <a:cubicBezTo>
                    <a:pt x="119" y="124"/>
                    <a:pt x="122" y="130"/>
                    <a:pt x="127" y="132"/>
                  </a:cubicBezTo>
                  <a:cubicBezTo>
                    <a:pt x="157" y="145"/>
                    <a:pt x="157" y="145"/>
                    <a:pt x="157" y="145"/>
                  </a:cubicBezTo>
                  <a:cubicBezTo>
                    <a:pt x="160" y="146"/>
                    <a:pt x="162" y="146"/>
                    <a:pt x="165" y="145"/>
                  </a:cubicBezTo>
                  <a:cubicBezTo>
                    <a:pt x="244" y="113"/>
                    <a:pt x="244" y="113"/>
                    <a:pt x="244" y="113"/>
                  </a:cubicBezTo>
                  <a:cubicBezTo>
                    <a:pt x="244" y="198"/>
                    <a:pt x="244" y="198"/>
                    <a:pt x="244" y="198"/>
                  </a:cubicBezTo>
                  <a:cubicBezTo>
                    <a:pt x="232" y="205"/>
                    <a:pt x="197" y="224"/>
                    <a:pt x="160" y="224"/>
                  </a:cubicBezTo>
                  <a:cubicBezTo>
                    <a:pt x="122" y="224"/>
                    <a:pt x="87" y="205"/>
                    <a:pt x="75" y="198"/>
                  </a:cubicBezTo>
                  <a:cubicBezTo>
                    <a:pt x="75" y="188"/>
                    <a:pt x="75" y="188"/>
                    <a:pt x="75" y="188"/>
                  </a:cubicBezTo>
                  <a:cubicBezTo>
                    <a:pt x="84" y="186"/>
                    <a:pt x="92" y="182"/>
                    <a:pt x="99" y="177"/>
                  </a:cubicBezTo>
                  <a:cubicBezTo>
                    <a:pt x="108" y="169"/>
                    <a:pt x="113" y="158"/>
                    <a:pt x="113" y="146"/>
                  </a:cubicBezTo>
                  <a:cubicBezTo>
                    <a:pt x="113" y="138"/>
                    <a:pt x="110" y="130"/>
                    <a:pt x="105" y="123"/>
                  </a:cubicBezTo>
                  <a:cubicBezTo>
                    <a:pt x="97" y="111"/>
                    <a:pt x="73" y="80"/>
                    <a:pt x="73" y="80"/>
                  </a:cubicBezTo>
                  <a:cubicBezTo>
                    <a:pt x="71" y="78"/>
                    <a:pt x="69" y="76"/>
                    <a:pt x="66" y="76"/>
                  </a:cubicBezTo>
                  <a:cubicBezTo>
                    <a:pt x="63" y="76"/>
                    <a:pt x="60" y="78"/>
                    <a:pt x="58" y="80"/>
                  </a:cubicBezTo>
                  <a:cubicBezTo>
                    <a:pt x="54" y="85"/>
                    <a:pt x="34" y="112"/>
                    <a:pt x="26" y="123"/>
                  </a:cubicBezTo>
                  <a:cubicBezTo>
                    <a:pt x="21" y="130"/>
                    <a:pt x="18" y="138"/>
                    <a:pt x="18" y="146"/>
                  </a:cubicBezTo>
                  <a:cubicBezTo>
                    <a:pt x="18" y="158"/>
                    <a:pt x="23" y="169"/>
                    <a:pt x="32" y="177"/>
                  </a:cubicBezTo>
                  <a:cubicBezTo>
                    <a:pt x="39" y="182"/>
                    <a:pt x="47" y="186"/>
                    <a:pt x="56" y="188"/>
                  </a:cubicBezTo>
                  <a:cubicBezTo>
                    <a:pt x="56" y="204"/>
                    <a:pt x="56" y="204"/>
                    <a:pt x="56" y="204"/>
                  </a:cubicBezTo>
                  <a:cubicBezTo>
                    <a:pt x="56" y="207"/>
                    <a:pt x="57" y="210"/>
                    <a:pt x="60" y="212"/>
                  </a:cubicBezTo>
                  <a:cubicBezTo>
                    <a:pt x="62" y="213"/>
                    <a:pt x="108" y="244"/>
                    <a:pt x="160" y="244"/>
                  </a:cubicBezTo>
                  <a:cubicBezTo>
                    <a:pt x="212" y="244"/>
                    <a:pt x="257" y="213"/>
                    <a:pt x="259" y="212"/>
                  </a:cubicBezTo>
                  <a:cubicBezTo>
                    <a:pt x="262" y="210"/>
                    <a:pt x="264" y="207"/>
                    <a:pt x="264" y="204"/>
                  </a:cubicBezTo>
                  <a:cubicBezTo>
                    <a:pt x="264" y="109"/>
                    <a:pt x="264" y="109"/>
                    <a:pt x="264" y="109"/>
                  </a:cubicBezTo>
                  <a:cubicBezTo>
                    <a:pt x="264" y="108"/>
                    <a:pt x="263" y="107"/>
                    <a:pt x="263" y="106"/>
                  </a:cubicBezTo>
                  <a:cubicBezTo>
                    <a:pt x="308" y="88"/>
                    <a:pt x="308" y="88"/>
                    <a:pt x="308" y="88"/>
                  </a:cubicBezTo>
                  <a:cubicBezTo>
                    <a:pt x="308" y="194"/>
                    <a:pt x="308" y="194"/>
                    <a:pt x="308" y="194"/>
                  </a:cubicBezTo>
                  <a:cubicBezTo>
                    <a:pt x="308" y="199"/>
                    <a:pt x="313" y="204"/>
                    <a:pt x="318" y="204"/>
                  </a:cubicBezTo>
                  <a:cubicBezTo>
                    <a:pt x="324" y="204"/>
                    <a:pt x="328" y="199"/>
                    <a:pt x="328" y="194"/>
                  </a:cubicBezTo>
                  <a:cubicBezTo>
                    <a:pt x="328" y="73"/>
                    <a:pt x="328" y="73"/>
                    <a:pt x="328" y="73"/>
                  </a:cubicBezTo>
                  <a:cubicBezTo>
                    <a:pt x="328" y="72"/>
                    <a:pt x="328" y="71"/>
                    <a:pt x="328" y="70"/>
                  </a:cubicBezTo>
                </a:path>
              </a:pathLst>
            </a:custGeom>
            <a:solidFill>
              <a:srgbClr val="49B78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3" name="Google Shape;393;p22"/>
          <p:cNvGrpSpPr/>
          <p:nvPr/>
        </p:nvGrpSpPr>
        <p:grpSpPr>
          <a:xfrm>
            <a:off x="405437" y="3932999"/>
            <a:ext cx="737242" cy="737242"/>
            <a:chOff x="4480" y="1937"/>
            <a:chExt cx="917" cy="917"/>
          </a:xfrm>
        </p:grpSpPr>
        <p:sp>
          <p:nvSpPr>
            <p:cNvPr id="394" name="Google Shape;394;p22"/>
            <p:cNvSpPr/>
            <p:nvPr/>
          </p:nvSpPr>
          <p:spPr>
            <a:xfrm>
              <a:off x="4480" y="1937"/>
              <a:ext cx="917" cy="9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22"/>
            <p:cNvSpPr/>
            <p:nvPr/>
          </p:nvSpPr>
          <p:spPr>
            <a:xfrm>
              <a:off x="4480" y="1938"/>
              <a:ext cx="916" cy="916"/>
            </a:xfrm>
            <a:prstGeom prst="ellipse">
              <a:avLst/>
            </a:prstGeom>
            <a:solidFill>
              <a:srgbClr val="EAEAE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22"/>
            <p:cNvSpPr/>
            <p:nvPr/>
          </p:nvSpPr>
          <p:spPr>
            <a:xfrm>
              <a:off x="4702" y="2205"/>
              <a:ext cx="436" cy="377"/>
            </a:xfrm>
            <a:custGeom>
              <a:avLst/>
              <a:gdLst/>
              <a:ahLst/>
              <a:cxnLst/>
              <a:rect l="l" t="t" r="r" b="b"/>
              <a:pathLst>
                <a:path w="335" h="290" extrusionOk="0">
                  <a:moveTo>
                    <a:pt x="17" y="165"/>
                  </a:moveTo>
                  <a:cubicBezTo>
                    <a:pt x="20" y="150"/>
                    <a:pt x="32" y="139"/>
                    <a:pt x="47" y="139"/>
                  </a:cubicBezTo>
                  <a:cubicBezTo>
                    <a:pt x="45" y="154"/>
                    <a:pt x="32" y="165"/>
                    <a:pt x="17" y="165"/>
                  </a:cubicBezTo>
                  <a:close/>
                  <a:moveTo>
                    <a:pt x="17" y="99"/>
                  </a:moveTo>
                  <a:cubicBezTo>
                    <a:pt x="17" y="99"/>
                    <a:pt x="17" y="99"/>
                    <a:pt x="17" y="99"/>
                  </a:cubicBezTo>
                  <a:cubicBezTo>
                    <a:pt x="32" y="99"/>
                    <a:pt x="44" y="109"/>
                    <a:pt x="47" y="124"/>
                  </a:cubicBezTo>
                  <a:cubicBezTo>
                    <a:pt x="47" y="124"/>
                    <a:pt x="47" y="124"/>
                    <a:pt x="46" y="124"/>
                  </a:cubicBezTo>
                  <a:cubicBezTo>
                    <a:pt x="32" y="124"/>
                    <a:pt x="19" y="113"/>
                    <a:pt x="17" y="99"/>
                  </a:cubicBezTo>
                  <a:close/>
                  <a:moveTo>
                    <a:pt x="102" y="124"/>
                  </a:moveTo>
                  <a:cubicBezTo>
                    <a:pt x="88" y="124"/>
                    <a:pt x="88" y="124"/>
                    <a:pt x="88" y="124"/>
                  </a:cubicBezTo>
                  <a:cubicBezTo>
                    <a:pt x="88" y="114"/>
                    <a:pt x="88" y="114"/>
                    <a:pt x="88" y="114"/>
                  </a:cubicBezTo>
                  <a:cubicBezTo>
                    <a:pt x="88" y="106"/>
                    <a:pt x="94" y="100"/>
                    <a:pt x="102" y="99"/>
                  </a:cubicBezTo>
                  <a:lnTo>
                    <a:pt x="102" y="124"/>
                  </a:lnTo>
                  <a:close/>
                  <a:moveTo>
                    <a:pt x="311" y="133"/>
                  </a:moveTo>
                  <a:cubicBezTo>
                    <a:pt x="311" y="133"/>
                    <a:pt x="311" y="133"/>
                    <a:pt x="311" y="133"/>
                  </a:cubicBezTo>
                  <a:cubicBezTo>
                    <a:pt x="309" y="133"/>
                    <a:pt x="308" y="133"/>
                    <a:pt x="306" y="133"/>
                  </a:cubicBezTo>
                  <a:cubicBezTo>
                    <a:pt x="305" y="123"/>
                    <a:pt x="295" y="114"/>
                    <a:pt x="282" y="114"/>
                  </a:cubicBezTo>
                  <a:cubicBezTo>
                    <a:pt x="279" y="114"/>
                    <a:pt x="276" y="115"/>
                    <a:pt x="273" y="116"/>
                  </a:cubicBezTo>
                  <a:cubicBezTo>
                    <a:pt x="268" y="110"/>
                    <a:pt x="259" y="107"/>
                    <a:pt x="250" y="108"/>
                  </a:cubicBezTo>
                  <a:cubicBezTo>
                    <a:pt x="250" y="108"/>
                    <a:pt x="249" y="108"/>
                    <a:pt x="248" y="108"/>
                  </a:cubicBezTo>
                  <a:cubicBezTo>
                    <a:pt x="248" y="58"/>
                    <a:pt x="248" y="58"/>
                    <a:pt x="248" y="58"/>
                  </a:cubicBezTo>
                  <a:cubicBezTo>
                    <a:pt x="248" y="45"/>
                    <a:pt x="237" y="33"/>
                    <a:pt x="223" y="33"/>
                  </a:cubicBezTo>
                  <a:cubicBezTo>
                    <a:pt x="221" y="33"/>
                    <a:pt x="219" y="34"/>
                    <a:pt x="216" y="35"/>
                  </a:cubicBezTo>
                  <a:cubicBezTo>
                    <a:pt x="216" y="34"/>
                    <a:pt x="216" y="34"/>
                    <a:pt x="216" y="34"/>
                  </a:cubicBezTo>
                  <a:cubicBezTo>
                    <a:pt x="216" y="21"/>
                    <a:pt x="205" y="9"/>
                    <a:pt x="191" y="9"/>
                  </a:cubicBezTo>
                  <a:cubicBezTo>
                    <a:pt x="187" y="10"/>
                    <a:pt x="183" y="11"/>
                    <a:pt x="180" y="13"/>
                  </a:cubicBezTo>
                  <a:cubicBezTo>
                    <a:pt x="175" y="5"/>
                    <a:pt x="165" y="0"/>
                    <a:pt x="155" y="2"/>
                  </a:cubicBezTo>
                  <a:cubicBezTo>
                    <a:pt x="146" y="3"/>
                    <a:pt x="138" y="10"/>
                    <a:pt x="135" y="19"/>
                  </a:cubicBezTo>
                  <a:cubicBezTo>
                    <a:pt x="132" y="18"/>
                    <a:pt x="130" y="17"/>
                    <a:pt x="127" y="17"/>
                  </a:cubicBezTo>
                  <a:cubicBezTo>
                    <a:pt x="114" y="17"/>
                    <a:pt x="102" y="29"/>
                    <a:pt x="102" y="42"/>
                  </a:cubicBezTo>
                  <a:cubicBezTo>
                    <a:pt x="102" y="82"/>
                    <a:pt x="102" y="82"/>
                    <a:pt x="102" y="82"/>
                  </a:cubicBezTo>
                  <a:cubicBezTo>
                    <a:pt x="85" y="82"/>
                    <a:pt x="70" y="97"/>
                    <a:pt x="70" y="114"/>
                  </a:cubicBezTo>
                  <a:cubicBezTo>
                    <a:pt x="70" y="124"/>
                    <a:pt x="70" y="124"/>
                    <a:pt x="70" y="124"/>
                  </a:cubicBezTo>
                  <a:cubicBezTo>
                    <a:pt x="62" y="124"/>
                    <a:pt x="62" y="124"/>
                    <a:pt x="62" y="124"/>
                  </a:cubicBezTo>
                  <a:cubicBezTo>
                    <a:pt x="61" y="111"/>
                    <a:pt x="55" y="100"/>
                    <a:pt x="45" y="93"/>
                  </a:cubicBezTo>
                  <a:cubicBezTo>
                    <a:pt x="34" y="85"/>
                    <a:pt x="18" y="83"/>
                    <a:pt x="2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0" y="108"/>
                    <a:pt x="7" y="123"/>
                    <a:pt x="22" y="132"/>
                  </a:cubicBezTo>
                  <a:cubicBezTo>
                    <a:pt x="7" y="142"/>
                    <a:pt x="1" y="156"/>
                    <a:pt x="2" y="178"/>
                  </a:cubicBezTo>
                  <a:cubicBezTo>
                    <a:pt x="2" y="179"/>
                    <a:pt x="2" y="179"/>
                    <a:pt x="2" y="179"/>
                  </a:cubicBezTo>
                  <a:cubicBezTo>
                    <a:pt x="3" y="179"/>
                    <a:pt x="3" y="179"/>
                    <a:pt x="3" y="179"/>
                  </a:cubicBezTo>
                  <a:cubicBezTo>
                    <a:pt x="7" y="180"/>
                    <a:pt x="11" y="180"/>
                    <a:pt x="16" y="180"/>
                  </a:cubicBezTo>
                  <a:cubicBezTo>
                    <a:pt x="27" y="180"/>
                    <a:pt x="38" y="177"/>
                    <a:pt x="46" y="171"/>
                  </a:cubicBezTo>
                  <a:cubicBezTo>
                    <a:pt x="55" y="164"/>
                    <a:pt x="61" y="153"/>
                    <a:pt x="63" y="140"/>
                  </a:cubicBezTo>
                  <a:cubicBezTo>
                    <a:pt x="70" y="140"/>
                    <a:pt x="70" y="140"/>
                    <a:pt x="70" y="140"/>
                  </a:cubicBezTo>
                  <a:cubicBezTo>
                    <a:pt x="70" y="146"/>
                    <a:pt x="70" y="146"/>
                    <a:pt x="70" y="146"/>
                  </a:cubicBezTo>
                  <a:cubicBezTo>
                    <a:pt x="70" y="170"/>
                    <a:pt x="83" y="180"/>
                    <a:pt x="93" y="187"/>
                  </a:cubicBezTo>
                  <a:cubicBezTo>
                    <a:pt x="102" y="193"/>
                    <a:pt x="109" y="198"/>
                    <a:pt x="110" y="212"/>
                  </a:cubicBezTo>
                  <a:cubicBezTo>
                    <a:pt x="110" y="214"/>
                    <a:pt x="110" y="261"/>
                    <a:pt x="110" y="266"/>
                  </a:cubicBezTo>
                  <a:cubicBezTo>
                    <a:pt x="110" y="270"/>
                    <a:pt x="114" y="274"/>
                    <a:pt x="119" y="274"/>
                  </a:cubicBezTo>
                  <a:cubicBezTo>
                    <a:pt x="124" y="274"/>
                    <a:pt x="128" y="270"/>
                    <a:pt x="128" y="266"/>
                  </a:cubicBezTo>
                  <a:cubicBezTo>
                    <a:pt x="128" y="265"/>
                    <a:pt x="128" y="215"/>
                    <a:pt x="128" y="213"/>
                  </a:cubicBezTo>
                  <a:cubicBezTo>
                    <a:pt x="126" y="189"/>
                    <a:pt x="114" y="180"/>
                    <a:pt x="104" y="173"/>
                  </a:cubicBezTo>
                  <a:cubicBezTo>
                    <a:pt x="95" y="166"/>
                    <a:pt x="88" y="161"/>
                    <a:pt x="88" y="146"/>
                  </a:cubicBezTo>
                  <a:cubicBezTo>
                    <a:pt x="88" y="140"/>
                    <a:pt x="88" y="140"/>
                    <a:pt x="88" y="140"/>
                  </a:cubicBezTo>
                  <a:cubicBezTo>
                    <a:pt x="111" y="140"/>
                    <a:pt x="111" y="140"/>
                    <a:pt x="111" y="140"/>
                  </a:cubicBezTo>
                  <a:cubicBezTo>
                    <a:pt x="114" y="140"/>
                    <a:pt x="116" y="139"/>
                    <a:pt x="117" y="137"/>
                  </a:cubicBezTo>
                  <a:cubicBezTo>
                    <a:pt x="119" y="136"/>
                    <a:pt x="120" y="133"/>
                    <a:pt x="120" y="130"/>
                  </a:cubicBezTo>
                  <a:cubicBezTo>
                    <a:pt x="120" y="42"/>
                    <a:pt x="120" y="42"/>
                    <a:pt x="120" y="42"/>
                  </a:cubicBezTo>
                  <a:cubicBezTo>
                    <a:pt x="120" y="38"/>
                    <a:pt x="123" y="35"/>
                    <a:pt x="127" y="35"/>
                  </a:cubicBezTo>
                  <a:cubicBezTo>
                    <a:pt x="131" y="35"/>
                    <a:pt x="135" y="38"/>
                    <a:pt x="135" y="42"/>
                  </a:cubicBezTo>
                  <a:cubicBezTo>
                    <a:pt x="135" y="98"/>
                    <a:pt x="135" y="98"/>
                    <a:pt x="135" y="98"/>
                  </a:cubicBezTo>
                  <a:cubicBezTo>
                    <a:pt x="135" y="103"/>
                    <a:pt x="138" y="107"/>
                    <a:pt x="143" y="107"/>
                  </a:cubicBezTo>
                  <a:cubicBezTo>
                    <a:pt x="148" y="107"/>
                    <a:pt x="152" y="103"/>
                    <a:pt x="152" y="98"/>
                  </a:cubicBezTo>
                  <a:cubicBezTo>
                    <a:pt x="152" y="26"/>
                    <a:pt x="152" y="26"/>
                    <a:pt x="152" y="26"/>
                  </a:cubicBezTo>
                  <a:cubicBezTo>
                    <a:pt x="152" y="22"/>
                    <a:pt x="155" y="19"/>
                    <a:pt x="159" y="19"/>
                  </a:cubicBezTo>
                  <a:cubicBezTo>
                    <a:pt x="163" y="19"/>
                    <a:pt x="167" y="22"/>
                    <a:pt x="167" y="26"/>
                  </a:cubicBezTo>
                  <a:cubicBezTo>
                    <a:pt x="167" y="98"/>
                    <a:pt x="167" y="98"/>
                    <a:pt x="167" y="98"/>
                  </a:cubicBezTo>
                  <a:cubicBezTo>
                    <a:pt x="167" y="103"/>
                    <a:pt x="171" y="107"/>
                    <a:pt x="175" y="107"/>
                  </a:cubicBezTo>
                  <a:cubicBezTo>
                    <a:pt x="180" y="107"/>
                    <a:pt x="184" y="103"/>
                    <a:pt x="184" y="98"/>
                  </a:cubicBezTo>
                  <a:cubicBezTo>
                    <a:pt x="184" y="34"/>
                    <a:pt x="184" y="34"/>
                    <a:pt x="184" y="34"/>
                  </a:cubicBezTo>
                  <a:cubicBezTo>
                    <a:pt x="184" y="30"/>
                    <a:pt x="187" y="27"/>
                    <a:pt x="191" y="27"/>
                  </a:cubicBezTo>
                  <a:cubicBezTo>
                    <a:pt x="195" y="27"/>
                    <a:pt x="199" y="30"/>
                    <a:pt x="199" y="34"/>
                  </a:cubicBezTo>
                  <a:cubicBezTo>
                    <a:pt x="199" y="98"/>
                    <a:pt x="199" y="98"/>
                    <a:pt x="199" y="98"/>
                  </a:cubicBezTo>
                  <a:cubicBezTo>
                    <a:pt x="199" y="103"/>
                    <a:pt x="203" y="107"/>
                    <a:pt x="207" y="107"/>
                  </a:cubicBezTo>
                  <a:cubicBezTo>
                    <a:pt x="212" y="107"/>
                    <a:pt x="216" y="103"/>
                    <a:pt x="216" y="98"/>
                  </a:cubicBezTo>
                  <a:cubicBezTo>
                    <a:pt x="216" y="58"/>
                    <a:pt x="216" y="58"/>
                    <a:pt x="216" y="58"/>
                  </a:cubicBezTo>
                  <a:cubicBezTo>
                    <a:pt x="216" y="54"/>
                    <a:pt x="220" y="51"/>
                    <a:pt x="223" y="51"/>
                  </a:cubicBezTo>
                  <a:cubicBezTo>
                    <a:pt x="227" y="51"/>
                    <a:pt x="231" y="54"/>
                    <a:pt x="231" y="58"/>
                  </a:cubicBezTo>
                  <a:cubicBezTo>
                    <a:pt x="231" y="121"/>
                    <a:pt x="231" y="121"/>
                    <a:pt x="231" y="121"/>
                  </a:cubicBezTo>
                  <a:cubicBezTo>
                    <a:pt x="229" y="120"/>
                    <a:pt x="227" y="120"/>
                    <a:pt x="226" y="120"/>
                  </a:cubicBezTo>
                  <a:cubicBezTo>
                    <a:pt x="213" y="120"/>
                    <a:pt x="202" y="130"/>
                    <a:pt x="202" y="141"/>
                  </a:cubicBezTo>
                  <a:cubicBezTo>
                    <a:pt x="202" y="171"/>
                    <a:pt x="202" y="171"/>
                    <a:pt x="202" y="171"/>
                  </a:cubicBezTo>
                  <a:cubicBezTo>
                    <a:pt x="186" y="172"/>
                    <a:pt x="174" y="184"/>
                    <a:pt x="174" y="199"/>
                  </a:cubicBezTo>
                  <a:cubicBezTo>
                    <a:pt x="174" y="224"/>
                    <a:pt x="174" y="224"/>
                    <a:pt x="174" y="224"/>
                  </a:cubicBezTo>
                  <a:cubicBezTo>
                    <a:pt x="174" y="244"/>
                    <a:pt x="185" y="252"/>
                    <a:pt x="194" y="258"/>
                  </a:cubicBezTo>
                  <a:cubicBezTo>
                    <a:pt x="203" y="263"/>
                    <a:pt x="209" y="267"/>
                    <a:pt x="209" y="282"/>
                  </a:cubicBezTo>
                  <a:cubicBezTo>
                    <a:pt x="209" y="286"/>
                    <a:pt x="213" y="290"/>
                    <a:pt x="218" y="290"/>
                  </a:cubicBezTo>
                  <a:cubicBezTo>
                    <a:pt x="223" y="290"/>
                    <a:pt x="228" y="286"/>
                    <a:pt x="228" y="282"/>
                  </a:cubicBezTo>
                  <a:cubicBezTo>
                    <a:pt x="228" y="259"/>
                    <a:pt x="215" y="251"/>
                    <a:pt x="205" y="244"/>
                  </a:cubicBezTo>
                  <a:cubicBezTo>
                    <a:pt x="197" y="239"/>
                    <a:pt x="192" y="235"/>
                    <a:pt x="192" y="224"/>
                  </a:cubicBezTo>
                  <a:cubicBezTo>
                    <a:pt x="192" y="199"/>
                    <a:pt x="192" y="199"/>
                    <a:pt x="192" y="199"/>
                  </a:cubicBezTo>
                  <a:cubicBezTo>
                    <a:pt x="192" y="194"/>
                    <a:pt x="196" y="189"/>
                    <a:pt x="202" y="188"/>
                  </a:cubicBezTo>
                  <a:cubicBezTo>
                    <a:pt x="202" y="211"/>
                    <a:pt x="202" y="211"/>
                    <a:pt x="202" y="211"/>
                  </a:cubicBezTo>
                  <a:cubicBezTo>
                    <a:pt x="202" y="216"/>
                    <a:pt x="206" y="220"/>
                    <a:pt x="211" y="220"/>
                  </a:cubicBezTo>
                  <a:cubicBezTo>
                    <a:pt x="216" y="220"/>
                    <a:pt x="220" y="216"/>
                    <a:pt x="220" y="211"/>
                  </a:cubicBezTo>
                  <a:cubicBezTo>
                    <a:pt x="220" y="141"/>
                    <a:pt x="220" y="141"/>
                    <a:pt x="220" y="141"/>
                  </a:cubicBezTo>
                  <a:cubicBezTo>
                    <a:pt x="220" y="139"/>
                    <a:pt x="223" y="137"/>
                    <a:pt x="226" y="137"/>
                  </a:cubicBezTo>
                  <a:cubicBezTo>
                    <a:pt x="228" y="137"/>
                    <a:pt x="231" y="139"/>
                    <a:pt x="231" y="141"/>
                  </a:cubicBezTo>
                  <a:cubicBezTo>
                    <a:pt x="231" y="186"/>
                    <a:pt x="231" y="186"/>
                    <a:pt x="231" y="186"/>
                  </a:cubicBezTo>
                  <a:cubicBezTo>
                    <a:pt x="231" y="191"/>
                    <a:pt x="235" y="194"/>
                    <a:pt x="240" y="194"/>
                  </a:cubicBezTo>
                  <a:cubicBezTo>
                    <a:pt x="245" y="194"/>
                    <a:pt x="249" y="191"/>
                    <a:pt x="249" y="186"/>
                  </a:cubicBezTo>
                  <a:cubicBezTo>
                    <a:pt x="249" y="129"/>
                    <a:pt x="249" y="129"/>
                    <a:pt x="249" y="129"/>
                  </a:cubicBezTo>
                  <a:cubicBezTo>
                    <a:pt x="249" y="126"/>
                    <a:pt x="251" y="124"/>
                    <a:pt x="254" y="124"/>
                  </a:cubicBezTo>
                  <a:cubicBezTo>
                    <a:pt x="257" y="124"/>
                    <a:pt x="259" y="126"/>
                    <a:pt x="259" y="129"/>
                  </a:cubicBezTo>
                  <a:cubicBezTo>
                    <a:pt x="259" y="186"/>
                    <a:pt x="259" y="186"/>
                    <a:pt x="259" y="186"/>
                  </a:cubicBezTo>
                  <a:cubicBezTo>
                    <a:pt x="259" y="191"/>
                    <a:pt x="263" y="194"/>
                    <a:pt x="268" y="194"/>
                  </a:cubicBezTo>
                  <a:cubicBezTo>
                    <a:pt x="273" y="194"/>
                    <a:pt x="277" y="191"/>
                    <a:pt x="277" y="186"/>
                  </a:cubicBezTo>
                  <a:cubicBezTo>
                    <a:pt x="277" y="135"/>
                    <a:pt x="277" y="135"/>
                    <a:pt x="277" y="135"/>
                  </a:cubicBezTo>
                  <a:cubicBezTo>
                    <a:pt x="277" y="133"/>
                    <a:pt x="280" y="131"/>
                    <a:pt x="283" y="131"/>
                  </a:cubicBezTo>
                  <a:cubicBezTo>
                    <a:pt x="285" y="131"/>
                    <a:pt x="288" y="133"/>
                    <a:pt x="288" y="135"/>
                  </a:cubicBezTo>
                  <a:cubicBezTo>
                    <a:pt x="288" y="186"/>
                    <a:pt x="288" y="186"/>
                    <a:pt x="288" y="186"/>
                  </a:cubicBezTo>
                  <a:cubicBezTo>
                    <a:pt x="288" y="191"/>
                    <a:pt x="292" y="194"/>
                    <a:pt x="297" y="194"/>
                  </a:cubicBezTo>
                  <a:cubicBezTo>
                    <a:pt x="302" y="194"/>
                    <a:pt x="306" y="191"/>
                    <a:pt x="306" y="186"/>
                  </a:cubicBezTo>
                  <a:cubicBezTo>
                    <a:pt x="306" y="154"/>
                    <a:pt x="306" y="154"/>
                    <a:pt x="306" y="154"/>
                  </a:cubicBezTo>
                  <a:cubicBezTo>
                    <a:pt x="306" y="152"/>
                    <a:pt x="308" y="150"/>
                    <a:pt x="311" y="150"/>
                  </a:cubicBezTo>
                  <a:cubicBezTo>
                    <a:pt x="314" y="150"/>
                    <a:pt x="316" y="152"/>
                    <a:pt x="316" y="154"/>
                  </a:cubicBezTo>
                  <a:cubicBezTo>
                    <a:pt x="316" y="237"/>
                    <a:pt x="316" y="237"/>
                    <a:pt x="316" y="237"/>
                  </a:cubicBezTo>
                  <a:cubicBezTo>
                    <a:pt x="316" y="247"/>
                    <a:pt x="312" y="256"/>
                    <a:pt x="304" y="263"/>
                  </a:cubicBezTo>
                  <a:cubicBezTo>
                    <a:pt x="297" y="269"/>
                    <a:pt x="286" y="273"/>
                    <a:pt x="275" y="273"/>
                  </a:cubicBezTo>
                  <a:cubicBezTo>
                    <a:pt x="247" y="273"/>
                    <a:pt x="247" y="273"/>
                    <a:pt x="247" y="273"/>
                  </a:cubicBezTo>
                  <a:cubicBezTo>
                    <a:pt x="242" y="273"/>
                    <a:pt x="238" y="277"/>
                    <a:pt x="238" y="282"/>
                  </a:cubicBezTo>
                  <a:cubicBezTo>
                    <a:pt x="238" y="286"/>
                    <a:pt x="242" y="290"/>
                    <a:pt x="247" y="290"/>
                  </a:cubicBezTo>
                  <a:cubicBezTo>
                    <a:pt x="275" y="290"/>
                    <a:pt x="275" y="290"/>
                    <a:pt x="275" y="290"/>
                  </a:cubicBezTo>
                  <a:cubicBezTo>
                    <a:pt x="291" y="290"/>
                    <a:pt x="306" y="285"/>
                    <a:pt x="317" y="275"/>
                  </a:cubicBezTo>
                  <a:cubicBezTo>
                    <a:pt x="328" y="265"/>
                    <a:pt x="335" y="251"/>
                    <a:pt x="335" y="237"/>
                  </a:cubicBezTo>
                  <a:cubicBezTo>
                    <a:pt x="335" y="154"/>
                    <a:pt x="335" y="154"/>
                    <a:pt x="335" y="154"/>
                  </a:cubicBezTo>
                  <a:cubicBezTo>
                    <a:pt x="335" y="142"/>
                    <a:pt x="324" y="133"/>
                    <a:pt x="311" y="133"/>
                  </a:cubicBezTo>
                  <a:close/>
                </a:path>
              </a:pathLst>
            </a:custGeom>
            <a:solidFill>
              <a:srgbClr val="49B78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7" name="Google Shape;397;p22"/>
          <p:cNvGrpSpPr/>
          <p:nvPr/>
        </p:nvGrpSpPr>
        <p:grpSpPr>
          <a:xfrm>
            <a:off x="8564171" y="4751810"/>
            <a:ext cx="324242" cy="252000"/>
            <a:chOff x="74710" y="1336869"/>
            <a:chExt cx="1517650" cy="1179513"/>
          </a:xfrm>
        </p:grpSpPr>
        <p:sp>
          <p:nvSpPr>
            <p:cNvPr id="398" name="Google Shape;398;p22"/>
            <p:cNvSpPr/>
            <p:nvPr/>
          </p:nvSpPr>
          <p:spPr>
            <a:xfrm>
              <a:off x="328710" y="1551182"/>
              <a:ext cx="404812" cy="403225"/>
            </a:xfrm>
            <a:custGeom>
              <a:avLst/>
              <a:gdLst/>
              <a:ahLst/>
              <a:cxnLst/>
              <a:rect l="l" t="t" r="r" b="b"/>
              <a:pathLst>
                <a:path w="743" h="743" extrusionOk="0">
                  <a:moveTo>
                    <a:pt x="593" y="372"/>
                  </a:moveTo>
                  <a:lnTo>
                    <a:pt x="593" y="372"/>
                  </a:lnTo>
                  <a:cubicBezTo>
                    <a:pt x="593" y="494"/>
                    <a:pt x="494" y="593"/>
                    <a:pt x="372" y="593"/>
                  </a:cubicBezTo>
                  <a:cubicBezTo>
                    <a:pt x="250" y="593"/>
                    <a:pt x="150" y="494"/>
                    <a:pt x="150" y="372"/>
                  </a:cubicBezTo>
                  <a:cubicBezTo>
                    <a:pt x="150" y="250"/>
                    <a:pt x="250" y="150"/>
                    <a:pt x="372" y="150"/>
                  </a:cubicBezTo>
                  <a:cubicBezTo>
                    <a:pt x="494" y="150"/>
                    <a:pt x="593" y="250"/>
                    <a:pt x="593" y="372"/>
                  </a:cubicBezTo>
                  <a:close/>
                  <a:moveTo>
                    <a:pt x="0" y="372"/>
                  </a:moveTo>
                  <a:lnTo>
                    <a:pt x="0" y="372"/>
                  </a:lnTo>
                  <a:cubicBezTo>
                    <a:pt x="0" y="576"/>
                    <a:pt x="167" y="743"/>
                    <a:pt x="372" y="743"/>
                  </a:cubicBezTo>
                  <a:cubicBezTo>
                    <a:pt x="576" y="743"/>
                    <a:pt x="743" y="576"/>
                    <a:pt x="743" y="372"/>
                  </a:cubicBezTo>
                  <a:cubicBezTo>
                    <a:pt x="743" y="167"/>
                    <a:pt x="576" y="0"/>
                    <a:pt x="372" y="0"/>
                  </a:cubicBezTo>
                  <a:cubicBezTo>
                    <a:pt x="167" y="0"/>
                    <a:pt x="0" y="167"/>
                    <a:pt x="0" y="37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22"/>
            <p:cNvSpPr/>
            <p:nvPr/>
          </p:nvSpPr>
          <p:spPr>
            <a:xfrm>
              <a:off x="74710" y="1336869"/>
              <a:ext cx="1517650" cy="1179513"/>
            </a:xfrm>
            <a:custGeom>
              <a:avLst/>
              <a:gdLst/>
              <a:ahLst/>
              <a:cxnLst/>
              <a:rect l="l" t="t" r="r" b="b"/>
              <a:pathLst>
                <a:path w="2791" h="2169" extrusionOk="0">
                  <a:moveTo>
                    <a:pt x="2791" y="1165"/>
                  </a:moveTo>
                  <a:lnTo>
                    <a:pt x="2791" y="1165"/>
                  </a:lnTo>
                  <a:cubicBezTo>
                    <a:pt x="2791" y="726"/>
                    <a:pt x="2114" y="129"/>
                    <a:pt x="2037" y="63"/>
                  </a:cubicBezTo>
                  <a:cubicBezTo>
                    <a:pt x="2026" y="54"/>
                    <a:pt x="2010" y="42"/>
                    <a:pt x="2005" y="39"/>
                  </a:cubicBezTo>
                  <a:cubicBezTo>
                    <a:pt x="1988" y="27"/>
                    <a:pt x="1967" y="23"/>
                    <a:pt x="1946" y="28"/>
                  </a:cubicBezTo>
                  <a:cubicBezTo>
                    <a:pt x="1926" y="33"/>
                    <a:pt x="1908" y="46"/>
                    <a:pt x="1898" y="64"/>
                  </a:cubicBezTo>
                  <a:lnTo>
                    <a:pt x="829" y="1914"/>
                  </a:lnTo>
                  <a:cubicBezTo>
                    <a:pt x="591" y="1666"/>
                    <a:pt x="150" y="1148"/>
                    <a:pt x="150" y="866"/>
                  </a:cubicBezTo>
                  <a:cubicBezTo>
                    <a:pt x="150" y="478"/>
                    <a:pt x="465" y="150"/>
                    <a:pt x="839" y="150"/>
                  </a:cubicBezTo>
                  <a:cubicBezTo>
                    <a:pt x="1037" y="150"/>
                    <a:pt x="1241" y="260"/>
                    <a:pt x="1384" y="445"/>
                  </a:cubicBezTo>
                  <a:cubicBezTo>
                    <a:pt x="1409" y="478"/>
                    <a:pt x="1456" y="484"/>
                    <a:pt x="1489" y="459"/>
                  </a:cubicBezTo>
                  <a:cubicBezTo>
                    <a:pt x="1522" y="433"/>
                    <a:pt x="1528" y="386"/>
                    <a:pt x="1502" y="354"/>
                  </a:cubicBezTo>
                  <a:cubicBezTo>
                    <a:pt x="1331" y="132"/>
                    <a:pt x="1083" y="0"/>
                    <a:pt x="839" y="0"/>
                  </a:cubicBezTo>
                  <a:cubicBezTo>
                    <a:pt x="384" y="0"/>
                    <a:pt x="0" y="396"/>
                    <a:pt x="0" y="866"/>
                  </a:cubicBezTo>
                  <a:cubicBezTo>
                    <a:pt x="0" y="1297"/>
                    <a:pt x="711" y="2010"/>
                    <a:pt x="792" y="2090"/>
                  </a:cubicBezTo>
                  <a:cubicBezTo>
                    <a:pt x="806" y="2104"/>
                    <a:pt x="825" y="2112"/>
                    <a:pt x="845" y="2112"/>
                  </a:cubicBezTo>
                  <a:cubicBezTo>
                    <a:pt x="848" y="2112"/>
                    <a:pt x="851" y="2112"/>
                    <a:pt x="855" y="2111"/>
                  </a:cubicBezTo>
                  <a:cubicBezTo>
                    <a:pt x="878" y="2108"/>
                    <a:pt x="898" y="2094"/>
                    <a:pt x="910" y="2074"/>
                  </a:cubicBezTo>
                  <a:lnTo>
                    <a:pt x="1983" y="216"/>
                  </a:lnTo>
                  <a:cubicBezTo>
                    <a:pt x="2234" y="441"/>
                    <a:pt x="2641" y="880"/>
                    <a:pt x="2641" y="1165"/>
                  </a:cubicBezTo>
                  <a:cubicBezTo>
                    <a:pt x="2641" y="1513"/>
                    <a:pt x="2375" y="1790"/>
                    <a:pt x="2023" y="1823"/>
                  </a:cubicBezTo>
                  <a:lnTo>
                    <a:pt x="2023" y="1321"/>
                  </a:lnTo>
                  <a:lnTo>
                    <a:pt x="2347" y="1050"/>
                  </a:lnTo>
                  <a:cubicBezTo>
                    <a:pt x="2379" y="1024"/>
                    <a:pt x="2384" y="976"/>
                    <a:pt x="2357" y="944"/>
                  </a:cubicBezTo>
                  <a:cubicBezTo>
                    <a:pt x="2331" y="913"/>
                    <a:pt x="2284" y="908"/>
                    <a:pt x="2252" y="934"/>
                  </a:cubicBezTo>
                  <a:lnTo>
                    <a:pt x="2023" y="1127"/>
                  </a:lnTo>
                  <a:lnTo>
                    <a:pt x="2023" y="903"/>
                  </a:lnTo>
                  <a:cubicBezTo>
                    <a:pt x="2023" y="861"/>
                    <a:pt x="1989" y="828"/>
                    <a:pt x="1948" y="828"/>
                  </a:cubicBezTo>
                  <a:cubicBezTo>
                    <a:pt x="1907" y="828"/>
                    <a:pt x="1873" y="861"/>
                    <a:pt x="1873" y="903"/>
                  </a:cubicBezTo>
                  <a:lnTo>
                    <a:pt x="1873" y="1359"/>
                  </a:lnTo>
                  <a:lnTo>
                    <a:pt x="1732" y="1273"/>
                  </a:lnTo>
                  <a:cubicBezTo>
                    <a:pt x="1697" y="1252"/>
                    <a:pt x="1650" y="1263"/>
                    <a:pt x="1629" y="1298"/>
                  </a:cubicBezTo>
                  <a:cubicBezTo>
                    <a:pt x="1607" y="1334"/>
                    <a:pt x="1619" y="1380"/>
                    <a:pt x="1654" y="1401"/>
                  </a:cubicBezTo>
                  <a:lnTo>
                    <a:pt x="1873" y="1535"/>
                  </a:lnTo>
                  <a:lnTo>
                    <a:pt x="1873" y="1822"/>
                  </a:lnTo>
                  <a:cubicBezTo>
                    <a:pt x="1725" y="1805"/>
                    <a:pt x="1586" y="1740"/>
                    <a:pt x="1477" y="1635"/>
                  </a:cubicBezTo>
                  <a:cubicBezTo>
                    <a:pt x="1447" y="1607"/>
                    <a:pt x="1399" y="1608"/>
                    <a:pt x="1371" y="1638"/>
                  </a:cubicBezTo>
                  <a:cubicBezTo>
                    <a:pt x="1342" y="1668"/>
                    <a:pt x="1343" y="1715"/>
                    <a:pt x="1373" y="1744"/>
                  </a:cubicBezTo>
                  <a:cubicBezTo>
                    <a:pt x="1511" y="1875"/>
                    <a:pt x="1686" y="1955"/>
                    <a:pt x="1873" y="1973"/>
                  </a:cubicBezTo>
                  <a:lnTo>
                    <a:pt x="1873" y="2094"/>
                  </a:lnTo>
                  <a:cubicBezTo>
                    <a:pt x="1873" y="2136"/>
                    <a:pt x="1907" y="2169"/>
                    <a:pt x="1948" y="2169"/>
                  </a:cubicBezTo>
                  <a:cubicBezTo>
                    <a:pt x="1989" y="2169"/>
                    <a:pt x="2023" y="2136"/>
                    <a:pt x="2023" y="2094"/>
                  </a:cubicBezTo>
                  <a:lnTo>
                    <a:pt x="2023" y="1973"/>
                  </a:lnTo>
                  <a:cubicBezTo>
                    <a:pt x="2459" y="1940"/>
                    <a:pt x="2791" y="1597"/>
                    <a:pt x="2791" y="116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00" name="Google Shape;400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09400" y="3710725"/>
            <a:ext cx="2859652" cy="1432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86A"/>
        </a:solidFill>
        <a:effectLst/>
      </p:bgPr>
    </p:bg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5" name="Google Shape;505;g16ce8f6ae75_0_48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212378" cy="212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g16ce8f6ae75_0_484"/>
          <p:cNvPicPr preferRelativeResize="0"/>
          <p:nvPr/>
        </p:nvPicPr>
        <p:blipFill rotWithShape="1">
          <a:blip r:embed="rId4">
            <a:alphaModFix/>
          </a:blip>
          <a:srcRect r="69440"/>
          <a:stretch/>
        </p:blipFill>
        <p:spPr>
          <a:xfrm>
            <a:off x="106188" y="4824019"/>
            <a:ext cx="402016" cy="264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g16ce8f6ae75_0_484"/>
          <p:cNvPicPr preferRelativeResize="0"/>
          <p:nvPr/>
        </p:nvPicPr>
        <p:blipFill rotWithShape="1">
          <a:blip r:embed="rId4">
            <a:alphaModFix/>
          </a:blip>
          <a:srcRect r="69440"/>
          <a:stretch/>
        </p:blipFill>
        <p:spPr>
          <a:xfrm>
            <a:off x="106188" y="4824019"/>
            <a:ext cx="402016" cy="264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g16ce8f6ae75_0_484"/>
          <p:cNvPicPr preferRelativeResize="0"/>
          <p:nvPr/>
        </p:nvPicPr>
        <p:blipFill rotWithShape="1">
          <a:blip r:embed="rId5">
            <a:alphaModFix/>
          </a:blip>
          <a:srcRect l="911" t="2095"/>
          <a:stretch/>
        </p:blipFill>
        <p:spPr>
          <a:xfrm>
            <a:off x="323466" y="734606"/>
            <a:ext cx="8497060" cy="3674288"/>
          </a:xfrm>
          <a:prstGeom prst="rect">
            <a:avLst/>
          </a:prstGeom>
          <a:noFill/>
          <a:ln>
            <a:noFill/>
          </a:ln>
        </p:spPr>
      </p:pic>
      <p:sp>
        <p:nvSpPr>
          <p:cNvPr id="509" name="Google Shape;509;g16ce8f6ae75_0_484"/>
          <p:cNvSpPr/>
          <p:nvPr/>
        </p:nvSpPr>
        <p:spPr>
          <a:xfrm>
            <a:off x="3357394" y="734606"/>
            <a:ext cx="1094700" cy="3384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DF5F2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86A"/>
        </a:solidFill>
        <a:effectLst/>
      </p:bgPr>
    </p:bg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" name="Google Shape;514;g16ce8f6ae75_0_49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212378" cy="212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g16ce8f6ae75_0_493"/>
          <p:cNvPicPr preferRelativeResize="0"/>
          <p:nvPr/>
        </p:nvPicPr>
        <p:blipFill rotWithShape="1">
          <a:blip r:embed="rId4">
            <a:alphaModFix/>
          </a:blip>
          <a:srcRect r="69440"/>
          <a:stretch/>
        </p:blipFill>
        <p:spPr>
          <a:xfrm>
            <a:off x="106188" y="4824019"/>
            <a:ext cx="402016" cy="264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g16ce8f6ae75_0_493"/>
          <p:cNvPicPr preferRelativeResize="0"/>
          <p:nvPr/>
        </p:nvPicPr>
        <p:blipFill rotWithShape="1">
          <a:blip r:embed="rId4">
            <a:alphaModFix/>
          </a:blip>
          <a:srcRect r="69440"/>
          <a:stretch/>
        </p:blipFill>
        <p:spPr>
          <a:xfrm>
            <a:off x="106188" y="4824019"/>
            <a:ext cx="402016" cy="264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g16ce8f6ae75_0_49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9013" y="497531"/>
            <a:ext cx="7725977" cy="4148438"/>
          </a:xfrm>
          <a:prstGeom prst="rect">
            <a:avLst/>
          </a:prstGeom>
          <a:noFill/>
          <a:ln>
            <a:noFill/>
          </a:ln>
        </p:spPr>
      </p:pic>
      <p:sp>
        <p:nvSpPr>
          <p:cNvPr id="518" name="Google Shape;518;g16ce8f6ae75_0_493"/>
          <p:cNvSpPr/>
          <p:nvPr/>
        </p:nvSpPr>
        <p:spPr>
          <a:xfrm>
            <a:off x="1410188" y="1856756"/>
            <a:ext cx="975600" cy="2124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DF5F2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" name="Google Shape;519;g16ce8f6ae75_0_493"/>
          <p:cNvSpPr txBox="1"/>
          <p:nvPr/>
        </p:nvSpPr>
        <p:spPr>
          <a:xfrm>
            <a:off x="3065025" y="1651219"/>
            <a:ext cx="1283100" cy="4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>
                <a:solidFill>
                  <a:srgbClr val="0D1790"/>
                </a:solidFill>
              </a:rPr>
              <a:t>Leer más sobre la especie plantada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20" name="Google Shape;520;g16ce8f6ae75_0_493"/>
          <p:cNvCxnSpPr>
            <a:stCxn id="519" idx="1"/>
          </p:cNvCxnSpPr>
          <p:nvPr/>
        </p:nvCxnSpPr>
        <p:spPr>
          <a:xfrm flipH="1">
            <a:off x="2571825" y="1889869"/>
            <a:ext cx="493200" cy="330000"/>
          </a:xfrm>
          <a:prstGeom prst="straightConnector1">
            <a:avLst/>
          </a:prstGeom>
          <a:noFill/>
          <a:ln w="9525" cap="flat" cmpd="sng">
            <a:solidFill>
              <a:srgbClr val="DF5F26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521" name="Google Shape;521;g16ce8f6ae75_0_493"/>
          <p:cNvSpPr/>
          <p:nvPr/>
        </p:nvSpPr>
        <p:spPr>
          <a:xfrm>
            <a:off x="3065025" y="1566625"/>
            <a:ext cx="1340700" cy="6465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DF5F2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" name="Google Shape;522;g16ce8f6ae75_0_493"/>
          <p:cNvSpPr/>
          <p:nvPr/>
        </p:nvSpPr>
        <p:spPr>
          <a:xfrm>
            <a:off x="3236475" y="2540138"/>
            <a:ext cx="1283100" cy="6234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DF5F2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>
                <a:solidFill>
                  <a:srgbClr val="061195"/>
                </a:solidFill>
              </a:rPr>
              <a:t>El evento en el cual se plantó tu árbol</a:t>
            </a:r>
            <a:endParaRPr sz="1100" b="0" i="0" u="none" strike="noStrike" cap="none">
              <a:solidFill>
                <a:srgbClr val="06119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23" name="Google Shape;523;g16ce8f6ae75_0_493"/>
          <p:cNvCxnSpPr>
            <a:stCxn id="522" idx="1"/>
          </p:cNvCxnSpPr>
          <p:nvPr/>
        </p:nvCxnSpPr>
        <p:spPr>
          <a:xfrm flipH="1">
            <a:off x="2851275" y="2851838"/>
            <a:ext cx="385200" cy="165300"/>
          </a:xfrm>
          <a:prstGeom prst="straightConnector1">
            <a:avLst/>
          </a:prstGeom>
          <a:noFill/>
          <a:ln w="9525" cap="flat" cmpd="sng">
            <a:solidFill>
              <a:srgbClr val="DF5F26"/>
            </a:solidFill>
            <a:prstDash val="solid"/>
            <a:round/>
            <a:headEnd type="none" w="sm" len="sm"/>
            <a:tailEnd type="triangle" w="med" len="med"/>
          </a:ln>
        </p:spPr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" name="Google Shape;529;g16f3d6b03a0_1_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6100" y="0"/>
            <a:ext cx="570866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Google Shape;530;g16f3d6b03a0_1_1"/>
          <p:cNvSpPr txBox="1"/>
          <p:nvPr/>
        </p:nvSpPr>
        <p:spPr>
          <a:xfrm>
            <a:off x="6410025" y="591650"/>
            <a:ext cx="1654800" cy="29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i="1">
                <a:solidFill>
                  <a:srgbClr val="DF5F26"/>
                </a:solidFill>
              </a:rPr>
              <a:t>Organizaciones y empresas que plantan tendrán la opción de tener un “dashboard” donde pueden visualizar sus proyectos. ¡Es fácil de “embed” en otras páginas web!</a:t>
            </a:r>
            <a:endParaRPr sz="1500" i="1">
              <a:solidFill>
                <a:srgbClr val="DF5F26"/>
              </a:solidFill>
            </a:endParaRPr>
          </a:p>
        </p:txBody>
      </p:sp>
      <p:sp>
        <p:nvSpPr>
          <p:cNvPr id="531" name="Google Shape;531;g16f3d6b03a0_1_1"/>
          <p:cNvSpPr txBox="1"/>
          <p:nvPr/>
        </p:nvSpPr>
        <p:spPr>
          <a:xfrm>
            <a:off x="6342275" y="3750050"/>
            <a:ext cx="24591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1">
                <a:solidFill>
                  <a:schemeClr val="dk2"/>
                </a:solidFill>
              </a:rPr>
              <a:t>TRANSPARENCIA**</a:t>
            </a:r>
            <a:endParaRPr i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1">
                <a:solidFill>
                  <a:schemeClr val="dk2"/>
                </a:solidFill>
              </a:rPr>
              <a:t>Otra manera de involucrar el público</a:t>
            </a:r>
            <a:endParaRPr i="1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6" name="Google Shape;536;g16ce8f6ae75_0_2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37" name="Google Shape;537;g16ce8f6ae75_0_245"/>
          <p:cNvSpPr txBox="1"/>
          <p:nvPr/>
        </p:nvSpPr>
        <p:spPr>
          <a:xfrm>
            <a:off x="5748025" y="1155850"/>
            <a:ext cx="3280200" cy="9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en-GB" sz="3000" b="1">
                <a:solidFill>
                  <a:srgbClr val="061195"/>
                </a:solidFill>
              </a:rPr>
              <a:t>Educación Ambiental</a:t>
            </a:r>
            <a:endParaRPr sz="3000" b="1" i="0" u="none" strike="noStrike" cap="none">
              <a:solidFill>
                <a:srgbClr val="06119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8" name="Google Shape;538;g16ce8f6ae75_0_245"/>
          <p:cNvSpPr txBox="1"/>
          <p:nvPr/>
        </p:nvSpPr>
        <p:spPr>
          <a:xfrm>
            <a:off x="5164000" y="2148525"/>
            <a:ext cx="3864000" cy="7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300" b="1" i="1">
                <a:solidFill>
                  <a:srgbClr val="31B975"/>
                </a:solidFill>
              </a:rPr>
              <a:t>En la aula y en el campo</a:t>
            </a:r>
            <a:endParaRPr sz="2300" b="1" i="1">
              <a:solidFill>
                <a:srgbClr val="31B975"/>
              </a:solidFill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300" b="1" i="1">
              <a:solidFill>
                <a:srgbClr val="31B975"/>
              </a:solidFill>
            </a:endParaRPr>
          </a:p>
        </p:txBody>
      </p:sp>
      <p:sp>
        <p:nvSpPr>
          <p:cNvPr id="539" name="Google Shape;539;g16ce8f6ae75_0_245"/>
          <p:cNvSpPr/>
          <p:nvPr/>
        </p:nvSpPr>
        <p:spPr>
          <a:xfrm>
            <a:off x="734800" y="91850"/>
            <a:ext cx="1102200" cy="5952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40" name="Google Shape;540;g16ce8f6ae75_0_2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24825" y="5089839"/>
            <a:ext cx="2492766" cy="871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Google Shape;541;g16ce8f6ae75_0_24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11845" y="6011200"/>
            <a:ext cx="2495493" cy="649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" name="Google Shape;542;g16ce8f6ae75_0_2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01150" y="88876"/>
            <a:ext cx="1526150" cy="533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Google Shape;543;g16ce8f6ae75_0_24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36175" y="172025"/>
            <a:ext cx="1729348" cy="45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Google Shape;544;g16ce8f6ae75_0_24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01375" y="168549"/>
            <a:ext cx="1256025" cy="401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9" name="Google Shape;549;g16ce8f6ae75_0_315"/>
          <p:cNvPicPr preferRelativeResize="0"/>
          <p:nvPr/>
        </p:nvPicPr>
        <p:blipFill rotWithShape="1">
          <a:blip r:embed="rId3">
            <a:alphaModFix/>
          </a:blip>
          <a:srcRect l="1545"/>
          <a:stretch/>
        </p:blipFill>
        <p:spPr>
          <a:xfrm>
            <a:off x="-270325" y="-36750"/>
            <a:ext cx="9736851" cy="5180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Google Shape;550;g16ce8f6ae75_0_3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212378" cy="212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g16ce8f6ae75_0_315"/>
          <p:cNvPicPr preferRelativeResize="0"/>
          <p:nvPr/>
        </p:nvPicPr>
        <p:blipFill rotWithShape="1">
          <a:blip r:embed="rId3">
            <a:alphaModFix/>
          </a:blip>
          <a:srcRect l="57134" t="49512" r="19783" b="38602"/>
          <a:stretch/>
        </p:blipFill>
        <p:spPr>
          <a:xfrm>
            <a:off x="6429375" y="2047225"/>
            <a:ext cx="2282423" cy="615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g16ce8f6ae75_0_315"/>
          <p:cNvPicPr preferRelativeResize="0"/>
          <p:nvPr/>
        </p:nvPicPr>
        <p:blipFill rotWithShape="1">
          <a:blip r:embed="rId3">
            <a:alphaModFix/>
          </a:blip>
          <a:srcRect l="81401" t="55784" r="8082" b="38602"/>
          <a:stretch/>
        </p:blipFill>
        <p:spPr>
          <a:xfrm>
            <a:off x="7714901" y="2662825"/>
            <a:ext cx="1039776" cy="290625"/>
          </a:xfrm>
          <a:prstGeom prst="rect">
            <a:avLst/>
          </a:prstGeom>
          <a:noFill/>
          <a:ln>
            <a:noFill/>
          </a:ln>
        </p:spPr>
      </p:pic>
      <p:sp>
        <p:nvSpPr>
          <p:cNvPr id="553" name="Google Shape;553;g16ce8f6ae75_0_315"/>
          <p:cNvSpPr txBox="1"/>
          <p:nvPr/>
        </p:nvSpPr>
        <p:spPr>
          <a:xfrm>
            <a:off x="3575999" y="1119450"/>
            <a:ext cx="49494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GB"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Terra Mission</a:t>
            </a:r>
            <a:r>
              <a:rPr lang="en-GB"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GB" sz="2800">
                <a:solidFill>
                  <a:schemeClr val="dk2"/>
                </a:solidFill>
              </a:rPr>
              <a:t>el kit educativo de </a:t>
            </a:r>
            <a:r>
              <a:rPr lang="en-GB"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Life Terra</a:t>
            </a:r>
            <a:endParaRPr sz="2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4" name="Google Shape;554;g16ce8f6ae75_0_315"/>
          <p:cNvSpPr txBox="1"/>
          <p:nvPr/>
        </p:nvSpPr>
        <p:spPr>
          <a:xfrm>
            <a:off x="3633150" y="2118994"/>
            <a:ext cx="3804900" cy="1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b="1">
                <a:solidFill>
                  <a:srgbClr val="31B975"/>
                </a:solidFill>
              </a:rPr>
              <a:t>Para alumnado de entre </a:t>
            </a:r>
            <a:r>
              <a:rPr lang="en-GB" sz="1400" b="1" i="0" u="none" strike="noStrike" cap="none">
                <a:solidFill>
                  <a:srgbClr val="31B975"/>
                </a:solidFill>
                <a:latin typeface="Arial"/>
                <a:ea typeface="Arial"/>
                <a:cs typeface="Arial"/>
                <a:sym typeface="Arial"/>
              </a:rPr>
              <a:t>8-14 años</a:t>
            </a:r>
            <a:endParaRPr sz="1400" b="1" i="0" u="none" strike="noStrike" cap="none">
              <a:solidFill>
                <a:srgbClr val="31B97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b="1">
              <a:solidFill>
                <a:srgbClr val="31B975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b="1">
                <a:solidFill>
                  <a:srgbClr val="31B975"/>
                </a:solidFill>
              </a:rPr>
              <a:t>Disponible en varios idiomas</a:t>
            </a:r>
            <a:endParaRPr b="1">
              <a:solidFill>
                <a:srgbClr val="31B975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b="1">
              <a:solidFill>
                <a:srgbClr val="31B975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b="1">
                <a:solidFill>
                  <a:srgbClr val="31B975"/>
                </a:solidFill>
              </a:rPr>
              <a:t>Usado en +9,000 escuelas en +50 países</a:t>
            </a:r>
            <a:endParaRPr b="1">
              <a:solidFill>
                <a:srgbClr val="31B975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0" name="Google Shape;560;g16f3d6b03a0_1_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212378" cy="212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" name="Google Shape;561;g16f3d6b03a0_1_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2783" y="715332"/>
            <a:ext cx="267763" cy="42278"/>
          </a:xfrm>
          <a:prstGeom prst="rect">
            <a:avLst/>
          </a:prstGeom>
          <a:noFill/>
          <a:ln>
            <a:noFill/>
          </a:ln>
        </p:spPr>
      </p:pic>
      <p:sp>
        <p:nvSpPr>
          <p:cNvPr id="562" name="Google Shape;562;g16f3d6b03a0_1_14"/>
          <p:cNvSpPr txBox="1"/>
          <p:nvPr/>
        </p:nvSpPr>
        <p:spPr>
          <a:xfrm>
            <a:off x="572775" y="1159144"/>
            <a:ext cx="7372200" cy="9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rgbClr val="061195"/>
                </a:solidFill>
                <a:latin typeface="Arial"/>
                <a:ea typeface="Arial"/>
                <a:cs typeface="Arial"/>
                <a:sym typeface="Arial"/>
              </a:rPr>
              <a:t>disponible en los sigui</a:t>
            </a:r>
            <a:r>
              <a:rPr lang="en-GB">
                <a:solidFill>
                  <a:srgbClr val="061195"/>
                </a:solidFill>
              </a:rPr>
              <a:t>entes idiomas: </a:t>
            </a:r>
            <a:endParaRPr sz="1400" b="0" i="0" u="none" strike="noStrike" cap="none">
              <a:solidFill>
                <a:srgbClr val="06119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85800" marR="0" lvl="1" indent="-2540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■"/>
            </a:pPr>
            <a:r>
              <a:rPr lang="en-GB" sz="1200" b="1" u="sng">
                <a:solidFill>
                  <a:schemeClr val="accent2"/>
                </a:solidFill>
                <a:highlight>
                  <a:srgbClr val="FFFFFF"/>
                </a:highlight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Alemán</a:t>
            </a:r>
            <a:r>
              <a:rPr lang="en-GB" sz="1200">
                <a:solidFill>
                  <a:schemeClr val="accent2"/>
                </a:solidFill>
                <a:highlight>
                  <a:srgbClr val="FFFFFF"/>
                </a:highlight>
              </a:rPr>
              <a:t>, </a:t>
            </a:r>
            <a:r>
              <a:rPr lang="en-GB" sz="1200" b="1" u="sng">
                <a:solidFill>
                  <a:schemeClr val="accent2"/>
                </a:solidFill>
                <a:highlight>
                  <a:srgbClr val="FFFFFF"/>
                </a:highlight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Español</a:t>
            </a:r>
            <a:r>
              <a:rPr lang="en-GB" sz="1200">
                <a:solidFill>
                  <a:schemeClr val="accent2"/>
                </a:solidFill>
                <a:highlight>
                  <a:srgbClr val="FFFFFF"/>
                </a:highlight>
              </a:rPr>
              <a:t>, </a:t>
            </a:r>
            <a:r>
              <a:rPr lang="en-GB" sz="1200" b="1" u="sng">
                <a:solidFill>
                  <a:schemeClr val="accent2"/>
                </a:solidFill>
                <a:highlight>
                  <a:srgbClr val="FFFFFF"/>
                </a:highlight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Griego</a:t>
            </a:r>
            <a:r>
              <a:rPr lang="en-GB" sz="1200">
                <a:solidFill>
                  <a:schemeClr val="accent2"/>
                </a:solidFill>
                <a:highlight>
                  <a:srgbClr val="FFFFFF"/>
                </a:highlight>
              </a:rPr>
              <a:t>, </a:t>
            </a:r>
            <a:r>
              <a:rPr lang="en-GB" sz="1200" b="1" u="sng">
                <a:solidFill>
                  <a:schemeClr val="accent2"/>
                </a:solidFill>
                <a:highlight>
                  <a:srgbClr val="FFFFFF"/>
                </a:highlight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Holandés</a:t>
            </a:r>
            <a:r>
              <a:rPr lang="en-GB" sz="1200">
                <a:solidFill>
                  <a:schemeClr val="accent2"/>
                </a:solidFill>
                <a:highlight>
                  <a:srgbClr val="FFFFFF"/>
                </a:highlight>
              </a:rPr>
              <a:t> , </a:t>
            </a:r>
            <a:r>
              <a:rPr lang="en-GB" sz="1200" b="1" u="sng">
                <a:solidFill>
                  <a:schemeClr val="accent2"/>
                </a:solidFill>
                <a:highlight>
                  <a:srgbClr val="FFFFFF"/>
                </a:highlight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Inglés</a:t>
            </a:r>
            <a:r>
              <a:rPr lang="en-GB" sz="1200">
                <a:solidFill>
                  <a:schemeClr val="accent2"/>
                </a:solidFill>
                <a:highlight>
                  <a:srgbClr val="FFFFFF"/>
                </a:highlight>
              </a:rPr>
              <a:t>, </a:t>
            </a:r>
            <a:r>
              <a:rPr lang="en-GB" sz="1200" b="1" u="sng">
                <a:solidFill>
                  <a:schemeClr val="accent2"/>
                </a:solidFill>
                <a:highlight>
                  <a:srgbClr val="FFFFFF"/>
                </a:highlight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Italiano</a:t>
            </a:r>
            <a:r>
              <a:rPr lang="en-GB" sz="1200">
                <a:solidFill>
                  <a:schemeClr val="accent2"/>
                </a:solidFill>
                <a:highlight>
                  <a:srgbClr val="FFFFFF"/>
                </a:highlight>
              </a:rPr>
              <a:t> y </a:t>
            </a:r>
            <a:r>
              <a:rPr lang="en-GB" sz="1200" b="1" u="sng">
                <a:solidFill>
                  <a:schemeClr val="accent2"/>
                </a:solidFill>
                <a:highlight>
                  <a:srgbClr val="FFFFFF"/>
                </a:highlight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Portugués</a:t>
            </a:r>
            <a:r>
              <a:rPr lang="en-GB" sz="1200">
                <a:solidFill>
                  <a:schemeClr val="accent2"/>
                </a:solidFill>
                <a:highlight>
                  <a:srgbClr val="FFFFFF"/>
                </a:highlight>
              </a:rPr>
              <a:t>.</a:t>
            </a:r>
            <a:endParaRPr sz="1400" b="0" i="0" u="none" strike="noStrike" cap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3" name="Google Shape;563;g16f3d6b03a0_1_14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653487" y="2159756"/>
            <a:ext cx="4402811" cy="2498100"/>
          </a:xfrm>
          <a:prstGeom prst="rect">
            <a:avLst/>
          </a:prstGeom>
          <a:noFill/>
          <a:ln w="9525" cap="flat" cmpd="sng">
            <a:solidFill>
              <a:srgbClr val="31B975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64" name="Google Shape;564;g16f3d6b03a0_1_14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40944" y="2159756"/>
            <a:ext cx="4441108" cy="2498109"/>
          </a:xfrm>
          <a:prstGeom prst="rect">
            <a:avLst/>
          </a:prstGeom>
          <a:noFill/>
          <a:ln w="9525" cap="flat" cmpd="sng">
            <a:solidFill>
              <a:srgbClr val="31B975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65" name="Google Shape;565;g16f3d6b03a0_1_14"/>
          <p:cNvSpPr txBox="1">
            <a:spLocks noGrp="1"/>
          </p:cNvSpPr>
          <p:nvPr>
            <p:ph type="title"/>
          </p:nvPr>
        </p:nvSpPr>
        <p:spPr>
          <a:xfrm>
            <a:off x="927927" y="506446"/>
            <a:ext cx="5049600" cy="9942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Educación Digital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g16f3d6b03a0_1_224"/>
          <p:cNvSpPr txBox="1">
            <a:spLocks noGrp="1"/>
          </p:cNvSpPr>
          <p:nvPr>
            <p:ph type="title"/>
          </p:nvPr>
        </p:nvSpPr>
        <p:spPr>
          <a:xfrm>
            <a:off x="970200" y="408823"/>
            <a:ext cx="8173800" cy="5757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Temario: ejemplo en Español </a:t>
            </a:r>
            <a:endParaRPr/>
          </a:p>
        </p:txBody>
      </p:sp>
      <p:pic>
        <p:nvPicPr>
          <p:cNvPr id="572" name="Google Shape;572;g16f3d6b03a0_1_2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92835"/>
            <a:ext cx="4714931" cy="4250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" name="Google Shape;573;g16f3d6b03a0_1_2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14936" y="1264444"/>
            <a:ext cx="4429063" cy="38790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g16f3d6b03a0_1_261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</p:sp>
      <p:pic>
        <p:nvPicPr>
          <p:cNvPr id="580" name="Google Shape;580;g16f3d6b03a0_1_261"/>
          <p:cNvPicPr preferRelativeResize="0"/>
          <p:nvPr/>
        </p:nvPicPr>
        <p:blipFill rotWithShape="1">
          <a:blip r:embed="rId3">
            <a:alphaModFix/>
          </a:blip>
          <a:srcRect t="13374"/>
          <a:stretch/>
        </p:blipFill>
        <p:spPr>
          <a:xfrm>
            <a:off x="-178873" y="-547100"/>
            <a:ext cx="9322875" cy="6595625"/>
          </a:xfrm>
          <a:prstGeom prst="rect">
            <a:avLst/>
          </a:prstGeom>
          <a:noFill/>
          <a:ln>
            <a:noFill/>
          </a:ln>
        </p:spPr>
      </p:pic>
      <p:sp>
        <p:nvSpPr>
          <p:cNvPr id="581" name="Google Shape;581;g16f3d6b03a0_1_261"/>
          <p:cNvSpPr txBox="1">
            <a:spLocks noGrp="1"/>
          </p:cNvSpPr>
          <p:nvPr>
            <p:ph type="title" idx="4294967295"/>
          </p:nvPr>
        </p:nvSpPr>
        <p:spPr>
          <a:xfrm>
            <a:off x="2223325" y="2969800"/>
            <a:ext cx="3873000" cy="4881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Educación en el campo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6" name="Google Shape;586;g16ce8f6ae75_0_251"/>
          <p:cNvPicPr preferRelativeResize="0"/>
          <p:nvPr/>
        </p:nvPicPr>
        <p:blipFill rotWithShape="1">
          <a:blip r:embed="rId3">
            <a:alphaModFix/>
          </a:blip>
          <a:srcRect l="42913" r="17487"/>
          <a:stretch/>
        </p:blipFill>
        <p:spPr>
          <a:xfrm>
            <a:off x="0" y="-11231"/>
            <a:ext cx="3062533" cy="5154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g16ce8f6ae75_0_2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21930" y="715332"/>
            <a:ext cx="267763" cy="42278"/>
          </a:xfrm>
          <a:prstGeom prst="rect">
            <a:avLst/>
          </a:prstGeom>
          <a:noFill/>
          <a:ln>
            <a:noFill/>
          </a:ln>
        </p:spPr>
      </p:pic>
      <p:sp>
        <p:nvSpPr>
          <p:cNvPr id="588" name="Google Shape;588;g16ce8f6ae75_0_251"/>
          <p:cNvSpPr txBox="1"/>
          <p:nvPr/>
        </p:nvSpPr>
        <p:spPr>
          <a:xfrm>
            <a:off x="3855843" y="723814"/>
            <a:ext cx="4464600" cy="9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GB" sz="2800" b="1">
                <a:solidFill>
                  <a:srgbClr val="061195"/>
                </a:solidFill>
              </a:rPr>
              <a:t>Por qué </a:t>
            </a:r>
            <a:r>
              <a:rPr lang="en-GB" sz="2800">
                <a:solidFill>
                  <a:srgbClr val="061195"/>
                </a:solidFill>
              </a:rPr>
              <a:t>plantar con escuelas</a:t>
            </a:r>
            <a:endParaRPr sz="2800" b="1" i="0" u="none" strike="noStrike" cap="none">
              <a:solidFill>
                <a:srgbClr val="06119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89" name="Google Shape;589;g16ce8f6ae75_0_251"/>
          <p:cNvGrpSpPr/>
          <p:nvPr/>
        </p:nvGrpSpPr>
        <p:grpSpPr>
          <a:xfrm>
            <a:off x="106190" y="4800950"/>
            <a:ext cx="367726" cy="264565"/>
            <a:chOff x="74710" y="1336869"/>
            <a:chExt cx="1517648" cy="1179513"/>
          </a:xfrm>
        </p:grpSpPr>
        <p:sp>
          <p:nvSpPr>
            <p:cNvPr id="590" name="Google Shape;590;g16ce8f6ae75_0_251"/>
            <p:cNvSpPr/>
            <p:nvPr/>
          </p:nvSpPr>
          <p:spPr>
            <a:xfrm>
              <a:off x="74710" y="1336869"/>
              <a:ext cx="1517648" cy="1179513"/>
            </a:xfrm>
            <a:custGeom>
              <a:avLst/>
              <a:gdLst/>
              <a:ahLst/>
              <a:cxnLst/>
              <a:rect l="l" t="t" r="r" b="b"/>
              <a:pathLst>
                <a:path w="2791" h="2169" extrusionOk="0">
                  <a:moveTo>
                    <a:pt x="2791" y="1165"/>
                  </a:moveTo>
                  <a:lnTo>
                    <a:pt x="2791" y="1165"/>
                  </a:lnTo>
                  <a:cubicBezTo>
                    <a:pt x="2791" y="726"/>
                    <a:pt x="2114" y="129"/>
                    <a:pt x="2037" y="63"/>
                  </a:cubicBezTo>
                  <a:cubicBezTo>
                    <a:pt x="2026" y="54"/>
                    <a:pt x="2010" y="42"/>
                    <a:pt x="2005" y="39"/>
                  </a:cubicBezTo>
                  <a:cubicBezTo>
                    <a:pt x="1988" y="27"/>
                    <a:pt x="1967" y="23"/>
                    <a:pt x="1946" y="28"/>
                  </a:cubicBezTo>
                  <a:cubicBezTo>
                    <a:pt x="1926" y="33"/>
                    <a:pt x="1908" y="46"/>
                    <a:pt x="1898" y="64"/>
                  </a:cubicBezTo>
                  <a:lnTo>
                    <a:pt x="829" y="1914"/>
                  </a:lnTo>
                  <a:cubicBezTo>
                    <a:pt x="591" y="1666"/>
                    <a:pt x="150" y="1148"/>
                    <a:pt x="150" y="866"/>
                  </a:cubicBezTo>
                  <a:cubicBezTo>
                    <a:pt x="150" y="478"/>
                    <a:pt x="465" y="150"/>
                    <a:pt x="839" y="150"/>
                  </a:cubicBezTo>
                  <a:cubicBezTo>
                    <a:pt x="1037" y="150"/>
                    <a:pt x="1241" y="260"/>
                    <a:pt x="1384" y="445"/>
                  </a:cubicBezTo>
                  <a:cubicBezTo>
                    <a:pt x="1409" y="478"/>
                    <a:pt x="1456" y="484"/>
                    <a:pt x="1489" y="459"/>
                  </a:cubicBezTo>
                  <a:cubicBezTo>
                    <a:pt x="1522" y="433"/>
                    <a:pt x="1528" y="386"/>
                    <a:pt x="1502" y="354"/>
                  </a:cubicBezTo>
                  <a:cubicBezTo>
                    <a:pt x="1331" y="132"/>
                    <a:pt x="1083" y="0"/>
                    <a:pt x="839" y="0"/>
                  </a:cubicBezTo>
                  <a:cubicBezTo>
                    <a:pt x="384" y="0"/>
                    <a:pt x="0" y="396"/>
                    <a:pt x="0" y="866"/>
                  </a:cubicBezTo>
                  <a:cubicBezTo>
                    <a:pt x="0" y="1297"/>
                    <a:pt x="711" y="2010"/>
                    <a:pt x="792" y="2090"/>
                  </a:cubicBezTo>
                  <a:cubicBezTo>
                    <a:pt x="806" y="2104"/>
                    <a:pt x="825" y="2112"/>
                    <a:pt x="845" y="2112"/>
                  </a:cubicBezTo>
                  <a:cubicBezTo>
                    <a:pt x="848" y="2112"/>
                    <a:pt x="851" y="2112"/>
                    <a:pt x="855" y="2111"/>
                  </a:cubicBezTo>
                  <a:cubicBezTo>
                    <a:pt x="878" y="2108"/>
                    <a:pt x="898" y="2094"/>
                    <a:pt x="910" y="2074"/>
                  </a:cubicBezTo>
                  <a:lnTo>
                    <a:pt x="1983" y="216"/>
                  </a:lnTo>
                  <a:cubicBezTo>
                    <a:pt x="2234" y="441"/>
                    <a:pt x="2641" y="880"/>
                    <a:pt x="2641" y="1165"/>
                  </a:cubicBezTo>
                  <a:cubicBezTo>
                    <a:pt x="2641" y="1513"/>
                    <a:pt x="2375" y="1790"/>
                    <a:pt x="2023" y="1823"/>
                  </a:cubicBezTo>
                  <a:lnTo>
                    <a:pt x="2023" y="1321"/>
                  </a:lnTo>
                  <a:lnTo>
                    <a:pt x="2347" y="1050"/>
                  </a:lnTo>
                  <a:cubicBezTo>
                    <a:pt x="2379" y="1024"/>
                    <a:pt x="2384" y="976"/>
                    <a:pt x="2357" y="944"/>
                  </a:cubicBezTo>
                  <a:cubicBezTo>
                    <a:pt x="2331" y="913"/>
                    <a:pt x="2284" y="908"/>
                    <a:pt x="2252" y="934"/>
                  </a:cubicBezTo>
                  <a:lnTo>
                    <a:pt x="2023" y="1127"/>
                  </a:lnTo>
                  <a:lnTo>
                    <a:pt x="2023" y="903"/>
                  </a:lnTo>
                  <a:cubicBezTo>
                    <a:pt x="2023" y="861"/>
                    <a:pt x="1989" y="828"/>
                    <a:pt x="1948" y="828"/>
                  </a:cubicBezTo>
                  <a:cubicBezTo>
                    <a:pt x="1907" y="828"/>
                    <a:pt x="1873" y="861"/>
                    <a:pt x="1873" y="903"/>
                  </a:cubicBezTo>
                  <a:lnTo>
                    <a:pt x="1873" y="1359"/>
                  </a:lnTo>
                  <a:lnTo>
                    <a:pt x="1732" y="1273"/>
                  </a:lnTo>
                  <a:cubicBezTo>
                    <a:pt x="1697" y="1252"/>
                    <a:pt x="1650" y="1263"/>
                    <a:pt x="1629" y="1298"/>
                  </a:cubicBezTo>
                  <a:cubicBezTo>
                    <a:pt x="1607" y="1334"/>
                    <a:pt x="1619" y="1380"/>
                    <a:pt x="1654" y="1401"/>
                  </a:cubicBezTo>
                  <a:lnTo>
                    <a:pt x="1873" y="1535"/>
                  </a:lnTo>
                  <a:lnTo>
                    <a:pt x="1873" y="1822"/>
                  </a:lnTo>
                  <a:cubicBezTo>
                    <a:pt x="1725" y="1805"/>
                    <a:pt x="1586" y="1740"/>
                    <a:pt x="1477" y="1635"/>
                  </a:cubicBezTo>
                  <a:cubicBezTo>
                    <a:pt x="1447" y="1607"/>
                    <a:pt x="1399" y="1608"/>
                    <a:pt x="1371" y="1638"/>
                  </a:cubicBezTo>
                  <a:cubicBezTo>
                    <a:pt x="1342" y="1668"/>
                    <a:pt x="1343" y="1715"/>
                    <a:pt x="1373" y="1744"/>
                  </a:cubicBezTo>
                  <a:cubicBezTo>
                    <a:pt x="1511" y="1875"/>
                    <a:pt x="1686" y="1955"/>
                    <a:pt x="1873" y="1973"/>
                  </a:cubicBezTo>
                  <a:lnTo>
                    <a:pt x="1873" y="2094"/>
                  </a:lnTo>
                  <a:cubicBezTo>
                    <a:pt x="1873" y="2136"/>
                    <a:pt x="1907" y="2169"/>
                    <a:pt x="1948" y="2169"/>
                  </a:cubicBezTo>
                  <a:cubicBezTo>
                    <a:pt x="1989" y="2169"/>
                    <a:pt x="2023" y="2136"/>
                    <a:pt x="2023" y="2094"/>
                  </a:cubicBezTo>
                  <a:lnTo>
                    <a:pt x="2023" y="1973"/>
                  </a:lnTo>
                  <a:cubicBezTo>
                    <a:pt x="2459" y="1940"/>
                    <a:pt x="2791" y="1597"/>
                    <a:pt x="2791" y="116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1" name="Google Shape;591;g16ce8f6ae75_0_251"/>
            <p:cNvSpPr/>
            <p:nvPr/>
          </p:nvSpPr>
          <p:spPr>
            <a:xfrm>
              <a:off x="328710" y="1551182"/>
              <a:ext cx="404812" cy="403224"/>
            </a:xfrm>
            <a:custGeom>
              <a:avLst/>
              <a:gdLst/>
              <a:ahLst/>
              <a:cxnLst/>
              <a:rect l="l" t="t" r="r" b="b"/>
              <a:pathLst>
                <a:path w="743" h="743" extrusionOk="0">
                  <a:moveTo>
                    <a:pt x="593" y="372"/>
                  </a:moveTo>
                  <a:lnTo>
                    <a:pt x="593" y="372"/>
                  </a:lnTo>
                  <a:cubicBezTo>
                    <a:pt x="593" y="494"/>
                    <a:pt x="494" y="593"/>
                    <a:pt x="372" y="593"/>
                  </a:cubicBezTo>
                  <a:cubicBezTo>
                    <a:pt x="250" y="593"/>
                    <a:pt x="150" y="494"/>
                    <a:pt x="150" y="372"/>
                  </a:cubicBezTo>
                  <a:cubicBezTo>
                    <a:pt x="150" y="250"/>
                    <a:pt x="250" y="150"/>
                    <a:pt x="372" y="150"/>
                  </a:cubicBezTo>
                  <a:cubicBezTo>
                    <a:pt x="494" y="150"/>
                    <a:pt x="593" y="250"/>
                    <a:pt x="593" y="372"/>
                  </a:cubicBezTo>
                  <a:close/>
                  <a:moveTo>
                    <a:pt x="0" y="372"/>
                  </a:moveTo>
                  <a:lnTo>
                    <a:pt x="0" y="372"/>
                  </a:lnTo>
                  <a:cubicBezTo>
                    <a:pt x="0" y="576"/>
                    <a:pt x="167" y="743"/>
                    <a:pt x="372" y="743"/>
                  </a:cubicBezTo>
                  <a:cubicBezTo>
                    <a:pt x="576" y="743"/>
                    <a:pt x="743" y="576"/>
                    <a:pt x="743" y="372"/>
                  </a:cubicBezTo>
                  <a:cubicBezTo>
                    <a:pt x="743" y="167"/>
                    <a:pt x="576" y="0"/>
                    <a:pt x="372" y="0"/>
                  </a:cubicBezTo>
                  <a:cubicBezTo>
                    <a:pt x="167" y="0"/>
                    <a:pt x="0" y="167"/>
                    <a:pt x="0" y="37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92" name="Google Shape;592;g16ce8f6ae75_0_251"/>
          <p:cNvSpPr txBox="1"/>
          <p:nvPr/>
        </p:nvSpPr>
        <p:spPr>
          <a:xfrm>
            <a:off x="4123811" y="1716665"/>
            <a:ext cx="44646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b="1">
                <a:solidFill>
                  <a:srgbClr val="31B975"/>
                </a:solidFill>
              </a:rPr>
              <a:t>Beneficios ambientales</a:t>
            </a:r>
            <a:endParaRPr sz="1400" b="1" i="0" u="none" strike="noStrike" cap="none">
              <a:solidFill>
                <a:srgbClr val="31B97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3" name="Google Shape;593;g16ce8f6ae75_0_25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10024" y="1792531"/>
            <a:ext cx="110643" cy="110642"/>
          </a:xfrm>
          <a:prstGeom prst="rect">
            <a:avLst/>
          </a:prstGeom>
          <a:noFill/>
          <a:ln>
            <a:noFill/>
          </a:ln>
        </p:spPr>
      </p:pic>
      <p:sp>
        <p:nvSpPr>
          <p:cNvPr id="594" name="Google Shape;594;g16ce8f6ae75_0_251"/>
          <p:cNvSpPr txBox="1"/>
          <p:nvPr/>
        </p:nvSpPr>
        <p:spPr>
          <a:xfrm>
            <a:off x="4021425" y="2012194"/>
            <a:ext cx="4617600" cy="13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342900" lvl="0" indent="-241300" algn="l" rtl="0">
              <a:spcBef>
                <a:spcPts val="0"/>
              </a:spcBef>
              <a:spcAft>
                <a:spcPts val="0"/>
              </a:spcAft>
              <a:buClr>
                <a:srgbClr val="061195"/>
              </a:buClr>
              <a:buSzPts val="1200"/>
              <a:buChar char="●"/>
            </a:pPr>
            <a:r>
              <a:rPr lang="en-GB" sz="1200">
                <a:solidFill>
                  <a:srgbClr val="061195"/>
                </a:solidFill>
              </a:rPr>
              <a:t>Mejora la </a:t>
            </a:r>
            <a:r>
              <a:rPr lang="en-GB" sz="1200" b="1">
                <a:solidFill>
                  <a:srgbClr val="061195"/>
                </a:solidFill>
              </a:rPr>
              <a:t>calidad del aire </a:t>
            </a:r>
            <a:r>
              <a:rPr lang="en-GB" sz="1200">
                <a:solidFill>
                  <a:srgbClr val="061195"/>
                </a:solidFill>
              </a:rPr>
              <a:t>+ ruido en la escuela/barrio</a:t>
            </a:r>
            <a:endParaRPr sz="1200">
              <a:solidFill>
                <a:srgbClr val="061195"/>
              </a:solidFill>
            </a:endParaRPr>
          </a:p>
          <a:p>
            <a:pPr marL="342900" marR="0" lvl="0" indent="-2413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61195"/>
              </a:buClr>
              <a:buSzPts val="1200"/>
              <a:buFont typeface="Arial"/>
              <a:buChar char="●"/>
            </a:pPr>
            <a:r>
              <a:rPr lang="en-GB" sz="1200">
                <a:solidFill>
                  <a:srgbClr val="061195"/>
                </a:solidFill>
              </a:rPr>
              <a:t>Generar </a:t>
            </a:r>
            <a:r>
              <a:rPr lang="en-GB" sz="1200" b="1">
                <a:solidFill>
                  <a:srgbClr val="061195"/>
                </a:solidFill>
              </a:rPr>
              <a:t>sombra</a:t>
            </a:r>
            <a:r>
              <a:rPr lang="en-GB" sz="1200">
                <a:solidFill>
                  <a:srgbClr val="061195"/>
                </a:solidFill>
              </a:rPr>
              <a:t> para afrontar las olas de calor </a:t>
            </a:r>
            <a:r>
              <a:rPr lang="en-GB" sz="1200" b="0" i="0" u="none" strike="noStrike" cap="none">
                <a:solidFill>
                  <a:srgbClr val="061195"/>
                </a:solidFill>
                <a:latin typeface="Arial"/>
                <a:ea typeface="Arial"/>
                <a:cs typeface="Arial"/>
                <a:sym typeface="Arial"/>
              </a:rPr>
              <a:t>→ “Climate Shelters” </a:t>
            </a:r>
            <a:endParaRPr sz="1200" b="0" i="0" u="none" strike="noStrike" cap="none">
              <a:solidFill>
                <a:srgbClr val="06119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2413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61195"/>
              </a:buClr>
              <a:buSzPts val="1200"/>
              <a:buFont typeface="Arial"/>
              <a:buChar char="●"/>
            </a:pPr>
            <a:r>
              <a:rPr lang="en-GB" sz="1200">
                <a:solidFill>
                  <a:srgbClr val="061195"/>
                </a:solidFill>
              </a:rPr>
              <a:t>Aumenta el valor </a:t>
            </a:r>
            <a:r>
              <a:rPr lang="en-GB" sz="1200" b="1">
                <a:solidFill>
                  <a:srgbClr val="061195"/>
                </a:solidFill>
              </a:rPr>
              <a:t>estético</a:t>
            </a:r>
            <a:r>
              <a:rPr lang="en-GB" sz="1200" b="0" i="0" u="none" strike="noStrike" cap="none">
                <a:solidFill>
                  <a:srgbClr val="061195"/>
                </a:solidFill>
                <a:latin typeface="Arial"/>
                <a:ea typeface="Arial"/>
                <a:cs typeface="Arial"/>
                <a:sym typeface="Arial"/>
              </a:rPr>
              <a:t> → ambiente de apren</a:t>
            </a:r>
            <a:r>
              <a:rPr lang="en-GB" sz="1200">
                <a:solidFill>
                  <a:srgbClr val="061195"/>
                </a:solidFill>
              </a:rPr>
              <a:t>dizaje sano</a:t>
            </a:r>
            <a:endParaRPr sz="1200" b="0" i="0" u="none" strike="noStrike" cap="none">
              <a:solidFill>
                <a:srgbClr val="06119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241300" algn="l" rtl="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rgbClr val="061195"/>
              </a:buClr>
              <a:buSzPts val="1200"/>
              <a:buFont typeface="Arial"/>
              <a:buChar char="●"/>
            </a:pPr>
            <a:r>
              <a:rPr lang="en-GB" sz="1200">
                <a:solidFill>
                  <a:srgbClr val="061195"/>
                </a:solidFill>
              </a:rPr>
              <a:t>Incrementa la </a:t>
            </a:r>
            <a:r>
              <a:rPr lang="en-GB" sz="1200" b="1">
                <a:solidFill>
                  <a:srgbClr val="061195"/>
                </a:solidFill>
              </a:rPr>
              <a:t>salud y bienestar</a:t>
            </a:r>
            <a:r>
              <a:rPr lang="en-GB" sz="1200">
                <a:solidFill>
                  <a:srgbClr val="061195"/>
                </a:solidFill>
              </a:rPr>
              <a:t> de alumnos y profesores</a:t>
            </a:r>
            <a:endParaRPr sz="1200" b="0" i="0" u="none" strike="noStrike" cap="none">
              <a:solidFill>
                <a:srgbClr val="06119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5" name="Google Shape;595;g16ce8f6ae75_0_251"/>
          <p:cNvSpPr txBox="1"/>
          <p:nvPr/>
        </p:nvSpPr>
        <p:spPr>
          <a:xfrm>
            <a:off x="4135725" y="3236456"/>
            <a:ext cx="44646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rmAutofit lnSpcReduction="1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b="1">
                <a:solidFill>
                  <a:srgbClr val="31B975"/>
                </a:solidFill>
              </a:rPr>
              <a:t>Beneficios pedagógicos</a:t>
            </a:r>
            <a:r>
              <a:rPr lang="en-GB" sz="1400" b="1" i="0" u="none" strike="noStrike" cap="none">
                <a:solidFill>
                  <a:srgbClr val="31B975"/>
                </a:solidFill>
                <a:latin typeface="Arial"/>
                <a:ea typeface="Arial"/>
                <a:cs typeface="Arial"/>
                <a:sym typeface="Arial"/>
              </a:rPr>
              <a:t> (I)</a:t>
            </a:r>
            <a:endParaRPr sz="1400" b="1" i="0" u="none" strike="noStrike" cap="none">
              <a:solidFill>
                <a:srgbClr val="31B97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6" name="Google Shape;596;g16ce8f6ae75_0_251"/>
          <p:cNvSpPr txBox="1"/>
          <p:nvPr/>
        </p:nvSpPr>
        <p:spPr>
          <a:xfrm>
            <a:off x="4021444" y="3517444"/>
            <a:ext cx="4617600" cy="1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342900" marR="0" lvl="0" indent="-241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195"/>
              </a:buClr>
              <a:buSzPts val="1200"/>
              <a:buFont typeface="Arial"/>
              <a:buChar char="●"/>
            </a:pPr>
            <a:r>
              <a:rPr lang="en-GB" sz="1200">
                <a:solidFill>
                  <a:srgbClr val="061195"/>
                </a:solidFill>
              </a:rPr>
              <a:t>Un buen </a:t>
            </a:r>
            <a:r>
              <a:rPr lang="en-GB" sz="1200" b="1">
                <a:solidFill>
                  <a:srgbClr val="061195"/>
                </a:solidFill>
              </a:rPr>
              <a:t>recurso</a:t>
            </a:r>
            <a:r>
              <a:rPr lang="en-GB" sz="1200" b="0" i="0" u="none" strike="noStrike" cap="none">
                <a:solidFill>
                  <a:srgbClr val="061195"/>
                </a:solidFill>
                <a:latin typeface="Arial"/>
                <a:ea typeface="Arial"/>
                <a:cs typeface="Arial"/>
                <a:sym typeface="Arial"/>
              </a:rPr>
              <a:t> → proyectos STEAM projects (CC, temporadas, aves, flora y fau</a:t>
            </a:r>
            <a:r>
              <a:rPr lang="en-GB" sz="1200">
                <a:solidFill>
                  <a:srgbClr val="061195"/>
                </a:solidFill>
              </a:rPr>
              <a:t>na, polinización</a:t>
            </a:r>
            <a:r>
              <a:rPr lang="en-GB" sz="1200" b="0" i="0" u="none" strike="noStrike" cap="none">
                <a:solidFill>
                  <a:srgbClr val="061195"/>
                </a:solidFill>
                <a:latin typeface="Arial"/>
                <a:ea typeface="Arial"/>
                <a:cs typeface="Arial"/>
                <a:sym typeface="Arial"/>
              </a:rPr>
              <a:t>, etc.)</a:t>
            </a:r>
            <a:endParaRPr sz="1200" b="0" i="0" u="none" strike="noStrike" cap="none">
              <a:solidFill>
                <a:srgbClr val="06119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2413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61195"/>
              </a:buClr>
              <a:buSzPts val="1200"/>
              <a:buFont typeface="Arial"/>
              <a:buChar char="●"/>
            </a:pPr>
            <a:r>
              <a:rPr lang="en-GB" sz="1200">
                <a:solidFill>
                  <a:srgbClr val="061195"/>
                </a:solidFill>
              </a:rPr>
              <a:t>Cuidado del árbol</a:t>
            </a:r>
            <a:r>
              <a:rPr lang="en-GB" sz="1200" b="0" i="0" u="none" strike="noStrike" cap="none">
                <a:solidFill>
                  <a:srgbClr val="061195"/>
                </a:solidFill>
                <a:latin typeface="Arial"/>
                <a:ea typeface="Arial"/>
                <a:cs typeface="Arial"/>
                <a:sym typeface="Arial"/>
              </a:rPr>
              <a:t> → </a:t>
            </a:r>
            <a:r>
              <a:rPr lang="en-GB" sz="1200" b="1">
                <a:solidFill>
                  <a:srgbClr val="061195"/>
                </a:solidFill>
              </a:rPr>
              <a:t>valores</a:t>
            </a:r>
            <a:r>
              <a:rPr lang="en-GB" sz="1200" b="0" i="0" u="none" strike="noStrike" cap="none">
                <a:solidFill>
                  <a:srgbClr val="061195"/>
                </a:solidFill>
                <a:latin typeface="Arial"/>
                <a:ea typeface="Arial"/>
                <a:cs typeface="Arial"/>
                <a:sym typeface="Arial"/>
              </a:rPr>
              <a:t>: responsabilidad, </a:t>
            </a:r>
            <a:r>
              <a:rPr lang="en-GB" sz="1200">
                <a:solidFill>
                  <a:srgbClr val="061195"/>
                </a:solidFill>
              </a:rPr>
              <a:t>paciencia</a:t>
            </a:r>
            <a:r>
              <a:rPr lang="en-GB" sz="1200" b="0" i="0" u="none" strike="noStrike" cap="none">
                <a:solidFill>
                  <a:srgbClr val="061195"/>
                </a:solidFill>
                <a:latin typeface="Arial"/>
                <a:ea typeface="Arial"/>
                <a:cs typeface="Arial"/>
                <a:sym typeface="Arial"/>
              </a:rPr>
              <a:t>,</a:t>
            </a:r>
            <a:r>
              <a:rPr lang="en-GB" sz="1200">
                <a:solidFill>
                  <a:srgbClr val="061195"/>
                </a:solidFill>
              </a:rPr>
              <a:t> trabajo en equipo</a:t>
            </a:r>
            <a:r>
              <a:rPr lang="en-GB" sz="1200" b="0" i="0" u="none" strike="noStrike" cap="none">
                <a:solidFill>
                  <a:srgbClr val="061195"/>
                </a:solidFill>
                <a:latin typeface="Arial"/>
                <a:ea typeface="Arial"/>
                <a:cs typeface="Arial"/>
                <a:sym typeface="Arial"/>
              </a:rPr>
              <a:t>, respeto, visión a largo plazo </a:t>
            </a:r>
            <a:endParaRPr sz="1200" b="0" i="0" u="none" strike="noStrike" cap="none">
              <a:solidFill>
                <a:srgbClr val="06119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241300" algn="l" rtl="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rgbClr val="061195"/>
              </a:buClr>
              <a:buSzPts val="1200"/>
              <a:buFont typeface="Arial"/>
              <a:buChar char="●"/>
            </a:pPr>
            <a:r>
              <a:rPr lang="en-GB" sz="1200">
                <a:solidFill>
                  <a:srgbClr val="061195"/>
                </a:solidFill>
              </a:rPr>
              <a:t>Aula al </a:t>
            </a:r>
            <a:r>
              <a:rPr lang="en-GB" sz="1200" b="1">
                <a:solidFill>
                  <a:srgbClr val="061195"/>
                </a:solidFill>
              </a:rPr>
              <a:t>aire libre</a:t>
            </a:r>
            <a:r>
              <a:rPr lang="en-GB" sz="1200">
                <a:solidFill>
                  <a:srgbClr val="061195"/>
                </a:solidFill>
              </a:rPr>
              <a:t> </a:t>
            </a:r>
            <a:r>
              <a:rPr lang="en-GB" sz="1200" b="0" i="0" u="none" strike="noStrike" cap="none">
                <a:solidFill>
                  <a:srgbClr val="061195"/>
                </a:solidFill>
                <a:latin typeface="Arial"/>
                <a:ea typeface="Arial"/>
                <a:cs typeface="Arial"/>
                <a:sym typeface="Arial"/>
              </a:rPr>
              <a:t>→ creativi</a:t>
            </a:r>
            <a:r>
              <a:rPr lang="en-GB" sz="1200">
                <a:solidFill>
                  <a:srgbClr val="061195"/>
                </a:solidFill>
              </a:rPr>
              <a:t>dad, motivación</a:t>
            </a:r>
            <a:endParaRPr sz="1200" b="0" i="0" u="none" strike="noStrike" cap="none">
              <a:solidFill>
                <a:srgbClr val="06119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7" name="Google Shape;597;g16ce8f6ae75_0_25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10024" y="3349659"/>
            <a:ext cx="110643" cy="11064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8" name="Google Shape;598;g16ce8f6ae75_0_25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212378" cy="2123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5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088135" y="0"/>
            <a:ext cx="3055865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  <p:pic>
        <p:nvPicPr>
          <p:cNvPr id="243" name="Google Shape;243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39895" y="3209697"/>
            <a:ext cx="2608031" cy="1652233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244" name="Google Shape;244;p5"/>
          <p:cNvSpPr txBox="1">
            <a:spLocks noGrp="1"/>
          </p:cNvSpPr>
          <p:nvPr>
            <p:ph type="title"/>
          </p:nvPr>
        </p:nvSpPr>
        <p:spPr>
          <a:xfrm>
            <a:off x="487594" y="811246"/>
            <a:ext cx="5619292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/>
              <a:t>El cambio climático: el reto más grande de este siglo</a:t>
            </a:r>
            <a:endParaRPr/>
          </a:p>
        </p:txBody>
      </p:sp>
      <p:sp>
        <p:nvSpPr>
          <p:cNvPr id="245" name="Google Shape;245;p5"/>
          <p:cNvSpPr txBox="1">
            <a:spLocks noGrp="1"/>
          </p:cNvSpPr>
          <p:nvPr>
            <p:ph type="body" idx="1"/>
          </p:nvPr>
        </p:nvSpPr>
        <p:spPr>
          <a:xfrm>
            <a:off x="487593" y="1640727"/>
            <a:ext cx="5271181" cy="1331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265113" lvl="0" indent="-17799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72"/>
              <a:buNone/>
            </a:pPr>
            <a:endParaRPr/>
          </a:p>
          <a:p>
            <a:pPr marL="265113" lvl="0" indent="-265113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372"/>
              <a:buChar char="■"/>
            </a:pPr>
            <a:r>
              <a:rPr lang="en-GB"/>
              <a:t>Es necesario que tomemos acción urgentemente, pero la realidad nos muestra que la industria y los gobiernos están actuando demasiado lento </a:t>
            </a:r>
            <a:endParaRPr/>
          </a:p>
          <a:p>
            <a:pPr marL="265113" lvl="0" indent="-265113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372"/>
              <a:buChar char="■"/>
            </a:pPr>
            <a:r>
              <a:rPr lang="en-GB"/>
              <a:t>Si no actuamos de inmediato, las consecuencias serán devastadoras tanto para el sistema ecológico como el industrial.</a:t>
            </a:r>
            <a:endParaRPr/>
          </a:p>
        </p:txBody>
      </p:sp>
      <p:grpSp>
        <p:nvGrpSpPr>
          <p:cNvPr id="246" name="Google Shape;246;p5"/>
          <p:cNvGrpSpPr/>
          <p:nvPr/>
        </p:nvGrpSpPr>
        <p:grpSpPr>
          <a:xfrm>
            <a:off x="8564171" y="4751810"/>
            <a:ext cx="324242" cy="252000"/>
            <a:chOff x="74710" y="1336869"/>
            <a:chExt cx="1517650" cy="1179513"/>
          </a:xfrm>
        </p:grpSpPr>
        <p:sp>
          <p:nvSpPr>
            <p:cNvPr id="247" name="Google Shape;247;p5"/>
            <p:cNvSpPr/>
            <p:nvPr/>
          </p:nvSpPr>
          <p:spPr>
            <a:xfrm>
              <a:off x="328710" y="1551182"/>
              <a:ext cx="404812" cy="403225"/>
            </a:xfrm>
            <a:custGeom>
              <a:avLst/>
              <a:gdLst/>
              <a:ahLst/>
              <a:cxnLst/>
              <a:rect l="l" t="t" r="r" b="b"/>
              <a:pathLst>
                <a:path w="743" h="743" extrusionOk="0">
                  <a:moveTo>
                    <a:pt x="593" y="372"/>
                  </a:moveTo>
                  <a:lnTo>
                    <a:pt x="593" y="372"/>
                  </a:lnTo>
                  <a:cubicBezTo>
                    <a:pt x="593" y="494"/>
                    <a:pt x="494" y="593"/>
                    <a:pt x="372" y="593"/>
                  </a:cubicBezTo>
                  <a:cubicBezTo>
                    <a:pt x="250" y="593"/>
                    <a:pt x="150" y="494"/>
                    <a:pt x="150" y="372"/>
                  </a:cubicBezTo>
                  <a:cubicBezTo>
                    <a:pt x="150" y="250"/>
                    <a:pt x="250" y="150"/>
                    <a:pt x="372" y="150"/>
                  </a:cubicBezTo>
                  <a:cubicBezTo>
                    <a:pt x="494" y="150"/>
                    <a:pt x="593" y="250"/>
                    <a:pt x="593" y="372"/>
                  </a:cubicBezTo>
                  <a:close/>
                  <a:moveTo>
                    <a:pt x="0" y="372"/>
                  </a:moveTo>
                  <a:lnTo>
                    <a:pt x="0" y="372"/>
                  </a:lnTo>
                  <a:cubicBezTo>
                    <a:pt x="0" y="576"/>
                    <a:pt x="167" y="743"/>
                    <a:pt x="372" y="743"/>
                  </a:cubicBezTo>
                  <a:cubicBezTo>
                    <a:pt x="576" y="743"/>
                    <a:pt x="743" y="576"/>
                    <a:pt x="743" y="372"/>
                  </a:cubicBezTo>
                  <a:cubicBezTo>
                    <a:pt x="743" y="167"/>
                    <a:pt x="576" y="0"/>
                    <a:pt x="372" y="0"/>
                  </a:cubicBezTo>
                  <a:cubicBezTo>
                    <a:pt x="167" y="0"/>
                    <a:pt x="0" y="167"/>
                    <a:pt x="0" y="37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5"/>
            <p:cNvSpPr/>
            <p:nvPr/>
          </p:nvSpPr>
          <p:spPr>
            <a:xfrm>
              <a:off x="74710" y="1336869"/>
              <a:ext cx="1517650" cy="1179513"/>
            </a:xfrm>
            <a:custGeom>
              <a:avLst/>
              <a:gdLst/>
              <a:ahLst/>
              <a:cxnLst/>
              <a:rect l="l" t="t" r="r" b="b"/>
              <a:pathLst>
                <a:path w="2791" h="2169" extrusionOk="0">
                  <a:moveTo>
                    <a:pt x="2791" y="1165"/>
                  </a:moveTo>
                  <a:lnTo>
                    <a:pt x="2791" y="1165"/>
                  </a:lnTo>
                  <a:cubicBezTo>
                    <a:pt x="2791" y="726"/>
                    <a:pt x="2114" y="129"/>
                    <a:pt x="2037" y="63"/>
                  </a:cubicBezTo>
                  <a:cubicBezTo>
                    <a:pt x="2026" y="54"/>
                    <a:pt x="2010" y="42"/>
                    <a:pt x="2005" y="39"/>
                  </a:cubicBezTo>
                  <a:cubicBezTo>
                    <a:pt x="1988" y="27"/>
                    <a:pt x="1967" y="23"/>
                    <a:pt x="1946" y="28"/>
                  </a:cubicBezTo>
                  <a:cubicBezTo>
                    <a:pt x="1926" y="33"/>
                    <a:pt x="1908" y="46"/>
                    <a:pt x="1898" y="64"/>
                  </a:cubicBezTo>
                  <a:lnTo>
                    <a:pt x="829" y="1914"/>
                  </a:lnTo>
                  <a:cubicBezTo>
                    <a:pt x="591" y="1666"/>
                    <a:pt x="150" y="1148"/>
                    <a:pt x="150" y="866"/>
                  </a:cubicBezTo>
                  <a:cubicBezTo>
                    <a:pt x="150" y="478"/>
                    <a:pt x="465" y="150"/>
                    <a:pt x="839" y="150"/>
                  </a:cubicBezTo>
                  <a:cubicBezTo>
                    <a:pt x="1037" y="150"/>
                    <a:pt x="1241" y="260"/>
                    <a:pt x="1384" y="445"/>
                  </a:cubicBezTo>
                  <a:cubicBezTo>
                    <a:pt x="1409" y="478"/>
                    <a:pt x="1456" y="484"/>
                    <a:pt x="1489" y="459"/>
                  </a:cubicBezTo>
                  <a:cubicBezTo>
                    <a:pt x="1522" y="433"/>
                    <a:pt x="1528" y="386"/>
                    <a:pt x="1502" y="354"/>
                  </a:cubicBezTo>
                  <a:cubicBezTo>
                    <a:pt x="1331" y="132"/>
                    <a:pt x="1083" y="0"/>
                    <a:pt x="839" y="0"/>
                  </a:cubicBezTo>
                  <a:cubicBezTo>
                    <a:pt x="384" y="0"/>
                    <a:pt x="0" y="396"/>
                    <a:pt x="0" y="866"/>
                  </a:cubicBezTo>
                  <a:cubicBezTo>
                    <a:pt x="0" y="1297"/>
                    <a:pt x="711" y="2010"/>
                    <a:pt x="792" y="2090"/>
                  </a:cubicBezTo>
                  <a:cubicBezTo>
                    <a:pt x="806" y="2104"/>
                    <a:pt x="825" y="2112"/>
                    <a:pt x="845" y="2112"/>
                  </a:cubicBezTo>
                  <a:cubicBezTo>
                    <a:pt x="848" y="2112"/>
                    <a:pt x="851" y="2112"/>
                    <a:pt x="855" y="2111"/>
                  </a:cubicBezTo>
                  <a:cubicBezTo>
                    <a:pt x="878" y="2108"/>
                    <a:pt x="898" y="2094"/>
                    <a:pt x="910" y="2074"/>
                  </a:cubicBezTo>
                  <a:lnTo>
                    <a:pt x="1983" y="216"/>
                  </a:lnTo>
                  <a:cubicBezTo>
                    <a:pt x="2234" y="441"/>
                    <a:pt x="2641" y="880"/>
                    <a:pt x="2641" y="1165"/>
                  </a:cubicBezTo>
                  <a:cubicBezTo>
                    <a:pt x="2641" y="1513"/>
                    <a:pt x="2375" y="1790"/>
                    <a:pt x="2023" y="1823"/>
                  </a:cubicBezTo>
                  <a:lnTo>
                    <a:pt x="2023" y="1321"/>
                  </a:lnTo>
                  <a:lnTo>
                    <a:pt x="2347" y="1050"/>
                  </a:lnTo>
                  <a:cubicBezTo>
                    <a:pt x="2379" y="1024"/>
                    <a:pt x="2384" y="976"/>
                    <a:pt x="2357" y="944"/>
                  </a:cubicBezTo>
                  <a:cubicBezTo>
                    <a:pt x="2331" y="913"/>
                    <a:pt x="2284" y="908"/>
                    <a:pt x="2252" y="934"/>
                  </a:cubicBezTo>
                  <a:lnTo>
                    <a:pt x="2023" y="1127"/>
                  </a:lnTo>
                  <a:lnTo>
                    <a:pt x="2023" y="903"/>
                  </a:lnTo>
                  <a:cubicBezTo>
                    <a:pt x="2023" y="861"/>
                    <a:pt x="1989" y="828"/>
                    <a:pt x="1948" y="828"/>
                  </a:cubicBezTo>
                  <a:cubicBezTo>
                    <a:pt x="1907" y="828"/>
                    <a:pt x="1873" y="861"/>
                    <a:pt x="1873" y="903"/>
                  </a:cubicBezTo>
                  <a:lnTo>
                    <a:pt x="1873" y="1359"/>
                  </a:lnTo>
                  <a:lnTo>
                    <a:pt x="1732" y="1273"/>
                  </a:lnTo>
                  <a:cubicBezTo>
                    <a:pt x="1697" y="1252"/>
                    <a:pt x="1650" y="1263"/>
                    <a:pt x="1629" y="1298"/>
                  </a:cubicBezTo>
                  <a:cubicBezTo>
                    <a:pt x="1607" y="1334"/>
                    <a:pt x="1619" y="1380"/>
                    <a:pt x="1654" y="1401"/>
                  </a:cubicBezTo>
                  <a:lnTo>
                    <a:pt x="1873" y="1535"/>
                  </a:lnTo>
                  <a:lnTo>
                    <a:pt x="1873" y="1822"/>
                  </a:lnTo>
                  <a:cubicBezTo>
                    <a:pt x="1725" y="1805"/>
                    <a:pt x="1586" y="1740"/>
                    <a:pt x="1477" y="1635"/>
                  </a:cubicBezTo>
                  <a:cubicBezTo>
                    <a:pt x="1447" y="1607"/>
                    <a:pt x="1399" y="1608"/>
                    <a:pt x="1371" y="1638"/>
                  </a:cubicBezTo>
                  <a:cubicBezTo>
                    <a:pt x="1342" y="1668"/>
                    <a:pt x="1343" y="1715"/>
                    <a:pt x="1373" y="1744"/>
                  </a:cubicBezTo>
                  <a:cubicBezTo>
                    <a:pt x="1511" y="1875"/>
                    <a:pt x="1686" y="1955"/>
                    <a:pt x="1873" y="1973"/>
                  </a:cubicBezTo>
                  <a:lnTo>
                    <a:pt x="1873" y="2094"/>
                  </a:lnTo>
                  <a:cubicBezTo>
                    <a:pt x="1873" y="2136"/>
                    <a:pt x="1907" y="2169"/>
                    <a:pt x="1948" y="2169"/>
                  </a:cubicBezTo>
                  <a:cubicBezTo>
                    <a:pt x="1989" y="2169"/>
                    <a:pt x="2023" y="2136"/>
                    <a:pt x="2023" y="2094"/>
                  </a:cubicBezTo>
                  <a:lnTo>
                    <a:pt x="2023" y="1973"/>
                  </a:lnTo>
                  <a:cubicBezTo>
                    <a:pt x="2459" y="1940"/>
                    <a:pt x="2791" y="1597"/>
                    <a:pt x="2791" y="116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3" name="Google Shape;603;g16ce8f6ae75_0_268"/>
          <p:cNvPicPr preferRelativeResize="0"/>
          <p:nvPr/>
        </p:nvPicPr>
        <p:blipFill rotWithShape="1">
          <a:blip r:embed="rId3">
            <a:alphaModFix/>
          </a:blip>
          <a:srcRect r="5276"/>
          <a:stretch/>
        </p:blipFill>
        <p:spPr>
          <a:xfrm>
            <a:off x="0" y="0"/>
            <a:ext cx="3066582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04" name="Google Shape;604;g16ce8f6ae75_0_268"/>
          <p:cNvGrpSpPr/>
          <p:nvPr/>
        </p:nvGrpSpPr>
        <p:grpSpPr>
          <a:xfrm>
            <a:off x="106190" y="4800950"/>
            <a:ext cx="367726" cy="264565"/>
            <a:chOff x="74710" y="1336869"/>
            <a:chExt cx="1517648" cy="1179513"/>
          </a:xfrm>
        </p:grpSpPr>
        <p:sp>
          <p:nvSpPr>
            <p:cNvPr id="605" name="Google Shape;605;g16ce8f6ae75_0_268"/>
            <p:cNvSpPr/>
            <p:nvPr/>
          </p:nvSpPr>
          <p:spPr>
            <a:xfrm>
              <a:off x="74710" y="1336869"/>
              <a:ext cx="1517648" cy="1179513"/>
            </a:xfrm>
            <a:custGeom>
              <a:avLst/>
              <a:gdLst/>
              <a:ahLst/>
              <a:cxnLst/>
              <a:rect l="l" t="t" r="r" b="b"/>
              <a:pathLst>
                <a:path w="2791" h="2169" extrusionOk="0">
                  <a:moveTo>
                    <a:pt x="2791" y="1165"/>
                  </a:moveTo>
                  <a:lnTo>
                    <a:pt x="2791" y="1165"/>
                  </a:lnTo>
                  <a:cubicBezTo>
                    <a:pt x="2791" y="726"/>
                    <a:pt x="2114" y="129"/>
                    <a:pt x="2037" y="63"/>
                  </a:cubicBezTo>
                  <a:cubicBezTo>
                    <a:pt x="2026" y="54"/>
                    <a:pt x="2010" y="42"/>
                    <a:pt x="2005" y="39"/>
                  </a:cubicBezTo>
                  <a:cubicBezTo>
                    <a:pt x="1988" y="27"/>
                    <a:pt x="1967" y="23"/>
                    <a:pt x="1946" y="28"/>
                  </a:cubicBezTo>
                  <a:cubicBezTo>
                    <a:pt x="1926" y="33"/>
                    <a:pt x="1908" y="46"/>
                    <a:pt x="1898" y="64"/>
                  </a:cubicBezTo>
                  <a:lnTo>
                    <a:pt x="829" y="1914"/>
                  </a:lnTo>
                  <a:cubicBezTo>
                    <a:pt x="591" y="1666"/>
                    <a:pt x="150" y="1148"/>
                    <a:pt x="150" y="866"/>
                  </a:cubicBezTo>
                  <a:cubicBezTo>
                    <a:pt x="150" y="478"/>
                    <a:pt x="465" y="150"/>
                    <a:pt x="839" y="150"/>
                  </a:cubicBezTo>
                  <a:cubicBezTo>
                    <a:pt x="1037" y="150"/>
                    <a:pt x="1241" y="260"/>
                    <a:pt x="1384" y="445"/>
                  </a:cubicBezTo>
                  <a:cubicBezTo>
                    <a:pt x="1409" y="478"/>
                    <a:pt x="1456" y="484"/>
                    <a:pt x="1489" y="459"/>
                  </a:cubicBezTo>
                  <a:cubicBezTo>
                    <a:pt x="1522" y="433"/>
                    <a:pt x="1528" y="386"/>
                    <a:pt x="1502" y="354"/>
                  </a:cubicBezTo>
                  <a:cubicBezTo>
                    <a:pt x="1331" y="132"/>
                    <a:pt x="1083" y="0"/>
                    <a:pt x="839" y="0"/>
                  </a:cubicBezTo>
                  <a:cubicBezTo>
                    <a:pt x="384" y="0"/>
                    <a:pt x="0" y="396"/>
                    <a:pt x="0" y="866"/>
                  </a:cubicBezTo>
                  <a:cubicBezTo>
                    <a:pt x="0" y="1297"/>
                    <a:pt x="711" y="2010"/>
                    <a:pt x="792" y="2090"/>
                  </a:cubicBezTo>
                  <a:cubicBezTo>
                    <a:pt x="806" y="2104"/>
                    <a:pt x="825" y="2112"/>
                    <a:pt x="845" y="2112"/>
                  </a:cubicBezTo>
                  <a:cubicBezTo>
                    <a:pt x="848" y="2112"/>
                    <a:pt x="851" y="2112"/>
                    <a:pt x="855" y="2111"/>
                  </a:cubicBezTo>
                  <a:cubicBezTo>
                    <a:pt x="878" y="2108"/>
                    <a:pt x="898" y="2094"/>
                    <a:pt x="910" y="2074"/>
                  </a:cubicBezTo>
                  <a:lnTo>
                    <a:pt x="1983" y="216"/>
                  </a:lnTo>
                  <a:cubicBezTo>
                    <a:pt x="2234" y="441"/>
                    <a:pt x="2641" y="880"/>
                    <a:pt x="2641" y="1165"/>
                  </a:cubicBezTo>
                  <a:cubicBezTo>
                    <a:pt x="2641" y="1513"/>
                    <a:pt x="2375" y="1790"/>
                    <a:pt x="2023" y="1823"/>
                  </a:cubicBezTo>
                  <a:lnTo>
                    <a:pt x="2023" y="1321"/>
                  </a:lnTo>
                  <a:lnTo>
                    <a:pt x="2347" y="1050"/>
                  </a:lnTo>
                  <a:cubicBezTo>
                    <a:pt x="2379" y="1024"/>
                    <a:pt x="2384" y="976"/>
                    <a:pt x="2357" y="944"/>
                  </a:cubicBezTo>
                  <a:cubicBezTo>
                    <a:pt x="2331" y="913"/>
                    <a:pt x="2284" y="908"/>
                    <a:pt x="2252" y="934"/>
                  </a:cubicBezTo>
                  <a:lnTo>
                    <a:pt x="2023" y="1127"/>
                  </a:lnTo>
                  <a:lnTo>
                    <a:pt x="2023" y="903"/>
                  </a:lnTo>
                  <a:cubicBezTo>
                    <a:pt x="2023" y="861"/>
                    <a:pt x="1989" y="828"/>
                    <a:pt x="1948" y="828"/>
                  </a:cubicBezTo>
                  <a:cubicBezTo>
                    <a:pt x="1907" y="828"/>
                    <a:pt x="1873" y="861"/>
                    <a:pt x="1873" y="903"/>
                  </a:cubicBezTo>
                  <a:lnTo>
                    <a:pt x="1873" y="1359"/>
                  </a:lnTo>
                  <a:lnTo>
                    <a:pt x="1732" y="1273"/>
                  </a:lnTo>
                  <a:cubicBezTo>
                    <a:pt x="1697" y="1252"/>
                    <a:pt x="1650" y="1263"/>
                    <a:pt x="1629" y="1298"/>
                  </a:cubicBezTo>
                  <a:cubicBezTo>
                    <a:pt x="1607" y="1334"/>
                    <a:pt x="1619" y="1380"/>
                    <a:pt x="1654" y="1401"/>
                  </a:cubicBezTo>
                  <a:lnTo>
                    <a:pt x="1873" y="1535"/>
                  </a:lnTo>
                  <a:lnTo>
                    <a:pt x="1873" y="1822"/>
                  </a:lnTo>
                  <a:cubicBezTo>
                    <a:pt x="1725" y="1805"/>
                    <a:pt x="1586" y="1740"/>
                    <a:pt x="1477" y="1635"/>
                  </a:cubicBezTo>
                  <a:cubicBezTo>
                    <a:pt x="1447" y="1607"/>
                    <a:pt x="1399" y="1608"/>
                    <a:pt x="1371" y="1638"/>
                  </a:cubicBezTo>
                  <a:cubicBezTo>
                    <a:pt x="1342" y="1668"/>
                    <a:pt x="1343" y="1715"/>
                    <a:pt x="1373" y="1744"/>
                  </a:cubicBezTo>
                  <a:cubicBezTo>
                    <a:pt x="1511" y="1875"/>
                    <a:pt x="1686" y="1955"/>
                    <a:pt x="1873" y="1973"/>
                  </a:cubicBezTo>
                  <a:lnTo>
                    <a:pt x="1873" y="2094"/>
                  </a:lnTo>
                  <a:cubicBezTo>
                    <a:pt x="1873" y="2136"/>
                    <a:pt x="1907" y="2169"/>
                    <a:pt x="1948" y="2169"/>
                  </a:cubicBezTo>
                  <a:cubicBezTo>
                    <a:pt x="1989" y="2169"/>
                    <a:pt x="2023" y="2136"/>
                    <a:pt x="2023" y="2094"/>
                  </a:cubicBezTo>
                  <a:lnTo>
                    <a:pt x="2023" y="1973"/>
                  </a:lnTo>
                  <a:cubicBezTo>
                    <a:pt x="2459" y="1940"/>
                    <a:pt x="2791" y="1597"/>
                    <a:pt x="2791" y="116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6" name="Google Shape;606;g16ce8f6ae75_0_268"/>
            <p:cNvSpPr/>
            <p:nvPr/>
          </p:nvSpPr>
          <p:spPr>
            <a:xfrm>
              <a:off x="328710" y="1551182"/>
              <a:ext cx="404812" cy="403224"/>
            </a:xfrm>
            <a:custGeom>
              <a:avLst/>
              <a:gdLst/>
              <a:ahLst/>
              <a:cxnLst/>
              <a:rect l="l" t="t" r="r" b="b"/>
              <a:pathLst>
                <a:path w="743" h="743" extrusionOk="0">
                  <a:moveTo>
                    <a:pt x="593" y="372"/>
                  </a:moveTo>
                  <a:lnTo>
                    <a:pt x="593" y="372"/>
                  </a:lnTo>
                  <a:cubicBezTo>
                    <a:pt x="593" y="494"/>
                    <a:pt x="494" y="593"/>
                    <a:pt x="372" y="593"/>
                  </a:cubicBezTo>
                  <a:cubicBezTo>
                    <a:pt x="250" y="593"/>
                    <a:pt x="150" y="494"/>
                    <a:pt x="150" y="372"/>
                  </a:cubicBezTo>
                  <a:cubicBezTo>
                    <a:pt x="150" y="250"/>
                    <a:pt x="250" y="150"/>
                    <a:pt x="372" y="150"/>
                  </a:cubicBezTo>
                  <a:cubicBezTo>
                    <a:pt x="494" y="150"/>
                    <a:pt x="593" y="250"/>
                    <a:pt x="593" y="372"/>
                  </a:cubicBezTo>
                  <a:close/>
                  <a:moveTo>
                    <a:pt x="0" y="372"/>
                  </a:moveTo>
                  <a:lnTo>
                    <a:pt x="0" y="372"/>
                  </a:lnTo>
                  <a:cubicBezTo>
                    <a:pt x="0" y="576"/>
                    <a:pt x="167" y="743"/>
                    <a:pt x="372" y="743"/>
                  </a:cubicBezTo>
                  <a:cubicBezTo>
                    <a:pt x="576" y="743"/>
                    <a:pt x="743" y="576"/>
                    <a:pt x="743" y="372"/>
                  </a:cubicBezTo>
                  <a:cubicBezTo>
                    <a:pt x="743" y="167"/>
                    <a:pt x="576" y="0"/>
                    <a:pt x="372" y="0"/>
                  </a:cubicBezTo>
                  <a:cubicBezTo>
                    <a:pt x="167" y="0"/>
                    <a:pt x="0" y="167"/>
                    <a:pt x="0" y="37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07" name="Google Shape;607;g16ce8f6ae75_0_26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212378" cy="212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608" name="Google Shape;608;g16ce8f6ae75_0_26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21930" y="715332"/>
            <a:ext cx="267763" cy="42278"/>
          </a:xfrm>
          <a:prstGeom prst="rect">
            <a:avLst/>
          </a:prstGeom>
          <a:noFill/>
          <a:ln>
            <a:noFill/>
          </a:ln>
        </p:spPr>
      </p:pic>
      <p:sp>
        <p:nvSpPr>
          <p:cNvPr id="609" name="Google Shape;609;g16ce8f6ae75_0_268"/>
          <p:cNvSpPr txBox="1"/>
          <p:nvPr/>
        </p:nvSpPr>
        <p:spPr>
          <a:xfrm>
            <a:off x="4123811" y="1716665"/>
            <a:ext cx="44646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b="1">
                <a:solidFill>
                  <a:srgbClr val="31B975"/>
                </a:solidFill>
              </a:rPr>
              <a:t>Beneficios pedagógicos</a:t>
            </a:r>
            <a:r>
              <a:rPr lang="en-GB" sz="1400" b="1" i="0" u="none" strike="noStrike" cap="none">
                <a:solidFill>
                  <a:srgbClr val="31B975"/>
                </a:solidFill>
                <a:latin typeface="Arial"/>
                <a:ea typeface="Arial"/>
                <a:cs typeface="Arial"/>
                <a:sym typeface="Arial"/>
              </a:rPr>
              <a:t> (II)</a:t>
            </a:r>
            <a:endParaRPr sz="1400" b="1" i="0" u="none" strike="noStrike" cap="none">
              <a:solidFill>
                <a:srgbClr val="31B97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0" name="Google Shape;610;g16ce8f6ae75_0_26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10024" y="1792531"/>
            <a:ext cx="110643" cy="110642"/>
          </a:xfrm>
          <a:prstGeom prst="rect">
            <a:avLst/>
          </a:prstGeom>
          <a:noFill/>
          <a:ln>
            <a:noFill/>
          </a:ln>
        </p:spPr>
      </p:pic>
      <p:sp>
        <p:nvSpPr>
          <p:cNvPr id="611" name="Google Shape;611;g16ce8f6ae75_0_268"/>
          <p:cNvSpPr txBox="1"/>
          <p:nvPr/>
        </p:nvSpPr>
        <p:spPr>
          <a:xfrm>
            <a:off x="4006706" y="2012194"/>
            <a:ext cx="4753500" cy="1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342900" marR="0" lvl="0" indent="-241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195"/>
              </a:buClr>
              <a:buSzPts val="1200"/>
              <a:buFont typeface="Arial"/>
              <a:buChar char="●"/>
            </a:pPr>
            <a:r>
              <a:rPr lang="en-GB" sz="1200" b="1">
                <a:solidFill>
                  <a:srgbClr val="061195"/>
                </a:solidFill>
              </a:rPr>
              <a:t>Experiencia sensorial</a:t>
            </a:r>
            <a:r>
              <a:rPr lang="en-GB" sz="1200" b="1" i="0" u="none" strike="noStrike" cap="none">
                <a:solidFill>
                  <a:srgbClr val="06119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200" b="0" i="0" u="none" strike="noStrike" cap="none">
                <a:solidFill>
                  <a:srgbClr val="061195"/>
                </a:solidFill>
                <a:latin typeface="Arial"/>
                <a:ea typeface="Arial"/>
                <a:cs typeface="Arial"/>
                <a:sym typeface="Arial"/>
              </a:rPr>
              <a:t>→</a:t>
            </a:r>
            <a:r>
              <a:rPr lang="en-GB" sz="1200" b="0" i="0" u="none" strike="noStrike" cap="none">
                <a:solidFill>
                  <a:srgbClr val="061195"/>
                </a:solidFill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4"/>
                  </a:ext>
                </a:extLst>
              </a:rPr>
              <a:t> me</a:t>
            </a:r>
            <a:r>
              <a:rPr lang="en-GB" sz="1200">
                <a:solidFill>
                  <a:srgbClr val="061195"/>
                </a:solidFill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5"/>
                  </a:ext>
                </a:extLst>
              </a:rPr>
              <a:t>morias positivas para toda la vida </a:t>
            </a:r>
            <a:r>
              <a:rPr lang="en-GB" sz="1200" b="0" i="0" u="none" strike="noStrike" cap="none">
                <a:solidFill>
                  <a:srgbClr val="31B975"/>
                </a:solidFill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6"/>
                  </a:ext>
                </a:extLst>
              </a:rPr>
              <a:t>(</a:t>
            </a:r>
            <a:r>
              <a:rPr lang="en-GB" sz="1200" b="0" i="1" u="none" strike="noStrike" cap="none">
                <a:solidFill>
                  <a:srgbClr val="31B975"/>
                </a:solidFill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7"/>
                  </a:ext>
                </a:extLst>
              </a:rPr>
              <a:t>aprender haciendo)</a:t>
            </a:r>
            <a:endParaRPr sz="1200" b="0" i="0" u="none" strike="noStrike" cap="none">
              <a:solidFill>
                <a:srgbClr val="31B97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2413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61195"/>
              </a:buClr>
              <a:buSzPts val="1200"/>
              <a:buFont typeface="Arial"/>
              <a:buChar char="●"/>
            </a:pPr>
            <a:r>
              <a:rPr lang="en-GB" sz="1200" b="1">
                <a:solidFill>
                  <a:srgbClr val="061195"/>
                </a:solidFill>
              </a:rPr>
              <a:t>Conexión e</a:t>
            </a:r>
            <a:r>
              <a:rPr lang="en-GB" sz="1200" b="1" i="0" u="none" strike="noStrike" cap="none">
                <a:solidFill>
                  <a:srgbClr val="061195"/>
                </a:solidFill>
                <a:latin typeface="Arial"/>
                <a:ea typeface="Arial"/>
                <a:cs typeface="Arial"/>
                <a:sym typeface="Arial"/>
              </a:rPr>
              <a:t>mo</a:t>
            </a:r>
            <a:r>
              <a:rPr lang="en-GB" sz="1200" b="1">
                <a:solidFill>
                  <a:srgbClr val="061195"/>
                </a:solidFill>
              </a:rPr>
              <a:t>c</a:t>
            </a:r>
            <a:r>
              <a:rPr lang="en-GB" sz="1200" b="1" i="0" u="none" strike="noStrike" cap="none">
                <a:solidFill>
                  <a:srgbClr val="061195"/>
                </a:solidFill>
                <a:latin typeface="Arial"/>
                <a:ea typeface="Arial"/>
                <a:cs typeface="Arial"/>
                <a:sym typeface="Arial"/>
              </a:rPr>
              <a:t>ional</a:t>
            </a:r>
            <a:r>
              <a:rPr lang="en-GB" sz="1200">
                <a:solidFill>
                  <a:srgbClr val="061195"/>
                </a:solidFill>
              </a:rPr>
              <a:t> con la naturaleza y con si mismo</a:t>
            </a:r>
            <a:r>
              <a:rPr lang="en-GB" sz="1200" b="0" i="0" u="none" strike="noStrike" cap="none">
                <a:solidFill>
                  <a:srgbClr val="061195"/>
                </a:solidFill>
                <a:latin typeface="Arial"/>
                <a:ea typeface="Arial"/>
                <a:cs typeface="Arial"/>
                <a:sym typeface="Arial"/>
              </a:rPr>
              <a:t> → auto confianza y aprendizaje sentimental</a:t>
            </a:r>
            <a:r>
              <a:rPr lang="en-GB" sz="1200">
                <a:solidFill>
                  <a:srgbClr val="061195"/>
                </a:solidFill>
              </a:rPr>
              <a:t> </a:t>
            </a:r>
            <a:r>
              <a:rPr lang="en-GB" sz="1200" b="0" i="1" u="none" strike="noStrike" cap="none">
                <a:solidFill>
                  <a:srgbClr val="31B975"/>
                </a:solidFill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8"/>
                  </a:ext>
                </a:extLst>
              </a:rPr>
              <a:t>(aprender sintiendo) </a:t>
            </a:r>
            <a:endParaRPr sz="1200" b="0" i="1" u="none" strike="noStrike" cap="none">
              <a:solidFill>
                <a:srgbClr val="31B97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241300" algn="l" rtl="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rgbClr val="061195"/>
              </a:buClr>
              <a:buSzPts val="1200"/>
              <a:buFont typeface="Arial"/>
              <a:buChar char="●"/>
            </a:pPr>
            <a:r>
              <a:rPr lang="en-GB" sz="1200" b="1" i="0" u="none" strike="noStrike" cap="none">
                <a:solidFill>
                  <a:srgbClr val="061195"/>
                </a:solidFill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9"/>
                  </a:ext>
                </a:extLst>
              </a:rPr>
              <a:t>Interes</a:t>
            </a:r>
            <a:r>
              <a:rPr lang="en-GB" sz="1200" b="0" i="0" u="none" strike="noStrike" cap="none">
                <a:solidFill>
                  <a:srgbClr val="061195"/>
                </a:solidFill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0"/>
                  </a:ext>
                </a:extLst>
              </a:rPr>
              <a:t> en las ciencias naturales → inspirar p</a:t>
            </a:r>
            <a:r>
              <a:rPr lang="en-GB" sz="1200">
                <a:solidFill>
                  <a:srgbClr val="061195"/>
                </a:solidFill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1"/>
                  </a:ext>
                </a:extLst>
              </a:rPr>
              <a:t>royectos verdes</a:t>
            </a:r>
            <a:endParaRPr sz="12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2" name="Google Shape;612;g16ce8f6ae75_0_268" descr="A picture containing text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275016" y="4699372"/>
            <a:ext cx="754994" cy="389150"/>
          </a:xfrm>
          <a:prstGeom prst="rect">
            <a:avLst/>
          </a:prstGeom>
          <a:noFill/>
          <a:ln>
            <a:noFill/>
          </a:ln>
        </p:spPr>
      </p:pic>
      <p:sp>
        <p:nvSpPr>
          <p:cNvPr id="613" name="Google Shape;613;g16ce8f6ae75_0_268"/>
          <p:cNvSpPr txBox="1"/>
          <p:nvPr/>
        </p:nvSpPr>
        <p:spPr>
          <a:xfrm>
            <a:off x="4006706" y="3666169"/>
            <a:ext cx="4753500" cy="8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342900" marR="0" lvl="0" indent="-241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195"/>
              </a:buClr>
              <a:buSzPts val="1200"/>
              <a:buFont typeface="Arial"/>
              <a:buChar char="●"/>
            </a:pPr>
            <a:r>
              <a:rPr lang="en-GB" sz="1200">
                <a:solidFill>
                  <a:srgbClr val="061195"/>
                </a:solidFill>
              </a:rPr>
              <a:t>Contribuir a la </a:t>
            </a:r>
            <a:r>
              <a:rPr lang="en-GB" sz="1200" b="1">
                <a:solidFill>
                  <a:srgbClr val="061195"/>
                </a:solidFill>
              </a:rPr>
              <a:t>comunidad local</a:t>
            </a:r>
            <a:r>
              <a:rPr lang="en-GB" sz="1200">
                <a:solidFill>
                  <a:srgbClr val="061195"/>
                </a:solidFill>
              </a:rPr>
              <a:t> </a:t>
            </a:r>
            <a:endParaRPr sz="1200">
              <a:solidFill>
                <a:srgbClr val="061195"/>
              </a:solidFill>
            </a:endParaRPr>
          </a:p>
          <a:p>
            <a:pPr marL="3429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61195"/>
              </a:solidFill>
            </a:endParaRPr>
          </a:p>
          <a:p>
            <a:pPr marL="342900" marR="0" lvl="0" indent="-241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195"/>
              </a:buClr>
              <a:buSzPts val="1200"/>
              <a:buFont typeface="Arial"/>
              <a:buChar char="●"/>
            </a:pPr>
            <a:r>
              <a:rPr lang="en-GB" sz="1200">
                <a:solidFill>
                  <a:srgbClr val="061195"/>
                </a:solidFill>
              </a:rPr>
              <a:t>Involucrarse en soluciones climáticas </a:t>
            </a:r>
            <a:r>
              <a:rPr lang="en-GB" sz="1200" b="0" i="0" u="none" strike="noStrike" cap="none">
                <a:solidFill>
                  <a:srgbClr val="061195"/>
                </a:solidFill>
                <a:latin typeface="Arial"/>
                <a:ea typeface="Arial"/>
                <a:cs typeface="Arial"/>
                <a:sym typeface="Arial"/>
              </a:rPr>
              <a:t>→ un futuro mejor para </a:t>
            </a:r>
            <a:r>
              <a:rPr lang="en-GB" sz="1200" b="1" i="0" u="none" strike="noStrike" cap="none">
                <a:solidFill>
                  <a:srgbClr val="061195"/>
                </a:solidFill>
              </a:rPr>
              <a:t>todos y el planeta</a:t>
            </a:r>
            <a:endParaRPr sz="1200" b="1" i="0" u="none" strike="noStrike" cap="none">
              <a:solidFill>
                <a:srgbClr val="06119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4" name="Google Shape;614;g16ce8f6ae75_0_268"/>
          <p:cNvSpPr txBox="1"/>
          <p:nvPr/>
        </p:nvSpPr>
        <p:spPr>
          <a:xfrm>
            <a:off x="4132530" y="3437936"/>
            <a:ext cx="44646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b="1">
                <a:solidFill>
                  <a:srgbClr val="31B975"/>
                </a:solidFill>
              </a:rPr>
              <a:t>Beneficios sociales</a:t>
            </a:r>
            <a:endParaRPr sz="1400" b="1" i="0" u="none" strike="noStrike" cap="none">
              <a:solidFill>
                <a:srgbClr val="31B97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5" name="Google Shape;615;g16ce8f6ae75_0_268"/>
          <p:cNvSpPr txBox="1"/>
          <p:nvPr/>
        </p:nvSpPr>
        <p:spPr>
          <a:xfrm>
            <a:off x="4430721" y="4679075"/>
            <a:ext cx="3912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GB" sz="1500" i="1">
                <a:solidFill>
                  <a:srgbClr val="DF5F26"/>
                </a:solidFill>
              </a:rPr>
              <a:t>Piensa globalmente, actúa localmente</a:t>
            </a:r>
            <a:endParaRPr sz="1500" b="0" i="1" u="none" strike="noStrike" cap="none">
              <a:solidFill>
                <a:srgbClr val="DF5F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6" name="Google Shape;616;g16ce8f6ae75_0_26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10024" y="3521109"/>
            <a:ext cx="110643" cy="110643"/>
          </a:xfrm>
          <a:prstGeom prst="rect">
            <a:avLst/>
          </a:prstGeom>
          <a:noFill/>
          <a:ln>
            <a:noFill/>
          </a:ln>
        </p:spPr>
      </p:pic>
      <p:sp>
        <p:nvSpPr>
          <p:cNvPr id="617" name="Google Shape;617;g16ce8f6ae75_0_268"/>
          <p:cNvSpPr txBox="1"/>
          <p:nvPr/>
        </p:nvSpPr>
        <p:spPr>
          <a:xfrm>
            <a:off x="3855843" y="723814"/>
            <a:ext cx="4464600" cy="9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GB" sz="2800" b="1">
                <a:solidFill>
                  <a:srgbClr val="061195"/>
                </a:solidFill>
              </a:rPr>
              <a:t>Por qué </a:t>
            </a:r>
            <a:r>
              <a:rPr lang="en-GB" sz="2800">
                <a:solidFill>
                  <a:srgbClr val="061195"/>
                </a:solidFill>
              </a:rPr>
              <a:t>plantar con escuelas</a:t>
            </a:r>
            <a:endParaRPr sz="2800" b="1" i="0" u="none" strike="noStrike" cap="none">
              <a:solidFill>
                <a:srgbClr val="061195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2" name="Google Shape;622;g16ce8f6ae75_0_4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212378" cy="212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3" name="Google Shape;623;g16ce8f6ae75_0_4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2783" y="715332"/>
            <a:ext cx="267763" cy="42278"/>
          </a:xfrm>
          <a:prstGeom prst="rect">
            <a:avLst/>
          </a:prstGeom>
          <a:noFill/>
          <a:ln>
            <a:noFill/>
          </a:ln>
        </p:spPr>
      </p:pic>
      <p:sp>
        <p:nvSpPr>
          <p:cNvPr id="624" name="Google Shape;624;g16ce8f6ae75_0_438"/>
          <p:cNvSpPr txBox="1"/>
          <p:nvPr/>
        </p:nvSpPr>
        <p:spPr>
          <a:xfrm>
            <a:off x="508199" y="811238"/>
            <a:ext cx="5559600" cy="9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en-GB" sz="2800" b="1">
                <a:solidFill>
                  <a:schemeClr val="dk2"/>
                </a:solidFill>
              </a:rPr>
              <a:t>Plantación con escuelas</a:t>
            </a:r>
            <a:endParaRPr sz="2800">
              <a:solidFill>
                <a:schemeClr val="dk2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endParaRPr sz="2800">
              <a:solidFill>
                <a:srgbClr val="061195"/>
              </a:solidFill>
            </a:endParaRPr>
          </a:p>
        </p:txBody>
      </p:sp>
      <p:pic>
        <p:nvPicPr>
          <p:cNvPr id="625" name="Google Shape;625;g16ce8f6ae75_0_438"/>
          <p:cNvPicPr preferRelativeResize="0"/>
          <p:nvPr/>
        </p:nvPicPr>
        <p:blipFill rotWithShape="1">
          <a:blip r:embed="rId5">
            <a:alphaModFix/>
          </a:blip>
          <a:srcRect l="39089" r="21322"/>
          <a:stretch/>
        </p:blipFill>
        <p:spPr>
          <a:xfrm>
            <a:off x="6088134" y="0"/>
            <a:ext cx="305586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6" name="Google Shape;626;g16ce8f6ae75_0_438"/>
          <p:cNvPicPr preferRelativeResize="0"/>
          <p:nvPr/>
        </p:nvPicPr>
        <p:blipFill rotWithShape="1">
          <a:blip r:embed="rId6">
            <a:alphaModFix/>
          </a:blip>
          <a:srcRect r="69440"/>
          <a:stretch/>
        </p:blipFill>
        <p:spPr>
          <a:xfrm>
            <a:off x="106188" y="4821268"/>
            <a:ext cx="402016" cy="264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7" name="Google Shape;627;g16ce8f6ae75_0_438" descr="Text&#10;&#10;Description automatically generated with low confidenc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249250" y="4689509"/>
            <a:ext cx="840775" cy="396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28" name="Google Shape;628;g16ce8f6ae75_0_438"/>
          <p:cNvPicPr preferRelativeResize="0"/>
          <p:nvPr/>
        </p:nvPicPr>
        <p:blipFill rotWithShape="1">
          <a:blip r:embed="rId8">
            <a:alphaModFix/>
          </a:blip>
          <a:srcRect l="5385" r="14831"/>
          <a:stretch/>
        </p:blipFill>
        <p:spPr>
          <a:xfrm>
            <a:off x="6077400" y="0"/>
            <a:ext cx="3066601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29" name="Google Shape;629;g16ce8f6ae75_0_438"/>
          <p:cNvSpPr txBox="1"/>
          <p:nvPr/>
        </p:nvSpPr>
        <p:spPr>
          <a:xfrm>
            <a:off x="572775" y="1796750"/>
            <a:ext cx="5416500" cy="30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342900" marR="0" lvl="0" indent="-2540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31B975"/>
              </a:buClr>
              <a:buSzPts val="1400"/>
              <a:buFont typeface="Arial"/>
              <a:buChar char="■"/>
            </a:pPr>
            <a:r>
              <a:rPr lang="en-GB" b="1">
                <a:solidFill>
                  <a:srgbClr val="0D1790"/>
                </a:solidFill>
              </a:rPr>
              <a:t>Nuestra plataforma digital</a:t>
            </a:r>
            <a:endParaRPr b="1">
              <a:solidFill>
                <a:srgbClr val="0D1790"/>
              </a:solidFill>
            </a:endParaRPr>
          </a:p>
          <a:p>
            <a:pPr marL="685800" marR="0" lvl="1" indent="-2222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D1790"/>
              </a:buClr>
              <a:buSzPts val="900"/>
              <a:buChar char="●"/>
            </a:pPr>
            <a:r>
              <a:rPr lang="en-GB" sz="1200">
                <a:solidFill>
                  <a:srgbClr val="0D1790"/>
                </a:solidFill>
              </a:rPr>
              <a:t>Seguir los árboles plantados</a:t>
            </a:r>
            <a:endParaRPr sz="1200">
              <a:solidFill>
                <a:srgbClr val="0D1790"/>
              </a:solidFill>
            </a:endParaRPr>
          </a:p>
          <a:p>
            <a:pPr marL="342900" marR="0" lvl="0" indent="-2540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31B975"/>
              </a:buClr>
              <a:buSzPts val="1400"/>
              <a:buFont typeface="Arial"/>
              <a:buChar char="■"/>
            </a:pPr>
            <a:r>
              <a:rPr lang="en-GB" b="1">
                <a:solidFill>
                  <a:srgbClr val="0D1790"/>
                </a:solidFill>
              </a:rPr>
              <a:t>Guía completa</a:t>
            </a:r>
            <a:endParaRPr b="1">
              <a:solidFill>
                <a:srgbClr val="0D1790"/>
              </a:solidFill>
            </a:endParaRPr>
          </a:p>
          <a:p>
            <a:pPr marL="685800" marR="0" lvl="1" indent="-2349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D1790"/>
              </a:buClr>
              <a:buSzPts val="1100"/>
              <a:buChar char="●"/>
            </a:pPr>
            <a:r>
              <a:rPr lang="en-GB">
                <a:solidFill>
                  <a:srgbClr val="0D1790"/>
                </a:solidFill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2"/>
                  </a:ext>
                </a:extLst>
              </a:rPr>
              <a:t>Todo lo que tienes que saber </a:t>
            </a:r>
            <a:r>
              <a:rPr lang="en-GB" u="sng">
                <a:solidFill>
                  <a:schemeClr val="hlink"/>
                </a:solidFill>
                <a:hlinkClick r:id="rId9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3"/>
                  </a:ext>
                </a:extLst>
              </a:rPr>
              <a:t>AQUÍ</a:t>
            </a:r>
            <a:endParaRPr>
              <a:solidFill>
                <a:srgbClr val="0D1790"/>
              </a:solidFill>
            </a:endParaRPr>
          </a:p>
          <a:p>
            <a:pPr marL="685800" marR="0" lvl="1" indent="-2349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D1790"/>
              </a:buClr>
              <a:buSzPts val="1100"/>
              <a:buChar char="●"/>
            </a:pPr>
            <a:r>
              <a:rPr lang="en-GB">
                <a:solidFill>
                  <a:srgbClr val="0D1790"/>
                </a:solidFill>
              </a:rPr>
              <a:t>Paso a paso</a:t>
            </a:r>
            <a:endParaRPr>
              <a:solidFill>
                <a:srgbClr val="0D1790"/>
              </a:solidFill>
            </a:endParaRPr>
          </a:p>
          <a:p>
            <a:pPr marL="342900" lvl="0" indent="-254000" algn="l" rtl="0">
              <a:spcBef>
                <a:spcPts val="800"/>
              </a:spcBef>
              <a:spcAft>
                <a:spcPts val="0"/>
              </a:spcAft>
              <a:buClr>
                <a:srgbClr val="31B975"/>
              </a:buClr>
              <a:buSzPts val="1400"/>
              <a:buChar char="■"/>
            </a:pPr>
            <a:r>
              <a:rPr lang="en-GB" b="1">
                <a:solidFill>
                  <a:srgbClr val="0D1790"/>
                </a:solidFill>
              </a:rPr>
              <a:t>Diseminación</a:t>
            </a:r>
            <a:endParaRPr b="1">
              <a:solidFill>
                <a:srgbClr val="0D1790"/>
              </a:solidFill>
            </a:endParaRPr>
          </a:p>
          <a:p>
            <a:pPr marL="685800" lvl="1" indent="-241300" algn="l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en-GB" sz="1200">
                <a:solidFill>
                  <a:schemeClr val="dk2"/>
                </a:solidFill>
              </a:rPr>
              <a:t>Life Terra blog y Redes sociales c/ impacto europeo/internacional </a:t>
            </a:r>
            <a:endParaRPr>
              <a:solidFill>
                <a:srgbClr val="0D1790"/>
              </a:solidFill>
            </a:endParaRPr>
          </a:p>
          <a:p>
            <a:pPr marL="342900" marR="0" lvl="0" indent="-2540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31B975"/>
              </a:buClr>
              <a:buSzPts val="1400"/>
              <a:buFont typeface="Arial"/>
              <a:buChar char="■"/>
            </a:pPr>
            <a:r>
              <a:rPr lang="en-GB" b="1">
                <a:solidFill>
                  <a:srgbClr val="0D1790"/>
                </a:solidFill>
              </a:rPr>
              <a:t>Un proyecto inolvidable</a:t>
            </a:r>
            <a:endParaRPr b="1">
              <a:solidFill>
                <a:srgbClr val="0D1790"/>
              </a:solidFill>
            </a:endParaRPr>
          </a:p>
          <a:p>
            <a:pPr marL="685800" marR="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D1790"/>
              </a:buClr>
              <a:buSzPts val="1000"/>
              <a:buChar char="●"/>
            </a:pPr>
            <a:r>
              <a:rPr lang="en-GB" sz="1300">
                <a:solidFill>
                  <a:srgbClr val="0D1790"/>
                </a:solidFill>
              </a:rPr>
              <a:t>Oportunidad para estar involucrado en la acción climática a nivel local, aprender, y ayudar a tu comunidad </a:t>
            </a:r>
            <a:endParaRPr sz="1200" b="0" i="0" u="none" strike="noStrike" cap="none">
              <a:solidFill>
                <a:srgbClr val="06119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0" name="Google Shape;630;g16ce8f6ae75_0_438"/>
          <p:cNvSpPr txBox="1"/>
          <p:nvPr/>
        </p:nvSpPr>
        <p:spPr>
          <a:xfrm>
            <a:off x="579750" y="1266863"/>
            <a:ext cx="54165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i="1">
                <a:solidFill>
                  <a:srgbClr val="31B975"/>
                </a:solidFill>
              </a:rPr>
              <a:t>Que ofrecemos</a:t>
            </a:r>
            <a:endParaRPr sz="1800" b="0" i="1" u="none" strike="noStrike" cap="none">
              <a:solidFill>
                <a:srgbClr val="31B975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5" name="Google Shape;635;g16f3d6b03a0_1_2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212378" cy="212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6" name="Google Shape;636;g16f3d6b03a0_1_2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2783" y="715332"/>
            <a:ext cx="267763" cy="42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7" name="Google Shape;637;g16f3d6b03a0_1_236"/>
          <p:cNvPicPr preferRelativeResize="0"/>
          <p:nvPr/>
        </p:nvPicPr>
        <p:blipFill rotWithShape="1">
          <a:blip r:embed="rId5">
            <a:alphaModFix/>
          </a:blip>
          <a:srcRect l="39089" r="21322"/>
          <a:stretch/>
        </p:blipFill>
        <p:spPr>
          <a:xfrm>
            <a:off x="6088134" y="0"/>
            <a:ext cx="305586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8" name="Google Shape;638;g16f3d6b03a0_1_236" descr="Text&#10;&#10;Description automatically generated with low confidenc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249250" y="4689509"/>
            <a:ext cx="840775" cy="396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39" name="Google Shape;639;g16f3d6b03a0_1_236"/>
          <p:cNvPicPr preferRelativeResize="0"/>
          <p:nvPr/>
        </p:nvPicPr>
        <p:blipFill rotWithShape="1">
          <a:blip r:embed="rId7">
            <a:alphaModFix/>
          </a:blip>
          <a:srcRect l="10784" r="18031"/>
          <a:stretch/>
        </p:blipFill>
        <p:spPr>
          <a:xfrm>
            <a:off x="6095991" y="-172847"/>
            <a:ext cx="3099245" cy="5806753"/>
          </a:xfrm>
          <a:prstGeom prst="rect">
            <a:avLst/>
          </a:prstGeom>
          <a:noFill/>
          <a:ln>
            <a:noFill/>
          </a:ln>
        </p:spPr>
      </p:pic>
      <p:sp>
        <p:nvSpPr>
          <p:cNvPr id="640" name="Google Shape;640;g16f3d6b03a0_1_236"/>
          <p:cNvSpPr txBox="1"/>
          <p:nvPr/>
        </p:nvSpPr>
        <p:spPr>
          <a:xfrm>
            <a:off x="579251" y="876200"/>
            <a:ext cx="5375700" cy="9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en-GB" sz="2800" b="1">
                <a:solidFill>
                  <a:schemeClr val="dk2"/>
                </a:solidFill>
              </a:rPr>
              <a:t>Plantación con escuelas</a:t>
            </a:r>
            <a:endParaRPr sz="2800" b="1">
              <a:solidFill>
                <a:schemeClr val="dk2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endParaRPr sz="2800">
              <a:solidFill>
                <a:srgbClr val="061195"/>
              </a:solidFill>
            </a:endParaRPr>
          </a:p>
        </p:txBody>
      </p:sp>
      <p:sp>
        <p:nvSpPr>
          <p:cNvPr id="641" name="Google Shape;641;g16f3d6b03a0_1_236"/>
          <p:cNvSpPr txBox="1"/>
          <p:nvPr/>
        </p:nvSpPr>
        <p:spPr>
          <a:xfrm>
            <a:off x="579244" y="1861613"/>
            <a:ext cx="4974000" cy="22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342900" marR="0" lvl="0" indent="-279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1B975"/>
              </a:buClr>
              <a:buSzPts val="1800"/>
              <a:buFont typeface="Arial"/>
              <a:buChar char="■"/>
            </a:pPr>
            <a:r>
              <a:rPr lang="en-GB" sz="1900" b="1" i="1">
                <a:solidFill>
                  <a:srgbClr val="31B975"/>
                </a:solidFill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4"/>
                  </a:ext>
                </a:extLst>
              </a:rPr>
              <a:t>Lee más :)</a:t>
            </a:r>
            <a:r>
              <a:rPr lang="en-GB" sz="1900" b="1" i="1">
                <a:solidFill>
                  <a:srgbClr val="31B975"/>
                </a:solidFill>
              </a:rPr>
              <a:t> </a:t>
            </a:r>
            <a:r>
              <a:rPr lang="en-GB" i="1" u="sng">
                <a:solidFill>
                  <a:schemeClr val="accent2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https://www.lifeterra.eu/es/educacion</a:t>
            </a:r>
            <a:r>
              <a:rPr lang="en-GB" i="1">
                <a:solidFill>
                  <a:schemeClr val="accent2"/>
                </a:solidFill>
              </a:rPr>
              <a:t> </a:t>
            </a:r>
            <a:endParaRPr sz="1300" b="0" i="0" u="none" strike="noStrike" cap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1195"/>
              </a:buClr>
              <a:buSzPts val="1800"/>
              <a:buFont typeface="Arial"/>
              <a:buChar char="■"/>
            </a:pPr>
            <a:r>
              <a:rPr lang="en-GB" sz="1800">
                <a:solidFill>
                  <a:srgbClr val="061195"/>
                </a:solidFill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5"/>
                  </a:ext>
                </a:extLst>
              </a:rPr>
              <a:t>Ponte en contacto con Life Terra </a:t>
            </a:r>
            <a:r>
              <a:rPr lang="en-GB" sz="1800">
                <a:solidFill>
                  <a:srgbClr val="061195"/>
                </a:solidFill>
              </a:rPr>
              <a:t> </a:t>
            </a:r>
            <a:r>
              <a:rPr lang="en-GB" sz="1800" u="sng">
                <a:solidFill>
                  <a:schemeClr val="hlink"/>
                </a:solidFill>
                <a:hlinkClick r:id="rId9"/>
              </a:rPr>
              <a:t>education@lifeterra.eu</a:t>
            </a:r>
            <a:r>
              <a:rPr lang="en-GB" sz="1800">
                <a:solidFill>
                  <a:srgbClr val="061195"/>
                </a:solidFill>
              </a:rPr>
              <a:t> </a:t>
            </a:r>
            <a:endParaRPr sz="1800" b="0" i="0" u="none" strike="noStrike" cap="none">
              <a:solidFill>
                <a:srgbClr val="06119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279400" algn="l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31B975"/>
              </a:buClr>
              <a:buSzPts val="1800"/>
              <a:buFont typeface="Arial"/>
              <a:buChar char="■"/>
            </a:pPr>
            <a:r>
              <a:rPr lang="en-GB" sz="1800">
                <a:solidFill>
                  <a:srgbClr val="31B975"/>
                </a:solidFill>
              </a:rPr>
              <a:t>Subscríbete al newsletter: </a:t>
            </a:r>
            <a:r>
              <a:rPr lang="en-GB" sz="1800" u="sng">
                <a:solidFill>
                  <a:srgbClr val="31B975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shorturl.at/mBU04</a:t>
            </a:r>
            <a:endParaRPr sz="1800" b="0" i="0" u="none" strike="noStrike" cap="none">
              <a:solidFill>
                <a:srgbClr val="31B97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2794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61195"/>
              </a:buClr>
              <a:buSzPts val="1800"/>
              <a:buFont typeface="Arial"/>
              <a:buChar char="■"/>
            </a:pPr>
            <a:r>
              <a:rPr lang="en-GB" sz="1800">
                <a:solidFill>
                  <a:srgbClr val="061195"/>
                </a:solidFill>
              </a:rPr>
              <a:t>Síguenos en las redes sociales</a:t>
            </a:r>
            <a:r>
              <a:rPr lang="en-GB" sz="1800" b="0" i="0" u="none" strike="noStrike" cap="none">
                <a:solidFill>
                  <a:srgbClr val="061195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sz="1800" b="0" i="0" u="none" strike="noStrike" cap="none">
              <a:solidFill>
                <a:srgbClr val="06119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42" name="Google Shape;642;g16f3d6b03a0_1_236"/>
          <p:cNvGrpSpPr/>
          <p:nvPr/>
        </p:nvGrpSpPr>
        <p:grpSpPr>
          <a:xfrm>
            <a:off x="2038894" y="4219913"/>
            <a:ext cx="1818745" cy="344458"/>
            <a:chOff x="5315494" y="3153113"/>
            <a:chExt cx="1818745" cy="344458"/>
          </a:xfrm>
        </p:grpSpPr>
        <p:pic>
          <p:nvPicPr>
            <p:cNvPr id="643" name="Google Shape;643;g16f3d6b03a0_1_236">
              <a:hlinkClick r:id="rId11"/>
            </p:cNvPr>
            <p:cNvPicPr preferRelativeResize="0"/>
            <p:nvPr/>
          </p:nvPicPr>
          <p:blipFill rotWithShape="1">
            <a:blip r:embed="rId12">
              <a:alphaModFix/>
            </a:blip>
            <a:srcRect l="25190" t="28950" r="28179" b="28469"/>
            <a:stretch/>
          </p:blipFill>
          <p:spPr>
            <a:xfrm>
              <a:off x="6806429" y="3175856"/>
              <a:ext cx="327810" cy="29934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44" name="Google Shape;644;g16f3d6b03a0_1_236">
              <a:hlinkClick r:id="rId13"/>
            </p:cNvPr>
            <p:cNvSpPr/>
            <p:nvPr/>
          </p:nvSpPr>
          <p:spPr>
            <a:xfrm>
              <a:off x="6421134" y="3175949"/>
              <a:ext cx="289377" cy="299331"/>
            </a:xfrm>
            <a:custGeom>
              <a:avLst/>
              <a:gdLst/>
              <a:ahLst/>
              <a:cxnLst/>
              <a:rect l="l" t="t" r="r" b="b"/>
              <a:pathLst>
                <a:path w="284400" h="284400" extrusionOk="0">
                  <a:moveTo>
                    <a:pt x="119407" y="97572"/>
                  </a:moveTo>
                  <a:cubicBezTo>
                    <a:pt x="119407" y="97582"/>
                    <a:pt x="119407" y="98630"/>
                    <a:pt x="119407" y="210503"/>
                  </a:cubicBezTo>
                  <a:cubicBezTo>
                    <a:pt x="119418" y="210503"/>
                    <a:pt x="119973" y="210503"/>
                    <a:pt x="149649" y="210503"/>
                  </a:cubicBezTo>
                  <a:cubicBezTo>
                    <a:pt x="149649" y="210492"/>
                    <a:pt x="149649" y="209623"/>
                    <a:pt x="149649" y="140235"/>
                  </a:cubicBezTo>
                  <a:cubicBezTo>
                    <a:pt x="149659" y="140210"/>
                    <a:pt x="154704" y="127687"/>
                    <a:pt x="169810" y="127687"/>
                  </a:cubicBezTo>
                  <a:cubicBezTo>
                    <a:pt x="179890" y="127687"/>
                    <a:pt x="182410" y="132706"/>
                    <a:pt x="182410" y="140235"/>
                  </a:cubicBezTo>
                  <a:cubicBezTo>
                    <a:pt x="182410" y="140247"/>
                    <a:pt x="182410" y="141119"/>
                    <a:pt x="182410" y="210503"/>
                  </a:cubicBezTo>
                  <a:cubicBezTo>
                    <a:pt x="182421" y="210503"/>
                    <a:pt x="182975" y="210503"/>
                    <a:pt x="212652" y="210503"/>
                  </a:cubicBezTo>
                  <a:lnTo>
                    <a:pt x="212652" y="142745"/>
                  </a:lnTo>
                  <a:cubicBezTo>
                    <a:pt x="212652" y="105101"/>
                    <a:pt x="192491" y="97572"/>
                    <a:pt x="182410" y="97572"/>
                  </a:cubicBezTo>
                  <a:cubicBezTo>
                    <a:pt x="167290" y="97572"/>
                    <a:pt x="154689" y="105101"/>
                    <a:pt x="149649" y="110120"/>
                  </a:cubicBezTo>
                  <a:cubicBezTo>
                    <a:pt x="149649" y="110114"/>
                    <a:pt x="149649" y="110018"/>
                    <a:pt x="149649" y="108552"/>
                  </a:cubicBezTo>
                  <a:lnTo>
                    <a:pt x="149649" y="97572"/>
                  </a:lnTo>
                  <a:cubicBezTo>
                    <a:pt x="149638" y="97572"/>
                    <a:pt x="149082" y="97572"/>
                    <a:pt x="119407" y="97572"/>
                  </a:cubicBezTo>
                  <a:close/>
                  <a:moveTo>
                    <a:pt x="71748" y="97572"/>
                  </a:moveTo>
                  <a:lnTo>
                    <a:pt x="71748" y="210503"/>
                  </a:lnTo>
                  <a:lnTo>
                    <a:pt x="103866" y="210503"/>
                  </a:lnTo>
                  <a:lnTo>
                    <a:pt x="103866" y="97572"/>
                  </a:lnTo>
                  <a:close/>
                  <a:moveTo>
                    <a:pt x="88843" y="62346"/>
                  </a:moveTo>
                  <a:cubicBezTo>
                    <a:pt x="80546" y="62346"/>
                    <a:pt x="73820" y="69072"/>
                    <a:pt x="73820" y="77369"/>
                  </a:cubicBezTo>
                  <a:cubicBezTo>
                    <a:pt x="73820" y="85666"/>
                    <a:pt x="80546" y="92392"/>
                    <a:pt x="88843" y="92392"/>
                  </a:cubicBezTo>
                  <a:cubicBezTo>
                    <a:pt x="97140" y="92392"/>
                    <a:pt x="103866" y="85666"/>
                    <a:pt x="103866" y="77369"/>
                  </a:cubicBezTo>
                  <a:cubicBezTo>
                    <a:pt x="103866" y="69072"/>
                    <a:pt x="97140" y="62346"/>
                    <a:pt x="88843" y="62346"/>
                  </a:cubicBezTo>
                  <a:close/>
                  <a:moveTo>
                    <a:pt x="142200" y="0"/>
                  </a:moveTo>
                  <a:cubicBezTo>
                    <a:pt x="220735" y="0"/>
                    <a:pt x="284400" y="63665"/>
                    <a:pt x="284400" y="142200"/>
                  </a:cubicBezTo>
                  <a:cubicBezTo>
                    <a:pt x="284400" y="220735"/>
                    <a:pt x="220735" y="284400"/>
                    <a:pt x="142200" y="284400"/>
                  </a:cubicBezTo>
                  <a:cubicBezTo>
                    <a:pt x="63665" y="284400"/>
                    <a:pt x="0" y="220735"/>
                    <a:pt x="0" y="142200"/>
                  </a:cubicBezTo>
                  <a:cubicBezTo>
                    <a:pt x="0" y="63665"/>
                    <a:pt x="63665" y="0"/>
                    <a:pt x="142200" y="0"/>
                  </a:cubicBezTo>
                  <a:close/>
                </a:path>
              </a:pathLst>
            </a:custGeom>
            <a:solidFill>
              <a:srgbClr val="061195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45" name="Google Shape;645;g16f3d6b03a0_1_236">
              <a:hlinkClick r:id="rId14"/>
            </p:cNvPr>
            <p:cNvPicPr preferRelativeResize="0"/>
            <p:nvPr/>
          </p:nvPicPr>
          <p:blipFill rotWithShape="1">
            <a:blip r:embed="rId15">
              <a:alphaModFix/>
            </a:blip>
            <a:srcRect t="92827" r="86715"/>
            <a:stretch/>
          </p:blipFill>
          <p:spPr>
            <a:xfrm>
              <a:off x="5315494" y="3153113"/>
              <a:ext cx="1171031" cy="34445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46" name="Google Shape;646;g16f3d6b03a0_1_236">
              <a:hlinkClick r:id="rId16"/>
            </p:cNvPr>
            <p:cNvSpPr/>
            <p:nvPr/>
          </p:nvSpPr>
          <p:spPr>
            <a:xfrm>
              <a:off x="5681153" y="3175900"/>
              <a:ext cx="293100" cy="299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7" name="Google Shape;647;g16f3d6b03a0_1_236">
              <a:hlinkClick r:id="rId17"/>
            </p:cNvPr>
            <p:cNvSpPr/>
            <p:nvPr/>
          </p:nvSpPr>
          <p:spPr>
            <a:xfrm>
              <a:off x="5315513" y="3175900"/>
              <a:ext cx="288900" cy="299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48" name="Google Shape;648;g16f3d6b03a0_1_236"/>
          <p:cNvSpPr txBox="1"/>
          <p:nvPr/>
        </p:nvSpPr>
        <p:spPr>
          <a:xfrm>
            <a:off x="655950" y="1419263"/>
            <a:ext cx="54165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i="1">
                <a:solidFill>
                  <a:srgbClr val="31B975"/>
                </a:solidFill>
              </a:rPr>
              <a:t>Empezar</a:t>
            </a:r>
            <a:endParaRPr sz="1800" b="0" i="1" u="none" strike="noStrike" cap="none">
              <a:solidFill>
                <a:srgbClr val="31B975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9" name="Google Shape;659;g16f3d6b03a0_1_3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60" name="Google Shape;660;g16f3d6b03a0_1_373"/>
          <p:cNvSpPr txBox="1">
            <a:spLocks noGrp="1"/>
          </p:cNvSpPr>
          <p:nvPr>
            <p:ph type="title"/>
          </p:nvPr>
        </p:nvSpPr>
        <p:spPr>
          <a:xfrm>
            <a:off x="623888" y="367086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40F8"/>
              </a:buClr>
              <a:buSzPts val="5400"/>
              <a:buFont typeface="Arial"/>
              <a:buNone/>
            </a:pPr>
            <a:r>
              <a:rPr lang="en-GB">
                <a:solidFill>
                  <a:srgbClr val="2F40F8"/>
                </a:solidFill>
              </a:rPr>
              <a:t>Plantemos juntos</a:t>
            </a:r>
            <a:endParaRPr/>
          </a:p>
        </p:txBody>
      </p:sp>
      <p:sp>
        <p:nvSpPr>
          <p:cNvPr id="661" name="Google Shape;661;g16f3d6b03a0_1_373"/>
          <p:cNvSpPr txBox="1">
            <a:spLocks noGrp="1"/>
          </p:cNvSpPr>
          <p:nvPr>
            <p:ph type="body" idx="1"/>
          </p:nvPr>
        </p:nvSpPr>
        <p:spPr>
          <a:xfrm>
            <a:off x="623888" y="2670383"/>
            <a:ext cx="7886700" cy="1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44"/>
              <a:buNone/>
            </a:pPr>
            <a:r>
              <a:rPr lang="en-GB"/>
              <a:t>#acciónclimáticaYA</a:t>
            </a:r>
            <a:endParaRPr/>
          </a:p>
        </p:txBody>
      </p:sp>
      <p:grpSp>
        <p:nvGrpSpPr>
          <p:cNvPr id="662" name="Google Shape;662;g16f3d6b03a0_1_373"/>
          <p:cNvGrpSpPr/>
          <p:nvPr/>
        </p:nvGrpSpPr>
        <p:grpSpPr>
          <a:xfrm>
            <a:off x="8564167" y="4751747"/>
            <a:ext cx="324170" cy="251944"/>
            <a:chOff x="74710" y="1336869"/>
            <a:chExt cx="1517648" cy="1179513"/>
          </a:xfrm>
        </p:grpSpPr>
        <p:sp>
          <p:nvSpPr>
            <p:cNvPr id="663" name="Google Shape;663;g16f3d6b03a0_1_373"/>
            <p:cNvSpPr/>
            <p:nvPr/>
          </p:nvSpPr>
          <p:spPr>
            <a:xfrm>
              <a:off x="328710" y="1551182"/>
              <a:ext cx="404812" cy="403224"/>
            </a:xfrm>
            <a:custGeom>
              <a:avLst/>
              <a:gdLst/>
              <a:ahLst/>
              <a:cxnLst/>
              <a:rect l="l" t="t" r="r" b="b"/>
              <a:pathLst>
                <a:path w="743" h="743" extrusionOk="0">
                  <a:moveTo>
                    <a:pt x="593" y="372"/>
                  </a:moveTo>
                  <a:lnTo>
                    <a:pt x="593" y="372"/>
                  </a:lnTo>
                  <a:cubicBezTo>
                    <a:pt x="593" y="494"/>
                    <a:pt x="494" y="593"/>
                    <a:pt x="372" y="593"/>
                  </a:cubicBezTo>
                  <a:cubicBezTo>
                    <a:pt x="250" y="593"/>
                    <a:pt x="150" y="494"/>
                    <a:pt x="150" y="372"/>
                  </a:cubicBezTo>
                  <a:cubicBezTo>
                    <a:pt x="150" y="250"/>
                    <a:pt x="250" y="150"/>
                    <a:pt x="372" y="150"/>
                  </a:cubicBezTo>
                  <a:cubicBezTo>
                    <a:pt x="494" y="150"/>
                    <a:pt x="593" y="250"/>
                    <a:pt x="593" y="372"/>
                  </a:cubicBezTo>
                  <a:close/>
                  <a:moveTo>
                    <a:pt x="0" y="372"/>
                  </a:moveTo>
                  <a:lnTo>
                    <a:pt x="0" y="372"/>
                  </a:lnTo>
                  <a:cubicBezTo>
                    <a:pt x="0" y="576"/>
                    <a:pt x="167" y="743"/>
                    <a:pt x="372" y="743"/>
                  </a:cubicBezTo>
                  <a:cubicBezTo>
                    <a:pt x="576" y="743"/>
                    <a:pt x="743" y="576"/>
                    <a:pt x="743" y="372"/>
                  </a:cubicBezTo>
                  <a:cubicBezTo>
                    <a:pt x="743" y="167"/>
                    <a:pt x="576" y="0"/>
                    <a:pt x="372" y="0"/>
                  </a:cubicBezTo>
                  <a:cubicBezTo>
                    <a:pt x="167" y="0"/>
                    <a:pt x="0" y="167"/>
                    <a:pt x="0" y="37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4" name="Google Shape;664;g16f3d6b03a0_1_373"/>
            <p:cNvSpPr/>
            <p:nvPr/>
          </p:nvSpPr>
          <p:spPr>
            <a:xfrm>
              <a:off x="74710" y="1336869"/>
              <a:ext cx="1517648" cy="1179513"/>
            </a:xfrm>
            <a:custGeom>
              <a:avLst/>
              <a:gdLst/>
              <a:ahLst/>
              <a:cxnLst/>
              <a:rect l="l" t="t" r="r" b="b"/>
              <a:pathLst>
                <a:path w="2791" h="2169" extrusionOk="0">
                  <a:moveTo>
                    <a:pt x="2791" y="1165"/>
                  </a:moveTo>
                  <a:lnTo>
                    <a:pt x="2791" y="1165"/>
                  </a:lnTo>
                  <a:cubicBezTo>
                    <a:pt x="2791" y="726"/>
                    <a:pt x="2114" y="129"/>
                    <a:pt x="2037" y="63"/>
                  </a:cubicBezTo>
                  <a:cubicBezTo>
                    <a:pt x="2026" y="54"/>
                    <a:pt x="2010" y="42"/>
                    <a:pt x="2005" y="39"/>
                  </a:cubicBezTo>
                  <a:cubicBezTo>
                    <a:pt x="1988" y="27"/>
                    <a:pt x="1967" y="23"/>
                    <a:pt x="1946" y="28"/>
                  </a:cubicBezTo>
                  <a:cubicBezTo>
                    <a:pt x="1926" y="33"/>
                    <a:pt x="1908" y="46"/>
                    <a:pt x="1898" y="64"/>
                  </a:cubicBezTo>
                  <a:lnTo>
                    <a:pt x="829" y="1914"/>
                  </a:lnTo>
                  <a:cubicBezTo>
                    <a:pt x="591" y="1666"/>
                    <a:pt x="150" y="1148"/>
                    <a:pt x="150" y="866"/>
                  </a:cubicBezTo>
                  <a:cubicBezTo>
                    <a:pt x="150" y="478"/>
                    <a:pt x="465" y="150"/>
                    <a:pt x="839" y="150"/>
                  </a:cubicBezTo>
                  <a:cubicBezTo>
                    <a:pt x="1037" y="150"/>
                    <a:pt x="1241" y="260"/>
                    <a:pt x="1384" y="445"/>
                  </a:cubicBezTo>
                  <a:cubicBezTo>
                    <a:pt x="1409" y="478"/>
                    <a:pt x="1456" y="484"/>
                    <a:pt x="1489" y="459"/>
                  </a:cubicBezTo>
                  <a:cubicBezTo>
                    <a:pt x="1522" y="433"/>
                    <a:pt x="1528" y="386"/>
                    <a:pt x="1502" y="354"/>
                  </a:cubicBezTo>
                  <a:cubicBezTo>
                    <a:pt x="1331" y="132"/>
                    <a:pt x="1083" y="0"/>
                    <a:pt x="839" y="0"/>
                  </a:cubicBezTo>
                  <a:cubicBezTo>
                    <a:pt x="384" y="0"/>
                    <a:pt x="0" y="396"/>
                    <a:pt x="0" y="866"/>
                  </a:cubicBezTo>
                  <a:cubicBezTo>
                    <a:pt x="0" y="1297"/>
                    <a:pt x="711" y="2010"/>
                    <a:pt x="792" y="2090"/>
                  </a:cubicBezTo>
                  <a:cubicBezTo>
                    <a:pt x="806" y="2104"/>
                    <a:pt x="825" y="2112"/>
                    <a:pt x="845" y="2112"/>
                  </a:cubicBezTo>
                  <a:cubicBezTo>
                    <a:pt x="848" y="2112"/>
                    <a:pt x="851" y="2112"/>
                    <a:pt x="855" y="2111"/>
                  </a:cubicBezTo>
                  <a:cubicBezTo>
                    <a:pt x="878" y="2108"/>
                    <a:pt x="898" y="2094"/>
                    <a:pt x="910" y="2074"/>
                  </a:cubicBezTo>
                  <a:lnTo>
                    <a:pt x="1983" y="216"/>
                  </a:lnTo>
                  <a:cubicBezTo>
                    <a:pt x="2234" y="441"/>
                    <a:pt x="2641" y="880"/>
                    <a:pt x="2641" y="1165"/>
                  </a:cubicBezTo>
                  <a:cubicBezTo>
                    <a:pt x="2641" y="1513"/>
                    <a:pt x="2375" y="1790"/>
                    <a:pt x="2023" y="1823"/>
                  </a:cubicBezTo>
                  <a:lnTo>
                    <a:pt x="2023" y="1321"/>
                  </a:lnTo>
                  <a:lnTo>
                    <a:pt x="2347" y="1050"/>
                  </a:lnTo>
                  <a:cubicBezTo>
                    <a:pt x="2379" y="1024"/>
                    <a:pt x="2384" y="976"/>
                    <a:pt x="2357" y="944"/>
                  </a:cubicBezTo>
                  <a:cubicBezTo>
                    <a:pt x="2331" y="913"/>
                    <a:pt x="2284" y="908"/>
                    <a:pt x="2252" y="934"/>
                  </a:cubicBezTo>
                  <a:lnTo>
                    <a:pt x="2023" y="1127"/>
                  </a:lnTo>
                  <a:lnTo>
                    <a:pt x="2023" y="903"/>
                  </a:lnTo>
                  <a:cubicBezTo>
                    <a:pt x="2023" y="861"/>
                    <a:pt x="1989" y="828"/>
                    <a:pt x="1948" y="828"/>
                  </a:cubicBezTo>
                  <a:cubicBezTo>
                    <a:pt x="1907" y="828"/>
                    <a:pt x="1873" y="861"/>
                    <a:pt x="1873" y="903"/>
                  </a:cubicBezTo>
                  <a:lnTo>
                    <a:pt x="1873" y="1359"/>
                  </a:lnTo>
                  <a:lnTo>
                    <a:pt x="1732" y="1273"/>
                  </a:lnTo>
                  <a:cubicBezTo>
                    <a:pt x="1697" y="1252"/>
                    <a:pt x="1650" y="1263"/>
                    <a:pt x="1629" y="1298"/>
                  </a:cubicBezTo>
                  <a:cubicBezTo>
                    <a:pt x="1607" y="1334"/>
                    <a:pt x="1619" y="1380"/>
                    <a:pt x="1654" y="1401"/>
                  </a:cubicBezTo>
                  <a:lnTo>
                    <a:pt x="1873" y="1535"/>
                  </a:lnTo>
                  <a:lnTo>
                    <a:pt x="1873" y="1822"/>
                  </a:lnTo>
                  <a:cubicBezTo>
                    <a:pt x="1725" y="1805"/>
                    <a:pt x="1586" y="1740"/>
                    <a:pt x="1477" y="1635"/>
                  </a:cubicBezTo>
                  <a:cubicBezTo>
                    <a:pt x="1447" y="1607"/>
                    <a:pt x="1399" y="1608"/>
                    <a:pt x="1371" y="1638"/>
                  </a:cubicBezTo>
                  <a:cubicBezTo>
                    <a:pt x="1342" y="1668"/>
                    <a:pt x="1343" y="1715"/>
                    <a:pt x="1373" y="1744"/>
                  </a:cubicBezTo>
                  <a:cubicBezTo>
                    <a:pt x="1511" y="1875"/>
                    <a:pt x="1686" y="1955"/>
                    <a:pt x="1873" y="1973"/>
                  </a:cubicBezTo>
                  <a:lnTo>
                    <a:pt x="1873" y="2094"/>
                  </a:lnTo>
                  <a:cubicBezTo>
                    <a:pt x="1873" y="2136"/>
                    <a:pt x="1907" y="2169"/>
                    <a:pt x="1948" y="2169"/>
                  </a:cubicBezTo>
                  <a:cubicBezTo>
                    <a:pt x="1989" y="2169"/>
                    <a:pt x="2023" y="2136"/>
                    <a:pt x="2023" y="2094"/>
                  </a:cubicBezTo>
                  <a:lnTo>
                    <a:pt x="2023" y="1973"/>
                  </a:lnTo>
                  <a:cubicBezTo>
                    <a:pt x="2459" y="1940"/>
                    <a:pt x="2791" y="1597"/>
                    <a:pt x="2791" y="116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ransition spd="slow">
    <p:push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3" name="Google Shape;653;g16f3d6b03a0_1_1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84631" y="0"/>
            <a:ext cx="9975316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654" name="Google Shape;654;g16f3d6b03a0_1_123"/>
          <p:cNvSpPr txBox="1"/>
          <p:nvPr/>
        </p:nvSpPr>
        <p:spPr>
          <a:xfrm>
            <a:off x="664688" y="800119"/>
            <a:ext cx="4153500" cy="23703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lang="en-GB" sz="3500" b="1">
                <a:solidFill>
                  <a:srgbClr val="0D1790"/>
                </a:solidFill>
                <a:latin typeface="Calibri"/>
                <a:ea typeface="Calibri"/>
                <a:cs typeface="Calibri"/>
                <a:sym typeface="Calibri"/>
              </a:rPr>
              <a:t>Gracias por tu atención</a:t>
            </a:r>
            <a:endParaRPr sz="3500" b="1" i="0" u="none" strike="noStrike" cap="none">
              <a:solidFill>
                <a:srgbClr val="0D179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endParaRPr sz="2100" b="1">
              <a:solidFill>
                <a:srgbClr val="0D179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endParaRPr sz="2100" b="1">
              <a:solidFill>
                <a:srgbClr val="0D179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lang="en-GB" sz="3300" b="1" i="1">
                <a:solidFill>
                  <a:srgbClr val="6AA84F"/>
                </a:solidFill>
                <a:latin typeface="Calibri"/>
                <a:ea typeface="Calibri"/>
                <a:cs typeface="Calibri"/>
                <a:sym typeface="Calibri"/>
              </a:rPr>
              <a:t>¿Preguntas</a:t>
            </a:r>
            <a:r>
              <a:rPr lang="en-GB" sz="3300" b="1" i="1" u="none" strike="noStrike" cap="none">
                <a:solidFill>
                  <a:srgbClr val="6AA84F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sz="3300" b="1" i="1">
              <a:solidFill>
                <a:srgbClr val="6AA8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9" name="Google Shape;669;g16f3d6b03a0_1_2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9184" y="0"/>
            <a:ext cx="8814818" cy="4802155"/>
          </a:xfrm>
          <a:prstGeom prst="rect">
            <a:avLst/>
          </a:prstGeom>
          <a:noFill/>
          <a:ln>
            <a:noFill/>
          </a:ln>
        </p:spPr>
      </p:pic>
      <p:sp>
        <p:nvSpPr>
          <p:cNvPr id="670" name="Google Shape;670;g16f3d6b03a0_1_288">
            <a:hlinkClick r:id="rId4"/>
          </p:cNvPr>
          <p:cNvSpPr/>
          <p:nvPr/>
        </p:nvSpPr>
        <p:spPr>
          <a:xfrm>
            <a:off x="329184" y="4502819"/>
            <a:ext cx="288900" cy="299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1" name="Google Shape;671;g16f3d6b03a0_1_288">
            <a:hlinkClick r:id="rId5"/>
          </p:cNvPr>
          <p:cNvSpPr/>
          <p:nvPr/>
        </p:nvSpPr>
        <p:spPr>
          <a:xfrm>
            <a:off x="694824" y="4502819"/>
            <a:ext cx="293100" cy="299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2" name="Google Shape;672;g16f3d6b03a0_1_288">
            <a:hlinkClick r:id="rId6"/>
          </p:cNvPr>
          <p:cNvSpPr/>
          <p:nvPr/>
        </p:nvSpPr>
        <p:spPr>
          <a:xfrm>
            <a:off x="1069307" y="4502819"/>
            <a:ext cx="279600" cy="299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73" name="Google Shape;673;g16f3d6b03a0_1_28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34768" y="4502818"/>
            <a:ext cx="279735" cy="279735"/>
          </a:xfrm>
          <a:prstGeom prst="rect">
            <a:avLst/>
          </a:prstGeom>
          <a:noFill/>
          <a:ln>
            <a:noFill/>
          </a:ln>
        </p:spPr>
      </p:pic>
      <p:sp>
        <p:nvSpPr>
          <p:cNvPr id="674" name="Google Shape;674;g16f3d6b03a0_1_288">
            <a:hlinkClick r:id="rId8"/>
          </p:cNvPr>
          <p:cNvSpPr/>
          <p:nvPr/>
        </p:nvSpPr>
        <p:spPr>
          <a:xfrm>
            <a:off x="1430254" y="4502819"/>
            <a:ext cx="284100" cy="299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5" name="Google Shape;675;g16f3d6b03a0_1_288"/>
          <p:cNvSpPr txBox="1"/>
          <p:nvPr/>
        </p:nvSpPr>
        <p:spPr>
          <a:xfrm>
            <a:off x="2131075" y="3992272"/>
            <a:ext cx="48273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 b="0" i="0" u="none" strike="noStrike" cap="none">
                <a:solidFill>
                  <a:srgbClr val="061195"/>
                </a:solidFill>
                <a:latin typeface="Arial"/>
                <a:ea typeface="Arial"/>
                <a:cs typeface="Arial"/>
                <a:sym typeface="Arial"/>
              </a:rPr>
              <a:t>Contacto: </a:t>
            </a:r>
            <a:r>
              <a:rPr lang="en-GB" sz="2100" u="sng">
                <a:solidFill>
                  <a:schemeClr val="hlink"/>
                </a:solidFill>
                <a:hlinkClick r:id="rId9"/>
              </a:rPr>
              <a:t>trees@lifeterra.eu</a:t>
            </a:r>
            <a:endParaRPr sz="2100" b="0" i="0" u="none" strike="noStrike" cap="none">
              <a:solidFill>
                <a:srgbClr val="061195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6" descr="https://lifeterra.eu/app/uploads/2020/10/artificial-photography-vB5qtt8X4NA-unsplash-1024x68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77048" y="1757362"/>
            <a:ext cx="4939200" cy="2960687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6"/>
          <p:cNvSpPr txBox="1">
            <a:spLocks noGrp="1"/>
          </p:cNvSpPr>
          <p:nvPr>
            <p:ph type="title"/>
          </p:nvPr>
        </p:nvSpPr>
        <p:spPr>
          <a:xfrm>
            <a:off x="487593" y="811246"/>
            <a:ext cx="8173807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/>
              <a:t>El cambio climático: el reto más grande de este siglo</a:t>
            </a:r>
            <a:endParaRPr/>
          </a:p>
        </p:txBody>
      </p:sp>
      <p:sp>
        <p:nvSpPr>
          <p:cNvPr id="255" name="Google Shape;255;p6"/>
          <p:cNvSpPr/>
          <p:nvPr/>
        </p:nvSpPr>
        <p:spPr>
          <a:xfrm>
            <a:off x="573088" y="1757350"/>
            <a:ext cx="2045421" cy="204542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6000" tIns="108000" rIns="91425" bIns="108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Necesitamos soluciones que nos ayuden a limitar y reducir las emisiones de carbono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6"/>
          <p:cNvSpPr/>
          <p:nvPr/>
        </p:nvSpPr>
        <p:spPr>
          <a:xfrm>
            <a:off x="7673543" y="2672629"/>
            <a:ext cx="2045421" cy="2045421"/>
          </a:xfrm>
          <a:prstGeom prst="rect">
            <a:avLst/>
          </a:prstGeom>
          <a:solidFill>
            <a:srgbClr val="248A57"/>
          </a:solidFill>
          <a:ln>
            <a:noFill/>
          </a:ln>
        </p:spPr>
        <p:txBody>
          <a:bodyPr spcFirstLastPara="1" wrap="square" lIns="126000" tIns="108000" rIns="91425" bIns="108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Cambios en nuestra manera de generar energía, de movernos y de alimentarnos nos ayudarán a limitar las futuras emisiones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7" name="Google Shape;257;p6" descr="https://lifeterra.eu/app/uploads/2020/11/photo-1522735338363-cc7313be0ae0-1024x576.jpe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76259" y="1758850"/>
            <a:ext cx="4939879" cy="2959200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6"/>
          <p:cNvSpPr/>
          <p:nvPr/>
        </p:nvSpPr>
        <p:spPr>
          <a:xfrm>
            <a:off x="14773433" y="1758850"/>
            <a:ext cx="2045421" cy="204542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6000" tIns="108000" rIns="91425" bIns="108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Debemos desarollar tecnologías de captura de carbono, pero éstas son aún ineficientes, muy caras de producir y difíciles de escalar.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59" name="Google Shape;259;p6"/>
          <p:cNvCxnSpPr/>
          <p:nvPr/>
        </p:nvCxnSpPr>
        <p:spPr>
          <a:xfrm>
            <a:off x="7406640" y="4972050"/>
            <a:ext cx="209608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stealth" w="sm" len="sm"/>
          </a:ln>
        </p:spPr>
      </p:cxnSp>
      <p:cxnSp>
        <p:nvCxnSpPr>
          <p:cNvPr id="260" name="Google Shape;260;p6"/>
          <p:cNvCxnSpPr/>
          <p:nvPr/>
        </p:nvCxnSpPr>
        <p:spPr>
          <a:xfrm rot="10800000">
            <a:off x="7101839" y="4972050"/>
            <a:ext cx="20880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stealth" w="sm" len="sm"/>
          </a:ln>
        </p:spPr>
      </p:cxnSp>
      <p:pic>
        <p:nvPicPr>
          <p:cNvPr id="261" name="Google Shape;261;p6">
            <a:hlinkClick r:id="" action="ppaction://hlinkshowjump?jump=nextslide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71744" y="4789169"/>
            <a:ext cx="347316" cy="327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05075" y="4789169"/>
            <a:ext cx="347316" cy="3271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7" descr="https://lifeterra.eu/app/uploads/2020/10/artificial-photography-vB5qtt8X4NA-unsplash-1024x68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421921" y="1757362"/>
            <a:ext cx="4939200" cy="2960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7" descr="https://lifeterra.eu/app/uploads/2020/11/photo-1522735338363-cc7313be0ae0-1024x576.jpe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78534" y="1758850"/>
            <a:ext cx="4939879" cy="2959200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7"/>
          <p:cNvSpPr txBox="1">
            <a:spLocks noGrp="1"/>
          </p:cNvSpPr>
          <p:nvPr>
            <p:ph type="title"/>
          </p:nvPr>
        </p:nvSpPr>
        <p:spPr>
          <a:xfrm>
            <a:off x="487593" y="811246"/>
            <a:ext cx="8173807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/>
              <a:t>El cambio climático: el reto más grande de este siglo</a:t>
            </a:r>
            <a:endParaRPr/>
          </a:p>
        </p:txBody>
      </p:sp>
      <p:sp>
        <p:nvSpPr>
          <p:cNvPr id="270" name="Google Shape;270;p7"/>
          <p:cNvSpPr/>
          <p:nvPr/>
        </p:nvSpPr>
        <p:spPr>
          <a:xfrm>
            <a:off x="-6527367" y="1757350"/>
            <a:ext cx="2045421" cy="204542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6000" tIns="108000" rIns="91425" bIns="108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Necesitamos soluciones que nos ayuden a limitar y reducir las emisiones de carbono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7"/>
          <p:cNvSpPr/>
          <p:nvPr/>
        </p:nvSpPr>
        <p:spPr>
          <a:xfrm>
            <a:off x="573088" y="2672629"/>
            <a:ext cx="2045421" cy="2045421"/>
          </a:xfrm>
          <a:prstGeom prst="rect">
            <a:avLst/>
          </a:prstGeom>
          <a:solidFill>
            <a:srgbClr val="248A57"/>
          </a:solidFill>
          <a:ln>
            <a:noFill/>
          </a:ln>
        </p:spPr>
        <p:txBody>
          <a:bodyPr spcFirstLastPara="1" wrap="square" lIns="126000" tIns="108000" rIns="91425" bIns="108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Cambios en nuestra manera de generar energía, de movernos y de alimentarnos nos ayudarán a limitar las futuras emisiones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7"/>
          <p:cNvSpPr/>
          <p:nvPr/>
        </p:nvSpPr>
        <p:spPr>
          <a:xfrm>
            <a:off x="7673543" y="1758850"/>
            <a:ext cx="2045421" cy="204542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6000" tIns="108000" rIns="91425" bIns="108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Debemos desarrollar tecnologías de captura de carbono, pero éstas son aún ineficientes, muy caras de producir y difíciles de escalar.  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3" name="Google Shape;273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786688" y="1758850"/>
            <a:ext cx="4939879" cy="2959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4" name="Google Shape;274;p7"/>
          <p:cNvCxnSpPr/>
          <p:nvPr/>
        </p:nvCxnSpPr>
        <p:spPr>
          <a:xfrm>
            <a:off x="7406640" y="4972050"/>
            <a:ext cx="209608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stealth" w="sm" len="sm"/>
          </a:ln>
        </p:spPr>
      </p:cxnSp>
      <p:cxnSp>
        <p:nvCxnSpPr>
          <p:cNvPr id="275" name="Google Shape;275;p7"/>
          <p:cNvCxnSpPr/>
          <p:nvPr/>
        </p:nvCxnSpPr>
        <p:spPr>
          <a:xfrm rot="10800000">
            <a:off x="7101839" y="4972050"/>
            <a:ext cx="2088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stealth" w="sm" len="sm"/>
          </a:ln>
        </p:spPr>
      </p:cxnSp>
      <p:pic>
        <p:nvPicPr>
          <p:cNvPr id="276" name="Google Shape;276;p7">
            <a:hlinkClick r:id="" action="ppaction://hlinkshowjump?jump=nextslide"/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371744" y="4789169"/>
            <a:ext cx="347316" cy="327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7">
            <a:hlinkClick r:id="" action="ppaction://hlinkshowjump?jump=previousslide"/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05075" y="4789169"/>
            <a:ext cx="347316" cy="327179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7"/>
          <p:cNvSpPr/>
          <p:nvPr/>
        </p:nvSpPr>
        <p:spPr>
          <a:xfrm>
            <a:off x="14810666" y="2825029"/>
            <a:ext cx="2045421" cy="2045421"/>
          </a:xfrm>
          <a:prstGeom prst="rect">
            <a:avLst/>
          </a:prstGeom>
          <a:solidFill>
            <a:srgbClr val="248A57"/>
          </a:solidFill>
          <a:ln>
            <a:noFill/>
          </a:ln>
        </p:spPr>
        <p:txBody>
          <a:bodyPr spcFirstLastPara="1" wrap="square" lIns="126000" tIns="108000" rIns="91425" bIns="108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Plantar árboles es la solución menos cara y más efectiva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78534" y="1758850"/>
            <a:ext cx="4939879" cy="295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8" descr="https://lifeterra.eu/app/uploads/2020/11/photo-1522735338363-cc7313be0ae0-1024x576.jpe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4427462" y="1758850"/>
            <a:ext cx="4939879" cy="2959200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8"/>
          <p:cNvSpPr txBox="1">
            <a:spLocks noGrp="1"/>
          </p:cNvSpPr>
          <p:nvPr>
            <p:ph type="title"/>
          </p:nvPr>
        </p:nvSpPr>
        <p:spPr>
          <a:xfrm>
            <a:off x="487593" y="811246"/>
            <a:ext cx="8173807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GB"/>
              <a:t>El cambio climático: el reto más grande de este siglo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endParaRPr/>
          </a:p>
        </p:txBody>
      </p:sp>
      <p:sp>
        <p:nvSpPr>
          <p:cNvPr id="286" name="Google Shape;286;p8"/>
          <p:cNvSpPr/>
          <p:nvPr/>
        </p:nvSpPr>
        <p:spPr>
          <a:xfrm>
            <a:off x="-13642542" y="1757350"/>
            <a:ext cx="2045421" cy="204542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6000" tIns="108000" rIns="91425" bIns="108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Necesitamos soluciones que nos ayuden a limitar y reducir las emisiones de carbono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8"/>
          <p:cNvSpPr/>
          <p:nvPr/>
        </p:nvSpPr>
        <p:spPr>
          <a:xfrm>
            <a:off x="-6541221" y="2672629"/>
            <a:ext cx="2045421" cy="2045421"/>
          </a:xfrm>
          <a:prstGeom prst="rect">
            <a:avLst/>
          </a:prstGeom>
          <a:solidFill>
            <a:srgbClr val="248A57"/>
          </a:solidFill>
          <a:ln>
            <a:noFill/>
          </a:ln>
        </p:spPr>
        <p:txBody>
          <a:bodyPr spcFirstLastPara="1" wrap="square" lIns="126000" tIns="108000" rIns="91425" bIns="108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Cambios en nuestra manera de generar energía, de movernos y de alimentarnos nos ayudarán a limitar las futuras emisiones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8"/>
          <p:cNvSpPr/>
          <p:nvPr/>
        </p:nvSpPr>
        <p:spPr>
          <a:xfrm>
            <a:off x="573088" y="1758850"/>
            <a:ext cx="2045421" cy="204542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6000" tIns="108000" rIns="91425" bIns="108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Debemos desarrollar tecnologías de captura de carbono, pero éstas son aún ineficientes, muy caras de producir y difíciles de escalar.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89" name="Google Shape;289;p8"/>
          <p:cNvCxnSpPr/>
          <p:nvPr/>
        </p:nvCxnSpPr>
        <p:spPr>
          <a:xfrm>
            <a:off x="7406640" y="4972050"/>
            <a:ext cx="209608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stealth" w="sm" len="sm"/>
          </a:ln>
        </p:spPr>
      </p:cxnSp>
      <p:cxnSp>
        <p:nvCxnSpPr>
          <p:cNvPr id="290" name="Google Shape;290;p8"/>
          <p:cNvCxnSpPr/>
          <p:nvPr/>
        </p:nvCxnSpPr>
        <p:spPr>
          <a:xfrm rot="10800000">
            <a:off x="7101839" y="4972050"/>
            <a:ext cx="2088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stealth" w="sm" len="sm"/>
          </a:ln>
        </p:spPr>
      </p:cxnSp>
      <p:pic>
        <p:nvPicPr>
          <p:cNvPr id="291" name="Google Shape;291;p8">
            <a:hlinkClick r:id="" action="ppaction://hlinkshowjump?jump=nextslide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71744" y="4789169"/>
            <a:ext cx="347316" cy="327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8">
            <a:hlinkClick r:id="" action="ppaction://hlinkshowjump?jump=previousslide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05075" y="4789169"/>
            <a:ext cx="347316" cy="327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8"/>
          <p:cNvPicPr preferRelativeResize="0"/>
          <p:nvPr/>
        </p:nvPicPr>
        <p:blipFill rotWithShape="1">
          <a:blip r:embed="rId6">
            <a:alphaModFix/>
          </a:blip>
          <a:srcRect r="-1"/>
          <a:stretch/>
        </p:blipFill>
        <p:spPr>
          <a:xfrm>
            <a:off x="9792843" y="1758850"/>
            <a:ext cx="4939880" cy="2959200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8"/>
          <p:cNvSpPr/>
          <p:nvPr/>
        </p:nvSpPr>
        <p:spPr>
          <a:xfrm>
            <a:off x="7673543" y="2672629"/>
            <a:ext cx="2045421" cy="2045421"/>
          </a:xfrm>
          <a:prstGeom prst="rect">
            <a:avLst/>
          </a:prstGeom>
          <a:solidFill>
            <a:srgbClr val="248A57"/>
          </a:solidFill>
          <a:ln>
            <a:noFill/>
          </a:ln>
        </p:spPr>
        <p:txBody>
          <a:bodyPr spcFirstLastPara="1" wrap="square" lIns="126000" tIns="108000" rIns="91425" bIns="108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Plantar árboles es la solución menos cara y más efectiva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5" name="Google Shape;295;p8" descr="https://lifeterra.eu/app/uploads/2020/10/artificial-photography-vB5qtt8X4NA-unsplash-1024x683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1536230" y="1757362"/>
            <a:ext cx="4939200" cy="29606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Google Shape;300;p9"/>
          <p:cNvPicPr preferRelativeResize="0"/>
          <p:nvPr/>
        </p:nvPicPr>
        <p:blipFill rotWithShape="1">
          <a:blip r:embed="rId3">
            <a:alphaModFix/>
          </a:blip>
          <a:srcRect r="-1"/>
          <a:stretch/>
        </p:blipFill>
        <p:spPr>
          <a:xfrm>
            <a:off x="2678533" y="1758850"/>
            <a:ext cx="4939880" cy="295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4742842" y="1758850"/>
            <a:ext cx="5260800" cy="2959200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9"/>
          <p:cNvSpPr/>
          <p:nvPr/>
        </p:nvSpPr>
        <p:spPr>
          <a:xfrm>
            <a:off x="507139" y="4768428"/>
            <a:ext cx="4994375" cy="161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-GB" sz="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  <a:r>
              <a:rPr lang="en-GB" sz="600" b="0" i="0" u="sng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global tree restoration potential</a:t>
            </a:r>
            <a:r>
              <a:rPr lang="en-GB" sz="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(Science Magazine); The </a:t>
            </a:r>
            <a:r>
              <a:rPr lang="en-GB" sz="600" b="0" i="0" u="sng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trillion trees</a:t>
            </a:r>
            <a:r>
              <a:rPr lang="en-GB" sz="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solution (Crowther Institute); </a:t>
            </a:r>
            <a:r>
              <a:rPr lang="en-GB" sz="600" b="0" i="0" u="sng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Drawdown</a:t>
            </a:r>
            <a:r>
              <a:rPr lang="en-GB" sz="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(Paul Hawken)</a:t>
            </a:r>
            <a:endParaRPr sz="6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9"/>
          <p:cNvSpPr txBox="1">
            <a:spLocks noGrp="1"/>
          </p:cNvSpPr>
          <p:nvPr>
            <p:ph type="title"/>
          </p:nvPr>
        </p:nvSpPr>
        <p:spPr>
          <a:xfrm>
            <a:off x="487593" y="811246"/>
            <a:ext cx="8173807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GB"/>
              <a:t>El cambio climático: el reto más grande de este siglo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endParaRPr/>
          </a:p>
        </p:txBody>
      </p:sp>
      <p:sp>
        <p:nvSpPr>
          <p:cNvPr id="304" name="Google Shape;304;p9"/>
          <p:cNvSpPr/>
          <p:nvPr/>
        </p:nvSpPr>
        <p:spPr>
          <a:xfrm>
            <a:off x="573088" y="2672629"/>
            <a:ext cx="2045421" cy="2045421"/>
          </a:xfrm>
          <a:prstGeom prst="rect">
            <a:avLst/>
          </a:prstGeom>
          <a:solidFill>
            <a:srgbClr val="248A57"/>
          </a:solidFill>
          <a:ln>
            <a:noFill/>
          </a:ln>
        </p:spPr>
        <p:txBody>
          <a:bodyPr spcFirstLastPara="1" wrap="square" lIns="126000" tIns="108000" rIns="91425" bIns="108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Plantar árboles es la solución menos cara y más efectiva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05" name="Google Shape;305;p9"/>
          <p:cNvCxnSpPr/>
          <p:nvPr/>
        </p:nvCxnSpPr>
        <p:spPr>
          <a:xfrm>
            <a:off x="7406640" y="4972050"/>
            <a:ext cx="209608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stealth" w="sm" len="sm"/>
          </a:ln>
        </p:spPr>
      </p:cxnSp>
      <p:cxnSp>
        <p:nvCxnSpPr>
          <p:cNvPr id="306" name="Google Shape;306;p9"/>
          <p:cNvCxnSpPr/>
          <p:nvPr/>
        </p:nvCxnSpPr>
        <p:spPr>
          <a:xfrm rot="10800000">
            <a:off x="7101839" y="4972050"/>
            <a:ext cx="2088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stealth" w="sm" len="sm"/>
          </a:ln>
        </p:spPr>
      </p:cxnSp>
      <p:pic>
        <p:nvPicPr>
          <p:cNvPr id="307" name="Google Shape;307;p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371744" y="4789169"/>
            <a:ext cx="347316" cy="327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9">
            <a:hlinkClick r:id="" action="ppaction://hlinkshowjump?jump=previousslide"/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005075" y="4789169"/>
            <a:ext cx="347316" cy="327179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9"/>
          <p:cNvSpPr/>
          <p:nvPr/>
        </p:nvSpPr>
        <p:spPr>
          <a:xfrm>
            <a:off x="-6863077" y="1758850"/>
            <a:ext cx="2045421" cy="204542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6000" tIns="108000" rIns="91425" bIns="108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Debemos desarollar tecnologías de captura de carbono, pero éstas son aún ineficientes, muy caras de producir y difíciles de escalar.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0" name="Google Shape;310;p9" descr="https://lifeterra.eu/app/uploads/2020/11/photo-1522735338363-cc7313be0ae0-1024x576.jpe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11048044" y="1758850"/>
            <a:ext cx="4939879" cy="295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Google Shape;315;p3"/>
          <p:cNvPicPr preferRelativeResize="0"/>
          <p:nvPr/>
        </p:nvPicPr>
        <p:blipFill rotWithShape="1">
          <a:blip r:embed="rId3">
            <a:alphaModFix/>
          </a:blip>
          <a:srcRect l="82344" t="44878" r="9152" b="696"/>
          <a:stretch/>
        </p:blipFill>
        <p:spPr>
          <a:xfrm>
            <a:off x="0" y="0"/>
            <a:ext cx="120173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3"/>
          <p:cNvSpPr/>
          <p:nvPr/>
        </p:nvSpPr>
        <p:spPr>
          <a:xfrm>
            <a:off x="0" y="0"/>
            <a:ext cx="1201738" cy="5143500"/>
          </a:xfrm>
          <a:prstGeom prst="rect">
            <a:avLst/>
          </a:prstGeom>
          <a:solidFill>
            <a:schemeClr val="accent2">
              <a:alpha val="69019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7" name="Google Shape;317;p3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977396" y="1106306"/>
            <a:ext cx="2178000" cy="217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18" name="Google Shape;318;p3" descr="https://media.istockphoto.com/photos/low-angle-view-of-beech-forest-in-springtime-picture-id1069971670?k=6&amp;m=1069971670&amp;s=170667a&amp;w=0&amp;h=U6tdJ3V2MQbgBlqdb9G6_96RfC3DYRztkgkOCEwQBp4="/>
          <p:cNvPicPr preferRelativeResize="0">
            <a:picLocks noGrp="1"/>
          </p:cNvPicPr>
          <p:nvPr>
            <p:ph type="pic" idx="3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3447282" y="1106306"/>
            <a:ext cx="2178000" cy="217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19" name="Google Shape;319;p3" descr="biofore-yhteinen-savotta-890x501px-2"/>
          <p:cNvPicPr preferRelativeResize="0">
            <a:picLocks noGrp="1"/>
          </p:cNvPicPr>
          <p:nvPr>
            <p:ph type="pic" idx="4"/>
          </p:nvPr>
        </p:nvPicPr>
        <p:blipFill rotWithShape="1">
          <a:blip r:embed="rId6">
            <a:alphaModFix/>
          </a:blip>
          <a:srcRect/>
          <a:stretch/>
        </p:blipFill>
        <p:spPr>
          <a:xfrm>
            <a:off x="5988605" y="1106306"/>
            <a:ext cx="2178000" cy="217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20" name="Google Shape;320;p3"/>
          <p:cNvSpPr txBox="1">
            <a:spLocks noGrp="1"/>
          </p:cNvSpPr>
          <p:nvPr>
            <p:ph type="body" idx="1"/>
          </p:nvPr>
        </p:nvSpPr>
        <p:spPr>
          <a:xfrm>
            <a:off x="977396" y="3479143"/>
            <a:ext cx="2178000" cy="900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64"/>
              <a:buNone/>
            </a:pPr>
            <a:r>
              <a:rPr lang="en-GB"/>
              <a:t>Planta árboles</a:t>
            </a:r>
            <a:endParaRPr/>
          </a:p>
        </p:txBody>
      </p:sp>
      <p:sp>
        <p:nvSpPr>
          <p:cNvPr id="321" name="Google Shape;321;p3"/>
          <p:cNvSpPr txBox="1">
            <a:spLocks noGrp="1"/>
          </p:cNvSpPr>
          <p:nvPr>
            <p:ph type="body" idx="5"/>
          </p:nvPr>
        </p:nvSpPr>
        <p:spPr>
          <a:xfrm>
            <a:off x="3483000" y="3479143"/>
            <a:ext cx="2178000" cy="900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64"/>
              <a:buNone/>
            </a:pPr>
            <a:r>
              <a:rPr lang="en-GB"/>
              <a:t>Cultiva bosques</a:t>
            </a:r>
            <a:endParaRPr/>
          </a:p>
        </p:txBody>
      </p:sp>
      <p:sp>
        <p:nvSpPr>
          <p:cNvPr id="322" name="Google Shape;322;p3"/>
          <p:cNvSpPr txBox="1">
            <a:spLocks noGrp="1"/>
          </p:cNvSpPr>
          <p:nvPr>
            <p:ph type="body" idx="6"/>
          </p:nvPr>
        </p:nvSpPr>
        <p:spPr>
          <a:xfrm>
            <a:off x="5988605" y="3479143"/>
            <a:ext cx="2178000" cy="900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64"/>
              <a:buNone/>
            </a:pPr>
            <a:r>
              <a:rPr lang="en-GB"/>
              <a:t>Restaura la Tierra</a:t>
            </a:r>
            <a:endParaRPr/>
          </a:p>
        </p:txBody>
      </p:sp>
      <p:grpSp>
        <p:nvGrpSpPr>
          <p:cNvPr id="323" name="Google Shape;323;p3"/>
          <p:cNvGrpSpPr/>
          <p:nvPr/>
        </p:nvGrpSpPr>
        <p:grpSpPr>
          <a:xfrm>
            <a:off x="211138" y="4237038"/>
            <a:ext cx="742950" cy="738187"/>
            <a:chOff x="211138" y="4237038"/>
            <a:chExt cx="742950" cy="738187"/>
          </a:xfrm>
        </p:grpSpPr>
        <p:sp>
          <p:nvSpPr>
            <p:cNvPr id="324" name="Google Shape;324;p3"/>
            <p:cNvSpPr/>
            <p:nvPr/>
          </p:nvSpPr>
          <p:spPr>
            <a:xfrm>
              <a:off x="255588" y="4402138"/>
              <a:ext cx="80963" cy="77787"/>
            </a:xfrm>
            <a:custGeom>
              <a:avLst/>
              <a:gdLst/>
              <a:ahLst/>
              <a:cxnLst/>
              <a:rect l="l" t="t" r="r" b="b"/>
              <a:pathLst>
                <a:path w="166" h="158" extrusionOk="0">
                  <a:moveTo>
                    <a:pt x="135" y="158"/>
                  </a:moveTo>
                  <a:lnTo>
                    <a:pt x="135" y="158"/>
                  </a:lnTo>
                  <a:lnTo>
                    <a:pt x="84" y="121"/>
                  </a:lnTo>
                  <a:lnTo>
                    <a:pt x="32" y="158"/>
                  </a:lnTo>
                  <a:lnTo>
                    <a:pt x="52" y="98"/>
                  </a:lnTo>
                  <a:lnTo>
                    <a:pt x="0" y="61"/>
                  </a:lnTo>
                  <a:lnTo>
                    <a:pt x="63" y="61"/>
                  </a:lnTo>
                  <a:lnTo>
                    <a:pt x="84" y="0"/>
                  </a:lnTo>
                  <a:lnTo>
                    <a:pt x="103" y="61"/>
                  </a:lnTo>
                  <a:lnTo>
                    <a:pt x="166" y="61"/>
                  </a:lnTo>
                  <a:lnTo>
                    <a:pt x="115" y="98"/>
                  </a:lnTo>
                  <a:lnTo>
                    <a:pt x="135" y="15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3"/>
            <p:cNvSpPr/>
            <p:nvPr/>
          </p:nvSpPr>
          <p:spPr>
            <a:xfrm>
              <a:off x="376238" y="4281488"/>
              <a:ext cx="82550" cy="76200"/>
            </a:xfrm>
            <a:custGeom>
              <a:avLst/>
              <a:gdLst/>
              <a:ahLst/>
              <a:cxnLst/>
              <a:rect l="l" t="t" r="r" b="b"/>
              <a:pathLst>
                <a:path w="166" h="158" extrusionOk="0">
                  <a:moveTo>
                    <a:pt x="134" y="158"/>
                  </a:moveTo>
                  <a:lnTo>
                    <a:pt x="134" y="158"/>
                  </a:lnTo>
                  <a:lnTo>
                    <a:pt x="83" y="121"/>
                  </a:lnTo>
                  <a:lnTo>
                    <a:pt x="31" y="158"/>
                  </a:lnTo>
                  <a:lnTo>
                    <a:pt x="51" y="98"/>
                  </a:lnTo>
                  <a:lnTo>
                    <a:pt x="0" y="60"/>
                  </a:lnTo>
                  <a:lnTo>
                    <a:pt x="63" y="60"/>
                  </a:lnTo>
                  <a:lnTo>
                    <a:pt x="83" y="0"/>
                  </a:lnTo>
                  <a:lnTo>
                    <a:pt x="102" y="60"/>
                  </a:lnTo>
                  <a:lnTo>
                    <a:pt x="166" y="60"/>
                  </a:lnTo>
                  <a:lnTo>
                    <a:pt x="114" y="98"/>
                  </a:lnTo>
                  <a:lnTo>
                    <a:pt x="134" y="15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3"/>
            <p:cNvSpPr/>
            <p:nvPr/>
          </p:nvSpPr>
          <p:spPr>
            <a:xfrm>
              <a:off x="541338" y="4237038"/>
              <a:ext cx="82550" cy="77787"/>
            </a:xfrm>
            <a:custGeom>
              <a:avLst/>
              <a:gdLst/>
              <a:ahLst/>
              <a:cxnLst/>
              <a:rect l="l" t="t" r="r" b="b"/>
              <a:pathLst>
                <a:path w="166" h="158" extrusionOk="0">
                  <a:moveTo>
                    <a:pt x="134" y="158"/>
                  </a:moveTo>
                  <a:lnTo>
                    <a:pt x="134" y="158"/>
                  </a:lnTo>
                  <a:lnTo>
                    <a:pt x="83" y="121"/>
                  </a:lnTo>
                  <a:lnTo>
                    <a:pt x="32" y="158"/>
                  </a:lnTo>
                  <a:lnTo>
                    <a:pt x="51" y="98"/>
                  </a:lnTo>
                  <a:lnTo>
                    <a:pt x="0" y="60"/>
                  </a:lnTo>
                  <a:lnTo>
                    <a:pt x="64" y="60"/>
                  </a:lnTo>
                  <a:lnTo>
                    <a:pt x="83" y="0"/>
                  </a:lnTo>
                  <a:lnTo>
                    <a:pt x="103" y="60"/>
                  </a:lnTo>
                  <a:lnTo>
                    <a:pt x="166" y="60"/>
                  </a:lnTo>
                  <a:lnTo>
                    <a:pt x="115" y="98"/>
                  </a:lnTo>
                  <a:lnTo>
                    <a:pt x="134" y="15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3"/>
            <p:cNvSpPr/>
            <p:nvPr/>
          </p:nvSpPr>
          <p:spPr>
            <a:xfrm>
              <a:off x="706438" y="4281488"/>
              <a:ext cx="82550" cy="76200"/>
            </a:xfrm>
            <a:custGeom>
              <a:avLst/>
              <a:gdLst/>
              <a:ahLst/>
              <a:cxnLst/>
              <a:rect l="l" t="t" r="r" b="b"/>
              <a:pathLst>
                <a:path w="166" h="158" extrusionOk="0">
                  <a:moveTo>
                    <a:pt x="135" y="158"/>
                  </a:moveTo>
                  <a:lnTo>
                    <a:pt x="135" y="158"/>
                  </a:lnTo>
                  <a:lnTo>
                    <a:pt x="83" y="121"/>
                  </a:lnTo>
                  <a:lnTo>
                    <a:pt x="32" y="158"/>
                  </a:lnTo>
                  <a:lnTo>
                    <a:pt x="51" y="98"/>
                  </a:lnTo>
                  <a:lnTo>
                    <a:pt x="0" y="60"/>
                  </a:lnTo>
                  <a:lnTo>
                    <a:pt x="64" y="60"/>
                  </a:lnTo>
                  <a:lnTo>
                    <a:pt x="83" y="0"/>
                  </a:lnTo>
                  <a:lnTo>
                    <a:pt x="103" y="60"/>
                  </a:lnTo>
                  <a:lnTo>
                    <a:pt x="166" y="60"/>
                  </a:lnTo>
                  <a:lnTo>
                    <a:pt x="115" y="98"/>
                  </a:lnTo>
                  <a:lnTo>
                    <a:pt x="135" y="15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3"/>
            <p:cNvSpPr/>
            <p:nvPr/>
          </p:nvSpPr>
          <p:spPr>
            <a:xfrm>
              <a:off x="828675" y="4402138"/>
              <a:ext cx="80963" cy="77787"/>
            </a:xfrm>
            <a:custGeom>
              <a:avLst/>
              <a:gdLst/>
              <a:ahLst/>
              <a:cxnLst/>
              <a:rect l="l" t="t" r="r" b="b"/>
              <a:pathLst>
                <a:path w="166" h="157" extrusionOk="0">
                  <a:moveTo>
                    <a:pt x="134" y="157"/>
                  </a:moveTo>
                  <a:lnTo>
                    <a:pt x="134" y="157"/>
                  </a:lnTo>
                  <a:lnTo>
                    <a:pt x="83" y="120"/>
                  </a:lnTo>
                  <a:lnTo>
                    <a:pt x="31" y="157"/>
                  </a:lnTo>
                  <a:lnTo>
                    <a:pt x="51" y="97"/>
                  </a:lnTo>
                  <a:lnTo>
                    <a:pt x="0" y="60"/>
                  </a:lnTo>
                  <a:lnTo>
                    <a:pt x="63" y="60"/>
                  </a:lnTo>
                  <a:lnTo>
                    <a:pt x="83" y="0"/>
                  </a:lnTo>
                  <a:lnTo>
                    <a:pt x="102" y="60"/>
                  </a:lnTo>
                  <a:lnTo>
                    <a:pt x="166" y="60"/>
                  </a:lnTo>
                  <a:lnTo>
                    <a:pt x="115" y="97"/>
                  </a:lnTo>
                  <a:lnTo>
                    <a:pt x="134" y="15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3"/>
            <p:cNvSpPr/>
            <p:nvPr/>
          </p:nvSpPr>
          <p:spPr>
            <a:xfrm>
              <a:off x="873125" y="4567238"/>
              <a:ext cx="80963" cy="77787"/>
            </a:xfrm>
            <a:custGeom>
              <a:avLst/>
              <a:gdLst/>
              <a:ahLst/>
              <a:cxnLst/>
              <a:rect l="l" t="t" r="r" b="b"/>
              <a:pathLst>
                <a:path w="166" h="158" extrusionOk="0">
                  <a:moveTo>
                    <a:pt x="134" y="158"/>
                  </a:moveTo>
                  <a:lnTo>
                    <a:pt x="134" y="158"/>
                  </a:lnTo>
                  <a:lnTo>
                    <a:pt x="83" y="121"/>
                  </a:lnTo>
                  <a:lnTo>
                    <a:pt x="31" y="158"/>
                  </a:lnTo>
                  <a:lnTo>
                    <a:pt x="51" y="98"/>
                  </a:lnTo>
                  <a:lnTo>
                    <a:pt x="0" y="61"/>
                  </a:lnTo>
                  <a:lnTo>
                    <a:pt x="63" y="61"/>
                  </a:lnTo>
                  <a:lnTo>
                    <a:pt x="83" y="0"/>
                  </a:lnTo>
                  <a:lnTo>
                    <a:pt x="102" y="61"/>
                  </a:lnTo>
                  <a:lnTo>
                    <a:pt x="166" y="61"/>
                  </a:lnTo>
                  <a:lnTo>
                    <a:pt x="114" y="98"/>
                  </a:lnTo>
                  <a:lnTo>
                    <a:pt x="134" y="15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3"/>
            <p:cNvSpPr/>
            <p:nvPr/>
          </p:nvSpPr>
          <p:spPr>
            <a:xfrm>
              <a:off x="827088" y="4732338"/>
              <a:ext cx="82550" cy="77787"/>
            </a:xfrm>
            <a:custGeom>
              <a:avLst/>
              <a:gdLst/>
              <a:ahLst/>
              <a:cxnLst/>
              <a:rect l="l" t="t" r="r" b="b"/>
              <a:pathLst>
                <a:path w="166" h="158" extrusionOk="0">
                  <a:moveTo>
                    <a:pt x="135" y="158"/>
                  </a:moveTo>
                  <a:lnTo>
                    <a:pt x="135" y="158"/>
                  </a:lnTo>
                  <a:lnTo>
                    <a:pt x="83" y="121"/>
                  </a:lnTo>
                  <a:lnTo>
                    <a:pt x="32" y="158"/>
                  </a:lnTo>
                  <a:lnTo>
                    <a:pt x="52" y="98"/>
                  </a:lnTo>
                  <a:lnTo>
                    <a:pt x="0" y="61"/>
                  </a:lnTo>
                  <a:lnTo>
                    <a:pt x="64" y="61"/>
                  </a:lnTo>
                  <a:lnTo>
                    <a:pt x="83" y="0"/>
                  </a:lnTo>
                  <a:lnTo>
                    <a:pt x="103" y="61"/>
                  </a:lnTo>
                  <a:lnTo>
                    <a:pt x="166" y="61"/>
                  </a:lnTo>
                  <a:lnTo>
                    <a:pt x="115" y="98"/>
                  </a:lnTo>
                  <a:lnTo>
                    <a:pt x="135" y="15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3"/>
            <p:cNvSpPr/>
            <p:nvPr/>
          </p:nvSpPr>
          <p:spPr>
            <a:xfrm>
              <a:off x="706438" y="4852988"/>
              <a:ext cx="82550" cy="77787"/>
            </a:xfrm>
            <a:custGeom>
              <a:avLst/>
              <a:gdLst/>
              <a:ahLst/>
              <a:cxnLst/>
              <a:rect l="l" t="t" r="r" b="b"/>
              <a:pathLst>
                <a:path w="166" h="159" extrusionOk="0">
                  <a:moveTo>
                    <a:pt x="135" y="159"/>
                  </a:moveTo>
                  <a:lnTo>
                    <a:pt x="135" y="159"/>
                  </a:lnTo>
                  <a:lnTo>
                    <a:pt x="83" y="121"/>
                  </a:lnTo>
                  <a:lnTo>
                    <a:pt x="32" y="159"/>
                  </a:lnTo>
                  <a:lnTo>
                    <a:pt x="51" y="98"/>
                  </a:lnTo>
                  <a:lnTo>
                    <a:pt x="0" y="61"/>
                  </a:lnTo>
                  <a:lnTo>
                    <a:pt x="64" y="61"/>
                  </a:lnTo>
                  <a:lnTo>
                    <a:pt x="83" y="0"/>
                  </a:lnTo>
                  <a:lnTo>
                    <a:pt x="103" y="61"/>
                  </a:lnTo>
                  <a:lnTo>
                    <a:pt x="166" y="61"/>
                  </a:lnTo>
                  <a:lnTo>
                    <a:pt x="115" y="98"/>
                  </a:lnTo>
                  <a:lnTo>
                    <a:pt x="135" y="1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3"/>
            <p:cNvSpPr/>
            <p:nvPr/>
          </p:nvSpPr>
          <p:spPr>
            <a:xfrm>
              <a:off x="541338" y="4897438"/>
              <a:ext cx="82550" cy="77787"/>
            </a:xfrm>
            <a:custGeom>
              <a:avLst/>
              <a:gdLst/>
              <a:ahLst/>
              <a:cxnLst/>
              <a:rect l="l" t="t" r="r" b="b"/>
              <a:pathLst>
                <a:path w="166" h="158" extrusionOk="0">
                  <a:moveTo>
                    <a:pt x="134" y="158"/>
                  </a:moveTo>
                  <a:lnTo>
                    <a:pt x="134" y="158"/>
                  </a:lnTo>
                  <a:lnTo>
                    <a:pt x="83" y="120"/>
                  </a:lnTo>
                  <a:lnTo>
                    <a:pt x="31" y="158"/>
                  </a:lnTo>
                  <a:lnTo>
                    <a:pt x="51" y="97"/>
                  </a:lnTo>
                  <a:lnTo>
                    <a:pt x="0" y="60"/>
                  </a:lnTo>
                  <a:lnTo>
                    <a:pt x="63" y="60"/>
                  </a:lnTo>
                  <a:lnTo>
                    <a:pt x="83" y="0"/>
                  </a:lnTo>
                  <a:lnTo>
                    <a:pt x="102" y="60"/>
                  </a:lnTo>
                  <a:lnTo>
                    <a:pt x="166" y="60"/>
                  </a:lnTo>
                  <a:lnTo>
                    <a:pt x="114" y="97"/>
                  </a:lnTo>
                  <a:lnTo>
                    <a:pt x="134" y="15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3"/>
            <p:cNvSpPr/>
            <p:nvPr/>
          </p:nvSpPr>
          <p:spPr>
            <a:xfrm>
              <a:off x="376238" y="4852988"/>
              <a:ext cx="82550" cy="77787"/>
            </a:xfrm>
            <a:custGeom>
              <a:avLst/>
              <a:gdLst/>
              <a:ahLst/>
              <a:cxnLst/>
              <a:rect l="l" t="t" r="r" b="b"/>
              <a:pathLst>
                <a:path w="166" h="159" extrusionOk="0">
                  <a:moveTo>
                    <a:pt x="134" y="159"/>
                  </a:moveTo>
                  <a:lnTo>
                    <a:pt x="134" y="159"/>
                  </a:lnTo>
                  <a:lnTo>
                    <a:pt x="83" y="121"/>
                  </a:lnTo>
                  <a:lnTo>
                    <a:pt x="31" y="159"/>
                  </a:lnTo>
                  <a:lnTo>
                    <a:pt x="51" y="98"/>
                  </a:lnTo>
                  <a:lnTo>
                    <a:pt x="0" y="61"/>
                  </a:lnTo>
                  <a:lnTo>
                    <a:pt x="63" y="61"/>
                  </a:lnTo>
                  <a:lnTo>
                    <a:pt x="83" y="0"/>
                  </a:lnTo>
                  <a:lnTo>
                    <a:pt x="102" y="61"/>
                  </a:lnTo>
                  <a:lnTo>
                    <a:pt x="166" y="61"/>
                  </a:lnTo>
                  <a:lnTo>
                    <a:pt x="114" y="98"/>
                  </a:lnTo>
                  <a:lnTo>
                    <a:pt x="134" y="1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3"/>
            <p:cNvSpPr/>
            <p:nvPr/>
          </p:nvSpPr>
          <p:spPr>
            <a:xfrm>
              <a:off x="255588" y="4732338"/>
              <a:ext cx="80963" cy="77787"/>
            </a:xfrm>
            <a:custGeom>
              <a:avLst/>
              <a:gdLst/>
              <a:ahLst/>
              <a:cxnLst/>
              <a:rect l="l" t="t" r="r" b="b"/>
              <a:pathLst>
                <a:path w="166" h="158" extrusionOk="0">
                  <a:moveTo>
                    <a:pt x="134" y="158"/>
                  </a:moveTo>
                  <a:lnTo>
                    <a:pt x="134" y="158"/>
                  </a:lnTo>
                  <a:lnTo>
                    <a:pt x="83" y="121"/>
                  </a:lnTo>
                  <a:lnTo>
                    <a:pt x="32" y="158"/>
                  </a:lnTo>
                  <a:lnTo>
                    <a:pt x="51" y="98"/>
                  </a:lnTo>
                  <a:lnTo>
                    <a:pt x="0" y="61"/>
                  </a:lnTo>
                  <a:lnTo>
                    <a:pt x="63" y="61"/>
                  </a:lnTo>
                  <a:lnTo>
                    <a:pt x="83" y="0"/>
                  </a:lnTo>
                  <a:lnTo>
                    <a:pt x="103" y="61"/>
                  </a:lnTo>
                  <a:lnTo>
                    <a:pt x="166" y="61"/>
                  </a:lnTo>
                  <a:lnTo>
                    <a:pt x="115" y="98"/>
                  </a:lnTo>
                  <a:lnTo>
                    <a:pt x="134" y="15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3"/>
            <p:cNvSpPr/>
            <p:nvPr/>
          </p:nvSpPr>
          <p:spPr>
            <a:xfrm>
              <a:off x="211138" y="4567238"/>
              <a:ext cx="80963" cy="77787"/>
            </a:xfrm>
            <a:custGeom>
              <a:avLst/>
              <a:gdLst/>
              <a:ahLst/>
              <a:cxnLst/>
              <a:rect l="l" t="t" r="r" b="b"/>
              <a:pathLst>
                <a:path w="166" h="158" extrusionOk="0">
                  <a:moveTo>
                    <a:pt x="134" y="158"/>
                  </a:moveTo>
                  <a:lnTo>
                    <a:pt x="134" y="158"/>
                  </a:lnTo>
                  <a:lnTo>
                    <a:pt x="83" y="120"/>
                  </a:lnTo>
                  <a:lnTo>
                    <a:pt x="32" y="158"/>
                  </a:lnTo>
                  <a:lnTo>
                    <a:pt x="51" y="98"/>
                  </a:lnTo>
                  <a:lnTo>
                    <a:pt x="0" y="60"/>
                  </a:lnTo>
                  <a:lnTo>
                    <a:pt x="63" y="60"/>
                  </a:lnTo>
                  <a:lnTo>
                    <a:pt x="83" y="0"/>
                  </a:lnTo>
                  <a:lnTo>
                    <a:pt x="103" y="60"/>
                  </a:lnTo>
                  <a:lnTo>
                    <a:pt x="166" y="60"/>
                  </a:lnTo>
                  <a:lnTo>
                    <a:pt x="115" y="98"/>
                  </a:lnTo>
                  <a:lnTo>
                    <a:pt x="134" y="15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3"/>
            <p:cNvSpPr/>
            <p:nvPr/>
          </p:nvSpPr>
          <p:spPr>
            <a:xfrm>
              <a:off x="358775" y="4479925"/>
              <a:ext cx="182563" cy="269875"/>
            </a:xfrm>
            <a:custGeom>
              <a:avLst/>
              <a:gdLst/>
              <a:ahLst/>
              <a:cxnLst/>
              <a:rect l="l" t="t" r="r" b="b"/>
              <a:pathLst>
                <a:path w="373" h="548" extrusionOk="0">
                  <a:moveTo>
                    <a:pt x="348" y="51"/>
                  </a:moveTo>
                  <a:lnTo>
                    <a:pt x="348" y="51"/>
                  </a:lnTo>
                  <a:cubicBezTo>
                    <a:pt x="197" y="223"/>
                    <a:pt x="90" y="369"/>
                    <a:pt x="59" y="469"/>
                  </a:cubicBezTo>
                  <a:cubicBezTo>
                    <a:pt x="55" y="484"/>
                    <a:pt x="62" y="489"/>
                    <a:pt x="72" y="486"/>
                  </a:cubicBezTo>
                  <a:cubicBezTo>
                    <a:pt x="114" y="453"/>
                    <a:pt x="236" y="430"/>
                    <a:pt x="286" y="430"/>
                  </a:cubicBezTo>
                  <a:cubicBezTo>
                    <a:pt x="315" y="430"/>
                    <a:pt x="309" y="459"/>
                    <a:pt x="280" y="464"/>
                  </a:cubicBezTo>
                  <a:cubicBezTo>
                    <a:pt x="164" y="479"/>
                    <a:pt x="128" y="493"/>
                    <a:pt x="41" y="538"/>
                  </a:cubicBezTo>
                  <a:cubicBezTo>
                    <a:pt x="23" y="548"/>
                    <a:pt x="0" y="534"/>
                    <a:pt x="3" y="514"/>
                  </a:cubicBezTo>
                  <a:cubicBezTo>
                    <a:pt x="25" y="399"/>
                    <a:pt x="148" y="209"/>
                    <a:pt x="315" y="22"/>
                  </a:cubicBezTo>
                  <a:cubicBezTo>
                    <a:pt x="335" y="0"/>
                    <a:pt x="373" y="23"/>
                    <a:pt x="348" y="5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3"/>
            <p:cNvSpPr/>
            <p:nvPr/>
          </p:nvSpPr>
          <p:spPr>
            <a:xfrm>
              <a:off x="482600" y="4524375"/>
              <a:ext cx="85725" cy="133350"/>
            </a:xfrm>
            <a:custGeom>
              <a:avLst/>
              <a:gdLst/>
              <a:ahLst/>
              <a:cxnLst/>
              <a:rect l="l" t="t" r="r" b="b"/>
              <a:pathLst>
                <a:path w="176" h="271" extrusionOk="0">
                  <a:moveTo>
                    <a:pt x="158" y="47"/>
                  </a:moveTo>
                  <a:lnTo>
                    <a:pt x="158" y="47"/>
                  </a:lnTo>
                  <a:cubicBezTo>
                    <a:pt x="110" y="108"/>
                    <a:pt x="82" y="163"/>
                    <a:pt x="50" y="244"/>
                  </a:cubicBezTo>
                  <a:cubicBezTo>
                    <a:pt x="40" y="271"/>
                    <a:pt x="0" y="269"/>
                    <a:pt x="10" y="241"/>
                  </a:cubicBezTo>
                  <a:cubicBezTo>
                    <a:pt x="42" y="152"/>
                    <a:pt x="82" y="88"/>
                    <a:pt x="133" y="23"/>
                  </a:cubicBezTo>
                  <a:cubicBezTo>
                    <a:pt x="151" y="0"/>
                    <a:pt x="176" y="24"/>
                    <a:pt x="158" y="4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3"/>
            <p:cNvSpPr/>
            <p:nvPr/>
          </p:nvSpPr>
          <p:spPr>
            <a:xfrm>
              <a:off x="561975" y="4457700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90" h="90" extrusionOk="0">
                  <a:moveTo>
                    <a:pt x="25" y="22"/>
                  </a:moveTo>
                  <a:lnTo>
                    <a:pt x="25" y="22"/>
                  </a:lnTo>
                  <a:cubicBezTo>
                    <a:pt x="40" y="7"/>
                    <a:pt x="65" y="0"/>
                    <a:pt x="80" y="15"/>
                  </a:cubicBezTo>
                  <a:cubicBezTo>
                    <a:pt x="90" y="25"/>
                    <a:pt x="81" y="52"/>
                    <a:pt x="65" y="68"/>
                  </a:cubicBezTo>
                  <a:cubicBezTo>
                    <a:pt x="48" y="85"/>
                    <a:pt x="23" y="90"/>
                    <a:pt x="12" y="79"/>
                  </a:cubicBezTo>
                  <a:cubicBezTo>
                    <a:pt x="0" y="68"/>
                    <a:pt x="7" y="38"/>
                    <a:pt x="25" y="2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3"/>
            <p:cNvSpPr/>
            <p:nvPr/>
          </p:nvSpPr>
          <p:spPr>
            <a:xfrm>
              <a:off x="523875" y="4403725"/>
              <a:ext cx="277813" cy="369887"/>
            </a:xfrm>
            <a:custGeom>
              <a:avLst/>
              <a:gdLst/>
              <a:ahLst/>
              <a:cxnLst/>
              <a:rect l="l" t="t" r="r" b="b"/>
              <a:pathLst>
                <a:path w="566" h="754" extrusionOk="0">
                  <a:moveTo>
                    <a:pt x="322" y="308"/>
                  </a:moveTo>
                  <a:lnTo>
                    <a:pt x="322" y="308"/>
                  </a:lnTo>
                  <a:cubicBezTo>
                    <a:pt x="277" y="301"/>
                    <a:pt x="214" y="318"/>
                    <a:pt x="176" y="345"/>
                  </a:cubicBezTo>
                  <a:cubicBezTo>
                    <a:pt x="164" y="353"/>
                    <a:pt x="171" y="364"/>
                    <a:pt x="178" y="365"/>
                  </a:cubicBezTo>
                  <a:cubicBezTo>
                    <a:pt x="221" y="368"/>
                    <a:pt x="249" y="425"/>
                    <a:pt x="231" y="508"/>
                  </a:cubicBezTo>
                  <a:cubicBezTo>
                    <a:pt x="211" y="601"/>
                    <a:pt x="176" y="700"/>
                    <a:pt x="96" y="739"/>
                  </a:cubicBezTo>
                  <a:cubicBezTo>
                    <a:pt x="76" y="749"/>
                    <a:pt x="16" y="754"/>
                    <a:pt x="8" y="669"/>
                  </a:cubicBezTo>
                  <a:cubicBezTo>
                    <a:pt x="0" y="596"/>
                    <a:pt x="82" y="455"/>
                    <a:pt x="82" y="422"/>
                  </a:cubicBezTo>
                  <a:cubicBezTo>
                    <a:pt x="82" y="417"/>
                    <a:pt x="56" y="408"/>
                    <a:pt x="73" y="390"/>
                  </a:cubicBezTo>
                  <a:cubicBezTo>
                    <a:pt x="84" y="377"/>
                    <a:pt x="114" y="371"/>
                    <a:pt x="126" y="346"/>
                  </a:cubicBezTo>
                  <a:cubicBezTo>
                    <a:pt x="197" y="196"/>
                    <a:pt x="280" y="69"/>
                    <a:pt x="327" y="21"/>
                  </a:cubicBezTo>
                  <a:cubicBezTo>
                    <a:pt x="348" y="0"/>
                    <a:pt x="380" y="28"/>
                    <a:pt x="359" y="50"/>
                  </a:cubicBezTo>
                  <a:cubicBezTo>
                    <a:pt x="311" y="98"/>
                    <a:pt x="243" y="194"/>
                    <a:pt x="187" y="297"/>
                  </a:cubicBezTo>
                  <a:cubicBezTo>
                    <a:pt x="182" y="308"/>
                    <a:pt x="193" y="310"/>
                    <a:pt x="200" y="307"/>
                  </a:cubicBezTo>
                  <a:cubicBezTo>
                    <a:pt x="242" y="283"/>
                    <a:pt x="309" y="259"/>
                    <a:pt x="350" y="289"/>
                  </a:cubicBezTo>
                  <a:cubicBezTo>
                    <a:pt x="357" y="294"/>
                    <a:pt x="361" y="295"/>
                    <a:pt x="369" y="289"/>
                  </a:cubicBezTo>
                  <a:cubicBezTo>
                    <a:pt x="387" y="275"/>
                    <a:pt x="412" y="260"/>
                    <a:pt x="429" y="254"/>
                  </a:cubicBezTo>
                  <a:cubicBezTo>
                    <a:pt x="498" y="229"/>
                    <a:pt x="492" y="294"/>
                    <a:pt x="476" y="319"/>
                  </a:cubicBezTo>
                  <a:cubicBezTo>
                    <a:pt x="457" y="348"/>
                    <a:pt x="396" y="403"/>
                    <a:pt x="328" y="425"/>
                  </a:cubicBezTo>
                  <a:cubicBezTo>
                    <a:pt x="331" y="506"/>
                    <a:pt x="475" y="412"/>
                    <a:pt x="503" y="365"/>
                  </a:cubicBezTo>
                  <a:cubicBezTo>
                    <a:pt x="517" y="342"/>
                    <a:pt x="566" y="352"/>
                    <a:pt x="536" y="385"/>
                  </a:cubicBezTo>
                  <a:cubicBezTo>
                    <a:pt x="489" y="436"/>
                    <a:pt x="393" y="512"/>
                    <a:pt x="321" y="490"/>
                  </a:cubicBezTo>
                  <a:cubicBezTo>
                    <a:pt x="296" y="482"/>
                    <a:pt x="281" y="464"/>
                    <a:pt x="281" y="434"/>
                  </a:cubicBezTo>
                  <a:cubicBezTo>
                    <a:pt x="281" y="395"/>
                    <a:pt x="300" y="356"/>
                    <a:pt x="324" y="323"/>
                  </a:cubicBezTo>
                  <a:cubicBezTo>
                    <a:pt x="329" y="317"/>
                    <a:pt x="329" y="311"/>
                    <a:pt x="322" y="308"/>
                  </a:cubicBezTo>
                  <a:close/>
                  <a:moveTo>
                    <a:pt x="146" y="385"/>
                  </a:moveTo>
                  <a:lnTo>
                    <a:pt x="146" y="385"/>
                  </a:lnTo>
                  <a:cubicBezTo>
                    <a:pt x="124" y="387"/>
                    <a:pt x="132" y="431"/>
                    <a:pt x="101" y="496"/>
                  </a:cubicBezTo>
                  <a:cubicBezTo>
                    <a:pt x="68" y="562"/>
                    <a:pt x="46" y="626"/>
                    <a:pt x="50" y="663"/>
                  </a:cubicBezTo>
                  <a:cubicBezTo>
                    <a:pt x="55" y="713"/>
                    <a:pt x="94" y="706"/>
                    <a:pt x="104" y="695"/>
                  </a:cubicBezTo>
                  <a:cubicBezTo>
                    <a:pt x="153" y="643"/>
                    <a:pt x="176" y="593"/>
                    <a:pt x="193" y="521"/>
                  </a:cubicBezTo>
                  <a:cubicBezTo>
                    <a:pt x="214" y="424"/>
                    <a:pt x="170" y="383"/>
                    <a:pt x="146" y="385"/>
                  </a:cubicBezTo>
                  <a:close/>
                  <a:moveTo>
                    <a:pt x="336" y="386"/>
                  </a:moveTo>
                  <a:lnTo>
                    <a:pt x="336" y="386"/>
                  </a:lnTo>
                  <a:cubicBezTo>
                    <a:pt x="329" y="371"/>
                    <a:pt x="351" y="349"/>
                    <a:pt x="381" y="319"/>
                  </a:cubicBezTo>
                  <a:cubicBezTo>
                    <a:pt x="405" y="292"/>
                    <a:pt x="434" y="273"/>
                    <a:pt x="441" y="295"/>
                  </a:cubicBezTo>
                  <a:cubicBezTo>
                    <a:pt x="450" y="320"/>
                    <a:pt x="429" y="333"/>
                    <a:pt x="402" y="357"/>
                  </a:cubicBezTo>
                  <a:cubicBezTo>
                    <a:pt x="375" y="381"/>
                    <a:pt x="344" y="402"/>
                    <a:pt x="336" y="3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Google Shape;344;p10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3055865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  <p:sp>
        <p:nvSpPr>
          <p:cNvPr id="345" name="Google Shape;345;p10"/>
          <p:cNvSpPr txBox="1">
            <a:spLocks noGrp="1"/>
          </p:cNvSpPr>
          <p:nvPr>
            <p:ph type="title"/>
          </p:nvPr>
        </p:nvSpPr>
        <p:spPr>
          <a:xfrm>
            <a:off x="3594927" y="811246"/>
            <a:ext cx="5049539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/>
              <a:t>¿Por qué árboles? </a:t>
            </a:r>
            <a:endParaRPr/>
          </a:p>
        </p:txBody>
      </p:sp>
      <p:sp>
        <p:nvSpPr>
          <p:cNvPr id="346" name="Google Shape;346;p10"/>
          <p:cNvSpPr txBox="1">
            <a:spLocks noGrp="1"/>
          </p:cNvSpPr>
          <p:nvPr>
            <p:ph type="body" idx="1"/>
          </p:nvPr>
        </p:nvSpPr>
        <p:spPr>
          <a:xfrm>
            <a:off x="3594927" y="1468331"/>
            <a:ext cx="5049539" cy="3278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265113" lvl="0" indent="-26511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72"/>
              <a:buChar char="■"/>
            </a:pPr>
            <a:r>
              <a:rPr lang="en-GB" dirty="0"/>
              <a:t>Plantar </a:t>
            </a:r>
            <a:r>
              <a:rPr lang="en-GB" dirty="0" err="1"/>
              <a:t>árboles</a:t>
            </a:r>
            <a:r>
              <a:rPr lang="en-GB" dirty="0"/>
              <a:t> es </a:t>
            </a:r>
            <a:r>
              <a:rPr lang="en-GB" dirty="0" err="1"/>
              <a:t>una</a:t>
            </a:r>
            <a:r>
              <a:rPr lang="en-GB" dirty="0"/>
              <a:t> de las </a:t>
            </a:r>
            <a:r>
              <a:rPr lang="en-GB" dirty="0" err="1"/>
              <a:t>soluciónes</a:t>
            </a:r>
            <a:r>
              <a:rPr lang="en-GB" dirty="0"/>
              <a:t> </a:t>
            </a:r>
            <a:r>
              <a:rPr lang="en-GB" dirty="0" err="1"/>
              <a:t>más</a:t>
            </a:r>
            <a:r>
              <a:rPr lang="en-GB" dirty="0"/>
              <a:t> </a:t>
            </a:r>
            <a:r>
              <a:rPr lang="en-GB" dirty="0" err="1"/>
              <a:t>efectivas</a:t>
            </a:r>
            <a:r>
              <a:rPr lang="en-GB" dirty="0"/>
              <a:t> para </a:t>
            </a:r>
            <a:r>
              <a:rPr lang="en-GB" dirty="0" err="1"/>
              <a:t>el</a:t>
            </a:r>
            <a:r>
              <a:rPr lang="en-GB" dirty="0"/>
              <a:t> </a:t>
            </a:r>
            <a:r>
              <a:rPr lang="en-GB" dirty="0" err="1"/>
              <a:t>cambio</a:t>
            </a:r>
            <a:r>
              <a:rPr lang="en-GB" dirty="0"/>
              <a:t> </a:t>
            </a:r>
            <a:r>
              <a:rPr lang="en-GB" dirty="0" err="1"/>
              <a:t>climático</a:t>
            </a:r>
            <a:r>
              <a:rPr lang="en-GB" dirty="0"/>
              <a:t> </a:t>
            </a:r>
            <a:endParaRPr dirty="0"/>
          </a:p>
          <a:p>
            <a:pPr marL="265113" lvl="0" indent="-26511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72"/>
              <a:buChar char="■"/>
            </a:pPr>
            <a:r>
              <a:rPr lang="en-GB" dirty="0"/>
              <a:t>Plantar 500 </a:t>
            </a:r>
            <a:r>
              <a:rPr lang="en-GB" dirty="0" err="1"/>
              <a:t>millones</a:t>
            </a:r>
            <a:r>
              <a:rPr lang="en-GB" dirty="0"/>
              <a:t> de </a:t>
            </a:r>
            <a:r>
              <a:rPr lang="en-GB" dirty="0" err="1"/>
              <a:t>árboles</a:t>
            </a:r>
            <a:r>
              <a:rPr lang="en-GB" dirty="0"/>
              <a:t> a </a:t>
            </a:r>
            <a:r>
              <a:rPr lang="en-GB" dirty="0" err="1"/>
              <a:t>nivel</a:t>
            </a:r>
            <a:r>
              <a:rPr lang="en-GB" dirty="0"/>
              <a:t> global </a:t>
            </a:r>
            <a:r>
              <a:rPr lang="en-GB" dirty="0" err="1"/>
              <a:t>podría</a:t>
            </a:r>
            <a:r>
              <a:rPr lang="en-GB" dirty="0"/>
              <a:t> </a:t>
            </a:r>
            <a:r>
              <a:rPr lang="en-GB" dirty="0" err="1"/>
              <a:t>ayudar</a:t>
            </a:r>
            <a:r>
              <a:rPr lang="en-GB" dirty="0"/>
              <a:t> a </a:t>
            </a:r>
            <a:r>
              <a:rPr lang="en-GB" dirty="0" err="1"/>
              <a:t>eliminar</a:t>
            </a:r>
            <a:r>
              <a:rPr lang="en-GB" dirty="0"/>
              <a:t> </a:t>
            </a:r>
            <a:r>
              <a:rPr lang="en-GB" dirty="0" err="1"/>
              <a:t>el</a:t>
            </a:r>
            <a:r>
              <a:rPr lang="en-GB" dirty="0"/>
              <a:t> 25% de </a:t>
            </a:r>
            <a:r>
              <a:rPr lang="en-GB" dirty="0" err="1"/>
              <a:t>carbono</a:t>
            </a:r>
            <a:r>
              <a:rPr lang="en-GB" dirty="0"/>
              <a:t> </a:t>
            </a:r>
            <a:r>
              <a:rPr lang="en-GB" dirty="0" err="1"/>
              <a:t>existente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la </a:t>
            </a:r>
            <a:r>
              <a:rPr lang="en-GB" dirty="0" err="1"/>
              <a:t>atmósfera</a:t>
            </a:r>
            <a:r>
              <a:rPr lang="en-GB" dirty="0"/>
              <a:t> </a:t>
            </a:r>
            <a:endParaRPr dirty="0"/>
          </a:p>
          <a:p>
            <a:pPr marL="265112" lvl="0" indent="-2651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72"/>
              <a:buChar char="■"/>
            </a:pPr>
            <a:r>
              <a:rPr lang="en-GB" dirty="0"/>
              <a:t>Grandes </a:t>
            </a:r>
            <a:r>
              <a:rPr lang="en-GB" dirty="0" err="1"/>
              <a:t>áreas</a:t>
            </a:r>
            <a:r>
              <a:rPr lang="en-GB" dirty="0"/>
              <a:t> (dos </a:t>
            </a:r>
            <a:r>
              <a:rPr lang="en-GB" dirty="0" err="1"/>
              <a:t>veces</a:t>
            </a:r>
            <a:r>
              <a:rPr lang="en-GB" dirty="0"/>
              <a:t> la de la UE) </a:t>
            </a:r>
            <a:r>
              <a:rPr lang="en-GB" dirty="0" err="1"/>
              <a:t>están</a:t>
            </a:r>
            <a:r>
              <a:rPr lang="en-GB" dirty="0"/>
              <a:t> </a:t>
            </a:r>
            <a:r>
              <a:rPr lang="en-GB" dirty="0" err="1"/>
              <a:t>disponibles</a:t>
            </a:r>
            <a:r>
              <a:rPr lang="en-GB" dirty="0"/>
              <a:t> para </a:t>
            </a:r>
            <a:r>
              <a:rPr lang="en-GB" dirty="0" err="1"/>
              <a:t>reforestación</a:t>
            </a:r>
            <a:r>
              <a:rPr lang="en-GB" dirty="0"/>
              <a:t> </a:t>
            </a:r>
            <a:endParaRPr dirty="0"/>
          </a:p>
          <a:p>
            <a:pPr marL="265112" lvl="0" indent="-2651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72"/>
              <a:buChar char="■"/>
            </a:pPr>
            <a:r>
              <a:rPr lang="en-GB" dirty="0"/>
              <a:t>Los </a:t>
            </a:r>
            <a:r>
              <a:rPr lang="en-GB" dirty="0" err="1"/>
              <a:t>políticos</a:t>
            </a:r>
            <a:r>
              <a:rPr lang="en-GB" dirty="0"/>
              <a:t> </a:t>
            </a:r>
            <a:r>
              <a:rPr lang="en-GB" dirty="0" err="1"/>
              <a:t>están</a:t>
            </a:r>
            <a:r>
              <a:rPr lang="en-GB" dirty="0"/>
              <a:t> de </a:t>
            </a:r>
            <a:r>
              <a:rPr lang="en-GB" dirty="0" err="1"/>
              <a:t>acuerdo</a:t>
            </a:r>
            <a:r>
              <a:rPr lang="en-GB" dirty="0"/>
              <a:t> - </a:t>
            </a:r>
            <a:r>
              <a:rPr lang="en-GB" i="1" u="sng" dirty="0">
                <a:solidFill>
                  <a:schemeClr val="hlink"/>
                </a:solidFill>
                <a:hlinkClick r:id="rId4"/>
              </a:rPr>
              <a:t>3 </a:t>
            </a:r>
            <a:r>
              <a:rPr lang="en-GB" i="1" u="sng" dirty="0" err="1">
                <a:solidFill>
                  <a:schemeClr val="hlink"/>
                </a:solidFill>
                <a:hlinkClick r:id="rId4"/>
              </a:rPr>
              <a:t>bln</a:t>
            </a:r>
            <a:r>
              <a:rPr lang="en-GB" i="1" u="sng" dirty="0">
                <a:solidFill>
                  <a:schemeClr val="hlink"/>
                </a:solidFill>
                <a:hlinkClick r:id="rId4"/>
              </a:rPr>
              <a:t> tree pledge</a:t>
            </a:r>
            <a:endParaRPr i="1" dirty="0"/>
          </a:p>
          <a:p>
            <a:pPr marL="265112" lvl="0" indent="-2651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72"/>
              <a:buChar char="■"/>
            </a:pPr>
            <a:r>
              <a:rPr lang="en-GB" dirty="0"/>
              <a:t>Las </a:t>
            </a:r>
            <a:r>
              <a:rPr lang="en-GB" dirty="0" err="1"/>
              <a:t>empresas</a:t>
            </a:r>
            <a:r>
              <a:rPr lang="en-GB" dirty="0"/>
              <a:t> </a:t>
            </a:r>
            <a:r>
              <a:rPr lang="en-GB" dirty="0" err="1"/>
              <a:t>están</a:t>
            </a:r>
            <a:r>
              <a:rPr lang="en-GB" dirty="0"/>
              <a:t> </a:t>
            </a:r>
            <a:r>
              <a:rPr lang="en-GB" dirty="0" err="1"/>
              <a:t>invirtiendo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esto</a:t>
            </a:r>
            <a:r>
              <a:rPr lang="en-GB" dirty="0"/>
              <a:t>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 dirty="0"/>
              <a:t>Se </a:t>
            </a:r>
            <a:r>
              <a:rPr lang="en-GB" sz="2200" b="1" dirty="0" err="1"/>
              <a:t>puede</a:t>
            </a:r>
            <a:r>
              <a:rPr lang="en-GB" sz="2200" b="1" dirty="0"/>
              <a:t> </a:t>
            </a:r>
            <a:r>
              <a:rPr lang="en-GB" sz="2200" b="1" dirty="0" err="1"/>
              <a:t>realizar</a:t>
            </a:r>
            <a:r>
              <a:rPr lang="en-GB" sz="2200" b="1" dirty="0"/>
              <a:t> de </a:t>
            </a:r>
            <a:r>
              <a:rPr lang="en-GB" sz="2200" b="1" dirty="0" err="1"/>
              <a:t>inmediato</a:t>
            </a:r>
            <a:r>
              <a:rPr lang="en-GB" sz="2200" b="1" dirty="0"/>
              <a:t> y </a:t>
            </a:r>
            <a:r>
              <a:rPr lang="en-GB" sz="2200" b="1" dirty="0" err="1"/>
              <a:t>todo</a:t>
            </a:r>
            <a:r>
              <a:rPr lang="en-GB" sz="2200" b="1" dirty="0"/>
              <a:t> </a:t>
            </a:r>
            <a:r>
              <a:rPr lang="en-GB" sz="2200" b="1" dirty="0" err="1"/>
              <a:t>el</a:t>
            </a:r>
            <a:r>
              <a:rPr lang="en-GB" sz="2200" b="1" dirty="0"/>
              <a:t> </a:t>
            </a:r>
            <a:r>
              <a:rPr lang="en-GB" sz="2200" b="1" dirty="0" err="1"/>
              <a:t>mundo</a:t>
            </a:r>
            <a:r>
              <a:rPr lang="en-GB" sz="2200" b="1" dirty="0"/>
              <a:t> </a:t>
            </a:r>
            <a:r>
              <a:rPr lang="en-GB" sz="2200" b="1" dirty="0" err="1"/>
              <a:t>puede</a:t>
            </a:r>
            <a:r>
              <a:rPr lang="en-GB" sz="2200" b="1" dirty="0"/>
              <a:t> </a:t>
            </a:r>
            <a:r>
              <a:rPr lang="en-GB" sz="2200" b="1" dirty="0" err="1"/>
              <a:t>participar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372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784"/>
              <a:buNone/>
            </a:pPr>
            <a:r>
              <a:rPr lang="en-GB" sz="800" dirty="0"/>
              <a:t>*</a:t>
            </a:r>
            <a:r>
              <a:rPr lang="en-GB" sz="800" dirty="0" err="1"/>
              <a:t>Basado</a:t>
            </a:r>
            <a:r>
              <a:rPr lang="en-GB" sz="800" dirty="0"/>
              <a:t> </a:t>
            </a:r>
            <a:r>
              <a:rPr lang="en-GB" sz="800" dirty="0" err="1"/>
              <a:t>en</a:t>
            </a:r>
            <a:r>
              <a:rPr lang="en-GB" sz="800" dirty="0"/>
              <a:t> </a:t>
            </a:r>
            <a:r>
              <a:rPr lang="en-GB" sz="800" dirty="0" err="1"/>
              <a:t>estudios</a:t>
            </a:r>
            <a:r>
              <a:rPr lang="en-GB" sz="800" dirty="0"/>
              <a:t> </a:t>
            </a:r>
            <a:r>
              <a:rPr lang="en-GB" sz="800" dirty="0" err="1"/>
              <a:t>sobre</a:t>
            </a:r>
            <a:r>
              <a:rPr lang="en-GB" sz="800" dirty="0"/>
              <a:t> </a:t>
            </a:r>
            <a:r>
              <a:rPr lang="en-GB" sz="800" dirty="0" err="1"/>
              <a:t>el</a:t>
            </a:r>
            <a:r>
              <a:rPr lang="en-GB" sz="800" dirty="0"/>
              <a:t> </a:t>
            </a:r>
            <a:r>
              <a:rPr lang="en-GB" sz="800" dirty="0" err="1"/>
              <a:t>informe</a:t>
            </a:r>
            <a:r>
              <a:rPr lang="en-GB" sz="800" dirty="0"/>
              <a:t> especial </a:t>
            </a:r>
            <a:r>
              <a:rPr lang="en-GB" sz="800" dirty="0" err="1"/>
              <a:t>en</a:t>
            </a:r>
            <a:r>
              <a:rPr lang="en-GB" sz="800" dirty="0"/>
              <a:t> CC y tierra (IPCC), The global tree restoration potential (de Science Magazine), The Trillion trees solution (de Crowther Institute) y Drawdown (de Paul Hawken). 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784"/>
              <a:buNone/>
            </a:pPr>
            <a:br>
              <a:rPr lang="en-GB" sz="800" dirty="0"/>
            </a:br>
            <a:endParaRPr sz="800" dirty="0"/>
          </a:p>
        </p:txBody>
      </p:sp>
      <p:pic>
        <p:nvPicPr>
          <p:cNvPr id="347" name="Google Shape;347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212377" cy="212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name="Tema de Office">
  <a:themeElements>
    <a:clrScheme name="LifeTerra">
      <a:dk1>
        <a:srgbClr val="000000"/>
      </a:dk1>
      <a:lt1>
        <a:srgbClr val="FFFFFF"/>
      </a:lt1>
      <a:dk2>
        <a:srgbClr val="061195"/>
      </a:dk2>
      <a:lt2>
        <a:srgbClr val="EAEAEA"/>
      </a:lt2>
      <a:accent1>
        <a:srgbClr val="061195"/>
      </a:accent1>
      <a:accent2>
        <a:srgbClr val="31B875"/>
      </a:accent2>
      <a:accent3>
        <a:srgbClr val="DF5F26"/>
      </a:accent3>
      <a:accent4>
        <a:srgbClr val="FFC000"/>
      </a:accent4>
      <a:accent5>
        <a:srgbClr val="5B9BD5"/>
      </a:accent5>
      <a:accent6>
        <a:srgbClr val="70AD47"/>
      </a:accent6>
      <a:hlink>
        <a:srgbClr val="061195"/>
      </a:hlink>
      <a:folHlink>
        <a:srgbClr val="06119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2025</Words>
  <Application>Microsoft Office PowerPoint</Application>
  <PresentationFormat>Presentación en pantalla (16:9)</PresentationFormat>
  <Paragraphs>211</Paragraphs>
  <Slides>35</Slides>
  <Notes>35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35</vt:i4>
      </vt:variant>
    </vt:vector>
  </HeadingPairs>
  <TitlesOfParts>
    <vt:vector size="40" baseType="lpstr">
      <vt:lpstr>Arial</vt:lpstr>
      <vt:lpstr>Calibri</vt:lpstr>
      <vt:lpstr>Consolas</vt:lpstr>
      <vt:lpstr>Noto Sans Symbols</vt:lpstr>
      <vt:lpstr>Tema de Office</vt:lpstr>
      <vt:lpstr>Presentación de PowerPoint</vt:lpstr>
      <vt:lpstr>Life Terra: 500 millones de árboles en Europa</vt:lpstr>
      <vt:lpstr>El cambio climático: el reto más grande de este siglo</vt:lpstr>
      <vt:lpstr>El cambio climático: el reto más grande de este siglo</vt:lpstr>
      <vt:lpstr>El cambio climático: el reto más grande de este siglo</vt:lpstr>
      <vt:lpstr>El cambio climático: el reto más grande de este siglo </vt:lpstr>
      <vt:lpstr>El cambio climático: el reto más grande de este siglo </vt:lpstr>
      <vt:lpstr>Presentación de PowerPoint</vt:lpstr>
      <vt:lpstr>¿Por qué árboles? </vt:lpstr>
      <vt:lpstr>Es más que árboles</vt:lpstr>
      <vt:lpstr>Presentación de PowerPoint</vt:lpstr>
      <vt:lpstr>Presentación de PowerPoint</vt:lpstr>
      <vt:lpstr>¿Qué nos hace únicos?    </vt:lpstr>
      <vt:lpstr>Apoyamos los Objetivos de Desarrollo Sostenible de la ONU:</vt:lpstr>
      <vt:lpstr>Acuerdo sólido  </vt:lpstr>
      <vt:lpstr>Nuestros objetivos:   </vt:lpstr>
      <vt:lpstr>Nuestros resultados (2020 - 2022)</vt:lpstr>
      <vt:lpstr>Presentación de PowerPoint</vt:lpstr>
      <vt:lpstr>Presentación de PowerPoint</vt:lpstr>
      <vt:lpstr>¿Qué nos hace únicos?  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Educación Digital</vt:lpstr>
      <vt:lpstr>Temario: ejemplo en Español </vt:lpstr>
      <vt:lpstr>Educación en el campo</vt:lpstr>
      <vt:lpstr>Presentación de PowerPoint</vt:lpstr>
      <vt:lpstr>Presentación de PowerPoint</vt:lpstr>
      <vt:lpstr>Presentación de PowerPoint</vt:lpstr>
      <vt:lpstr>Presentación de PowerPoint</vt:lpstr>
      <vt:lpstr>Plantemos juntos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fani@squembri.com</dc:creator>
  <cp:lastModifiedBy>Priya Devasirvatham</cp:lastModifiedBy>
  <cp:revision>1</cp:revision>
  <dcterms:created xsi:type="dcterms:W3CDTF">2020-11-25T13:04:26Z</dcterms:created>
  <dcterms:modified xsi:type="dcterms:W3CDTF">2022-10-21T17:56:13Z</dcterms:modified>
</cp:coreProperties>
</file>