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6" r:id="rId5"/>
    <p:sldMasterId id="2147483685" r:id="rId6"/>
    <p:sldMasterId id="2147483698" r:id="rId7"/>
    <p:sldMasterId id="214748371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40">
          <p15:clr>
            <a:srgbClr val="A4A3A4"/>
          </p15:clr>
        </p15:guide>
        <p15:guide id="2" orient="horz" pos="1922">
          <p15:clr>
            <a:srgbClr val="A4A3A4"/>
          </p15:clr>
        </p15:guide>
        <p15:guide id="3" orient="horz" pos="1130">
          <p15:clr>
            <a:srgbClr val="A4A3A4"/>
          </p15:clr>
        </p15:guide>
        <p15:guide id="4" orient="horz" pos="2762">
          <p15:clr>
            <a:srgbClr val="A4A3A4"/>
          </p15:clr>
        </p15:guide>
        <p15:guide id="5" orient="horz" pos="2972">
          <p15:clr>
            <a:srgbClr val="A4A3A4"/>
          </p15:clr>
        </p15:guide>
        <p15:guide id="6" pos="2880">
          <p15:clr>
            <a:srgbClr val="A4A3A4"/>
          </p15:clr>
        </p15:guide>
        <p15:guide id="7" pos="361">
          <p15:clr>
            <a:srgbClr val="A4A3A4"/>
          </p15:clr>
        </p15:guide>
        <p15:guide id="8" pos="2471">
          <p15:clr>
            <a:srgbClr val="A4A3A4"/>
          </p15:clr>
        </p15:guide>
        <p15:guide id="9" pos="5397">
          <p15:clr>
            <a:srgbClr val="A4A3A4"/>
          </p15:clr>
        </p15:guide>
        <p15:guide id="10" pos="757">
          <p15:clr>
            <a:srgbClr val="A4A3A4"/>
          </p15:clr>
        </p15:guide>
        <p15:guide id="11" pos="2311">
          <p15:clr>
            <a:srgbClr val="A4A3A4"/>
          </p15:clr>
        </p15:guide>
        <p15:guide id="12" pos="4799">
          <p15:clr>
            <a:srgbClr val="A4A3A4"/>
          </p15:clr>
        </p15:guide>
        <p15:guide id="13" orient="horz" pos="1107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15" roundtripDataSignature="AMtx7mi+QqH3IDMDXzgJ1ucCs7mjegfL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40" orient="horz"/>
        <p:guide pos="1922" orient="horz"/>
        <p:guide pos="1130" orient="horz"/>
        <p:guide pos="2762" orient="horz"/>
        <p:guide pos="2972" orient="horz"/>
        <p:guide pos="2880"/>
        <p:guide pos="361"/>
        <p:guide pos="2471"/>
        <p:guide pos="5397"/>
        <p:guide pos="757"/>
        <p:guide pos="2311"/>
        <p:guide pos="4799"/>
        <p:guide pos="1107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customschemas.google.com/relationships/presentationmetadata" Target="metadata"/><Relationship Id="rId14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178357aa3fa_0_1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1" name="Google Shape;861;g178357aa3fa_0_16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1797efa0222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NO N. 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remove SM thing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3" name="Google Shape;873;g1797efa0222_0_2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797efa0222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TM for 8-14 pupils - the edupack that you will be exploring during this MOOC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BUT, we have MORE educational activities that we will inform/share with you once this MOOC is concluded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9" name="Google Shape;919;g1797efa0222_0_5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178357aa3fa_0_3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NO N. 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remove SM thing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9" name="Google Shape;929;g178357aa3fa_0_31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178357aa3fa_0_2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6" name="Google Shape;946;g178357aa3fa_0_26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hyperlink" Target="https://www.youtube.com/channel/UCbmLioVRi8N3SqADi6aHBYQ" TargetMode="External"/><Relationship Id="rId5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7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7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hyperlink" Target="https://www.youtube.com/channel/UCbmLioVRi8N3SqADi6aHBYQ" TargetMode="External"/><Relationship Id="rId5" Type="http://schemas.openxmlformats.org/officeDocument/2006/relationships/image" Target="../media/image29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7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34278"/>
            <a:ext cx="9144000" cy="420922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7"/>
          <p:cNvSpPr/>
          <p:nvPr/>
        </p:nvSpPr>
        <p:spPr>
          <a:xfrm>
            <a:off x="1427957" y="4505325"/>
            <a:ext cx="284400" cy="284400"/>
          </a:xfrm>
          <a:custGeom>
            <a:rect b="b" l="l" r="r" t="t"/>
            <a:pathLst>
              <a:path extrusionOk="0" h="284400" w="284400">
                <a:moveTo>
                  <a:pt x="119407" y="97572"/>
                </a:moveTo>
                <a:cubicBezTo>
                  <a:pt x="119407" y="97582"/>
                  <a:pt x="119407" y="98630"/>
                  <a:pt x="119407" y="210503"/>
                </a:cubicBezTo>
                <a:cubicBezTo>
                  <a:pt x="119418" y="210503"/>
                  <a:pt x="119973" y="210503"/>
                  <a:pt x="149649" y="210503"/>
                </a:cubicBezTo>
                <a:cubicBezTo>
                  <a:pt x="149649" y="210492"/>
                  <a:pt x="149649" y="209623"/>
                  <a:pt x="149649" y="140235"/>
                </a:cubicBezTo>
                <a:cubicBezTo>
                  <a:pt x="149659" y="140210"/>
                  <a:pt x="154704" y="127687"/>
                  <a:pt x="169810" y="127687"/>
                </a:cubicBezTo>
                <a:cubicBezTo>
                  <a:pt x="179890" y="127687"/>
                  <a:pt x="182410" y="132706"/>
                  <a:pt x="182410" y="140235"/>
                </a:cubicBezTo>
                <a:cubicBezTo>
                  <a:pt x="182410" y="140247"/>
                  <a:pt x="182410" y="141119"/>
                  <a:pt x="182410" y="210503"/>
                </a:cubicBezTo>
                <a:cubicBezTo>
                  <a:pt x="182421" y="210503"/>
                  <a:pt x="182975" y="210503"/>
                  <a:pt x="212652" y="210503"/>
                </a:cubicBezTo>
                <a:lnTo>
                  <a:pt x="212652" y="142745"/>
                </a:lnTo>
                <a:cubicBezTo>
                  <a:pt x="212652" y="105101"/>
                  <a:pt x="192491" y="97572"/>
                  <a:pt x="182410" y="97572"/>
                </a:cubicBezTo>
                <a:cubicBezTo>
                  <a:pt x="167290" y="97572"/>
                  <a:pt x="154689" y="105101"/>
                  <a:pt x="149649" y="110120"/>
                </a:cubicBezTo>
                <a:cubicBezTo>
                  <a:pt x="149649" y="110114"/>
                  <a:pt x="149649" y="110018"/>
                  <a:pt x="149649" y="108552"/>
                </a:cubicBezTo>
                <a:lnTo>
                  <a:pt x="149649" y="97572"/>
                </a:lnTo>
                <a:cubicBezTo>
                  <a:pt x="149638" y="97572"/>
                  <a:pt x="149082" y="97572"/>
                  <a:pt x="119407" y="97572"/>
                </a:cubicBezTo>
                <a:close/>
                <a:moveTo>
                  <a:pt x="71748" y="97572"/>
                </a:moveTo>
                <a:lnTo>
                  <a:pt x="71748" y="210503"/>
                </a:lnTo>
                <a:lnTo>
                  <a:pt x="103866" y="210503"/>
                </a:lnTo>
                <a:lnTo>
                  <a:pt x="103866" y="97572"/>
                </a:lnTo>
                <a:close/>
                <a:moveTo>
                  <a:pt x="88843" y="62346"/>
                </a:moveTo>
                <a:cubicBezTo>
                  <a:pt x="80546" y="62346"/>
                  <a:pt x="73820" y="69072"/>
                  <a:pt x="73820" y="77369"/>
                </a:cubicBezTo>
                <a:cubicBezTo>
                  <a:pt x="73820" y="85666"/>
                  <a:pt x="80546" y="92392"/>
                  <a:pt x="88843" y="92392"/>
                </a:cubicBezTo>
                <a:cubicBezTo>
                  <a:pt x="97140" y="92392"/>
                  <a:pt x="103866" y="85666"/>
                  <a:pt x="103866" y="77369"/>
                </a:cubicBezTo>
                <a:cubicBezTo>
                  <a:pt x="103866" y="69072"/>
                  <a:pt x="97140" y="62346"/>
                  <a:pt x="88843" y="62346"/>
                </a:cubicBezTo>
                <a:close/>
                <a:moveTo>
                  <a:pt x="142200" y="0"/>
                </a:moveTo>
                <a:cubicBezTo>
                  <a:pt x="220735" y="0"/>
                  <a:pt x="284400" y="63665"/>
                  <a:pt x="284400" y="142200"/>
                </a:cubicBezTo>
                <a:cubicBezTo>
                  <a:pt x="284400" y="220735"/>
                  <a:pt x="220735" y="284400"/>
                  <a:pt x="142200" y="284400"/>
                </a:cubicBezTo>
                <a:cubicBezTo>
                  <a:pt x="63665" y="284400"/>
                  <a:pt x="0" y="220735"/>
                  <a:pt x="0" y="142200"/>
                </a:cubicBezTo>
                <a:cubicBezTo>
                  <a:pt x="0" y="63665"/>
                  <a:pt x="63665" y="0"/>
                  <a:pt x="14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7"/>
          <p:cNvSpPr/>
          <p:nvPr/>
        </p:nvSpPr>
        <p:spPr>
          <a:xfrm>
            <a:off x="1063625" y="4505325"/>
            <a:ext cx="284162" cy="284163"/>
          </a:xfrm>
          <a:custGeom>
            <a:rect b="b" l="l" r="r" t="t"/>
            <a:pathLst>
              <a:path extrusionOk="0" h="523" w="522">
                <a:moveTo>
                  <a:pt x="402" y="365"/>
                </a:moveTo>
                <a:lnTo>
                  <a:pt x="402" y="365"/>
                </a:lnTo>
                <a:cubicBezTo>
                  <a:pt x="402" y="389"/>
                  <a:pt x="389" y="402"/>
                  <a:pt x="365" y="402"/>
                </a:cubicBezTo>
                <a:lnTo>
                  <a:pt x="156" y="402"/>
                </a:lnTo>
                <a:cubicBezTo>
                  <a:pt x="133" y="402"/>
                  <a:pt x="120" y="389"/>
                  <a:pt x="120" y="365"/>
                </a:cubicBezTo>
                <a:lnTo>
                  <a:pt x="120" y="262"/>
                </a:lnTo>
                <a:lnTo>
                  <a:pt x="120" y="158"/>
                </a:lnTo>
                <a:cubicBezTo>
                  <a:pt x="120" y="133"/>
                  <a:pt x="133" y="121"/>
                  <a:pt x="158" y="121"/>
                </a:cubicBezTo>
                <a:lnTo>
                  <a:pt x="365" y="121"/>
                </a:lnTo>
                <a:cubicBezTo>
                  <a:pt x="389" y="121"/>
                  <a:pt x="402" y="133"/>
                  <a:pt x="402" y="157"/>
                </a:cubicBezTo>
                <a:lnTo>
                  <a:pt x="402" y="365"/>
                </a:lnTo>
                <a:close/>
                <a:moveTo>
                  <a:pt x="261" y="0"/>
                </a:moveTo>
                <a:lnTo>
                  <a:pt x="261" y="0"/>
                </a:lnTo>
                <a:cubicBezTo>
                  <a:pt x="117" y="0"/>
                  <a:pt x="0" y="117"/>
                  <a:pt x="0" y="262"/>
                </a:cubicBezTo>
                <a:cubicBezTo>
                  <a:pt x="0" y="406"/>
                  <a:pt x="117" y="523"/>
                  <a:pt x="261" y="523"/>
                </a:cubicBezTo>
                <a:cubicBezTo>
                  <a:pt x="406" y="523"/>
                  <a:pt x="522" y="406"/>
                  <a:pt x="522" y="262"/>
                </a:cubicBezTo>
                <a:cubicBezTo>
                  <a:pt x="522" y="117"/>
                  <a:pt x="406" y="0"/>
                  <a:pt x="261" y="0"/>
                </a:cubicBezTo>
                <a:close/>
              </a:path>
            </a:pathLst>
          </a:custGeom>
          <a:solidFill>
            <a:srgbClr val="0D17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37"/>
          <p:cNvPicPr preferRelativeResize="0"/>
          <p:nvPr/>
        </p:nvPicPr>
        <p:blipFill rotWithShape="1">
          <a:blip r:embed="rId3">
            <a:alphaModFix/>
          </a:blip>
          <a:srcRect b="86965" l="17657" r="17655" t="340"/>
          <a:stretch/>
        </p:blipFill>
        <p:spPr>
          <a:xfrm>
            <a:off x="0" y="2"/>
            <a:ext cx="9144000" cy="212566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7"/>
          <p:cNvSpPr/>
          <p:nvPr/>
        </p:nvSpPr>
        <p:spPr>
          <a:xfrm>
            <a:off x="0" y="-1"/>
            <a:ext cx="9144000" cy="356483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4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5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33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14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8" name="Google Shape;28;p37"/>
          <p:cNvSpPr/>
          <p:nvPr/>
        </p:nvSpPr>
        <p:spPr>
          <a:xfrm>
            <a:off x="7491413" y="-4763"/>
            <a:ext cx="1658937" cy="1658938"/>
          </a:xfrm>
          <a:custGeom>
            <a:rect b="b" l="l" r="r" t="t"/>
            <a:pathLst>
              <a:path extrusionOk="0" h="3049" w="3050">
                <a:moveTo>
                  <a:pt x="3050" y="2128"/>
                </a:moveTo>
                <a:lnTo>
                  <a:pt x="3050" y="2128"/>
                </a:lnTo>
                <a:lnTo>
                  <a:pt x="3050" y="2128"/>
                </a:lnTo>
                <a:cubicBezTo>
                  <a:pt x="1876" y="2128"/>
                  <a:pt x="921" y="1173"/>
                  <a:pt x="921" y="0"/>
                </a:cubicBezTo>
                <a:lnTo>
                  <a:pt x="0" y="0"/>
                </a:lnTo>
                <a:cubicBezTo>
                  <a:pt x="0" y="1680"/>
                  <a:pt x="1368" y="3049"/>
                  <a:pt x="3050" y="3049"/>
                </a:cubicBezTo>
                <a:lnTo>
                  <a:pt x="3050" y="3049"/>
                </a:lnTo>
                <a:lnTo>
                  <a:pt x="3050" y="2128"/>
                </a:lnTo>
                <a:close/>
              </a:path>
            </a:pathLst>
          </a:custGeom>
          <a:solidFill>
            <a:srgbClr val="31B87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p37"/>
          <p:cNvGrpSpPr/>
          <p:nvPr/>
        </p:nvGrpSpPr>
        <p:grpSpPr>
          <a:xfrm>
            <a:off x="7848600" y="3984625"/>
            <a:ext cx="822325" cy="817563"/>
            <a:chOff x="7848600" y="3984625"/>
            <a:chExt cx="822325" cy="817563"/>
          </a:xfrm>
        </p:grpSpPr>
        <p:sp>
          <p:nvSpPr>
            <p:cNvPr id="30" name="Google Shape;30;p37"/>
            <p:cNvSpPr/>
            <p:nvPr/>
          </p:nvSpPr>
          <p:spPr>
            <a:xfrm>
              <a:off x="7896225" y="4167188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5" y="158"/>
                  </a:moveTo>
                  <a:lnTo>
                    <a:pt x="135" y="158"/>
                  </a:lnTo>
                  <a:lnTo>
                    <a:pt x="84" y="121"/>
                  </a:lnTo>
                  <a:lnTo>
                    <a:pt x="32" y="158"/>
                  </a:lnTo>
                  <a:lnTo>
                    <a:pt x="52" y="98"/>
                  </a:lnTo>
                  <a:lnTo>
                    <a:pt x="0" y="61"/>
                  </a:lnTo>
                  <a:lnTo>
                    <a:pt x="63" y="61"/>
                  </a:lnTo>
                  <a:lnTo>
                    <a:pt x="84" y="0"/>
                  </a:lnTo>
                  <a:lnTo>
                    <a:pt x="103" y="61"/>
                  </a:lnTo>
                  <a:lnTo>
                    <a:pt x="166" y="61"/>
                  </a:lnTo>
                  <a:lnTo>
                    <a:pt x="115" y="98"/>
                  </a:lnTo>
                  <a:lnTo>
                    <a:pt x="135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7"/>
            <p:cNvSpPr/>
            <p:nvPr/>
          </p:nvSpPr>
          <p:spPr>
            <a:xfrm>
              <a:off x="8031163" y="4033838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1"/>
                  </a:lnTo>
                  <a:lnTo>
                    <a:pt x="31" y="158"/>
                  </a:lnTo>
                  <a:lnTo>
                    <a:pt x="51" y="98"/>
                  </a:lnTo>
                  <a:lnTo>
                    <a:pt x="0" y="60"/>
                  </a:lnTo>
                  <a:lnTo>
                    <a:pt x="63" y="60"/>
                  </a:lnTo>
                  <a:lnTo>
                    <a:pt x="83" y="0"/>
                  </a:lnTo>
                  <a:lnTo>
                    <a:pt x="102" y="60"/>
                  </a:lnTo>
                  <a:lnTo>
                    <a:pt x="166" y="60"/>
                  </a:lnTo>
                  <a:lnTo>
                    <a:pt x="114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7"/>
            <p:cNvSpPr/>
            <p:nvPr/>
          </p:nvSpPr>
          <p:spPr>
            <a:xfrm>
              <a:off x="8213725" y="3984625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1"/>
                  </a:lnTo>
                  <a:lnTo>
                    <a:pt x="32" y="158"/>
                  </a:lnTo>
                  <a:lnTo>
                    <a:pt x="51" y="98"/>
                  </a:lnTo>
                  <a:lnTo>
                    <a:pt x="0" y="60"/>
                  </a:lnTo>
                  <a:lnTo>
                    <a:pt x="64" y="60"/>
                  </a:lnTo>
                  <a:lnTo>
                    <a:pt x="83" y="0"/>
                  </a:lnTo>
                  <a:lnTo>
                    <a:pt x="103" y="60"/>
                  </a:lnTo>
                  <a:lnTo>
                    <a:pt x="166" y="60"/>
                  </a:lnTo>
                  <a:lnTo>
                    <a:pt x="115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7"/>
            <p:cNvSpPr/>
            <p:nvPr/>
          </p:nvSpPr>
          <p:spPr>
            <a:xfrm>
              <a:off x="8396288" y="4033838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5" y="158"/>
                  </a:moveTo>
                  <a:lnTo>
                    <a:pt x="135" y="158"/>
                  </a:lnTo>
                  <a:lnTo>
                    <a:pt x="83" y="121"/>
                  </a:lnTo>
                  <a:lnTo>
                    <a:pt x="32" y="158"/>
                  </a:lnTo>
                  <a:lnTo>
                    <a:pt x="51" y="98"/>
                  </a:lnTo>
                  <a:lnTo>
                    <a:pt x="0" y="60"/>
                  </a:lnTo>
                  <a:lnTo>
                    <a:pt x="64" y="60"/>
                  </a:lnTo>
                  <a:lnTo>
                    <a:pt x="83" y="0"/>
                  </a:lnTo>
                  <a:lnTo>
                    <a:pt x="103" y="60"/>
                  </a:lnTo>
                  <a:lnTo>
                    <a:pt x="166" y="60"/>
                  </a:lnTo>
                  <a:lnTo>
                    <a:pt x="115" y="98"/>
                  </a:lnTo>
                  <a:lnTo>
                    <a:pt x="135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7"/>
            <p:cNvSpPr/>
            <p:nvPr/>
          </p:nvSpPr>
          <p:spPr>
            <a:xfrm>
              <a:off x="8531225" y="4167188"/>
              <a:ext cx="90487" cy="85725"/>
            </a:xfrm>
            <a:custGeom>
              <a:rect b="b" l="l" r="r" t="t"/>
              <a:pathLst>
                <a:path extrusionOk="0" h="157" w="166">
                  <a:moveTo>
                    <a:pt x="134" y="157"/>
                  </a:moveTo>
                  <a:lnTo>
                    <a:pt x="134" y="157"/>
                  </a:lnTo>
                  <a:lnTo>
                    <a:pt x="83" y="120"/>
                  </a:lnTo>
                  <a:lnTo>
                    <a:pt x="31" y="157"/>
                  </a:lnTo>
                  <a:lnTo>
                    <a:pt x="51" y="97"/>
                  </a:lnTo>
                  <a:lnTo>
                    <a:pt x="0" y="60"/>
                  </a:lnTo>
                  <a:lnTo>
                    <a:pt x="63" y="60"/>
                  </a:lnTo>
                  <a:lnTo>
                    <a:pt x="83" y="0"/>
                  </a:lnTo>
                  <a:lnTo>
                    <a:pt x="102" y="60"/>
                  </a:lnTo>
                  <a:lnTo>
                    <a:pt x="166" y="60"/>
                  </a:lnTo>
                  <a:lnTo>
                    <a:pt x="115" y="97"/>
                  </a:lnTo>
                  <a:lnTo>
                    <a:pt x="134" y="157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7"/>
            <p:cNvSpPr/>
            <p:nvPr/>
          </p:nvSpPr>
          <p:spPr>
            <a:xfrm>
              <a:off x="8580438" y="4349750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1"/>
                  </a:lnTo>
                  <a:lnTo>
                    <a:pt x="31" y="158"/>
                  </a:lnTo>
                  <a:lnTo>
                    <a:pt x="51" y="98"/>
                  </a:lnTo>
                  <a:lnTo>
                    <a:pt x="0" y="61"/>
                  </a:lnTo>
                  <a:lnTo>
                    <a:pt x="63" y="61"/>
                  </a:lnTo>
                  <a:lnTo>
                    <a:pt x="83" y="0"/>
                  </a:lnTo>
                  <a:lnTo>
                    <a:pt x="102" y="61"/>
                  </a:lnTo>
                  <a:lnTo>
                    <a:pt x="166" y="61"/>
                  </a:lnTo>
                  <a:lnTo>
                    <a:pt x="114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7"/>
            <p:cNvSpPr/>
            <p:nvPr/>
          </p:nvSpPr>
          <p:spPr>
            <a:xfrm>
              <a:off x="8531225" y="4532313"/>
              <a:ext cx="88900" cy="87313"/>
            </a:xfrm>
            <a:custGeom>
              <a:rect b="b" l="l" r="r" t="t"/>
              <a:pathLst>
                <a:path extrusionOk="0" h="158" w="166">
                  <a:moveTo>
                    <a:pt x="135" y="158"/>
                  </a:moveTo>
                  <a:lnTo>
                    <a:pt x="135" y="158"/>
                  </a:lnTo>
                  <a:lnTo>
                    <a:pt x="83" y="121"/>
                  </a:lnTo>
                  <a:lnTo>
                    <a:pt x="32" y="158"/>
                  </a:lnTo>
                  <a:lnTo>
                    <a:pt x="52" y="98"/>
                  </a:lnTo>
                  <a:lnTo>
                    <a:pt x="0" y="61"/>
                  </a:lnTo>
                  <a:lnTo>
                    <a:pt x="64" y="61"/>
                  </a:lnTo>
                  <a:lnTo>
                    <a:pt x="83" y="0"/>
                  </a:lnTo>
                  <a:lnTo>
                    <a:pt x="103" y="61"/>
                  </a:lnTo>
                  <a:lnTo>
                    <a:pt x="166" y="61"/>
                  </a:lnTo>
                  <a:lnTo>
                    <a:pt x="115" y="98"/>
                  </a:lnTo>
                  <a:lnTo>
                    <a:pt x="135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7"/>
            <p:cNvSpPr/>
            <p:nvPr/>
          </p:nvSpPr>
          <p:spPr>
            <a:xfrm>
              <a:off x="8396288" y="4667250"/>
              <a:ext cx="90487" cy="85725"/>
            </a:xfrm>
            <a:custGeom>
              <a:rect b="b" l="l" r="r" t="t"/>
              <a:pathLst>
                <a:path extrusionOk="0" h="159" w="166">
                  <a:moveTo>
                    <a:pt x="135" y="159"/>
                  </a:moveTo>
                  <a:lnTo>
                    <a:pt x="135" y="159"/>
                  </a:lnTo>
                  <a:lnTo>
                    <a:pt x="83" y="121"/>
                  </a:lnTo>
                  <a:lnTo>
                    <a:pt x="32" y="159"/>
                  </a:lnTo>
                  <a:lnTo>
                    <a:pt x="51" y="98"/>
                  </a:lnTo>
                  <a:lnTo>
                    <a:pt x="0" y="61"/>
                  </a:lnTo>
                  <a:lnTo>
                    <a:pt x="64" y="61"/>
                  </a:lnTo>
                  <a:lnTo>
                    <a:pt x="83" y="0"/>
                  </a:lnTo>
                  <a:lnTo>
                    <a:pt x="103" y="61"/>
                  </a:lnTo>
                  <a:lnTo>
                    <a:pt x="166" y="61"/>
                  </a:lnTo>
                  <a:lnTo>
                    <a:pt x="115" y="98"/>
                  </a:lnTo>
                  <a:lnTo>
                    <a:pt x="135" y="159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7"/>
            <p:cNvSpPr/>
            <p:nvPr/>
          </p:nvSpPr>
          <p:spPr>
            <a:xfrm>
              <a:off x="8213725" y="4716463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0"/>
                  </a:lnTo>
                  <a:lnTo>
                    <a:pt x="31" y="158"/>
                  </a:lnTo>
                  <a:lnTo>
                    <a:pt x="51" y="97"/>
                  </a:lnTo>
                  <a:lnTo>
                    <a:pt x="0" y="60"/>
                  </a:lnTo>
                  <a:lnTo>
                    <a:pt x="63" y="60"/>
                  </a:lnTo>
                  <a:lnTo>
                    <a:pt x="83" y="0"/>
                  </a:lnTo>
                  <a:lnTo>
                    <a:pt x="102" y="60"/>
                  </a:lnTo>
                  <a:lnTo>
                    <a:pt x="166" y="60"/>
                  </a:lnTo>
                  <a:lnTo>
                    <a:pt x="114" y="97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7"/>
            <p:cNvSpPr/>
            <p:nvPr/>
          </p:nvSpPr>
          <p:spPr>
            <a:xfrm>
              <a:off x="8031163" y="4667250"/>
              <a:ext cx="90487" cy="85725"/>
            </a:xfrm>
            <a:custGeom>
              <a:rect b="b" l="l" r="r" t="t"/>
              <a:pathLst>
                <a:path extrusionOk="0" h="159" w="166">
                  <a:moveTo>
                    <a:pt x="134" y="159"/>
                  </a:moveTo>
                  <a:lnTo>
                    <a:pt x="134" y="159"/>
                  </a:lnTo>
                  <a:lnTo>
                    <a:pt x="83" y="121"/>
                  </a:lnTo>
                  <a:lnTo>
                    <a:pt x="31" y="159"/>
                  </a:lnTo>
                  <a:lnTo>
                    <a:pt x="51" y="98"/>
                  </a:lnTo>
                  <a:lnTo>
                    <a:pt x="0" y="61"/>
                  </a:lnTo>
                  <a:lnTo>
                    <a:pt x="63" y="61"/>
                  </a:lnTo>
                  <a:lnTo>
                    <a:pt x="83" y="0"/>
                  </a:lnTo>
                  <a:lnTo>
                    <a:pt x="102" y="61"/>
                  </a:lnTo>
                  <a:lnTo>
                    <a:pt x="166" y="61"/>
                  </a:lnTo>
                  <a:lnTo>
                    <a:pt x="114" y="98"/>
                  </a:lnTo>
                  <a:lnTo>
                    <a:pt x="134" y="159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7"/>
            <p:cNvSpPr/>
            <p:nvPr/>
          </p:nvSpPr>
          <p:spPr>
            <a:xfrm>
              <a:off x="7896225" y="4532313"/>
              <a:ext cx="90487" cy="87313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1"/>
                  </a:lnTo>
                  <a:lnTo>
                    <a:pt x="32" y="158"/>
                  </a:lnTo>
                  <a:lnTo>
                    <a:pt x="51" y="98"/>
                  </a:lnTo>
                  <a:lnTo>
                    <a:pt x="0" y="61"/>
                  </a:lnTo>
                  <a:lnTo>
                    <a:pt x="63" y="61"/>
                  </a:lnTo>
                  <a:lnTo>
                    <a:pt x="83" y="0"/>
                  </a:lnTo>
                  <a:lnTo>
                    <a:pt x="103" y="61"/>
                  </a:lnTo>
                  <a:lnTo>
                    <a:pt x="166" y="61"/>
                  </a:lnTo>
                  <a:lnTo>
                    <a:pt x="115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7"/>
            <p:cNvSpPr/>
            <p:nvPr/>
          </p:nvSpPr>
          <p:spPr>
            <a:xfrm>
              <a:off x="7848600" y="4349750"/>
              <a:ext cx="88900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0"/>
                  </a:lnTo>
                  <a:lnTo>
                    <a:pt x="32" y="158"/>
                  </a:lnTo>
                  <a:lnTo>
                    <a:pt x="51" y="98"/>
                  </a:lnTo>
                  <a:lnTo>
                    <a:pt x="0" y="60"/>
                  </a:lnTo>
                  <a:lnTo>
                    <a:pt x="63" y="60"/>
                  </a:lnTo>
                  <a:lnTo>
                    <a:pt x="83" y="0"/>
                  </a:lnTo>
                  <a:lnTo>
                    <a:pt x="103" y="60"/>
                  </a:lnTo>
                  <a:lnTo>
                    <a:pt x="166" y="60"/>
                  </a:lnTo>
                  <a:lnTo>
                    <a:pt x="115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7"/>
            <p:cNvSpPr/>
            <p:nvPr/>
          </p:nvSpPr>
          <p:spPr>
            <a:xfrm>
              <a:off x="8012113" y="4254500"/>
              <a:ext cx="201612" cy="298450"/>
            </a:xfrm>
            <a:custGeom>
              <a:rect b="b" l="l" r="r" t="t"/>
              <a:pathLst>
                <a:path extrusionOk="0" h="548" w="373">
                  <a:moveTo>
                    <a:pt x="348" y="51"/>
                  </a:moveTo>
                  <a:lnTo>
                    <a:pt x="348" y="51"/>
                  </a:lnTo>
                  <a:cubicBezTo>
                    <a:pt x="197" y="223"/>
                    <a:pt x="90" y="369"/>
                    <a:pt x="59" y="469"/>
                  </a:cubicBezTo>
                  <a:cubicBezTo>
                    <a:pt x="55" y="484"/>
                    <a:pt x="62" y="489"/>
                    <a:pt x="72" y="486"/>
                  </a:cubicBezTo>
                  <a:cubicBezTo>
                    <a:pt x="114" y="453"/>
                    <a:pt x="236" y="430"/>
                    <a:pt x="286" y="430"/>
                  </a:cubicBezTo>
                  <a:cubicBezTo>
                    <a:pt x="315" y="430"/>
                    <a:pt x="309" y="459"/>
                    <a:pt x="280" y="464"/>
                  </a:cubicBezTo>
                  <a:cubicBezTo>
                    <a:pt x="164" y="479"/>
                    <a:pt x="128" y="493"/>
                    <a:pt x="41" y="538"/>
                  </a:cubicBezTo>
                  <a:cubicBezTo>
                    <a:pt x="23" y="548"/>
                    <a:pt x="0" y="534"/>
                    <a:pt x="3" y="514"/>
                  </a:cubicBezTo>
                  <a:cubicBezTo>
                    <a:pt x="25" y="399"/>
                    <a:pt x="148" y="209"/>
                    <a:pt x="315" y="22"/>
                  </a:cubicBezTo>
                  <a:cubicBezTo>
                    <a:pt x="335" y="0"/>
                    <a:pt x="373" y="23"/>
                    <a:pt x="348" y="51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7"/>
            <p:cNvSpPr/>
            <p:nvPr/>
          </p:nvSpPr>
          <p:spPr>
            <a:xfrm>
              <a:off x="8148638" y="4302125"/>
              <a:ext cx="95250" cy="147638"/>
            </a:xfrm>
            <a:custGeom>
              <a:rect b="b" l="l" r="r" t="t"/>
              <a:pathLst>
                <a:path extrusionOk="0" h="271" w="176">
                  <a:moveTo>
                    <a:pt x="158" y="47"/>
                  </a:moveTo>
                  <a:lnTo>
                    <a:pt x="158" y="47"/>
                  </a:lnTo>
                  <a:cubicBezTo>
                    <a:pt x="110" y="108"/>
                    <a:pt x="82" y="163"/>
                    <a:pt x="50" y="244"/>
                  </a:cubicBezTo>
                  <a:cubicBezTo>
                    <a:pt x="40" y="271"/>
                    <a:pt x="0" y="269"/>
                    <a:pt x="10" y="241"/>
                  </a:cubicBezTo>
                  <a:cubicBezTo>
                    <a:pt x="42" y="152"/>
                    <a:pt x="82" y="88"/>
                    <a:pt x="133" y="23"/>
                  </a:cubicBezTo>
                  <a:cubicBezTo>
                    <a:pt x="151" y="0"/>
                    <a:pt x="176" y="24"/>
                    <a:pt x="158" y="47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7"/>
            <p:cNvSpPr/>
            <p:nvPr/>
          </p:nvSpPr>
          <p:spPr>
            <a:xfrm>
              <a:off x="8237538" y="4229100"/>
              <a:ext cx="49212" cy="49213"/>
            </a:xfrm>
            <a:custGeom>
              <a:rect b="b" l="l" r="r" t="t"/>
              <a:pathLst>
                <a:path extrusionOk="0" h="90" w="90">
                  <a:moveTo>
                    <a:pt x="25" y="22"/>
                  </a:moveTo>
                  <a:lnTo>
                    <a:pt x="25" y="22"/>
                  </a:lnTo>
                  <a:cubicBezTo>
                    <a:pt x="40" y="7"/>
                    <a:pt x="65" y="0"/>
                    <a:pt x="80" y="15"/>
                  </a:cubicBezTo>
                  <a:cubicBezTo>
                    <a:pt x="90" y="25"/>
                    <a:pt x="81" y="52"/>
                    <a:pt x="65" y="68"/>
                  </a:cubicBezTo>
                  <a:cubicBezTo>
                    <a:pt x="48" y="85"/>
                    <a:pt x="23" y="90"/>
                    <a:pt x="12" y="79"/>
                  </a:cubicBezTo>
                  <a:cubicBezTo>
                    <a:pt x="0" y="68"/>
                    <a:pt x="7" y="38"/>
                    <a:pt x="25" y="22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7"/>
            <p:cNvSpPr/>
            <p:nvPr/>
          </p:nvSpPr>
          <p:spPr>
            <a:xfrm>
              <a:off x="8194675" y="4168775"/>
              <a:ext cx="307975" cy="409575"/>
            </a:xfrm>
            <a:custGeom>
              <a:rect b="b" l="l" r="r" t="t"/>
              <a:pathLst>
                <a:path extrusionOk="0" h="754" w="566">
                  <a:moveTo>
                    <a:pt x="322" y="308"/>
                  </a:moveTo>
                  <a:lnTo>
                    <a:pt x="322" y="308"/>
                  </a:lnTo>
                  <a:cubicBezTo>
                    <a:pt x="277" y="301"/>
                    <a:pt x="214" y="318"/>
                    <a:pt x="176" y="345"/>
                  </a:cubicBezTo>
                  <a:cubicBezTo>
                    <a:pt x="164" y="353"/>
                    <a:pt x="171" y="364"/>
                    <a:pt x="178" y="365"/>
                  </a:cubicBezTo>
                  <a:cubicBezTo>
                    <a:pt x="221" y="368"/>
                    <a:pt x="249" y="425"/>
                    <a:pt x="231" y="508"/>
                  </a:cubicBezTo>
                  <a:cubicBezTo>
                    <a:pt x="211" y="601"/>
                    <a:pt x="176" y="700"/>
                    <a:pt x="96" y="739"/>
                  </a:cubicBezTo>
                  <a:cubicBezTo>
                    <a:pt x="76" y="749"/>
                    <a:pt x="16" y="754"/>
                    <a:pt x="8" y="669"/>
                  </a:cubicBezTo>
                  <a:cubicBezTo>
                    <a:pt x="0" y="596"/>
                    <a:pt x="82" y="455"/>
                    <a:pt x="82" y="422"/>
                  </a:cubicBezTo>
                  <a:cubicBezTo>
                    <a:pt x="82" y="417"/>
                    <a:pt x="56" y="408"/>
                    <a:pt x="73" y="390"/>
                  </a:cubicBezTo>
                  <a:cubicBezTo>
                    <a:pt x="84" y="377"/>
                    <a:pt x="114" y="371"/>
                    <a:pt x="126" y="346"/>
                  </a:cubicBezTo>
                  <a:cubicBezTo>
                    <a:pt x="197" y="196"/>
                    <a:pt x="280" y="69"/>
                    <a:pt x="327" y="21"/>
                  </a:cubicBezTo>
                  <a:cubicBezTo>
                    <a:pt x="348" y="0"/>
                    <a:pt x="380" y="28"/>
                    <a:pt x="359" y="50"/>
                  </a:cubicBezTo>
                  <a:cubicBezTo>
                    <a:pt x="311" y="98"/>
                    <a:pt x="243" y="194"/>
                    <a:pt x="187" y="297"/>
                  </a:cubicBezTo>
                  <a:cubicBezTo>
                    <a:pt x="182" y="308"/>
                    <a:pt x="193" y="310"/>
                    <a:pt x="200" y="307"/>
                  </a:cubicBezTo>
                  <a:cubicBezTo>
                    <a:pt x="242" y="283"/>
                    <a:pt x="309" y="259"/>
                    <a:pt x="350" y="289"/>
                  </a:cubicBezTo>
                  <a:cubicBezTo>
                    <a:pt x="357" y="294"/>
                    <a:pt x="361" y="295"/>
                    <a:pt x="369" y="289"/>
                  </a:cubicBezTo>
                  <a:cubicBezTo>
                    <a:pt x="387" y="275"/>
                    <a:pt x="412" y="260"/>
                    <a:pt x="429" y="254"/>
                  </a:cubicBezTo>
                  <a:cubicBezTo>
                    <a:pt x="498" y="229"/>
                    <a:pt x="492" y="294"/>
                    <a:pt x="476" y="319"/>
                  </a:cubicBezTo>
                  <a:cubicBezTo>
                    <a:pt x="457" y="348"/>
                    <a:pt x="396" y="403"/>
                    <a:pt x="328" y="425"/>
                  </a:cubicBezTo>
                  <a:cubicBezTo>
                    <a:pt x="331" y="506"/>
                    <a:pt x="475" y="412"/>
                    <a:pt x="503" y="365"/>
                  </a:cubicBezTo>
                  <a:cubicBezTo>
                    <a:pt x="517" y="342"/>
                    <a:pt x="566" y="352"/>
                    <a:pt x="536" y="385"/>
                  </a:cubicBezTo>
                  <a:cubicBezTo>
                    <a:pt x="489" y="436"/>
                    <a:pt x="393" y="512"/>
                    <a:pt x="321" y="490"/>
                  </a:cubicBezTo>
                  <a:cubicBezTo>
                    <a:pt x="296" y="482"/>
                    <a:pt x="281" y="464"/>
                    <a:pt x="281" y="434"/>
                  </a:cubicBezTo>
                  <a:cubicBezTo>
                    <a:pt x="281" y="395"/>
                    <a:pt x="300" y="356"/>
                    <a:pt x="324" y="323"/>
                  </a:cubicBezTo>
                  <a:cubicBezTo>
                    <a:pt x="329" y="317"/>
                    <a:pt x="329" y="311"/>
                    <a:pt x="322" y="308"/>
                  </a:cubicBezTo>
                  <a:close/>
                  <a:moveTo>
                    <a:pt x="146" y="385"/>
                  </a:moveTo>
                  <a:lnTo>
                    <a:pt x="146" y="385"/>
                  </a:lnTo>
                  <a:cubicBezTo>
                    <a:pt x="124" y="387"/>
                    <a:pt x="132" y="431"/>
                    <a:pt x="101" y="496"/>
                  </a:cubicBezTo>
                  <a:cubicBezTo>
                    <a:pt x="68" y="562"/>
                    <a:pt x="46" y="626"/>
                    <a:pt x="50" y="663"/>
                  </a:cubicBezTo>
                  <a:cubicBezTo>
                    <a:pt x="55" y="713"/>
                    <a:pt x="94" y="706"/>
                    <a:pt x="104" y="695"/>
                  </a:cubicBezTo>
                  <a:cubicBezTo>
                    <a:pt x="153" y="643"/>
                    <a:pt x="176" y="593"/>
                    <a:pt x="193" y="521"/>
                  </a:cubicBezTo>
                  <a:cubicBezTo>
                    <a:pt x="214" y="424"/>
                    <a:pt x="170" y="383"/>
                    <a:pt x="146" y="385"/>
                  </a:cubicBezTo>
                  <a:close/>
                  <a:moveTo>
                    <a:pt x="336" y="386"/>
                  </a:moveTo>
                  <a:lnTo>
                    <a:pt x="336" y="386"/>
                  </a:lnTo>
                  <a:cubicBezTo>
                    <a:pt x="329" y="371"/>
                    <a:pt x="351" y="349"/>
                    <a:pt x="381" y="319"/>
                  </a:cubicBezTo>
                  <a:cubicBezTo>
                    <a:pt x="405" y="292"/>
                    <a:pt x="434" y="273"/>
                    <a:pt x="441" y="295"/>
                  </a:cubicBezTo>
                  <a:cubicBezTo>
                    <a:pt x="450" y="320"/>
                    <a:pt x="429" y="333"/>
                    <a:pt x="402" y="357"/>
                  </a:cubicBezTo>
                  <a:cubicBezTo>
                    <a:pt x="375" y="381"/>
                    <a:pt x="344" y="402"/>
                    <a:pt x="336" y="386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37"/>
          <p:cNvGrpSpPr/>
          <p:nvPr/>
        </p:nvGrpSpPr>
        <p:grpSpPr>
          <a:xfrm>
            <a:off x="3475038" y="1463675"/>
            <a:ext cx="2062162" cy="2247901"/>
            <a:chOff x="3475038" y="1463675"/>
            <a:chExt cx="2062162" cy="2247901"/>
          </a:xfrm>
        </p:grpSpPr>
        <p:sp>
          <p:nvSpPr>
            <p:cNvPr id="47" name="Google Shape;47;p37"/>
            <p:cNvSpPr/>
            <p:nvPr/>
          </p:nvSpPr>
          <p:spPr>
            <a:xfrm>
              <a:off x="3475038" y="3611563"/>
              <a:ext cx="57150" cy="98425"/>
            </a:xfrm>
            <a:custGeom>
              <a:rect b="b" l="l" r="r" t="t"/>
              <a:pathLst>
                <a:path extrusionOk="0" h="181" w="105">
                  <a:moveTo>
                    <a:pt x="105" y="147"/>
                  </a:moveTo>
                  <a:lnTo>
                    <a:pt x="105" y="147"/>
                  </a:lnTo>
                  <a:lnTo>
                    <a:pt x="105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147"/>
                  </a:lnTo>
                  <a:lnTo>
                    <a:pt x="105" y="147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7"/>
            <p:cNvSpPr/>
            <p:nvPr/>
          </p:nvSpPr>
          <p:spPr>
            <a:xfrm>
              <a:off x="3571875" y="3611563"/>
              <a:ext cx="60325" cy="98425"/>
            </a:xfrm>
            <a:custGeom>
              <a:rect b="b" l="l" r="r" t="t"/>
              <a:pathLst>
                <a:path extrusionOk="0" h="181" w="112">
                  <a:moveTo>
                    <a:pt x="112" y="147"/>
                  </a:moveTo>
                  <a:lnTo>
                    <a:pt x="112" y="147"/>
                  </a:lnTo>
                  <a:lnTo>
                    <a:pt x="112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35" y="34"/>
                  </a:lnTo>
                  <a:lnTo>
                    <a:pt x="35" y="73"/>
                  </a:lnTo>
                  <a:lnTo>
                    <a:pt x="104" y="73"/>
                  </a:lnTo>
                  <a:lnTo>
                    <a:pt x="104" y="106"/>
                  </a:lnTo>
                  <a:lnTo>
                    <a:pt x="35" y="106"/>
                  </a:lnTo>
                  <a:lnTo>
                    <a:pt x="35" y="147"/>
                  </a:lnTo>
                  <a:lnTo>
                    <a:pt x="112" y="147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7"/>
            <p:cNvSpPr/>
            <p:nvPr/>
          </p:nvSpPr>
          <p:spPr>
            <a:xfrm>
              <a:off x="3667125" y="3611563"/>
              <a:ext cx="71437" cy="98425"/>
            </a:xfrm>
            <a:custGeom>
              <a:rect b="b" l="l" r="r" t="t"/>
              <a:pathLst>
                <a:path extrusionOk="0" h="181" w="134">
                  <a:moveTo>
                    <a:pt x="134" y="34"/>
                  </a:moveTo>
                  <a:lnTo>
                    <a:pt x="134" y="34"/>
                  </a:lnTo>
                  <a:lnTo>
                    <a:pt x="85" y="34"/>
                  </a:lnTo>
                  <a:lnTo>
                    <a:pt x="85" y="181"/>
                  </a:lnTo>
                  <a:lnTo>
                    <a:pt x="49" y="181"/>
                  </a:lnTo>
                  <a:lnTo>
                    <a:pt x="4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34" y="0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7"/>
            <p:cNvSpPr/>
            <p:nvPr/>
          </p:nvSpPr>
          <p:spPr>
            <a:xfrm>
              <a:off x="3776663" y="3611563"/>
              <a:ext cx="23812" cy="38100"/>
            </a:xfrm>
            <a:custGeom>
              <a:rect b="b" l="l" r="r" t="t"/>
              <a:pathLst>
                <a:path extrusionOk="0" h="72" w="46">
                  <a:moveTo>
                    <a:pt x="27" y="72"/>
                  </a:moveTo>
                  <a:lnTo>
                    <a:pt x="27" y="72"/>
                  </a:lnTo>
                  <a:lnTo>
                    <a:pt x="0" y="72"/>
                  </a:lnTo>
                  <a:lnTo>
                    <a:pt x="10" y="0"/>
                  </a:lnTo>
                  <a:lnTo>
                    <a:pt x="46" y="0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7"/>
            <p:cNvSpPr/>
            <p:nvPr/>
          </p:nvSpPr>
          <p:spPr>
            <a:xfrm>
              <a:off x="3835400" y="3608388"/>
              <a:ext cx="74612" cy="103188"/>
            </a:xfrm>
            <a:custGeom>
              <a:rect b="b" l="l" r="r" t="t"/>
              <a:pathLst>
                <a:path extrusionOk="0" h="189" w="137">
                  <a:moveTo>
                    <a:pt x="0" y="144"/>
                  </a:moveTo>
                  <a:lnTo>
                    <a:pt x="0" y="144"/>
                  </a:lnTo>
                  <a:lnTo>
                    <a:pt x="31" y="126"/>
                  </a:lnTo>
                  <a:cubicBezTo>
                    <a:pt x="37" y="143"/>
                    <a:pt x="50" y="154"/>
                    <a:pt x="73" y="154"/>
                  </a:cubicBezTo>
                  <a:cubicBezTo>
                    <a:pt x="94" y="154"/>
                    <a:pt x="102" y="145"/>
                    <a:pt x="102" y="135"/>
                  </a:cubicBezTo>
                  <a:cubicBezTo>
                    <a:pt x="102" y="121"/>
                    <a:pt x="89" y="116"/>
                    <a:pt x="62" y="108"/>
                  </a:cubicBezTo>
                  <a:cubicBezTo>
                    <a:pt x="35" y="100"/>
                    <a:pt x="8" y="89"/>
                    <a:pt x="8" y="54"/>
                  </a:cubicBezTo>
                  <a:cubicBezTo>
                    <a:pt x="8" y="20"/>
                    <a:pt x="36" y="0"/>
                    <a:pt x="67" y="0"/>
                  </a:cubicBezTo>
                  <a:cubicBezTo>
                    <a:pt x="97" y="0"/>
                    <a:pt x="120" y="16"/>
                    <a:pt x="132" y="41"/>
                  </a:cubicBezTo>
                  <a:lnTo>
                    <a:pt x="102" y="58"/>
                  </a:lnTo>
                  <a:cubicBezTo>
                    <a:pt x="96" y="45"/>
                    <a:pt x="86" y="35"/>
                    <a:pt x="67" y="35"/>
                  </a:cubicBezTo>
                  <a:cubicBezTo>
                    <a:pt x="52" y="35"/>
                    <a:pt x="44" y="43"/>
                    <a:pt x="44" y="53"/>
                  </a:cubicBezTo>
                  <a:cubicBezTo>
                    <a:pt x="44" y="64"/>
                    <a:pt x="51" y="70"/>
                    <a:pt x="78" y="79"/>
                  </a:cubicBezTo>
                  <a:cubicBezTo>
                    <a:pt x="107" y="88"/>
                    <a:pt x="137" y="97"/>
                    <a:pt x="137" y="134"/>
                  </a:cubicBezTo>
                  <a:cubicBezTo>
                    <a:pt x="137" y="168"/>
                    <a:pt x="110" y="189"/>
                    <a:pt x="72" y="189"/>
                  </a:cubicBezTo>
                  <a:cubicBezTo>
                    <a:pt x="34" y="189"/>
                    <a:pt x="10" y="171"/>
                    <a:pt x="0" y="144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7"/>
            <p:cNvSpPr/>
            <p:nvPr/>
          </p:nvSpPr>
          <p:spPr>
            <a:xfrm>
              <a:off x="4014788" y="3611563"/>
              <a:ext cx="71437" cy="98425"/>
            </a:xfrm>
            <a:custGeom>
              <a:rect b="b" l="l" r="r" t="t"/>
              <a:pathLst>
                <a:path extrusionOk="0" h="181" w="130">
                  <a:moveTo>
                    <a:pt x="94" y="61"/>
                  </a:moveTo>
                  <a:lnTo>
                    <a:pt x="94" y="61"/>
                  </a:lnTo>
                  <a:cubicBezTo>
                    <a:pt x="94" y="45"/>
                    <a:pt x="83" y="33"/>
                    <a:pt x="68" y="33"/>
                  </a:cubicBezTo>
                  <a:lnTo>
                    <a:pt x="36" y="33"/>
                  </a:lnTo>
                  <a:lnTo>
                    <a:pt x="36" y="88"/>
                  </a:lnTo>
                  <a:lnTo>
                    <a:pt x="68" y="88"/>
                  </a:lnTo>
                  <a:cubicBezTo>
                    <a:pt x="83" y="88"/>
                    <a:pt x="94" y="76"/>
                    <a:pt x="94" y="61"/>
                  </a:cubicBezTo>
                  <a:close/>
                  <a:moveTo>
                    <a:pt x="130" y="61"/>
                  </a:moveTo>
                  <a:lnTo>
                    <a:pt x="130" y="61"/>
                  </a:lnTo>
                  <a:cubicBezTo>
                    <a:pt x="130" y="95"/>
                    <a:pt x="103" y="122"/>
                    <a:pt x="68" y="122"/>
                  </a:cubicBezTo>
                  <a:lnTo>
                    <a:pt x="36" y="122"/>
                  </a:lnTo>
                  <a:lnTo>
                    <a:pt x="36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68" y="0"/>
                  </a:lnTo>
                  <a:cubicBezTo>
                    <a:pt x="103" y="0"/>
                    <a:pt x="130" y="27"/>
                    <a:pt x="130" y="61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7"/>
            <p:cNvSpPr/>
            <p:nvPr/>
          </p:nvSpPr>
          <p:spPr>
            <a:xfrm>
              <a:off x="4125913" y="3611563"/>
              <a:ext cx="57150" cy="98425"/>
            </a:xfrm>
            <a:custGeom>
              <a:rect b="b" l="l" r="r" t="t"/>
              <a:pathLst>
                <a:path extrusionOk="0" h="181" w="105">
                  <a:moveTo>
                    <a:pt x="105" y="147"/>
                  </a:moveTo>
                  <a:lnTo>
                    <a:pt x="105" y="147"/>
                  </a:lnTo>
                  <a:lnTo>
                    <a:pt x="105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47"/>
                  </a:lnTo>
                  <a:lnTo>
                    <a:pt x="105" y="147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7"/>
            <p:cNvSpPr/>
            <p:nvPr/>
          </p:nvSpPr>
          <p:spPr>
            <a:xfrm>
              <a:off x="4216400" y="3611563"/>
              <a:ext cx="93662" cy="98425"/>
            </a:xfrm>
            <a:custGeom>
              <a:rect b="b" l="l" r="r" t="t"/>
              <a:pathLst>
                <a:path extrusionOk="0" h="181" w="172">
                  <a:moveTo>
                    <a:pt x="111" y="115"/>
                  </a:moveTo>
                  <a:lnTo>
                    <a:pt x="111" y="115"/>
                  </a:lnTo>
                  <a:lnTo>
                    <a:pt x="86" y="41"/>
                  </a:lnTo>
                  <a:lnTo>
                    <a:pt x="61" y="115"/>
                  </a:lnTo>
                  <a:lnTo>
                    <a:pt x="111" y="115"/>
                  </a:lnTo>
                  <a:close/>
                  <a:moveTo>
                    <a:pt x="122" y="149"/>
                  </a:moveTo>
                  <a:lnTo>
                    <a:pt x="122" y="149"/>
                  </a:lnTo>
                  <a:lnTo>
                    <a:pt x="50" y="149"/>
                  </a:lnTo>
                  <a:lnTo>
                    <a:pt x="39" y="181"/>
                  </a:lnTo>
                  <a:lnTo>
                    <a:pt x="0" y="181"/>
                  </a:lnTo>
                  <a:lnTo>
                    <a:pt x="64" y="0"/>
                  </a:lnTo>
                  <a:lnTo>
                    <a:pt x="108" y="0"/>
                  </a:lnTo>
                  <a:lnTo>
                    <a:pt x="172" y="181"/>
                  </a:lnTo>
                  <a:lnTo>
                    <a:pt x="133" y="181"/>
                  </a:lnTo>
                  <a:lnTo>
                    <a:pt x="122" y="149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7"/>
            <p:cNvSpPr/>
            <p:nvPr/>
          </p:nvSpPr>
          <p:spPr>
            <a:xfrm>
              <a:off x="4348163" y="3611563"/>
              <a:ext cx="76200" cy="98425"/>
            </a:xfrm>
            <a:custGeom>
              <a:rect b="b" l="l" r="r" t="t"/>
              <a:pathLst>
                <a:path extrusionOk="0" h="181" w="141">
                  <a:moveTo>
                    <a:pt x="141" y="0"/>
                  </a:moveTo>
                  <a:lnTo>
                    <a:pt x="141" y="0"/>
                  </a:lnTo>
                  <a:lnTo>
                    <a:pt x="141" y="181"/>
                  </a:lnTo>
                  <a:lnTo>
                    <a:pt x="114" y="181"/>
                  </a:lnTo>
                  <a:lnTo>
                    <a:pt x="36" y="70"/>
                  </a:lnTo>
                  <a:lnTo>
                    <a:pt x="36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105" y="111"/>
                  </a:lnTo>
                  <a:lnTo>
                    <a:pt x="105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7"/>
            <p:cNvSpPr/>
            <p:nvPr/>
          </p:nvSpPr>
          <p:spPr>
            <a:xfrm>
              <a:off x="4464050" y="3611563"/>
              <a:ext cx="73025" cy="98425"/>
            </a:xfrm>
            <a:custGeom>
              <a:rect b="b" l="l" r="r" t="t"/>
              <a:pathLst>
                <a:path extrusionOk="0" h="181" w="134">
                  <a:moveTo>
                    <a:pt x="134" y="34"/>
                  </a:moveTo>
                  <a:lnTo>
                    <a:pt x="134" y="34"/>
                  </a:lnTo>
                  <a:lnTo>
                    <a:pt x="85" y="34"/>
                  </a:lnTo>
                  <a:lnTo>
                    <a:pt x="85" y="181"/>
                  </a:lnTo>
                  <a:lnTo>
                    <a:pt x="49" y="181"/>
                  </a:lnTo>
                  <a:lnTo>
                    <a:pt x="4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34" y="0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7"/>
            <p:cNvSpPr/>
            <p:nvPr/>
          </p:nvSpPr>
          <p:spPr>
            <a:xfrm>
              <a:off x="4632325" y="3611563"/>
              <a:ext cx="71437" cy="98425"/>
            </a:xfrm>
            <a:custGeom>
              <a:rect b="b" l="l" r="r" t="t"/>
              <a:pathLst>
                <a:path extrusionOk="0" h="181" w="133">
                  <a:moveTo>
                    <a:pt x="133" y="34"/>
                  </a:moveTo>
                  <a:lnTo>
                    <a:pt x="133" y="34"/>
                  </a:lnTo>
                  <a:lnTo>
                    <a:pt x="84" y="34"/>
                  </a:lnTo>
                  <a:lnTo>
                    <a:pt x="84" y="181"/>
                  </a:lnTo>
                  <a:lnTo>
                    <a:pt x="48" y="181"/>
                  </a:lnTo>
                  <a:lnTo>
                    <a:pt x="48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34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7"/>
            <p:cNvSpPr/>
            <p:nvPr/>
          </p:nvSpPr>
          <p:spPr>
            <a:xfrm>
              <a:off x="4732338" y="3608388"/>
              <a:ext cx="103187" cy="103188"/>
            </a:xfrm>
            <a:custGeom>
              <a:rect b="b" l="l" r="r" t="t"/>
              <a:pathLst>
                <a:path extrusionOk="0" h="189" w="189">
                  <a:moveTo>
                    <a:pt x="153" y="95"/>
                  </a:moveTo>
                  <a:lnTo>
                    <a:pt x="153" y="95"/>
                  </a:lnTo>
                  <a:cubicBezTo>
                    <a:pt x="153" y="60"/>
                    <a:pt x="127" y="35"/>
                    <a:pt x="94" y="35"/>
                  </a:cubicBezTo>
                  <a:cubicBezTo>
                    <a:pt x="61" y="35"/>
                    <a:pt x="36" y="60"/>
                    <a:pt x="36" y="95"/>
                  </a:cubicBezTo>
                  <a:cubicBezTo>
                    <a:pt x="36" y="129"/>
                    <a:pt x="61" y="154"/>
                    <a:pt x="94" y="154"/>
                  </a:cubicBezTo>
                  <a:cubicBezTo>
                    <a:pt x="127" y="154"/>
                    <a:pt x="153" y="129"/>
                    <a:pt x="153" y="95"/>
                  </a:cubicBezTo>
                  <a:close/>
                  <a:moveTo>
                    <a:pt x="0" y="95"/>
                  </a:moveTo>
                  <a:lnTo>
                    <a:pt x="0" y="95"/>
                  </a:lnTo>
                  <a:cubicBezTo>
                    <a:pt x="0" y="42"/>
                    <a:pt x="42" y="0"/>
                    <a:pt x="94" y="0"/>
                  </a:cubicBezTo>
                  <a:cubicBezTo>
                    <a:pt x="147" y="0"/>
                    <a:pt x="189" y="42"/>
                    <a:pt x="189" y="95"/>
                  </a:cubicBezTo>
                  <a:cubicBezTo>
                    <a:pt x="189" y="148"/>
                    <a:pt x="147" y="189"/>
                    <a:pt x="94" y="189"/>
                  </a:cubicBezTo>
                  <a:cubicBezTo>
                    <a:pt x="42" y="189"/>
                    <a:pt x="0" y="148"/>
                    <a:pt x="0" y="95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7"/>
            <p:cNvSpPr/>
            <p:nvPr/>
          </p:nvSpPr>
          <p:spPr>
            <a:xfrm>
              <a:off x="4872038" y="3608388"/>
              <a:ext cx="101600" cy="103188"/>
            </a:xfrm>
            <a:custGeom>
              <a:rect b="b" l="l" r="r" t="t"/>
              <a:pathLst>
                <a:path extrusionOk="0" h="189" w="187">
                  <a:moveTo>
                    <a:pt x="187" y="102"/>
                  </a:moveTo>
                  <a:lnTo>
                    <a:pt x="187" y="102"/>
                  </a:lnTo>
                  <a:cubicBezTo>
                    <a:pt x="187" y="154"/>
                    <a:pt x="150" y="189"/>
                    <a:pt x="98" y="189"/>
                  </a:cubicBezTo>
                  <a:cubicBezTo>
                    <a:pt x="41" y="189"/>
                    <a:pt x="0" y="147"/>
                    <a:pt x="0" y="95"/>
                  </a:cubicBezTo>
                  <a:cubicBezTo>
                    <a:pt x="0" y="42"/>
                    <a:pt x="41" y="0"/>
                    <a:pt x="96" y="0"/>
                  </a:cubicBezTo>
                  <a:cubicBezTo>
                    <a:pt x="130" y="0"/>
                    <a:pt x="159" y="18"/>
                    <a:pt x="175" y="43"/>
                  </a:cubicBezTo>
                  <a:lnTo>
                    <a:pt x="144" y="60"/>
                  </a:lnTo>
                  <a:cubicBezTo>
                    <a:pt x="136" y="46"/>
                    <a:pt x="117" y="35"/>
                    <a:pt x="95" y="35"/>
                  </a:cubicBezTo>
                  <a:cubicBezTo>
                    <a:pt x="61" y="35"/>
                    <a:pt x="36" y="60"/>
                    <a:pt x="36" y="95"/>
                  </a:cubicBezTo>
                  <a:cubicBezTo>
                    <a:pt x="36" y="129"/>
                    <a:pt x="60" y="154"/>
                    <a:pt x="98" y="154"/>
                  </a:cubicBezTo>
                  <a:cubicBezTo>
                    <a:pt x="126" y="154"/>
                    <a:pt x="145" y="140"/>
                    <a:pt x="151" y="120"/>
                  </a:cubicBezTo>
                  <a:lnTo>
                    <a:pt x="96" y="120"/>
                  </a:lnTo>
                  <a:lnTo>
                    <a:pt x="96" y="88"/>
                  </a:lnTo>
                  <a:lnTo>
                    <a:pt x="187" y="88"/>
                  </a:lnTo>
                  <a:lnTo>
                    <a:pt x="187" y="102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7"/>
            <p:cNvSpPr/>
            <p:nvPr/>
          </p:nvSpPr>
          <p:spPr>
            <a:xfrm>
              <a:off x="5016500" y="3611563"/>
              <a:ext cx="60325" cy="98425"/>
            </a:xfrm>
            <a:custGeom>
              <a:rect b="b" l="l" r="r" t="t"/>
              <a:pathLst>
                <a:path extrusionOk="0" h="181" w="112">
                  <a:moveTo>
                    <a:pt x="112" y="147"/>
                  </a:moveTo>
                  <a:lnTo>
                    <a:pt x="112" y="147"/>
                  </a:lnTo>
                  <a:lnTo>
                    <a:pt x="112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36" y="34"/>
                  </a:lnTo>
                  <a:lnTo>
                    <a:pt x="36" y="73"/>
                  </a:lnTo>
                  <a:lnTo>
                    <a:pt x="104" y="73"/>
                  </a:lnTo>
                  <a:lnTo>
                    <a:pt x="104" y="106"/>
                  </a:lnTo>
                  <a:lnTo>
                    <a:pt x="36" y="106"/>
                  </a:lnTo>
                  <a:lnTo>
                    <a:pt x="36" y="147"/>
                  </a:lnTo>
                  <a:lnTo>
                    <a:pt x="112" y="147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7"/>
            <p:cNvSpPr/>
            <p:nvPr/>
          </p:nvSpPr>
          <p:spPr>
            <a:xfrm>
              <a:off x="5111750" y="3611563"/>
              <a:ext cx="73025" cy="98425"/>
            </a:xfrm>
            <a:custGeom>
              <a:rect b="b" l="l" r="r" t="t"/>
              <a:pathLst>
                <a:path extrusionOk="0" h="181" w="133">
                  <a:moveTo>
                    <a:pt x="133" y="34"/>
                  </a:moveTo>
                  <a:lnTo>
                    <a:pt x="133" y="34"/>
                  </a:lnTo>
                  <a:lnTo>
                    <a:pt x="84" y="34"/>
                  </a:lnTo>
                  <a:lnTo>
                    <a:pt x="84" y="181"/>
                  </a:lnTo>
                  <a:lnTo>
                    <a:pt x="49" y="181"/>
                  </a:lnTo>
                  <a:lnTo>
                    <a:pt x="4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34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7"/>
            <p:cNvSpPr/>
            <p:nvPr/>
          </p:nvSpPr>
          <p:spPr>
            <a:xfrm>
              <a:off x="5222875" y="3611563"/>
              <a:ext cx="76200" cy="98425"/>
            </a:xfrm>
            <a:custGeom>
              <a:rect b="b" l="l" r="r" t="t"/>
              <a:pathLst>
                <a:path extrusionOk="0" h="181" w="139">
                  <a:moveTo>
                    <a:pt x="139" y="0"/>
                  </a:moveTo>
                  <a:lnTo>
                    <a:pt x="139" y="0"/>
                  </a:lnTo>
                  <a:lnTo>
                    <a:pt x="139" y="181"/>
                  </a:lnTo>
                  <a:lnTo>
                    <a:pt x="103" y="181"/>
                  </a:lnTo>
                  <a:lnTo>
                    <a:pt x="103" y="106"/>
                  </a:lnTo>
                  <a:lnTo>
                    <a:pt x="36" y="106"/>
                  </a:lnTo>
                  <a:lnTo>
                    <a:pt x="36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72"/>
                  </a:lnTo>
                  <a:lnTo>
                    <a:pt x="103" y="72"/>
                  </a:lnTo>
                  <a:lnTo>
                    <a:pt x="103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7"/>
            <p:cNvSpPr/>
            <p:nvPr/>
          </p:nvSpPr>
          <p:spPr>
            <a:xfrm>
              <a:off x="5345113" y="3611563"/>
              <a:ext cx="61912" cy="98425"/>
            </a:xfrm>
            <a:custGeom>
              <a:rect b="b" l="l" r="r" t="t"/>
              <a:pathLst>
                <a:path extrusionOk="0" h="181" w="113">
                  <a:moveTo>
                    <a:pt x="113" y="147"/>
                  </a:moveTo>
                  <a:lnTo>
                    <a:pt x="113" y="147"/>
                  </a:lnTo>
                  <a:lnTo>
                    <a:pt x="113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36" y="34"/>
                  </a:lnTo>
                  <a:lnTo>
                    <a:pt x="36" y="73"/>
                  </a:lnTo>
                  <a:lnTo>
                    <a:pt x="105" y="73"/>
                  </a:lnTo>
                  <a:lnTo>
                    <a:pt x="105" y="106"/>
                  </a:lnTo>
                  <a:lnTo>
                    <a:pt x="36" y="106"/>
                  </a:lnTo>
                  <a:lnTo>
                    <a:pt x="36" y="147"/>
                  </a:lnTo>
                  <a:lnTo>
                    <a:pt x="113" y="147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7"/>
            <p:cNvSpPr/>
            <p:nvPr/>
          </p:nvSpPr>
          <p:spPr>
            <a:xfrm>
              <a:off x="5448300" y="3611563"/>
              <a:ext cx="74612" cy="98425"/>
            </a:xfrm>
            <a:custGeom>
              <a:rect b="b" l="l" r="r" t="t"/>
              <a:pathLst>
                <a:path extrusionOk="0" h="181" w="138">
                  <a:moveTo>
                    <a:pt x="35" y="87"/>
                  </a:moveTo>
                  <a:lnTo>
                    <a:pt x="35" y="87"/>
                  </a:lnTo>
                  <a:lnTo>
                    <a:pt x="72" y="87"/>
                  </a:lnTo>
                  <a:cubicBezTo>
                    <a:pt x="86" y="87"/>
                    <a:pt x="97" y="75"/>
                    <a:pt x="97" y="60"/>
                  </a:cubicBezTo>
                  <a:cubicBezTo>
                    <a:pt x="97" y="45"/>
                    <a:pt x="86" y="33"/>
                    <a:pt x="72" y="33"/>
                  </a:cubicBezTo>
                  <a:lnTo>
                    <a:pt x="35" y="33"/>
                  </a:lnTo>
                  <a:lnTo>
                    <a:pt x="35" y="87"/>
                  </a:lnTo>
                  <a:close/>
                  <a:moveTo>
                    <a:pt x="63" y="118"/>
                  </a:moveTo>
                  <a:lnTo>
                    <a:pt x="63" y="118"/>
                  </a:lnTo>
                  <a:lnTo>
                    <a:pt x="35" y="118"/>
                  </a:lnTo>
                  <a:lnTo>
                    <a:pt x="35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72" y="0"/>
                  </a:lnTo>
                  <a:cubicBezTo>
                    <a:pt x="106" y="0"/>
                    <a:pt x="133" y="27"/>
                    <a:pt x="133" y="60"/>
                  </a:cubicBezTo>
                  <a:cubicBezTo>
                    <a:pt x="133" y="83"/>
                    <a:pt x="118" y="103"/>
                    <a:pt x="98" y="113"/>
                  </a:cubicBezTo>
                  <a:lnTo>
                    <a:pt x="138" y="181"/>
                  </a:lnTo>
                  <a:lnTo>
                    <a:pt x="99" y="181"/>
                  </a:lnTo>
                  <a:lnTo>
                    <a:pt x="63" y="11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7"/>
            <p:cNvSpPr/>
            <p:nvPr/>
          </p:nvSpPr>
          <p:spPr>
            <a:xfrm>
              <a:off x="3481388" y="2852738"/>
              <a:ext cx="211137" cy="363538"/>
            </a:xfrm>
            <a:custGeom>
              <a:rect b="b" l="l" r="r" t="t"/>
              <a:pathLst>
                <a:path extrusionOk="0" h="670" w="388">
                  <a:moveTo>
                    <a:pt x="388" y="544"/>
                  </a:moveTo>
                  <a:lnTo>
                    <a:pt x="388" y="544"/>
                  </a:lnTo>
                  <a:lnTo>
                    <a:pt x="388" y="670"/>
                  </a:lnTo>
                  <a:lnTo>
                    <a:pt x="0" y="670"/>
                  </a:lnTo>
                  <a:lnTo>
                    <a:pt x="0" y="0"/>
                  </a:lnTo>
                  <a:lnTo>
                    <a:pt x="132" y="0"/>
                  </a:lnTo>
                  <a:lnTo>
                    <a:pt x="132" y="544"/>
                  </a:lnTo>
                  <a:lnTo>
                    <a:pt x="388" y="544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7"/>
            <p:cNvSpPr/>
            <p:nvPr/>
          </p:nvSpPr>
          <p:spPr>
            <a:xfrm>
              <a:off x="3722688" y="2843213"/>
              <a:ext cx="82550" cy="373063"/>
            </a:xfrm>
            <a:custGeom>
              <a:rect b="b" l="l" r="r" t="t"/>
              <a:pathLst>
                <a:path extrusionOk="0" h="688" w="153">
                  <a:moveTo>
                    <a:pt x="15" y="209"/>
                  </a:moveTo>
                  <a:lnTo>
                    <a:pt x="15" y="209"/>
                  </a:lnTo>
                  <a:lnTo>
                    <a:pt x="138" y="209"/>
                  </a:lnTo>
                  <a:lnTo>
                    <a:pt x="138" y="688"/>
                  </a:lnTo>
                  <a:lnTo>
                    <a:pt x="15" y="688"/>
                  </a:lnTo>
                  <a:lnTo>
                    <a:pt x="15" y="209"/>
                  </a:lnTo>
                  <a:close/>
                  <a:moveTo>
                    <a:pt x="0" y="76"/>
                  </a:moveTo>
                  <a:lnTo>
                    <a:pt x="0" y="76"/>
                  </a:lnTo>
                  <a:cubicBezTo>
                    <a:pt x="0" y="35"/>
                    <a:pt x="35" y="0"/>
                    <a:pt x="76" y="0"/>
                  </a:cubicBezTo>
                  <a:cubicBezTo>
                    <a:pt x="118" y="0"/>
                    <a:pt x="153" y="35"/>
                    <a:pt x="153" y="76"/>
                  </a:cubicBezTo>
                  <a:cubicBezTo>
                    <a:pt x="153" y="117"/>
                    <a:pt x="118" y="152"/>
                    <a:pt x="76" y="152"/>
                  </a:cubicBezTo>
                  <a:cubicBezTo>
                    <a:pt x="35" y="152"/>
                    <a:pt x="0" y="117"/>
                    <a:pt x="0" y="76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7"/>
            <p:cNvSpPr/>
            <p:nvPr/>
          </p:nvSpPr>
          <p:spPr>
            <a:xfrm>
              <a:off x="3838575" y="2840038"/>
              <a:ext cx="160337" cy="376238"/>
            </a:xfrm>
            <a:custGeom>
              <a:rect b="b" l="l" r="r" t="t"/>
              <a:pathLst>
                <a:path extrusionOk="0" h="693" w="294">
                  <a:moveTo>
                    <a:pt x="193" y="210"/>
                  </a:moveTo>
                  <a:lnTo>
                    <a:pt x="193" y="210"/>
                  </a:lnTo>
                  <a:lnTo>
                    <a:pt x="193" y="214"/>
                  </a:lnTo>
                  <a:lnTo>
                    <a:pt x="294" y="214"/>
                  </a:lnTo>
                  <a:lnTo>
                    <a:pt x="294" y="333"/>
                  </a:lnTo>
                  <a:lnTo>
                    <a:pt x="193" y="333"/>
                  </a:lnTo>
                  <a:lnTo>
                    <a:pt x="193" y="693"/>
                  </a:lnTo>
                  <a:lnTo>
                    <a:pt x="69" y="693"/>
                  </a:lnTo>
                  <a:lnTo>
                    <a:pt x="69" y="333"/>
                  </a:lnTo>
                  <a:lnTo>
                    <a:pt x="0" y="333"/>
                  </a:lnTo>
                  <a:lnTo>
                    <a:pt x="0" y="214"/>
                  </a:lnTo>
                  <a:lnTo>
                    <a:pt x="69" y="214"/>
                  </a:lnTo>
                  <a:lnTo>
                    <a:pt x="69" y="210"/>
                  </a:lnTo>
                  <a:cubicBezTo>
                    <a:pt x="69" y="77"/>
                    <a:pt x="142" y="0"/>
                    <a:pt x="294" y="9"/>
                  </a:cubicBezTo>
                  <a:lnTo>
                    <a:pt x="294" y="128"/>
                  </a:lnTo>
                  <a:cubicBezTo>
                    <a:pt x="230" y="123"/>
                    <a:pt x="193" y="144"/>
                    <a:pt x="193" y="210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7"/>
            <p:cNvSpPr/>
            <p:nvPr/>
          </p:nvSpPr>
          <p:spPr>
            <a:xfrm>
              <a:off x="4006850" y="2949575"/>
              <a:ext cx="268287" cy="274638"/>
            </a:xfrm>
            <a:custGeom>
              <a:rect b="b" l="l" r="r" t="t"/>
              <a:pathLst>
                <a:path extrusionOk="0" h="506" w="496">
                  <a:moveTo>
                    <a:pt x="372" y="208"/>
                  </a:moveTo>
                  <a:lnTo>
                    <a:pt x="372" y="208"/>
                  </a:lnTo>
                  <a:cubicBezTo>
                    <a:pt x="357" y="139"/>
                    <a:pt x="305" y="111"/>
                    <a:pt x="253" y="111"/>
                  </a:cubicBezTo>
                  <a:cubicBezTo>
                    <a:pt x="187" y="111"/>
                    <a:pt x="142" y="146"/>
                    <a:pt x="128" y="208"/>
                  </a:cubicBezTo>
                  <a:lnTo>
                    <a:pt x="372" y="208"/>
                  </a:lnTo>
                  <a:close/>
                  <a:moveTo>
                    <a:pt x="265" y="394"/>
                  </a:moveTo>
                  <a:lnTo>
                    <a:pt x="265" y="394"/>
                  </a:lnTo>
                  <a:cubicBezTo>
                    <a:pt x="313" y="394"/>
                    <a:pt x="351" y="374"/>
                    <a:pt x="372" y="346"/>
                  </a:cubicBezTo>
                  <a:lnTo>
                    <a:pt x="472" y="403"/>
                  </a:lnTo>
                  <a:cubicBezTo>
                    <a:pt x="427" y="468"/>
                    <a:pt x="355" y="506"/>
                    <a:pt x="263" y="506"/>
                  </a:cubicBezTo>
                  <a:cubicBezTo>
                    <a:pt x="102" y="506"/>
                    <a:pt x="0" y="396"/>
                    <a:pt x="0" y="253"/>
                  </a:cubicBezTo>
                  <a:cubicBezTo>
                    <a:pt x="0" y="110"/>
                    <a:pt x="103" y="0"/>
                    <a:pt x="253" y="0"/>
                  </a:cubicBezTo>
                  <a:cubicBezTo>
                    <a:pt x="395" y="0"/>
                    <a:pt x="496" y="112"/>
                    <a:pt x="496" y="253"/>
                  </a:cubicBezTo>
                  <a:cubicBezTo>
                    <a:pt x="496" y="271"/>
                    <a:pt x="494" y="287"/>
                    <a:pt x="491" y="304"/>
                  </a:cubicBezTo>
                  <a:lnTo>
                    <a:pt x="130" y="304"/>
                  </a:lnTo>
                  <a:cubicBezTo>
                    <a:pt x="147" y="367"/>
                    <a:pt x="200" y="394"/>
                    <a:pt x="265" y="394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7"/>
            <p:cNvSpPr/>
            <p:nvPr/>
          </p:nvSpPr>
          <p:spPr>
            <a:xfrm>
              <a:off x="4351338" y="2852738"/>
              <a:ext cx="268287" cy="363538"/>
            </a:xfrm>
            <a:custGeom>
              <a:rect b="b" l="l" r="r" t="t"/>
              <a:pathLst>
                <a:path extrusionOk="0" h="670" w="493">
                  <a:moveTo>
                    <a:pt x="493" y="126"/>
                  </a:moveTo>
                  <a:lnTo>
                    <a:pt x="493" y="126"/>
                  </a:lnTo>
                  <a:lnTo>
                    <a:pt x="312" y="126"/>
                  </a:lnTo>
                  <a:lnTo>
                    <a:pt x="312" y="670"/>
                  </a:lnTo>
                  <a:lnTo>
                    <a:pt x="180" y="670"/>
                  </a:lnTo>
                  <a:lnTo>
                    <a:pt x="180" y="126"/>
                  </a:lnTo>
                  <a:lnTo>
                    <a:pt x="0" y="126"/>
                  </a:lnTo>
                  <a:lnTo>
                    <a:pt x="0" y="0"/>
                  </a:lnTo>
                  <a:lnTo>
                    <a:pt x="493" y="0"/>
                  </a:lnTo>
                  <a:lnTo>
                    <a:pt x="493" y="126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7"/>
            <p:cNvSpPr/>
            <p:nvPr/>
          </p:nvSpPr>
          <p:spPr>
            <a:xfrm>
              <a:off x="4595813" y="2949575"/>
              <a:ext cx="268287" cy="274638"/>
            </a:xfrm>
            <a:custGeom>
              <a:rect b="b" l="l" r="r" t="t"/>
              <a:pathLst>
                <a:path extrusionOk="0" h="506" w="495">
                  <a:moveTo>
                    <a:pt x="371" y="208"/>
                  </a:moveTo>
                  <a:lnTo>
                    <a:pt x="371" y="208"/>
                  </a:lnTo>
                  <a:cubicBezTo>
                    <a:pt x="356" y="139"/>
                    <a:pt x="304" y="111"/>
                    <a:pt x="253" y="111"/>
                  </a:cubicBezTo>
                  <a:cubicBezTo>
                    <a:pt x="187" y="111"/>
                    <a:pt x="142" y="146"/>
                    <a:pt x="127" y="208"/>
                  </a:cubicBezTo>
                  <a:lnTo>
                    <a:pt x="371" y="208"/>
                  </a:lnTo>
                  <a:close/>
                  <a:moveTo>
                    <a:pt x="264" y="394"/>
                  </a:moveTo>
                  <a:lnTo>
                    <a:pt x="264" y="394"/>
                  </a:lnTo>
                  <a:cubicBezTo>
                    <a:pt x="312" y="394"/>
                    <a:pt x="350" y="374"/>
                    <a:pt x="371" y="346"/>
                  </a:cubicBezTo>
                  <a:lnTo>
                    <a:pt x="471" y="403"/>
                  </a:lnTo>
                  <a:cubicBezTo>
                    <a:pt x="426" y="468"/>
                    <a:pt x="354" y="506"/>
                    <a:pt x="262" y="506"/>
                  </a:cubicBezTo>
                  <a:cubicBezTo>
                    <a:pt x="101" y="506"/>
                    <a:pt x="0" y="396"/>
                    <a:pt x="0" y="253"/>
                  </a:cubicBezTo>
                  <a:cubicBezTo>
                    <a:pt x="0" y="110"/>
                    <a:pt x="102" y="0"/>
                    <a:pt x="253" y="0"/>
                  </a:cubicBezTo>
                  <a:cubicBezTo>
                    <a:pt x="394" y="0"/>
                    <a:pt x="495" y="112"/>
                    <a:pt x="495" y="253"/>
                  </a:cubicBezTo>
                  <a:cubicBezTo>
                    <a:pt x="495" y="271"/>
                    <a:pt x="493" y="287"/>
                    <a:pt x="490" y="304"/>
                  </a:cubicBezTo>
                  <a:lnTo>
                    <a:pt x="129" y="304"/>
                  </a:lnTo>
                  <a:cubicBezTo>
                    <a:pt x="146" y="367"/>
                    <a:pt x="199" y="394"/>
                    <a:pt x="264" y="394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7"/>
            <p:cNvSpPr/>
            <p:nvPr/>
          </p:nvSpPr>
          <p:spPr>
            <a:xfrm>
              <a:off x="4911725" y="2951163"/>
              <a:ext cx="146050" cy="265113"/>
            </a:xfrm>
            <a:custGeom>
              <a:rect b="b" l="l" r="r" t="t"/>
              <a:pathLst>
                <a:path extrusionOk="0" h="488" w="269">
                  <a:moveTo>
                    <a:pt x="269" y="0"/>
                  </a:moveTo>
                  <a:lnTo>
                    <a:pt x="269" y="0"/>
                  </a:lnTo>
                  <a:lnTo>
                    <a:pt x="269" y="138"/>
                  </a:lnTo>
                  <a:cubicBezTo>
                    <a:pt x="205" y="130"/>
                    <a:pt x="124" y="159"/>
                    <a:pt x="124" y="259"/>
                  </a:cubicBezTo>
                  <a:lnTo>
                    <a:pt x="124" y="488"/>
                  </a:lnTo>
                  <a:lnTo>
                    <a:pt x="0" y="488"/>
                  </a:lnTo>
                  <a:lnTo>
                    <a:pt x="0" y="9"/>
                  </a:lnTo>
                  <a:lnTo>
                    <a:pt x="124" y="9"/>
                  </a:lnTo>
                  <a:lnTo>
                    <a:pt x="124" y="92"/>
                  </a:lnTo>
                  <a:cubicBezTo>
                    <a:pt x="149" y="27"/>
                    <a:pt x="209" y="0"/>
                    <a:pt x="269" y="0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7"/>
            <p:cNvSpPr/>
            <p:nvPr/>
          </p:nvSpPr>
          <p:spPr>
            <a:xfrm>
              <a:off x="5095875" y="2951163"/>
              <a:ext cx="147637" cy="265113"/>
            </a:xfrm>
            <a:custGeom>
              <a:rect b="b" l="l" r="r" t="t"/>
              <a:pathLst>
                <a:path extrusionOk="0" h="488" w="269">
                  <a:moveTo>
                    <a:pt x="269" y="0"/>
                  </a:moveTo>
                  <a:lnTo>
                    <a:pt x="269" y="0"/>
                  </a:lnTo>
                  <a:lnTo>
                    <a:pt x="269" y="138"/>
                  </a:lnTo>
                  <a:cubicBezTo>
                    <a:pt x="205" y="130"/>
                    <a:pt x="124" y="159"/>
                    <a:pt x="124" y="259"/>
                  </a:cubicBezTo>
                  <a:lnTo>
                    <a:pt x="124" y="488"/>
                  </a:lnTo>
                  <a:lnTo>
                    <a:pt x="0" y="488"/>
                  </a:lnTo>
                  <a:lnTo>
                    <a:pt x="0" y="9"/>
                  </a:lnTo>
                  <a:lnTo>
                    <a:pt x="124" y="9"/>
                  </a:lnTo>
                  <a:lnTo>
                    <a:pt x="124" y="92"/>
                  </a:lnTo>
                  <a:cubicBezTo>
                    <a:pt x="149" y="27"/>
                    <a:pt x="209" y="0"/>
                    <a:pt x="269" y="0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7"/>
            <p:cNvSpPr/>
            <p:nvPr/>
          </p:nvSpPr>
          <p:spPr>
            <a:xfrm>
              <a:off x="5257800" y="2949575"/>
              <a:ext cx="279400" cy="274638"/>
            </a:xfrm>
            <a:custGeom>
              <a:rect b="b" l="l" r="r" t="t"/>
              <a:pathLst>
                <a:path extrusionOk="0" h="506" w="512">
                  <a:moveTo>
                    <a:pt x="389" y="253"/>
                  </a:moveTo>
                  <a:lnTo>
                    <a:pt x="389" y="253"/>
                  </a:lnTo>
                  <a:cubicBezTo>
                    <a:pt x="389" y="172"/>
                    <a:pt x="332" y="118"/>
                    <a:pt x="256" y="118"/>
                  </a:cubicBezTo>
                  <a:cubicBezTo>
                    <a:pt x="180" y="118"/>
                    <a:pt x="124" y="172"/>
                    <a:pt x="124" y="253"/>
                  </a:cubicBezTo>
                  <a:cubicBezTo>
                    <a:pt x="124" y="333"/>
                    <a:pt x="180" y="388"/>
                    <a:pt x="256" y="388"/>
                  </a:cubicBezTo>
                  <a:cubicBezTo>
                    <a:pt x="332" y="388"/>
                    <a:pt x="389" y="333"/>
                    <a:pt x="389" y="253"/>
                  </a:cubicBezTo>
                  <a:close/>
                  <a:moveTo>
                    <a:pt x="512" y="13"/>
                  </a:moveTo>
                  <a:lnTo>
                    <a:pt x="512" y="13"/>
                  </a:lnTo>
                  <a:lnTo>
                    <a:pt x="512" y="492"/>
                  </a:lnTo>
                  <a:lnTo>
                    <a:pt x="389" y="492"/>
                  </a:lnTo>
                  <a:lnTo>
                    <a:pt x="389" y="436"/>
                  </a:lnTo>
                  <a:cubicBezTo>
                    <a:pt x="354" y="479"/>
                    <a:pt x="303" y="506"/>
                    <a:pt x="233" y="506"/>
                  </a:cubicBezTo>
                  <a:cubicBezTo>
                    <a:pt x="105" y="506"/>
                    <a:pt x="0" y="396"/>
                    <a:pt x="0" y="253"/>
                  </a:cubicBezTo>
                  <a:cubicBezTo>
                    <a:pt x="0" y="110"/>
                    <a:pt x="105" y="0"/>
                    <a:pt x="233" y="0"/>
                  </a:cubicBezTo>
                  <a:cubicBezTo>
                    <a:pt x="303" y="0"/>
                    <a:pt x="354" y="27"/>
                    <a:pt x="389" y="70"/>
                  </a:cubicBezTo>
                  <a:lnTo>
                    <a:pt x="389" y="13"/>
                  </a:lnTo>
                  <a:lnTo>
                    <a:pt x="512" y="13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7"/>
            <p:cNvSpPr/>
            <p:nvPr/>
          </p:nvSpPr>
          <p:spPr>
            <a:xfrm>
              <a:off x="3973513" y="1677988"/>
              <a:ext cx="404812" cy="403225"/>
            </a:xfrm>
            <a:custGeom>
              <a:rect b="b" l="l" r="r" t="t"/>
              <a:pathLst>
                <a:path extrusionOk="0" h="743" w="743">
                  <a:moveTo>
                    <a:pt x="593" y="372"/>
                  </a:moveTo>
                  <a:lnTo>
                    <a:pt x="593" y="372"/>
                  </a:lnTo>
                  <a:cubicBezTo>
                    <a:pt x="593" y="494"/>
                    <a:pt x="494" y="593"/>
                    <a:pt x="372" y="593"/>
                  </a:cubicBezTo>
                  <a:cubicBezTo>
                    <a:pt x="250" y="593"/>
                    <a:pt x="150" y="494"/>
                    <a:pt x="150" y="372"/>
                  </a:cubicBezTo>
                  <a:cubicBezTo>
                    <a:pt x="150" y="250"/>
                    <a:pt x="250" y="150"/>
                    <a:pt x="372" y="150"/>
                  </a:cubicBezTo>
                  <a:cubicBezTo>
                    <a:pt x="494" y="150"/>
                    <a:pt x="593" y="250"/>
                    <a:pt x="593" y="372"/>
                  </a:cubicBezTo>
                  <a:close/>
                  <a:moveTo>
                    <a:pt x="0" y="372"/>
                  </a:moveTo>
                  <a:lnTo>
                    <a:pt x="0" y="372"/>
                  </a:lnTo>
                  <a:cubicBezTo>
                    <a:pt x="0" y="576"/>
                    <a:pt x="167" y="743"/>
                    <a:pt x="372" y="743"/>
                  </a:cubicBezTo>
                  <a:cubicBezTo>
                    <a:pt x="576" y="743"/>
                    <a:pt x="743" y="576"/>
                    <a:pt x="743" y="372"/>
                  </a:cubicBezTo>
                  <a:cubicBezTo>
                    <a:pt x="743" y="167"/>
                    <a:pt x="576" y="0"/>
                    <a:pt x="372" y="0"/>
                  </a:cubicBezTo>
                  <a:cubicBezTo>
                    <a:pt x="167" y="0"/>
                    <a:pt x="0" y="167"/>
                    <a:pt x="0" y="372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7"/>
            <p:cNvSpPr/>
            <p:nvPr/>
          </p:nvSpPr>
          <p:spPr>
            <a:xfrm>
              <a:off x="3719513" y="1463675"/>
              <a:ext cx="1517650" cy="1179513"/>
            </a:xfrm>
            <a:custGeom>
              <a:rect b="b" l="l" r="r" t="t"/>
              <a:pathLst>
                <a:path extrusionOk="0" h="2169" w="2791">
                  <a:moveTo>
                    <a:pt x="2791" y="1165"/>
                  </a:moveTo>
                  <a:lnTo>
                    <a:pt x="2791" y="1165"/>
                  </a:lnTo>
                  <a:cubicBezTo>
                    <a:pt x="2791" y="726"/>
                    <a:pt x="2114" y="129"/>
                    <a:pt x="2037" y="63"/>
                  </a:cubicBezTo>
                  <a:cubicBezTo>
                    <a:pt x="2026" y="54"/>
                    <a:pt x="2010" y="42"/>
                    <a:pt x="2005" y="39"/>
                  </a:cubicBezTo>
                  <a:cubicBezTo>
                    <a:pt x="1988" y="27"/>
                    <a:pt x="1967" y="23"/>
                    <a:pt x="1946" y="28"/>
                  </a:cubicBezTo>
                  <a:cubicBezTo>
                    <a:pt x="1926" y="33"/>
                    <a:pt x="1908" y="46"/>
                    <a:pt x="1898" y="64"/>
                  </a:cubicBezTo>
                  <a:lnTo>
                    <a:pt x="829" y="1914"/>
                  </a:lnTo>
                  <a:cubicBezTo>
                    <a:pt x="591" y="1666"/>
                    <a:pt x="150" y="1148"/>
                    <a:pt x="150" y="866"/>
                  </a:cubicBezTo>
                  <a:cubicBezTo>
                    <a:pt x="150" y="478"/>
                    <a:pt x="465" y="150"/>
                    <a:pt x="839" y="150"/>
                  </a:cubicBezTo>
                  <a:cubicBezTo>
                    <a:pt x="1037" y="150"/>
                    <a:pt x="1241" y="260"/>
                    <a:pt x="1384" y="445"/>
                  </a:cubicBezTo>
                  <a:cubicBezTo>
                    <a:pt x="1409" y="478"/>
                    <a:pt x="1456" y="484"/>
                    <a:pt x="1489" y="459"/>
                  </a:cubicBezTo>
                  <a:cubicBezTo>
                    <a:pt x="1522" y="433"/>
                    <a:pt x="1528" y="386"/>
                    <a:pt x="1502" y="354"/>
                  </a:cubicBezTo>
                  <a:cubicBezTo>
                    <a:pt x="1331" y="132"/>
                    <a:pt x="1083" y="0"/>
                    <a:pt x="839" y="0"/>
                  </a:cubicBezTo>
                  <a:cubicBezTo>
                    <a:pt x="384" y="0"/>
                    <a:pt x="0" y="396"/>
                    <a:pt x="0" y="866"/>
                  </a:cubicBezTo>
                  <a:cubicBezTo>
                    <a:pt x="0" y="1297"/>
                    <a:pt x="711" y="2010"/>
                    <a:pt x="792" y="2090"/>
                  </a:cubicBezTo>
                  <a:cubicBezTo>
                    <a:pt x="806" y="2104"/>
                    <a:pt x="825" y="2112"/>
                    <a:pt x="845" y="2112"/>
                  </a:cubicBezTo>
                  <a:cubicBezTo>
                    <a:pt x="848" y="2112"/>
                    <a:pt x="851" y="2112"/>
                    <a:pt x="855" y="2111"/>
                  </a:cubicBezTo>
                  <a:cubicBezTo>
                    <a:pt x="878" y="2108"/>
                    <a:pt x="898" y="2094"/>
                    <a:pt x="910" y="2074"/>
                  </a:cubicBezTo>
                  <a:lnTo>
                    <a:pt x="1983" y="216"/>
                  </a:lnTo>
                  <a:cubicBezTo>
                    <a:pt x="2234" y="441"/>
                    <a:pt x="2641" y="880"/>
                    <a:pt x="2641" y="1165"/>
                  </a:cubicBezTo>
                  <a:cubicBezTo>
                    <a:pt x="2641" y="1513"/>
                    <a:pt x="2375" y="1790"/>
                    <a:pt x="2023" y="1823"/>
                  </a:cubicBezTo>
                  <a:lnTo>
                    <a:pt x="2023" y="1321"/>
                  </a:lnTo>
                  <a:lnTo>
                    <a:pt x="2347" y="1050"/>
                  </a:lnTo>
                  <a:cubicBezTo>
                    <a:pt x="2379" y="1024"/>
                    <a:pt x="2384" y="976"/>
                    <a:pt x="2357" y="944"/>
                  </a:cubicBezTo>
                  <a:cubicBezTo>
                    <a:pt x="2331" y="913"/>
                    <a:pt x="2284" y="908"/>
                    <a:pt x="2252" y="934"/>
                  </a:cubicBezTo>
                  <a:lnTo>
                    <a:pt x="2023" y="1127"/>
                  </a:lnTo>
                  <a:lnTo>
                    <a:pt x="2023" y="903"/>
                  </a:lnTo>
                  <a:cubicBezTo>
                    <a:pt x="2023" y="861"/>
                    <a:pt x="1989" y="828"/>
                    <a:pt x="1948" y="828"/>
                  </a:cubicBezTo>
                  <a:cubicBezTo>
                    <a:pt x="1907" y="828"/>
                    <a:pt x="1873" y="861"/>
                    <a:pt x="1873" y="903"/>
                  </a:cubicBezTo>
                  <a:lnTo>
                    <a:pt x="1873" y="1359"/>
                  </a:lnTo>
                  <a:lnTo>
                    <a:pt x="1732" y="1273"/>
                  </a:lnTo>
                  <a:cubicBezTo>
                    <a:pt x="1697" y="1252"/>
                    <a:pt x="1650" y="1263"/>
                    <a:pt x="1629" y="1298"/>
                  </a:cubicBezTo>
                  <a:cubicBezTo>
                    <a:pt x="1607" y="1334"/>
                    <a:pt x="1619" y="1380"/>
                    <a:pt x="1654" y="1401"/>
                  </a:cubicBezTo>
                  <a:lnTo>
                    <a:pt x="1873" y="1535"/>
                  </a:lnTo>
                  <a:lnTo>
                    <a:pt x="1873" y="1822"/>
                  </a:lnTo>
                  <a:cubicBezTo>
                    <a:pt x="1725" y="1805"/>
                    <a:pt x="1586" y="1740"/>
                    <a:pt x="1477" y="1635"/>
                  </a:cubicBezTo>
                  <a:cubicBezTo>
                    <a:pt x="1447" y="1607"/>
                    <a:pt x="1399" y="1608"/>
                    <a:pt x="1371" y="1638"/>
                  </a:cubicBezTo>
                  <a:cubicBezTo>
                    <a:pt x="1342" y="1668"/>
                    <a:pt x="1343" y="1715"/>
                    <a:pt x="1373" y="1744"/>
                  </a:cubicBezTo>
                  <a:cubicBezTo>
                    <a:pt x="1511" y="1875"/>
                    <a:pt x="1686" y="1955"/>
                    <a:pt x="1873" y="1973"/>
                  </a:cubicBezTo>
                  <a:lnTo>
                    <a:pt x="1873" y="2094"/>
                  </a:lnTo>
                  <a:cubicBezTo>
                    <a:pt x="1873" y="2136"/>
                    <a:pt x="1907" y="2169"/>
                    <a:pt x="1948" y="2169"/>
                  </a:cubicBezTo>
                  <a:cubicBezTo>
                    <a:pt x="1989" y="2169"/>
                    <a:pt x="2023" y="2136"/>
                    <a:pt x="2023" y="2094"/>
                  </a:cubicBezTo>
                  <a:lnTo>
                    <a:pt x="2023" y="1973"/>
                  </a:lnTo>
                  <a:cubicBezTo>
                    <a:pt x="2459" y="1940"/>
                    <a:pt x="2791" y="1597"/>
                    <a:pt x="2791" y="1165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37"/>
          <p:cNvGrpSpPr/>
          <p:nvPr/>
        </p:nvGrpSpPr>
        <p:grpSpPr>
          <a:xfrm>
            <a:off x="3708400" y="4648200"/>
            <a:ext cx="1574800" cy="134938"/>
            <a:chOff x="3708400" y="4648200"/>
            <a:chExt cx="1574800" cy="134938"/>
          </a:xfrm>
        </p:grpSpPr>
        <p:sp>
          <p:nvSpPr>
            <p:cNvPr id="77" name="Google Shape;77;p37"/>
            <p:cNvSpPr/>
            <p:nvPr/>
          </p:nvSpPr>
          <p:spPr>
            <a:xfrm>
              <a:off x="3708400" y="4648200"/>
              <a:ext cx="77787" cy="133350"/>
            </a:xfrm>
            <a:custGeom>
              <a:rect b="b" l="l" r="r" t="t"/>
              <a:pathLst>
                <a:path extrusionOk="0" h="243" w="142">
                  <a:moveTo>
                    <a:pt x="142" y="189"/>
                  </a:moveTo>
                  <a:lnTo>
                    <a:pt x="142" y="189"/>
                  </a:lnTo>
                  <a:lnTo>
                    <a:pt x="142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89"/>
                  </a:lnTo>
                  <a:lnTo>
                    <a:pt x="142" y="189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7"/>
            <p:cNvSpPr/>
            <p:nvPr/>
          </p:nvSpPr>
          <p:spPr>
            <a:xfrm>
              <a:off x="3835400" y="4648200"/>
              <a:ext cx="31750" cy="133350"/>
            </a:xfrm>
            <a:custGeom>
              <a:rect b="b" l="l" r="r" t="t"/>
              <a:pathLst>
                <a:path extrusionOk="0" h="243" w="56">
                  <a:moveTo>
                    <a:pt x="56" y="243"/>
                  </a:moveTo>
                  <a:lnTo>
                    <a:pt x="56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43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7"/>
            <p:cNvSpPr/>
            <p:nvPr/>
          </p:nvSpPr>
          <p:spPr>
            <a:xfrm>
              <a:off x="3927475" y="4648200"/>
              <a:ext cx="79375" cy="133350"/>
            </a:xfrm>
            <a:custGeom>
              <a:rect b="b" l="l" r="r" t="t"/>
              <a:pathLst>
                <a:path extrusionOk="0" h="243" w="147">
                  <a:moveTo>
                    <a:pt x="55" y="53"/>
                  </a:moveTo>
                  <a:lnTo>
                    <a:pt x="55" y="53"/>
                  </a:lnTo>
                  <a:lnTo>
                    <a:pt x="55" y="100"/>
                  </a:lnTo>
                  <a:lnTo>
                    <a:pt x="145" y="100"/>
                  </a:lnTo>
                  <a:lnTo>
                    <a:pt x="145" y="154"/>
                  </a:lnTo>
                  <a:lnTo>
                    <a:pt x="55" y="154"/>
                  </a:lnTo>
                  <a:lnTo>
                    <a:pt x="55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53"/>
                  </a:lnTo>
                  <a:lnTo>
                    <a:pt x="55" y="53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7"/>
            <p:cNvSpPr/>
            <p:nvPr/>
          </p:nvSpPr>
          <p:spPr>
            <a:xfrm>
              <a:off x="4062413" y="4648200"/>
              <a:ext cx="82550" cy="133350"/>
            </a:xfrm>
            <a:custGeom>
              <a:rect b="b" l="l" r="r" t="t"/>
              <a:pathLst>
                <a:path extrusionOk="0" h="243" w="153">
                  <a:moveTo>
                    <a:pt x="153" y="189"/>
                  </a:moveTo>
                  <a:lnTo>
                    <a:pt x="153" y="189"/>
                  </a:lnTo>
                  <a:lnTo>
                    <a:pt x="153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53"/>
                  </a:lnTo>
                  <a:lnTo>
                    <a:pt x="56" y="53"/>
                  </a:lnTo>
                  <a:lnTo>
                    <a:pt x="56" y="94"/>
                  </a:lnTo>
                  <a:lnTo>
                    <a:pt x="143" y="94"/>
                  </a:lnTo>
                  <a:lnTo>
                    <a:pt x="143" y="146"/>
                  </a:lnTo>
                  <a:lnTo>
                    <a:pt x="56" y="146"/>
                  </a:lnTo>
                  <a:lnTo>
                    <a:pt x="56" y="189"/>
                  </a:lnTo>
                  <a:lnTo>
                    <a:pt x="153" y="189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7"/>
            <p:cNvSpPr/>
            <p:nvPr/>
          </p:nvSpPr>
          <p:spPr>
            <a:xfrm>
              <a:off x="4191000" y="4648200"/>
              <a:ext cx="96837" cy="133350"/>
            </a:xfrm>
            <a:custGeom>
              <a:rect b="b" l="l" r="r" t="t"/>
              <a:pathLst>
                <a:path extrusionOk="0" h="243" w="180">
                  <a:moveTo>
                    <a:pt x="180" y="53"/>
                  </a:moveTo>
                  <a:lnTo>
                    <a:pt x="180" y="53"/>
                  </a:lnTo>
                  <a:lnTo>
                    <a:pt x="118" y="53"/>
                  </a:lnTo>
                  <a:lnTo>
                    <a:pt x="118" y="243"/>
                  </a:lnTo>
                  <a:lnTo>
                    <a:pt x="63" y="243"/>
                  </a:lnTo>
                  <a:lnTo>
                    <a:pt x="63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53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7"/>
            <p:cNvSpPr/>
            <p:nvPr/>
          </p:nvSpPr>
          <p:spPr>
            <a:xfrm>
              <a:off x="4340225" y="4648200"/>
              <a:ext cx="82550" cy="133350"/>
            </a:xfrm>
            <a:custGeom>
              <a:rect b="b" l="l" r="r" t="t"/>
              <a:pathLst>
                <a:path extrusionOk="0" h="243" w="153">
                  <a:moveTo>
                    <a:pt x="153" y="189"/>
                  </a:moveTo>
                  <a:lnTo>
                    <a:pt x="153" y="189"/>
                  </a:lnTo>
                  <a:lnTo>
                    <a:pt x="153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53"/>
                  </a:lnTo>
                  <a:lnTo>
                    <a:pt x="56" y="53"/>
                  </a:lnTo>
                  <a:lnTo>
                    <a:pt x="56" y="94"/>
                  </a:lnTo>
                  <a:lnTo>
                    <a:pt x="142" y="94"/>
                  </a:lnTo>
                  <a:lnTo>
                    <a:pt x="142" y="146"/>
                  </a:lnTo>
                  <a:lnTo>
                    <a:pt x="56" y="146"/>
                  </a:lnTo>
                  <a:lnTo>
                    <a:pt x="56" y="189"/>
                  </a:lnTo>
                  <a:lnTo>
                    <a:pt x="153" y="189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7"/>
            <p:cNvSpPr/>
            <p:nvPr/>
          </p:nvSpPr>
          <p:spPr>
            <a:xfrm>
              <a:off x="4476750" y="4648200"/>
              <a:ext cx="101600" cy="133350"/>
            </a:xfrm>
            <a:custGeom>
              <a:rect b="b" l="l" r="r" t="t"/>
              <a:pathLst>
                <a:path extrusionOk="0" h="243" w="187">
                  <a:moveTo>
                    <a:pt x="56" y="114"/>
                  </a:moveTo>
                  <a:lnTo>
                    <a:pt x="56" y="114"/>
                  </a:lnTo>
                  <a:lnTo>
                    <a:pt x="97" y="114"/>
                  </a:lnTo>
                  <a:cubicBezTo>
                    <a:pt x="112" y="114"/>
                    <a:pt x="125" y="101"/>
                    <a:pt x="125" y="83"/>
                  </a:cubicBezTo>
                  <a:cubicBezTo>
                    <a:pt x="125" y="66"/>
                    <a:pt x="112" y="52"/>
                    <a:pt x="97" y="52"/>
                  </a:cubicBezTo>
                  <a:lnTo>
                    <a:pt x="56" y="52"/>
                  </a:lnTo>
                  <a:lnTo>
                    <a:pt x="56" y="114"/>
                  </a:lnTo>
                  <a:close/>
                  <a:moveTo>
                    <a:pt x="82" y="163"/>
                  </a:moveTo>
                  <a:lnTo>
                    <a:pt x="82" y="163"/>
                  </a:lnTo>
                  <a:lnTo>
                    <a:pt x="56" y="163"/>
                  </a:lnTo>
                  <a:lnTo>
                    <a:pt x="56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97" y="0"/>
                  </a:lnTo>
                  <a:cubicBezTo>
                    <a:pt x="143" y="0"/>
                    <a:pt x="180" y="37"/>
                    <a:pt x="180" y="83"/>
                  </a:cubicBezTo>
                  <a:cubicBezTo>
                    <a:pt x="180" y="113"/>
                    <a:pt x="162" y="140"/>
                    <a:pt x="136" y="154"/>
                  </a:cubicBezTo>
                  <a:lnTo>
                    <a:pt x="187" y="243"/>
                  </a:lnTo>
                  <a:lnTo>
                    <a:pt x="128" y="243"/>
                  </a:lnTo>
                  <a:lnTo>
                    <a:pt x="82" y="163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7"/>
            <p:cNvSpPr/>
            <p:nvPr/>
          </p:nvSpPr>
          <p:spPr>
            <a:xfrm>
              <a:off x="4630738" y="4648200"/>
              <a:ext cx="101600" cy="133350"/>
            </a:xfrm>
            <a:custGeom>
              <a:rect b="b" l="l" r="r" t="t"/>
              <a:pathLst>
                <a:path extrusionOk="0" h="243" w="187">
                  <a:moveTo>
                    <a:pt x="55" y="114"/>
                  </a:moveTo>
                  <a:lnTo>
                    <a:pt x="55" y="114"/>
                  </a:lnTo>
                  <a:lnTo>
                    <a:pt x="97" y="114"/>
                  </a:lnTo>
                  <a:cubicBezTo>
                    <a:pt x="112" y="114"/>
                    <a:pt x="124" y="101"/>
                    <a:pt x="124" y="83"/>
                  </a:cubicBezTo>
                  <a:cubicBezTo>
                    <a:pt x="124" y="66"/>
                    <a:pt x="112" y="52"/>
                    <a:pt x="97" y="52"/>
                  </a:cubicBezTo>
                  <a:lnTo>
                    <a:pt x="55" y="52"/>
                  </a:lnTo>
                  <a:lnTo>
                    <a:pt x="55" y="114"/>
                  </a:lnTo>
                  <a:close/>
                  <a:moveTo>
                    <a:pt x="81" y="163"/>
                  </a:moveTo>
                  <a:lnTo>
                    <a:pt x="81" y="163"/>
                  </a:lnTo>
                  <a:lnTo>
                    <a:pt x="55" y="163"/>
                  </a:lnTo>
                  <a:lnTo>
                    <a:pt x="55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97" y="0"/>
                  </a:lnTo>
                  <a:cubicBezTo>
                    <a:pt x="143" y="0"/>
                    <a:pt x="180" y="37"/>
                    <a:pt x="180" y="83"/>
                  </a:cubicBezTo>
                  <a:cubicBezTo>
                    <a:pt x="180" y="113"/>
                    <a:pt x="162" y="140"/>
                    <a:pt x="135" y="154"/>
                  </a:cubicBezTo>
                  <a:lnTo>
                    <a:pt x="187" y="243"/>
                  </a:lnTo>
                  <a:lnTo>
                    <a:pt x="127" y="243"/>
                  </a:lnTo>
                  <a:lnTo>
                    <a:pt x="81" y="163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7"/>
            <p:cNvSpPr/>
            <p:nvPr/>
          </p:nvSpPr>
          <p:spPr>
            <a:xfrm>
              <a:off x="4773613" y="4648200"/>
              <a:ext cx="127000" cy="133350"/>
            </a:xfrm>
            <a:custGeom>
              <a:rect b="b" l="l" r="r" t="t"/>
              <a:pathLst>
                <a:path extrusionOk="0" h="243" w="236">
                  <a:moveTo>
                    <a:pt x="147" y="153"/>
                  </a:moveTo>
                  <a:lnTo>
                    <a:pt x="147" y="153"/>
                  </a:lnTo>
                  <a:lnTo>
                    <a:pt x="118" y="63"/>
                  </a:lnTo>
                  <a:lnTo>
                    <a:pt x="90" y="153"/>
                  </a:lnTo>
                  <a:lnTo>
                    <a:pt x="147" y="153"/>
                  </a:lnTo>
                  <a:close/>
                  <a:moveTo>
                    <a:pt x="163" y="205"/>
                  </a:moveTo>
                  <a:lnTo>
                    <a:pt x="163" y="205"/>
                  </a:lnTo>
                  <a:lnTo>
                    <a:pt x="73" y="205"/>
                  </a:lnTo>
                  <a:lnTo>
                    <a:pt x="61" y="243"/>
                  </a:lnTo>
                  <a:lnTo>
                    <a:pt x="0" y="243"/>
                  </a:lnTo>
                  <a:lnTo>
                    <a:pt x="83" y="0"/>
                  </a:lnTo>
                  <a:lnTo>
                    <a:pt x="154" y="0"/>
                  </a:lnTo>
                  <a:lnTo>
                    <a:pt x="236" y="243"/>
                  </a:lnTo>
                  <a:lnTo>
                    <a:pt x="175" y="243"/>
                  </a:lnTo>
                  <a:lnTo>
                    <a:pt x="163" y="205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7"/>
            <p:cNvSpPr/>
            <p:nvPr/>
          </p:nvSpPr>
          <p:spPr>
            <a:xfrm>
              <a:off x="4951413" y="4748213"/>
              <a:ext cx="36512" cy="34925"/>
            </a:xfrm>
            <a:custGeom>
              <a:rect b="b" l="l" r="r" t="t"/>
              <a:pathLst>
                <a:path extrusionOk="0" h="66" w="66">
                  <a:moveTo>
                    <a:pt x="0" y="33"/>
                  </a:moveTo>
                  <a:lnTo>
                    <a:pt x="0" y="33"/>
                  </a:ln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6" y="15"/>
                    <a:pt x="66" y="33"/>
                  </a:cubicBezTo>
                  <a:cubicBezTo>
                    <a:pt x="66" y="51"/>
                    <a:pt x="51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7"/>
            <p:cNvSpPr/>
            <p:nvPr/>
          </p:nvSpPr>
          <p:spPr>
            <a:xfrm>
              <a:off x="5045075" y="4648200"/>
              <a:ext cx="82550" cy="133350"/>
            </a:xfrm>
            <a:custGeom>
              <a:rect b="b" l="l" r="r" t="t"/>
              <a:pathLst>
                <a:path extrusionOk="0" h="243" w="152">
                  <a:moveTo>
                    <a:pt x="152" y="189"/>
                  </a:moveTo>
                  <a:lnTo>
                    <a:pt x="152" y="189"/>
                  </a:lnTo>
                  <a:lnTo>
                    <a:pt x="152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53"/>
                  </a:lnTo>
                  <a:lnTo>
                    <a:pt x="55" y="53"/>
                  </a:lnTo>
                  <a:lnTo>
                    <a:pt x="55" y="94"/>
                  </a:lnTo>
                  <a:lnTo>
                    <a:pt x="142" y="94"/>
                  </a:lnTo>
                  <a:lnTo>
                    <a:pt x="142" y="146"/>
                  </a:lnTo>
                  <a:lnTo>
                    <a:pt x="55" y="146"/>
                  </a:lnTo>
                  <a:lnTo>
                    <a:pt x="55" y="189"/>
                  </a:lnTo>
                  <a:lnTo>
                    <a:pt x="152" y="189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7"/>
            <p:cNvSpPr/>
            <p:nvPr/>
          </p:nvSpPr>
          <p:spPr>
            <a:xfrm>
              <a:off x="5181600" y="4648200"/>
              <a:ext cx="101600" cy="134938"/>
            </a:xfrm>
            <a:custGeom>
              <a:rect b="b" l="l" r="r" t="t"/>
              <a:pathLst>
                <a:path extrusionOk="0" h="248" w="187">
                  <a:moveTo>
                    <a:pt x="0" y="164"/>
                  </a:moveTo>
                  <a:lnTo>
                    <a:pt x="0" y="164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59"/>
                  </a:lnTo>
                  <a:cubicBezTo>
                    <a:pt x="55" y="178"/>
                    <a:pt x="64" y="193"/>
                    <a:pt x="94" y="193"/>
                  </a:cubicBezTo>
                  <a:cubicBezTo>
                    <a:pt x="123" y="193"/>
                    <a:pt x="132" y="178"/>
                    <a:pt x="132" y="159"/>
                  </a:cubicBezTo>
                  <a:lnTo>
                    <a:pt x="132" y="0"/>
                  </a:lnTo>
                  <a:lnTo>
                    <a:pt x="187" y="0"/>
                  </a:lnTo>
                  <a:lnTo>
                    <a:pt x="187" y="164"/>
                  </a:lnTo>
                  <a:cubicBezTo>
                    <a:pt x="187" y="216"/>
                    <a:pt x="147" y="248"/>
                    <a:pt x="94" y="248"/>
                  </a:cubicBezTo>
                  <a:cubicBezTo>
                    <a:pt x="40" y="248"/>
                    <a:pt x="0" y="216"/>
                    <a:pt x="0" y="164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37"/>
          <p:cNvSpPr/>
          <p:nvPr/>
        </p:nvSpPr>
        <p:spPr>
          <a:xfrm>
            <a:off x="700088" y="4505325"/>
            <a:ext cx="284162" cy="284163"/>
          </a:xfrm>
          <a:custGeom>
            <a:rect b="b" l="l" r="r" t="t"/>
            <a:pathLst>
              <a:path extrusionOk="0" h="523" w="523">
                <a:moveTo>
                  <a:pt x="365" y="208"/>
                </a:moveTo>
                <a:lnTo>
                  <a:pt x="365" y="208"/>
                </a:lnTo>
                <a:cubicBezTo>
                  <a:pt x="365" y="211"/>
                  <a:pt x="366" y="213"/>
                  <a:pt x="366" y="215"/>
                </a:cubicBezTo>
                <a:cubicBezTo>
                  <a:pt x="366" y="286"/>
                  <a:pt x="312" y="368"/>
                  <a:pt x="213" y="368"/>
                </a:cubicBezTo>
                <a:cubicBezTo>
                  <a:pt x="183" y="368"/>
                  <a:pt x="155" y="359"/>
                  <a:pt x="131" y="343"/>
                </a:cubicBezTo>
                <a:cubicBezTo>
                  <a:pt x="135" y="344"/>
                  <a:pt x="139" y="344"/>
                  <a:pt x="144" y="344"/>
                </a:cubicBezTo>
                <a:cubicBezTo>
                  <a:pt x="169" y="344"/>
                  <a:pt x="192" y="336"/>
                  <a:pt x="210" y="321"/>
                </a:cubicBezTo>
                <a:cubicBezTo>
                  <a:pt x="187" y="321"/>
                  <a:pt x="167" y="305"/>
                  <a:pt x="160" y="284"/>
                </a:cubicBezTo>
                <a:cubicBezTo>
                  <a:pt x="164" y="285"/>
                  <a:pt x="167" y="285"/>
                  <a:pt x="170" y="285"/>
                </a:cubicBezTo>
                <a:cubicBezTo>
                  <a:pt x="175" y="285"/>
                  <a:pt x="180" y="284"/>
                  <a:pt x="184" y="283"/>
                </a:cubicBezTo>
                <a:cubicBezTo>
                  <a:pt x="160" y="278"/>
                  <a:pt x="141" y="257"/>
                  <a:pt x="141" y="231"/>
                </a:cubicBezTo>
                <a:lnTo>
                  <a:pt x="141" y="230"/>
                </a:lnTo>
                <a:cubicBezTo>
                  <a:pt x="149" y="234"/>
                  <a:pt x="157" y="236"/>
                  <a:pt x="166" y="237"/>
                </a:cubicBezTo>
                <a:cubicBezTo>
                  <a:pt x="151" y="227"/>
                  <a:pt x="142" y="211"/>
                  <a:pt x="142" y="192"/>
                </a:cubicBezTo>
                <a:cubicBezTo>
                  <a:pt x="142" y="182"/>
                  <a:pt x="145" y="173"/>
                  <a:pt x="149" y="165"/>
                </a:cubicBezTo>
                <a:cubicBezTo>
                  <a:pt x="176" y="198"/>
                  <a:pt x="215" y="219"/>
                  <a:pt x="260" y="221"/>
                </a:cubicBezTo>
                <a:cubicBezTo>
                  <a:pt x="259" y="217"/>
                  <a:pt x="258" y="213"/>
                  <a:pt x="258" y="209"/>
                </a:cubicBezTo>
                <a:cubicBezTo>
                  <a:pt x="258" y="179"/>
                  <a:pt x="282" y="155"/>
                  <a:pt x="312" y="155"/>
                </a:cubicBezTo>
                <a:cubicBezTo>
                  <a:pt x="327" y="155"/>
                  <a:pt x="341" y="162"/>
                  <a:pt x="351" y="172"/>
                </a:cubicBezTo>
                <a:cubicBezTo>
                  <a:pt x="363" y="170"/>
                  <a:pt x="375" y="165"/>
                  <a:pt x="385" y="159"/>
                </a:cubicBezTo>
                <a:cubicBezTo>
                  <a:pt x="381" y="172"/>
                  <a:pt x="372" y="182"/>
                  <a:pt x="361" y="189"/>
                </a:cubicBezTo>
                <a:cubicBezTo>
                  <a:pt x="372" y="188"/>
                  <a:pt x="382" y="185"/>
                  <a:pt x="392" y="180"/>
                </a:cubicBezTo>
                <a:cubicBezTo>
                  <a:pt x="385" y="191"/>
                  <a:pt x="376" y="201"/>
                  <a:pt x="365" y="208"/>
                </a:cubicBezTo>
                <a:close/>
                <a:moveTo>
                  <a:pt x="262" y="0"/>
                </a:moveTo>
                <a:lnTo>
                  <a:pt x="262" y="0"/>
                </a:lnTo>
                <a:cubicBezTo>
                  <a:pt x="117" y="0"/>
                  <a:pt x="0" y="117"/>
                  <a:pt x="0" y="261"/>
                </a:cubicBezTo>
                <a:cubicBezTo>
                  <a:pt x="0" y="406"/>
                  <a:pt x="117" y="523"/>
                  <a:pt x="262" y="523"/>
                </a:cubicBezTo>
                <a:cubicBezTo>
                  <a:pt x="406" y="523"/>
                  <a:pt x="523" y="406"/>
                  <a:pt x="523" y="261"/>
                </a:cubicBezTo>
                <a:cubicBezTo>
                  <a:pt x="523" y="117"/>
                  <a:pt x="406" y="0"/>
                  <a:pt x="262" y="0"/>
                </a:cubicBezTo>
                <a:close/>
              </a:path>
            </a:pathLst>
          </a:custGeom>
          <a:solidFill>
            <a:srgbClr val="0D17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7"/>
          <p:cNvSpPr/>
          <p:nvPr/>
        </p:nvSpPr>
        <p:spPr>
          <a:xfrm>
            <a:off x="1147763" y="4633913"/>
            <a:ext cx="117475" cy="71438"/>
          </a:xfrm>
          <a:custGeom>
            <a:rect b="b" l="l" r="r" t="t"/>
            <a:pathLst>
              <a:path extrusionOk="0" h="132" w="218">
                <a:moveTo>
                  <a:pt x="199" y="2"/>
                </a:moveTo>
                <a:lnTo>
                  <a:pt x="199" y="2"/>
                </a:lnTo>
                <a:cubicBezTo>
                  <a:pt x="194" y="2"/>
                  <a:pt x="193" y="3"/>
                  <a:pt x="194" y="7"/>
                </a:cubicBezTo>
                <a:cubicBezTo>
                  <a:pt x="197" y="21"/>
                  <a:pt x="196" y="35"/>
                  <a:pt x="192" y="48"/>
                </a:cubicBezTo>
                <a:cubicBezTo>
                  <a:pt x="180" y="90"/>
                  <a:pt x="136" y="117"/>
                  <a:pt x="91" y="108"/>
                </a:cubicBezTo>
                <a:cubicBezTo>
                  <a:pt x="48" y="100"/>
                  <a:pt x="18" y="58"/>
                  <a:pt x="23" y="14"/>
                </a:cubicBezTo>
                <a:cubicBezTo>
                  <a:pt x="25" y="2"/>
                  <a:pt x="24" y="2"/>
                  <a:pt x="12" y="1"/>
                </a:cubicBezTo>
                <a:cubicBezTo>
                  <a:pt x="3" y="1"/>
                  <a:pt x="0" y="3"/>
                  <a:pt x="0" y="13"/>
                </a:cubicBezTo>
                <a:cubicBezTo>
                  <a:pt x="1" y="47"/>
                  <a:pt x="0" y="82"/>
                  <a:pt x="0" y="116"/>
                </a:cubicBezTo>
                <a:cubicBezTo>
                  <a:pt x="0" y="129"/>
                  <a:pt x="4" y="132"/>
                  <a:pt x="17" y="132"/>
                </a:cubicBezTo>
                <a:lnTo>
                  <a:pt x="109" y="132"/>
                </a:lnTo>
                <a:lnTo>
                  <a:pt x="201" y="132"/>
                </a:lnTo>
                <a:cubicBezTo>
                  <a:pt x="215" y="132"/>
                  <a:pt x="218" y="129"/>
                  <a:pt x="218" y="116"/>
                </a:cubicBezTo>
                <a:lnTo>
                  <a:pt x="218" y="20"/>
                </a:lnTo>
                <a:cubicBezTo>
                  <a:pt x="218" y="0"/>
                  <a:pt x="218" y="0"/>
                  <a:pt x="199" y="2"/>
                </a:cubicBezTo>
                <a:close/>
              </a:path>
            </a:pathLst>
          </a:custGeom>
          <a:solidFill>
            <a:srgbClr val="0D17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7"/>
          <p:cNvSpPr/>
          <p:nvPr/>
        </p:nvSpPr>
        <p:spPr>
          <a:xfrm>
            <a:off x="1235075" y="4587875"/>
            <a:ext cx="30162" cy="30163"/>
          </a:xfrm>
          <a:custGeom>
            <a:rect b="b" l="l" r="r" t="t"/>
            <a:pathLst>
              <a:path extrusionOk="0" h="56" w="55">
                <a:moveTo>
                  <a:pt x="27" y="0"/>
                </a:moveTo>
                <a:lnTo>
                  <a:pt x="27" y="0"/>
                </a:lnTo>
                <a:cubicBezTo>
                  <a:pt x="0" y="0"/>
                  <a:pt x="0" y="0"/>
                  <a:pt x="0" y="28"/>
                </a:cubicBezTo>
                <a:cubicBezTo>
                  <a:pt x="0" y="56"/>
                  <a:pt x="0" y="56"/>
                  <a:pt x="28" y="56"/>
                </a:cubicBezTo>
                <a:cubicBezTo>
                  <a:pt x="55" y="56"/>
                  <a:pt x="55" y="56"/>
                  <a:pt x="55" y="28"/>
                </a:cubicBezTo>
                <a:cubicBezTo>
                  <a:pt x="55" y="0"/>
                  <a:pt x="55" y="0"/>
                  <a:pt x="27" y="0"/>
                </a:cubicBezTo>
                <a:close/>
              </a:path>
            </a:pathLst>
          </a:custGeom>
          <a:solidFill>
            <a:srgbClr val="0D17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7"/>
          <p:cNvSpPr/>
          <p:nvPr/>
        </p:nvSpPr>
        <p:spPr>
          <a:xfrm>
            <a:off x="1176338" y="4618038"/>
            <a:ext cx="60325" cy="58738"/>
          </a:xfrm>
          <a:custGeom>
            <a:rect b="b" l="l" r="r" t="t"/>
            <a:pathLst>
              <a:path extrusionOk="0" h="110" w="110">
                <a:moveTo>
                  <a:pt x="54" y="109"/>
                </a:moveTo>
                <a:lnTo>
                  <a:pt x="54" y="109"/>
                </a:lnTo>
                <a:cubicBezTo>
                  <a:pt x="84" y="110"/>
                  <a:pt x="109" y="85"/>
                  <a:pt x="110" y="55"/>
                </a:cubicBezTo>
                <a:cubicBezTo>
                  <a:pt x="110" y="25"/>
                  <a:pt x="85" y="0"/>
                  <a:pt x="55" y="0"/>
                </a:cubicBezTo>
                <a:cubicBezTo>
                  <a:pt x="26" y="0"/>
                  <a:pt x="1" y="24"/>
                  <a:pt x="0" y="54"/>
                </a:cubicBezTo>
                <a:cubicBezTo>
                  <a:pt x="0" y="83"/>
                  <a:pt x="25" y="108"/>
                  <a:pt x="54" y="109"/>
                </a:cubicBezTo>
                <a:close/>
              </a:path>
            </a:pathLst>
          </a:custGeom>
          <a:solidFill>
            <a:srgbClr val="0D17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7"/>
          <p:cNvSpPr/>
          <p:nvPr/>
        </p:nvSpPr>
        <p:spPr>
          <a:xfrm>
            <a:off x="328613" y="4505325"/>
            <a:ext cx="284162" cy="284163"/>
          </a:xfrm>
          <a:custGeom>
            <a:rect b="b" l="l" r="r" t="t"/>
            <a:pathLst>
              <a:path extrusionOk="0" h="523" w="522">
                <a:moveTo>
                  <a:pt x="317" y="262"/>
                </a:moveTo>
                <a:lnTo>
                  <a:pt x="317" y="262"/>
                </a:lnTo>
                <a:lnTo>
                  <a:pt x="280" y="262"/>
                </a:lnTo>
                <a:lnTo>
                  <a:pt x="280" y="392"/>
                </a:lnTo>
                <a:lnTo>
                  <a:pt x="226" y="392"/>
                </a:lnTo>
                <a:lnTo>
                  <a:pt x="226" y="262"/>
                </a:lnTo>
                <a:lnTo>
                  <a:pt x="200" y="262"/>
                </a:lnTo>
                <a:lnTo>
                  <a:pt x="200" y="215"/>
                </a:lnTo>
                <a:lnTo>
                  <a:pt x="226" y="215"/>
                </a:lnTo>
                <a:lnTo>
                  <a:pt x="226" y="186"/>
                </a:lnTo>
                <a:cubicBezTo>
                  <a:pt x="226" y="164"/>
                  <a:pt x="236" y="131"/>
                  <a:pt x="280" y="131"/>
                </a:cubicBezTo>
                <a:lnTo>
                  <a:pt x="321" y="131"/>
                </a:lnTo>
                <a:lnTo>
                  <a:pt x="321" y="176"/>
                </a:lnTo>
                <a:lnTo>
                  <a:pt x="291" y="176"/>
                </a:lnTo>
                <a:cubicBezTo>
                  <a:pt x="287" y="176"/>
                  <a:pt x="280" y="178"/>
                  <a:pt x="280" y="188"/>
                </a:cubicBezTo>
                <a:lnTo>
                  <a:pt x="280" y="215"/>
                </a:lnTo>
                <a:lnTo>
                  <a:pt x="321" y="215"/>
                </a:lnTo>
                <a:lnTo>
                  <a:pt x="317" y="262"/>
                </a:lnTo>
                <a:close/>
                <a:moveTo>
                  <a:pt x="261" y="0"/>
                </a:moveTo>
                <a:lnTo>
                  <a:pt x="261" y="0"/>
                </a:lnTo>
                <a:cubicBezTo>
                  <a:pt x="116" y="0"/>
                  <a:pt x="0" y="117"/>
                  <a:pt x="0" y="261"/>
                </a:cubicBezTo>
                <a:cubicBezTo>
                  <a:pt x="0" y="406"/>
                  <a:pt x="116" y="523"/>
                  <a:pt x="261" y="523"/>
                </a:cubicBezTo>
                <a:cubicBezTo>
                  <a:pt x="405" y="523"/>
                  <a:pt x="522" y="406"/>
                  <a:pt x="522" y="261"/>
                </a:cubicBezTo>
                <a:cubicBezTo>
                  <a:pt x="522" y="117"/>
                  <a:pt x="405" y="0"/>
                  <a:pt x="261" y="0"/>
                </a:cubicBezTo>
                <a:close/>
              </a:path>
            </a:pathLst>
          </a:custGeom>
          <a:solidFill>
            <a:srgbClr val="0D17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 showMasterSp="0">
  <p:cSld name="1_En blanco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6430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6417" y="0"/>
            <a:ext cx="1497583" cy="156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1976" y="3946013"/>
            <a:ext cx="3010853" cy="78668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6"/>
          <p:cNvSpPr/>
          <p:nvPr>
            <p:ph idx="2" type="pic"/>
          </p:nvPr>
        </p:nvSpPr>
        <p:spPr>
          <a:xfrm>
            <a:off x="335808" y="548412"/>
            <a:ext cx="3420000" cy="342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8" name="Google Shape;168;p46"/>
          <p:cNvSpPr txBox="1"/>
          <p:nvPr>
            <p:ph idx="10" type="dt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6"/>
          <p:cNvSpPr txBox="1"/>
          <p:nvPr>
            <p:ph idx="11" type="ftr"/>
          </p:nvPr>
        </p:nvSpPr>
        <p:spPr>
          <a:xfrm>
            <a:off x="48759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4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1" name="Google Shape;171;p46"/>
          <p:cNvSpPr txBox="1"/>
          <p:nvPr>
            <p:ph type="title"/>
          </p:nvPr>
        </p:nvSpPr>
        <p:spPr>
          <a:xfrm>
            <a:off x="4747098" y="1790833"/>
            <a:ext cx="3833102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7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4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25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33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14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4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5" name="Google Shape;175;p47"/>
          <p:cNvSpPr txBox="1"/>
          <p:nvPr>
            <p:ph idx="10" type="dt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7"/>
          <p:cNvSpPr txBox="1"/>
          <p:nvPr>
            <p:ph idx="11" type="ftr"/>
          </p:nvPr>
        </p:nvSpPr>
        <p:spPr>
          <a:xfrm>
            <a:off x="48759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8"/>
          <p:cNvSpPr txBox="1"/>
          <p:nvPr>
            <p:ph type="title"/>
          </p:nvPr>
        </p:nvSpPr>
        <p:spPr>
          <a:xfrm>
            <a:off x="487593" y="811246"/>
            <a:ext cx="8173807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8"/>
          <p:cNvSpPr txBox="1"/>
          <p:nvPr>
            <p:ph idx="1" type="body"/>
          </p:nvPr>
        </p:nvSpPr>
        <p:spPr>
          <a:xfrm>
            <a:off x="487593" y="1640727"/>
            <a:ext cx="3723217" cy="31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0614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4"/>
              <a:buChar char="■"/>
              <a:defRPr/>
            </a:lvl1pPr>
            <a:lvl2pPr indent="-337185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2pPr>
            <a:lvl3pPr indent="-337185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3pPr>
            <a:lvl4pPr indent="-337185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1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48"/>
          <p:cNvSpPr txBox="1"/>
          <p:nvPr>
            <p:ph idx="2" type="body"/>
          </p:nvPr>
        </p:nvSpPr>
        <p:spPr>
          <a:xfrm>
            <a:off x="4938183" y="1640727"/>
            <a:ext cx="3723217" cy="31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0614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4"/>
              <a:buChar char="■"/>
              <a:defRPr/>
            </a:lvl1pPr>
            <a:lvl2pPr indent="-337185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2pPr>
            <a:lvl3pPr indent="-337185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3pPr>
            <a:lvl4pPr indent="-337185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1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48"/>
          <p:cNvSpPr txBox="1"/>
          <p:nvPr>
            <p:ph idx="10" type="dt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8"/>
          <p:cNvSpPr txBox="1"/>
          <p:nvPr>
            <p:ph idx="11" type="ftr"/>
          </p:nvPr>
        </p:nvSpPr>
        <p:spPr>
          <a:xfrm>
            <a:off x="48759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9"/>
          <p:cNvSpPr txBox="1"/>
          <p:nvPr>
            <p:ph idx="1" type="body"/>
          </p:nvPr>
        </p:nvSpPr>
        <p:spPr>
          <a:xfrm>
            <a:off x="487594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4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33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14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4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87" name="Google Shape;187;p49"/>
          <p:cNvSpPr txBox="1"/>
          <p:nvPr>
            <p:ph idx="2" type="body"/>
          </p:nvPr>
        </p:nvSpPr>
        <p:spPr>
          <a:xfrm>
            <a:off x="487594" y="1878806"/>
            <a:ext cx="3868340" cy="28678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0614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4"/>
              <a:buChar char="■"/>
              <a:defRPr/>
            </a:lvl1pPr>
            <a:lvl2pPr indent="-337185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2pPr>
            <a:lvl3pPr indent="-337185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3pPr>
            <a:lvl4pPr indent="-337185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1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49"/>
          <p:cNvSpPr txBox="1"/>
          <p:nvPr>
            <p:ph idx="3" type="body"/>
          </p:nvPr>
        </p:nvSpPr>
        <p:spPr>
          <a:xfrm>
            <a:off x="4774009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4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33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14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4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89" name="Google Shape;189;p49"/>
          <p:cNvSpPr txBox="1"/>
          <p:nvPr>
            <p:ph idx="4" type="body"/>
          </p:nvPr>
        </p:nvSpPr>
        <p:spPr>
          <a:xfrm>
            <a:off x="4774009" y="1878806"/>
            <a:ext cx="3887391" cy="28678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0614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4"/>
              <a:buChar char="■"/>
              <a:defRPr/>
            </a:lvl1pPr>
            <a:lvl2pPr indent="-337185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2pPr>
            <a:lvl3pPr indent="-337185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3pPr>
            <a:lvl4pPr indent="-337185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1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49"/>
          <p:cNvSpPr txBox="1"/>
          <p:nvPr>
            <p:ph idx="10" type="dt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9"/>
          <p:cNvSpPr txBox="1"/>
          <p:nvPr>
            <p:ph idx="11" type="ftr"/>
          </p:nvPr>
        </p:nvSpPr>
        <p:spPr>
          <a:xfrm>
            <a:off x="48759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" name="Google Shape;193;p49"/>
          <p:cNvSpPr txBox="1"/>
          <p:nvPr>
            <p:ph type="title"/>
          </p:nvPr>
        </p:nvSpPr>
        <p:spPr>
          <a:xfrm>
            <a:off x="487593" y="811246"/>
            <a:ext cx="8173807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">
  <p:cSld name="Imagen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6" name="Google Shape;196;p50"/>
          <p:cNvSpPr txBox="1"/>
          <p:nvPr>
            <p:ph idx="10" type="dt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50"/>
          <p:cNvSpPr txBox="1"/>
          <p:nvPr>
            <p:ph idx="11" type="ftr"/>
          </p:nvPr>
        </p:nvSpPr>
        <p:spPr>
          <a:xfrm>
            <a:off x="48759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>
  <p:cSld name="Imagen con título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1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01" name="Google Shape;201;p51"/>
          <p:cNvSpPr txBox="1"/>
          <p:nvPr>
            <p:ph idx="1" type="body"/>
          </p:nvPr>
        </p:nvSpPr>
        <p:spPr>
          <a:xfrm>
            <a:off x="487593" y="1805418"/>
            <a:ext cx="2949178" cy="259632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2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45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855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76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6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02" name="Google Shape;202;p51"/>
          <p:cNvSpPr txBox="1"/>
          <p:nvPr>
            <p:ph idx="10" type="dt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51"/>
          <p:cNvSpPr txBox="1"/>
          <p:nvPr>
            <p:ph idx="11" type="ftr"/>
          </p:nvPr>
        </p:nvSpPr>
        <p:spPr>
          <a:xfrm>
            <a:off x="48759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5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5" name="Google Shape;205;p51"/>
          <p:cNvSpPr txBox="1"/>
          <p:nvPr>
            <p:ph type="title"/>
          </p:nvPr>
        </p:nvSpPr>
        <p:spPr>
          <a:xfrm>
            <a:off x="487593" y="811246"/>
            <a:ext cx="29484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os objetos">
  <p:cSld name="1_Dos objetos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2"/>
          <p:cNvSpPr/>
          <p:nvPr>
            <p:ph idx="2" type="pic"/>
          </p:nvPr>
        </p:nvSpPr>
        <p:spPr>
          <a:xfrm>
            <a:off x="0" y="0"/>
            <a:ext cx="3055865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08" name="Google Shape;208;p52"/>
          <p:cNvSpPr txBox="1"/>
          <p:nvPr>
            <p:ph type="title"/>
          </p:nvPr>
        </p:nvSpPr>
        <p:spPr>
          <a:xfrm>
            <a:off x="3594927" y="811246"/>
            <a:ext cx="5049539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2"/>
          <p:cNvSpPr txBox="1"/>
          <p:nvPr>
            <p:ph idx="1" type="body"/>
          </p:nvPr>
        </p:nvSpPr>
        <p:spPr>
          <a:xfrm>
            <a:off x="3594927" y="1468331"/>
            <a:ext cx="5049539" cy="32782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0614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4"/>
              <a:buChar char="■"/>
              <a:defRPr/>
            </a:lvl1pPr>
            <a:lvl2pPr indent="-337185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2pPr>
            <a:lvl3pPr indent="-337185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3pPr>
            <a:lvl4pPr indent="-337185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52"/>
          <p:cNvSpPr txBox="1"/>
          <p:nvPr>
            <p:ph idx="10" type="dt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11" name="Google Shape;211;p52"/>
          <p:cNvSpPr txBox="1"/>
          <p:nvPr>
            <p:ph idx="11" type="ftr"/>
          </p:nvPr>
        </p:nvSpPr>
        <p:spPr>
          <a:xfrm>
            <a:off x="48759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12" name="Google Shape;212;p5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3" name="Google Shape;213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2377" cy="21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7931" y="715333"/>
            <a:ext cx="267761" cy="42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os objetos">
  <p:cSld name="2_Dos objetos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/>
          <p:nvPr>
            <p:ph idx="2" type="pic"/>
          </p:nvPr>
        </p:nvSpPr>
        <p:spPr>
          <a:xfrm>
            <a:off x="6088135" y="0"/>
            <a:ext cx="3055865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17" name="Google Shape;217;p53"/>
          <p:cNvSpPr txBox="1"/>
          <p:nvPr>
            <p:ph type="title"/>
          </p:nvPr>
        </p:nvSpPr>
        <p:spPr>
          <a:xfrm>
            <a:off x="487594" y="811246"/>
            <a:ext cx="527118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53"/>
          <p:cNvSpPr txBox="1"/>
          <p:nvPr>
            <p:ph idx="1" type="body"/>
          </p:nvPr>
        </p:nvSpPr>
        <p:spPr>
          <a:xfrm>
            <a:off x="487593" y="1640727"/>
            <a:ext cx="5271181" cy="31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0614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4"/>
              <a:buChar char="■"/>
              <a:defRPr/>
            </a:lvl1pPr>
            <a:lvl2pPr indent="-337185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2pPr>
            <a:lvl3pPr indent="-337185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3pPr>
            <a:lvl4pPr indent="-337185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53"/>
          <p:cNvSpPr txBox="1"/>
          <p:nvPr>
            <p:ph idx="10" type="dt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20" name="Google Shape;220;p53"/>
          <p:cNvSpPr txBox="1"/>
          <p:nvPr>
            <p:ph idx="11" type="ftr"/>
          </p:nvPr>
        </p:nvSpPr>
        <p:spPr>
          <a:xfrm>
            <a:off x="48759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21" name="Google Shape;221;p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22" name="Google Shape;222;p53"/>
          <p:cNvGrpSpPr/>
          <p:nvPr/>
        </p:nvGrpSpPr>
        <p:grpSpPr>
          <a:xfrm>
            <a:off x="185120" y="4751397"/>
            <a:ext cx="327025" cy="252413"/>
            <a:chOff x="5463" y="2993"/>
            <a:chExt cx="206" cy="159"/>
          </a:xfrm>
        </p:grpSpPr>
        <p:sp>
          <p:nvSpPr>
            <p:cNvPr id="223" name="Google Shape;223;p53"/>
            <p:cNvSpPr/>
            <p:nvPr/>
          </p:nvSpPr>
          <p:spPr>
            <a:xfrm>
              <a:off x="5463" y="2996"/>
              <a:ext cx="202" cy="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3"/>
            <p:cNvSpPr/>
            <p:nvPr/>
          </p:nvSpPr>
          <p:spPr>
            <a:xfrm>
              <a:off x="5497" y="3021"/>
              <a:ext cx="55" cy="55"/>
            </a:xfrm>
            <a:custGeom>
              <a:rect b="b" l="l" r="r" t="t"/>
              <a:pathLst>
                <a:path extrusionOk="0" h="151" w="151">
                  <a:moveTo>
                    <a:pt x="121" y="75"/>
                  </a:moveTo>
                  <a:lnTo>
                    <a:pt x="121" y="75"/>
                  </a:lnTo>
                  <a:cubicBezTo>
                    <a:pt x="121" y="100"/>
                    <a:pt x="101" y="120"/>
                    <a:pt x="76" y="120"/>
                  </a:cubicBezTo>
                  <a:cubicBezTo>
                    <a:pt x="51" y="120"/>
                    <a:pt x="31" y="100"/>
                    <a:pt x="31" y="75"/>
                  </a:cubicBezTo>
                  <a:cubicBezTo>
                    <a:pt x="31" y="50"/>
                    <a:pt x="51" y="30"/>
                    <a:pt x="76" y="30"/>
                  </a:cubicBezTo>
                  <a:cubicBezTo>
                    <a:pt x="101" y="30"/>
                    <a:pt x="121" y="50"/>
                    <a:pt x="121" y="75"/>
                  </a:cubicBezTo>
                  <a:close/>
                  <a:moveTo>
                    <a:pt x="0" y="75"/>
                  </a:move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  <a:cubicBezTo>
                    <a:pt x="117" y="151"/>
                    <a:pt x="151" y="117"/>
                    <a:pt x="151" y="75"/>
                  </a:cubicBezTo>
                  <a:cubicBezTo>
                    <a:pt x="151" y="34"/>
                    <a:pt x="117" y="0"/>
                    <a:pt x="76" y="0"/>
                  </a:cubicBezTo>
                  <a:cubicBezTo>
                    <a:pt x="34" y="0"/>
                    <a:pt x="0" y="34"/>
                    <a:pt x="0" y="75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3"/>
            <p:cNvSpPr/>
            <p:nvPr/>
          </p:nvSpPr>
          <p:spPr>
            <a:xfrm>
              <a:off x="5463" y="2993"/>
              <a:ext cx="206" cy="159"/>
            </a:xfrm>
            <a:custGeom>
              <a:rect b="b" l="l" r="r" t="t"/>
              <a:pathLst>
                <a:path extrusionOk="0" h="440" w="566">
                  <a:moveTo>
                    <a:pt x="566" y="235"/>
                  </a:moveTo>
                  <a:lnTo>
                    <a:pt x="566" y="235"/>
                  </a:lnTo>
                  <a:cubicBezTo>
                    <a:pt x="566" y="146"/>
                    <a:pt x="429" y="25"/>
                    <a:pt x="413" y="12"/>
                  </a:cubicBezTo>
                  <a:cubicBezTo>
                    <a:pt x="411" y="10"/>
                    <a:pt x="408" y="8"/>
                    <a:pt x="407" y="8"/>
                  </a:cubicBezTo>
                  <a:cubicBezTo>
                    <a:pt x="403" y="5"/>
                    <a:pt x="399" y="5"/>
                    <a:pt x="395" y="6"/>
                  </a:cubicBezTo>
                  <a:cubicBezTo>
                    <a:pt x="391" y="7"/>
                    <a:pt x="387" y="9"/>
                    <a:pt x="385" y="12"/>
                  </a:cubicBezTo>
                  <a:lnTo>
                    <a:pt x="168" y="388"/>
                  </a:lnTo>
                  <a:cubicBezTo>
                    <a:pt x="120" y="337"/>
                    <a:pt x="30" y="232"/>
                    <a:pt x="30" y="175"/>
                  </a:cubicBezTo>
                  <a:cubicBezTo>
                    <a:pt x="30" y="96"/>
                    <a:pt x="94" y="29"/>
                    <a:pt x="170" y="29"/>
                  </a:cubicBezTo>
                  <a:cubicBezTo>
                    <a:pt x="210" y="29"/>
                    <a:pt x="252" y="52"/>
                    <a:pt x="281" y="89"/>
                  </a:cubicBezTo>
                  <a:cubicBezTo>
                    <a:pt x="286" y="96"/>
                    <a:pt x="295" y="97"/>
                    <a:pt x="302" y="92"/>
                  </a:cubicBezTo>
                  <a:cubicBezTo>
                    <a:pt x="309" y="87"/>
                    <a:pt x="310" y="77"/>
                    <a:pt x="305" y="71"/>
                  </a:cubicBezTo>
                  <a:cubicBezTo>
                    <a:pt x="270" y="26"/>
                    <a:pt x="219" y="0"/>
                    <a:pt x="170" y="0"/>
                  </a:cubicBezTo>
                  <a:cubicBezTo>
                    <a:pt x="78" y="0"/>
                    <a:pt x="0" y="79"/>
                    <a:pt x="0" y="175"/>
                  </a:cubicBezTo>
                  <a:cubicBezTo>
                    <a:pt x="0" y="262"/>
                    <a:pt x="144" y="407"/>
                    <a:pt x="160" y="423"/>
                  </a:cubicBezTo>
                  <a:cubicBezTo>
                    <a:pt x="163" y="426"/>
                    <a:pt x="167" y="428"/>
                    <a:pt x="171" y="428"/>
                  </a:cubicBezTo>
                  <a:cubicBezTo>
                    <a:pt x="172" y="428"/>
                    <a:pt x="172" y="428"/>
                    <a:pt x="173" y="428"/>
                  </a:cubicBezTo>
                  <a:cubicBezTo>
                    <a:pt x="178" y="427"/>
                    <a:pt x="182" y="424"/>
                    <a:pt x="184" y="420"/>
                  </a:cubicBezTo>
                  <a:lnTo>
                    <a:pt x="402" y="43"/>
                  </a:lnTo>
                  <a:cubicBezTo>
                    <a:pt x="453" y="88"/>
                    <a:pt x="536" y="178"/>
                    <a:pt x="536" y="235"/>
                  </a:cubicBezTo>
                  <a:cubicBezTo>
                    <a:pt x="536" y="306"/>
                    <a:pt x="482" y="362"/>
                    <a:pt x="410" y="369"/>
                  </a:cubicBezTo>
                  <a:lnTo>
                    <a:pt x="410" y="308"/>
                  </a:lnTo>
                  <a:lnTo>
                    <a:pt x="488" y="244"/>
                  </a:lnTo>
                  <a:cubicBezTo>
                    <a:pt x="494" y="239"/>
                    <a:pt x="495" y="229"/>
                    <a:pt x="490" y="223"/>
                  </a:cubicBezTo>
                  <a:cubicBezTo>
                    <a:pt x="484" y="217"/>
                    <a:pt x="475" y="216"/>
                    <a:pt x="468" y="221"/>
                  </a:cubicBezTo>
                  <a:lnTo>
                    <a:pt x="410" y="269"/>
                  </a:lnTo>
                  <a:lnTo>
                    <a:pt x="410" y="182"/>
                  </a:lnTo>
                  <a:cubicBezTo>
                    <a:pt x="410" y="174"/>
                    <a:pt x="404" y="167"/>
                    <a:pt x="395" y="167"/>
                  </a:cubicBezTo>
                  <a:cubicBezTo>
                    <a:pt x="387" y="167"/>
                    <a:pt x="380" y="174"/>
                    <a:pt x="380" y="182"/>
                  </a:cubicBezTo>
                  <a:lnTo>
                    <a:pt x="380" y="275"/>
                  </a:lnTo>
                  <a:lnTo>
                    <a:pt x="351" y="258"/>
                  </a:lnTo>
                  <a:cubicBezTo>
                    <a:pt x="344" y="253"/>
                    <a:pt x="335" y="255"/>
                    <a:pt x="330" y="263"/>
                  </a:cubicBezTo>
                  <a:cubicBezTo>
                    <a:pt x="326" y="270"/>
                    <a:pt x="328" y="279"/>
                    <a:pt x="335" y="284"/>
                  </a:cubicBezTo>
                  <a:lnTo>
                    <a:pt x="380" y="311"/>
                  </a:lnTo>
                  <a:lnTo>
                    <a:pt x="380" y="369"/>
                  </a:lnTo>
                  <a:cubicBezTo>
                    <a:pt x="350" y="365"/>
                    <a:pt x="322" y="352"/>
                    <a:pt x="299" y="331"/>
                  </a:cubicBezTo>
                  <a:cubicBezTo>
                    <a:pt x="293" y="325"/>
                    <a:pt x="284" y="325"/>
                    <a:pt x="278" y="332"/>
                  </a:cubicBezTo>
                  <a:cubicBezTo>
                    <a:pt x="272" y="338"/>
                    <a:pt x="272" y="347"/>
                    <a:pt x="278" y="353"/>
                  </a:cubicBezTo>
                  <a:cubicBezTo>
                    <a:pt x="306" y="380"/>
                    <a:pt x="342" y="396"/>
                    <a:pt x="380" y="400"/>
                  </a:cubicBezTo>
                  <a:lnTo>
                    <a:pt x="380" y="424"/>
                  </a:lnTo>
                  <a:cubicBezTo>
                    <a:pt x="380" y="433"/>
                    <a:pt x="387" y="440"/>
                    <a:pt x="395" y="440"/>
                  </a:cubicBezTo>
                  <a:cubicBezTo>
                    <a:pt x="404" y="440"/>
                    <a:pt x="410" y="433"/>
                    <a:pt x="410" y="424"/>
                  </a:cubicBezTo>
                  <a:lnTo>
                    <a:pt x="410" y="400"/>
                  </a:lnTo>
                  <a:cubicBezTo>
                    <a:pt x="499" y="393"/>
                    <a:pt x="566" y="323"/>
                    <a:pt x="566" y="235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178357aa3fa_0_2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34278"/>
            <a:ext cx="9144001" cy="420922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178357aa3fa_0_2686"/>
          <p:cNvSpPr/>
          <p:nvPr/>
        </p:nvSpPr>
        <p:spPr>
          <a:xfrm>
            <a:off x="1427957" y="4505325"/>
            <a:ext cx="284400" cy="284400"/>
          </a:xfrm>
          <a:custGeom>
            <a:rect b="b" l="l" r="r" t="t"/>
            <a:pathLst>
              <a:path extrusionOk="0" h="284400" w="284400">
                <a:moveTo>
                  <a:pt x="119407" y="97572"/>
                </a:moveTo>
                <a:cubicBezTo>
                  <a:pt x="119407" y="97582"/>
                  <a:pt x="119407" y="98630"/>
                  <a:pt x="119407" y="210503"/>
                </a:cubicBezTo>
                <a:cubicBezTo>
                  <a:pt x="119418" y="210503"/>
                  <a:pt x="119973" y="210503"/>
                  <a:pt x="149649" y="210503"/>
                </a:cubicBezTo>
                <a:cubicBezTo>
                  <a:pt x="149649" y="210492"/>
                  <a:pt x="149649" y="209623"/>
                  <a:pt x="149649" y="140235"/>
                </a:cubicBezTo>
                <a:cubicBezTo>
                  <a:pt x="149659" y="140210"/>
                  <a:pt x="154704" y="127687"/>
                  <a:pt x="169810" y="127687"/>
                </a:cubicBezTo>
                <a:cubicBezTo>
                  <a:pt x="179890" y="127687"/>
                  <a:pt x="182410" y="132706"/>
                  <a:pt x="182410" y="140235"/>
                </a:cubicBezTo>
                <a:cubicBezTo>
                  <a:pt x="182410" y="140247"/>
                  <a:pt x="182410" y="141119"/>
                  <a:pt x="182410" y="210503"/>
                </a:cubicBezTo>
                <a:cubicBezTo>
                  <a:pt x="182421" y="210503"/>
                  <a:pt x="182975" y="210503"/>
                  <a:pt x="212652" y="210503"/>
                </a:cubicBezTo>
                <a:lnTo>
                  <a:pt x="212652" y="142745"/>
                </a:lnTo>
                <a:cubicBezTo>
                  <a:pt x="212652" y="105101"/>
                  <a:pt x="192491" y="97572"/>
                  <a:pt x="182410" y="97572"/>
                </a:cubicBezTo>
                <a:cubicBezTo>
                  <a:pt x="167290" y="97572"/>
                  <a:pt x="154689" y="105101"/>
                  <a:pt x="149649" y="110120"/>
                </a:cubicBezTo>
                <a:cubicBezTo>
                  <a:pt x="149649" y="110114"/>
                  <a:pt x="149649" y="110018"/>
                  <a:pt x="149649" y="108552"/>
                </a:cubicBezTo>
                <a:lnTo>
                  <a:pt x="149649" y="97572"/>
                </a:lnTo>
                <a:cubicBezTo>
                  <a:pt x="149638" y="97572"/>
                  <a:pt x="149082" y="97572"/>
                  <a:pt x="119407" y="97572"/>
                </a:cubicBezTo>
                <a:close/>
                <a:moveTo>
                  <a:pt x="71748" y="97572"/>
                </a:moveTo>
                <a:lnTo>
                  <a:pt x="71748" y="210503"/>
                </a:lnTo>
                <a:lnTo>
                  <a:pt x="103866" y="210503"/>
                </a:lnTo>
                <a:lnTo>
                  <a:pt x="103866" y="97572"/>
                </a:lnTo>
                <a:close/>
                <a:moveTo>
                  <a:pt x="88843" y="62346"/>
                </a:moveTo>
                <a:cubicBezTo>
                  <a:pt x="80546" y="62346"/>
                  <a:pt x="73820" y="69072"/>
                  <a:pt x="73820" y="77369"/>
                </a:cubicBezTo>
                <a:cubicBezTo>
                  <a:pt x="73820" y="85666"/>
                  <a:pt x="80546" y="92392"/>
                  <a:pt x="88843" y="92392"/>
                </a:cubicBezTo>
                <a:cubicBezTo>
                  <a:pt x="97140" y="92392"/>
                  <a:pt x="103866" y="85666"/>
                  <a:pt x="103866" y="77369"/>
                </a:cubicBezTo>
                <a:cubicBezTo>
                  <a:pt x="103866" y="69072"/>
                  <a:pt x="97140" y="62346"/>
                  <a:pt x="88843" y="62346"/>
                </a:cubicBezTo>
                <a:close/>
                <a:moveTo>
                  <a:pt x="142200" y="0"/>
                </a:moveTo>
                <a:cubicBezTo>
                  <a:pt x="220735" y="0"/>
                  <a:pt x="284400" y="63665"/>
                  <a:pt x="284400" y="142200"/>
                </a:cubicBezTo>
                <a:cubicBezTo>
                  <a:pt x="284400" y="220735"/>
                  <a:pt x="220735" y="284400"/>
                  <a:pt x="142200" y="284400"/>
                </a:cubicBezTo>
                <a:cubicBezTo>
                  <a:pt x="63665" y="284400"/>
                  <a:pt x="0" y="220735"/>
                  <a:pt x="0" y="142200"/>
                </a:cubicBezTo>
                <a:cubicBezTo>
                  <a:pt x="0" y="63665"/>
                  <a:pt x="63665" y="0"/>
                  <a:pt x="14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178357aa3fa_0_2686"/>
          <p:cNvSpPr/>
          <p:nvPr/>
        </p:nvSpPr>
        <p:spPr>
          <a:xfrm>
            <a:off x="1063625" y="4505325"/>
            <a:ext cx="284162" cy="284163"/>
          </a:xfrm>
          <a:custGeom>
            <a:rect b="b" l="l" r="r" t="t"/>
            <a:pathLst>
              <a:path extrusionOk="0" h="523" w="522">
                <a:moveTo>
                  <a:pt x="402" y="365"/>
                </a:moveTo>
                <a:lnTo>
                  <a:pt x="402" y="365"/>
                </a:lnTo>
                <a:cubicBezTo>
                  <a:pt x="402" y="389"/>
                  <a:pt x="389" y="402"/>
                  <a:pt x="365" y="402"/>
                </a:cubicBezTo>
                <a:lnTo>
                  <a:pt x="156" y="402"/>
                </a:lnTo>
                <a:cubicBezTo>
                  <a:pt x="133" y="402"/>
                  <a:pt x="120" y="389"/>
                  <a:pt x="120" y="365"/>
                </a:cubicBezTo>
                <a:lnTo>
                  <a:pt x="120" y="262"/>
                </a:lnTo>
                <a:lnTo>
                  <a:pt x="120" y="158"/>
                </a:lnTo>
                <a:cubicBezTo>
                  <a:pt x="120" y="133"/>
                  <a:pt x="133" y="121"/>
                  <a:pt x="158" y="121"/>
                </a:cubicBezTo>
                <a:lnTo>
                  <a:pt x="365" y="121"/>
                </a:lnTo>
                <a:cubicBezTo>
                  <a:pt x="389" y="121"/>
                  <a:pt x="402" y="133"/>
                  <a:pt x="402" y="157"/>
                </a:cubicBezTo>
                <a:lnTo>
                  <a:pt x="402" y="365"/>
                </a:lnTo>
                <a:close/>
                <a:moveTo>
                  <a:pt x="261" y="0"/>
                </a:moveTo>
                <a:lnTo>
                  <a:pt x="261" y="0"/>
                </a:lnTo>
                <a:cubicBezTo>
                  <a:pt x="117" y="0"/>
                  <a:pt x="0" y="117"/>
                  <a:pt x="0" y="262"/>
                </a:cubicBezTo>
                <a:cubicBezTo>
                  <a:pt x="0" y="406"/>
                  <a:pt x="117" y="523"/>
                  <a:pt x="261" y="523"/>
                </a:cubicBezTo>
                <a:cubicBezTo>
                  <a:pt x="406" y="523"/>
                  <a:pt x="522" y="406"/>
                  <a:pt x="522" y="262"/>
                </a:cubicBezTo>
                <a:cubicBezTo>
                  <a:pt x="522" y="117"/>
                  <a:pt x="406" y="0"/>
                  <a:pt x="261" y="0"/>
                </a:cubicBezTo>
                <a:close/>
              </a:path>
            </a:pathLst>
          </a:custGeom>
          <a:solidFill>
            <a:srgbClr val="0D17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178357aa3fa_0_2686"/>
          <p:cNvPicPr preferRelativeResize="0"/>
          <p:nvPr/>
        </p:nvPicPr>
        <p:blipFill rotWithShape="1">
          <a:blip r:embed="rId3">
            <a:alphaModFix/>
          </a:blip>
          <a:srcRect b="86962" l="17659" r="17653" t="340"/>
          <a:stretch/>
        </p:blipFill>
        <p:spPr>
          <a:xfrm>
            <a:off x="0" y="2"/>
            <a:ext cx="9144001" cy="212566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178357aa3fa_0_2686"/>
          <p:cNvSpPr/>
          <p:nvPr/>
        </p:nvSpPr>
        <p:spPr>
          <a:xfrm>
            <a:off x="0" y="-1"/>
            <a:ext cx="9144000" cy="3564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178357aa3fa_0_268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g178357aa3fa_0_268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45" name="Google Shape;245;g178357aa3fa_0_2686"/>
          <p:cNvSpPr/>
          <p:nvPr/>
        </p:nvSpPr>
        <p:spPr>
          <a:xfrm>
            <a:off x="7491413" y="-4763"/>
            <a:ext cx="1658941" cy="1658938"/>
          </a:xfrm>
          <a:custGeom>
            <a:rect b="b" l="l" r="r" t="t"/>
            <a:pathLst>
              <a:path extrusionOk="0" h="3049" w="3050">
                <a:moveTo>
                  <a:pt x="3050" y="2128"/>
                </a:moveTo>
                <a:lnTo>
                  <a:pt x="3050" y="2128"/>
                </a:lnTo>
                <a:lnTo>
                  <a:pt x="3050" y="2128"/>
                </a:lnTo>
                <a:cubicBezTo>
                  <a:pt x="1876" y="2128"/>
                  <a:pt x="921" y="1173"/>
                  <a:pt x="921" y="0"/>
                </a:cubicBezTo>
                <a:lnTo>
                  <a:pt x="0" y="0"/>
                </a:lnTo>
                <a:cubicBezTo>
                  <a:pt x="0" y="1680"/>
                  <a:pt x="1368" y="3049"/>
                  <a:pt x="3050" y="3049"/>
                </a:cubicBezTo>
                <a:lnTo>
                  <a:pt x="3050" y="3049"/>
                </a:lnTo>
                <a:lnTo>
                  <a:pt x="3050" y="2128"/>
                </a:lnTo>
                <a:close/>
              </a:path>
            </a:pathLst>
          </a:custGeom>
          <a:solidFill>
            <a:srgbClr val="31B87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g178357aa3fa_0_2686"/>
          <p:cNvGrpSpPr/>
          <p:nvPr/>
        </p:nvGrpSpPr>
        <p:grpSpPr>
          <a:xfrm>
            <a:off x="7848599" y="3984628"/>
            <a:ext cx="822325" cy="817563"/>
            <a:chOff x="7848600" y="3984625"/>
            <a:chExt cx="822325" cy="817563"/>
          </a:xfrm>
        </p:grpSpPr>
        <p:sp>
          <p:nvSpPr>
            <p:cNvPr id="247" name="Google Shape;247;g178357aa3fa_0_2686"/>
            <p:cNvSpPr/>
            <p:nvPr/>
          </p:nvSpPr>
          <p:spPr>
            <a:xfrm>
              <a:off x="7896225" y="4167188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5" y="158"/>
                  </a:moveTo>
                  <a:lnTo>
                    <a:pt x="135" y="158"/>
                  </a:lnTo>
                  <a:lnTo>
                    <a:pt x="84" y="121"/>
                  </a:lnTo>
                  <a:lnTo>
                    <a:pt x="32" y="158"/>
                  </a:lnTo>
                  <a:lnTo>
                    <a:pt x="52" y="98"/>
                  </a:lnTo>
                  <a:lnTo>
                    <a:pt x="0" y="61"/>
                  </a:lnTo>
                  <a:lnTo>
                    <a:pt x="63" y="61"/>
                  </a:lnTo>
                  <a:lnTo>
                    <a:pt x="84" y="0"/>
                  </a:lnTo>
                  <a:lnTo>
                    <a:pt x="103" y="61"/>
                  </a:lnTo>
                  <a:lnTo>
                    <a:pt x="166" y="61"/>
                  </a:lnTo>
                  <a:lnTo>
                    <a:pt x="115" y="98"/>
                  </a:lnTo>
                  <a:lnTo>
                    <a:pt x="135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178357aa3fa_0_2686"/>
            <p:cNvSpPr/>
            <p:nvPr/>
          </p:nvSpPr>
          <p:spPr>
            <a:xfrm>
              <a:off x="8031163" y="4033838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1"/>
                  </a:lnTo>
                  <a:lnTo>
                    <a:pt x="31" y="158"/>
                  </a:lnTo>
                  <a:lnTo>
                    <a:pt x="51" y="98"/>
                  </a:lnTo>
                  <a:lnTo>
                    <a:pt x="0" y="60"/>
                  </a:lnTo>
                  <a:lnTo>
                    <a:pt x="63" y="60"/>
                  </a:lnTo>
                  <a:lnTo>
                    <a:pt x="83" y="0"/>
                  </a:lnTo>
                  <a:lnTo>
                    <a:pt x="102" y="60"/>
                  </a:lnTo>
                  <a:lnTo>
                    <a:pt x="166" y="60"/>
                  </a:lnTo>
                  <a:lnTo>
                    <a:pt x="114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178357aa3fa_0_2686"/>
            <p:cNvSpPr/>
            <p:nvPr/>
          </p:nvSpPr>
          <p:spPr>
            <a:xfrm>
              <a:off x="8213725" y="3984625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1"/>
                  </a:lnTo>
                  <a:lnTo>
                    <a:pt x="32" y="158"/>
                  </a:lnTo>
                  <a:lnTo>
                    <a:pt x="51" y="98"/>
                  </a:lnTo>
                  <a:lnTo>
                    <a:pt x="0" y="60"/>
                  </a:lnTo>
                  <a:lnTo>
                    <a:pt x="64" y="60"/>
                  </a:lnTo>
                  <a:lnTo>
                    <a:pt x="83" y="0"/>
                  </a:lnTo>
                  <a:lnTo>
                    <a:pt x="103" y="60"/>
                  </a:lnTo>
                  <a:lnTo>
                    <a:pt x="166" y="60"/>
                  </a:lnTo>
                  <a:lnTo>
                    <a:pt x="115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178357aa3fa_0_2686"/>
            <p:cNvSpPr/>
            <p:nvPr/>
          </p:nvSpPr>
          <p:spPr>
            <a:xfrm>
              <a:off x="8396288" y="4033838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5" y="158"/>
                  </a:moveTo>
                  <a:lnTo>
                    <a:pt x="135" y="158"/>
                  </a:lnTo>
                  <a:lnTo>
                    <a:pt x="83" y="121"/>
                  </a:lnTo>
                  <a:lnTo>
                    <a:pt x="32" y="158"/>
                  </a:lnTo>
                  <a:lnTo>
                    <a:pt x="51" y="98"/>
                  </a:lnTo>
                  <a:lnTo>
                    <a:pt x="0" y="60"/>
                  </a:lnTo>
                  <a:lnTo>
                    <a:pt x="64" y="60"/>
                  </a:lnTo>
                  <a:lnTo>
                    <a:pt x="83" y="0"/>
                  </a:lnTo>
                  <a:lnTo>
                    <a:pt x="103" y="60"/>
                  </a:lnTo>
                  <a:lnTo>
                    <a:pt x="166" y="60"/>
                  </a:lnTo>
                  <a:lnTo>
                    <a:pt x="115" y="98"/>
                  </a:lnTo>
                  <a:lnTo>
                    <a:pt x="135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178357aa3fa_0_2686"/>
            <p:cNvSpPr/>
            <p:nvPr/>
          </p:nvSpPr>
          <p:spPr>
            <a:xfrm>
              <a:off x="8531225" y="4167188"/>
              <a:ext cx="90487" cy="85725"/>
            </a:xfrm>
            <a:custGeom>
              <a:rect b="b" l="l" r="r" t="t"/>
              <a:pathLst>
                <a:path extrusionOk="0" h="157" w="166">
                  <a:moveTo>
                    <a:pt x="134" y="157"/>
                  </a:moveTo>
                  <a:lnTo>
                    <a:pt x="134" y="157"/>
                  </a:lnTo>
                  <a:lnTo>
                    <a:pt x="83" y="120"/>
                  </a:lnTo>
                  <a:lnTo>
                    <a:pt x="31" y="157"/>
                  </a:lnTo>
                  <a:lnTo>
                    <a:pt x="51" y="97"/>
                  </a:lnTo>
                  <a:lnTo>
                    <a:pt x="0" y="60"/>
                  </a:lnTo>
                  <a:lnTo>
                    <a:pt x="63" y="60"/>
                  </a:lnTo>
                  <a:lnTo>
                    <a:pt x="83" y="0"/>
                  </a:lnTo>
                  <a:lnTo>
                    <a:pt x="102" y="60"/>
                  </a:lnTo>
                  <a:lnTo>
                    <a:pt x="166" y="60"/>
                  </a:lnTo>
                  <a:lnTo>
                    <a:pt x="115" y="97"/>
                  </a:lnTo>
                  <a:lnTo>
                    <a:pt x="134" y="157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178357aa3fa_0_2686"/>
            <p:cNvSpPr/>
            <p:nvPr/>
          </p:nvSpPr>
          <p:spPr>
            <a:xfrm>
              <a:off x="8580438" y="4349750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1"/>
                  </a:lnTo>
                  <a:lnTo>
                    <a:pt x="31" y="158"/>
                  </a:lnTo>
                  <a:lnTo>
                    <a:pt x="51" y="98"/>
                  </a:lnTo>
                  <a:lnTo>
                    <a:pt x="0" y="61"/>
                  </a:lnTo>
                  <a:lnTo>
                    <a:pt x="63" y="61"/>
                  </a:lnTo>
                  <a:lnTo>
                    <a:pt x="83" y="0"/>
                  </a:lnTo>
                  <a:lnTo>
                    <a:pt x="102" y="61"/>
                  </a:lnTo>
                  <a:lnTo>
                    <a:pt x="166" y="61"/>
                  </a:lnTo>
                  <a:lnTo>
                    <a:pt x="114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178357aa3fa_0_2686"/>
            <p:cNvSpPr/>
            <p:nvPr/>
          </p:nvSpPr>
          <p:spPr>
            <a:xfrm>
              <a:off x="8531225" y="4532313"/>
              <a:ext cx="88900" cy="87313"/>
            </a:xfrm>
            <a:custGeom>
              <a:rect b="b" l="l" r="r" t="t"/>
              <a:pathLst>
                <a:path extrusionOk="0" h="158" w="166">
                  <a:moveTo>
                    <a:pt x="135" y="158"/>
                  </a:moveTo>
                  <a:lnTo>
                    <a:pt x="135" y="158"/>
                  </a:lnTo>
                  <a:lnTo>
                    <a:pt x="83" y="121"/>
                  </a:lnTo>
                  <a:lnTo>
                    <a:pt x="32" y="158"/>
                  </a:lnTo>
                  <a:lnTo>
                    <a:pt x="52" y="98"/>
                  </a:lnTo>
                  <a:lnTo>
                    <a:pt x="0" y="61"/>
                  </a:lnTo>
                  <a:lnTo>
                    <a:pt x="64" y="61"/>
                  </a:lnTo>
                  <a:lnTo>
                    <a:pt x="83" y="0"/>
                  </a:lnTo>
                  <a:lnTo>
                    <a:pt x="103" y="61"/>
                  </a:lnTo>
                  <a:lnTo>
                    <a:pt x="166" y="61"/>
                  </a:lnTo>
                  <a:lnTo>
                    <a:pt x="115" y="98"/>
                  </a:lnTo>
                  <a:lnTo>
                    <a:pt x="135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178357aa3fa_0_2686"/>
            <p:cNvSpPr/>
            <p:nvPr/>
          </p:nvSpPr>
          <p:spPr>
            <a:xfrm>
              <a:off x="8396288" y="4667250"/>
              <a:ext cx="90487" cy="85725"/>
            </a:xfrm>
            <a:custGeom>
              <a:rect b="b" l="l" r="r" t="t"/>
              <a:pathLst>
                <a:path extrusionOk="0" h="159" w="166">
                  <a:moveTo>
                    <a:pt x="135" y="159"/>
                  </a:moveTo>
                  <a:lnTo>
                    <a:pt x="135" y="159"/>
                  </a:lnTo>
                  <a:lnTo>
                    <a:pt x="83" y="121"/>
                  </a:lnTo>
                  <a:lnTo>
                    <a:pt x="32" y="159"/>
                  </a:lnTo>
                  <a:lnTo>
                    <a:pt x="51" y="98"/>
                  </a:lnTo>
                  <a:lnTo>
                    <a:pt x="0" y="61"/>
                  </a:lnTo>
                  <a:lnTo>
                    <a:pt x="64" y="61"/>
                  </a:lnTo>
                  <a:lnTo>
                    <a:pt x="83" y="0"/>
                  </a:lnTo>
                  <a:lnTo>
                    <a:pt x="103" y="61"/>
                  </a:lnTo>
                  <a:lnTo>
                    <a:pt x="166" y="61"/>
                  </a:lnTo>
                  <a:lnTo>
                    <a:pt x="115" y="98"/>
                  </a:lnTo>
                  <a:lnTo>
                    <a:pt x="135" y="159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178357aa3fa_0_2686"/>
            <p:cNvSpPr/>
            <p:nvPr/>
          </p:nvSpPr>
          <p:spPr>
            <a:xfrm>
              <a:off x="8213725" y="4716463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0"/>
                  </a:lnTo>
                  <a:lnTo>
                    <a:pt x="31" y="158"/>
                  </a:lnTo>
                  <a:lnTo>
                    <a:pt x="51" y="97"/>
                  </a:lnTo>
                  <a:lnTo>
                    <a:pt x="0" y="60"/>
                  </a:lnTo>
                  <a:lnTo>
                    <a:pt x="63" y="60"/>
                  </a:lnTo>
                  <a:lnTo>
                    <a:pt x="83" y="0"/>
                  </a:lnTo>
                  <a:lnTo>
                    <a:pt x="102" y="60"/>
                  </a:lnTo>
                  <a:lnTo>
                    <a:pt x="166" y="60"/>
                  </a:lnTo>
                  <a:lnTo>
                    <a:pt x="114" y="97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178357aa3fa_0_2686"/>
            <p:cNvSpPr/>
            <p:nvPr/>
          </p:nvSpPr>
          <p:spPr>
            <a:xfrm>
              <a:off x="8031163" y="4667250"/>
              <a:ext cx="90487" cy="85725"/>
            </a:xfrm>
            <a:custGeom>
              <a:rect b="b" l="l" r="r" t="t"/>
              <a:pathLst>
                <a:path extrusionOk="0" h="159" w="166">
                  <a:moveTo>
                    <a:pt x="134" y="159"/>
                  </a:moveTo>
                  <a:lnTo>
                    <a:pt x="134" y="159"/>
                  </a:lnTo>
                  <a:lnTo>
                    <a:pt x="83" y="121"/>
                  </a:lnTo>
                  <a:lnTo>
                    <a:pt x="31" y="159"/>
                  </a:lnTo>
                  <a:lnTo>
                    <a:pt x="51" y="98"/>
                  </a:lnTo>
                  <a:lnTo>
                    <a:pt x="0" y="61"/>
                  </a:lnTo>
                  <a:lnTo>
                    <a:pt x="63" y="61"/>
                  </a:lnTo>
                  <a:lnTo>
                    <a:pt x="83" y="0"/>
                  </a:lnTo>
                  <a:lnTo>
                    <a:pt x="102" y="61"/>
                  </a:lnTo>
                  <a:lnTo>
                    <a:pt x="166" y="61"/>
                  </a:lnTo>
                  <a:lnTo>
                    <a:pt x="114" y="98"/>
                  </a:lnTo>
                  <a:lnTo>
                    <a:pt x="134" y="159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178357aa3fa_0_2686"/>
            <p:cNvSpPr/>
            <p:nvPr/>
          </p:nvSpPr>
          <p:spPr>
            <a:xfrm>
              <a:off x="7896225" y="4532313"/>
              <a:ext cx="90487" cy="87313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1"/>
                  </a:lnTo>
                  <a:lnTo>
                    <a:pt x="32" y="158"/>
                  </a:lnTo>
                  <a:lnTo>
                    <a:pt x="51" y="98"/>
                  </a:lnTo>
                  <a:lnTo>
                    <a:pt x="0" y="61"/>
                  </a:lnTo>
                  <a:lnTo>
                    <a:pt x="63" y="61"/>
                  </a:lnTo>
                  <a:lnTo>
                    <a:pt x="83" y="0"/>
                  </a:lnTo>
                  <a:lnTo>
                    <a:pt x="103" y="61"/>
                  </a:lnTo>
                  <a:lnTo>
                    <a:pt x="166" y="61"/>
                  </a:lnTo>
                  <a:lnTo>
                    <a:pt x="115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178357aa3fa_0_2686"/>
            <p:cNvSpPr/>
            <p:nvPr/>
          </p:nvSpPr>
          <p:spPr>
            <a:xfrm>
              <a:off x="7848600" y="4349750"/>
              <a:ext cx="88900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0"/>
                  </a:lnTo>
                  <a:lnTo>
                    <a:pt x="32" y="158"/>
                  </a:lnTo>
                  <a:lnTo>
                    <a:pt x="51" y="98"/>
                  </a:lnTo>
                  <a:lnTo>
                    <a:pt x="0" y="60"/>
                  </a:lnTo>
                  <a:lnTo>
                    <a:pt x="63" y="60"/>
                  </a:lnTo>
                  <a:lnTo>
                    <a:pt x="83" y="0"/>
                  </a:lnTo>
                  <a:lnTo>
                    <a:pt x="103" y="60"/>
                  </a:lnTo>
                  <a:lnTo>
                    <a:pt x="166" y="60"/>
                  </a:lnTo>
                  <a:lnTo>
                    <a:pt x="115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178357aa3fa_0_2686"/>
            <p:cNvSpPr/>
            <p:nvPr/>
          </p:nvSpPr>
          <p:spPr>
            <a:xfrm>
              <a:off x="8012113" y="4254500"/>
              <a:ext cx="201612" cy="298450"/>
            </a:xfrm>
            <a:custGeom>
              <a:rect b="b" l="l" r="r" t="t"/>
              <a:pathLst>
                <a:path extrusionOk="0" h="548" w="373">
                  <a:moveTo>
                    <a:pt x="348" y="51"/>
                  </a:moveTo>
                  <a:lnTo>
                    <a:pt x="348" y="51"/>
                  </a:lnTo>
                  <a:cubicBezTo>
                    <a:pt x="197" y="223"/>
                    <a:pt x="90" y="369"/>
                    <a:pt x="59" y="469"/>
                  </a:cubicBezTo>
                  <a:cubicBezTo>
                    <a:pt x="55" y="484"/>
                    <a:pt x="62" y="489"/>
                    <a:pt x="72" y="486"/>
                  </a:cubicBezTo>
                  <a:cubicBezTo>
                    <a:pt x="114" y="453"/>
                    <a:pt x="236" y="430"/>
                    <a:pt x="286" y="430"/>
                  </a:cubicBezTo>
                  <a:cubicBezTo>
                    <a:pt x="315" y="430"/>
                    <a:pt x="309" y="459"/>
                    <a:pt x="280" y="464"/>
                  </a:cubicBezTo>
                  <a:cubicBezTo>
                    <a:pt x="164" y="479"/>
                    <a:pt x="128" y="493"/>
                    <a:pt x="41" y="538"/>
                  </a:cubicBezTo>
                  <a:cubicBezTo>
                    <a:pt x="23" y="548"/>
                    <a:pt x="0" y="534"/>
                    <a:pt x="3" y="514"/>
                  </a:cubicBezTo>
                  <a:cubicBezTo>
                    <a:pt x="25" y="399"/>
                    <a:pt x="148" y="209"/>
                    <a:pt x="315" y="22"/>
                  </a:cubicBezTo>
                  <a:cubicBezTo>
                    <a:pt x="335" y="0"/>
                    <a:pt x="373" y="23"/>
                    <a:pt x="348" y="51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178357aa3fa_0_2686"/>
            <p:cNvSpPr/>
            <p:nvPr/>
          </p:nvSpPr>
          <p:spPr>
            <a:xfrm>
              <a:off x="8148638" y="4302125"/>
              <a:ext cx="95250" cy="147638"/>
            </a:xfrm>
            <a:custGeom>
              <a:rect b="b" l="l" r="r" t="t"/>
              <a:pathLst>
                <a:path extrusionOk="0" h="271" w="176">
                  <a:moveTo>
                    <a:pt x="158" y="47"/>
                  </a:moveTo>
                  <a:lnTo>
                    <a:pt x="158" y="47"/>
                  </a:lnTo>
                  <a:cubicBezTo>
                    <a:pt x="110" y="108"/>
                    <a:pt x="82" y="163"/>
                    <a:pt x="50" y="244"/>
                  </a:cubicBezTo>
                  <a:cubicBezTo>
                    <a:pt x="40" y="271"/>
                    <a:pt x="0" y="269"/>
                    <a:pt x="10" y="241"/>
                  </a:cubicBezTo>
                  <a:cubicBezTo>
                    <a:pt x="42" y="152"/>
                    <a:pt x="82" y="88"/>
                    <a:pt x="133" y="23"/>
                  </a:cubicBezTo>
                  <a:cubicBezTo>
                    <a:pt x="151" y="0"/>
                    <a:pt x="176" y="24"/>
                    <a:pt x="158" y="47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178357aa3fa_0_2686"/>
            <p:cNvSpPr/>
            <p:nvPr/>
          </p:nvSpPr>
          <p:spPr>
            <a:xfrm>
              <a:off x="8237538" y="4229100"/>
              <a:ext cx="49212" cy="49213"/>
            </a:xfrm>
            <a:custGeom>
              <a:rect b="b" l="l" r="r" t="t"/>
              <a:pathLst>
                <a:path extrusionOk="0" h="90" w="90">
                  <a:moveTo>
                    <a:pt x="25" y="22"/>
                  </a:moveTo>
                  <a:lnTo>
                    <a:pt x="25" y="22"/>
                  </a:lnTo>
                  <a:cubicBezTo>
                    <a:pt x="40" y="7"/>
                    <a:pt x="65" y="0"/>
                    <a:pt x="80" y="15"/>
                  </a:cubicBezTo>
                  <a:cubicBezTo>
                    <a:pt x="90" y="25"/>
                    <a:pt x="81" y="52"/>
                    <a:pt x="65" y="68"/>
                  </a:cubicBezTo>
                  <a:cubicBezTo>
                    <a:pt x="48" y="85"/>
                    <a:pt x="23" y="90"/>
                    <a:pt x="12" y="79"/>
                  </a:cubicBezTo>
                  <a:cubicBezTo>
                    <a:pt x="0" y="68"/>
                    <a:pt x="7" y="38"/>
                    <a:pt x="25" y="22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178357aa3fa_0_2686"/>
            <p:cNvSpPr/>
            <p:nvPr/>
          </p:nvSpPr>
          <p:spPr>
            <a:xfrm>
              <a:off x="8194675" y="4168775"/>
              <a:ext cx="307975" cy="409575"/>
            </a:xfrm>
            <a:custGeom>
              <a:rect b="b" l="l" r="r" t="t"/>
              <a:pathLst>
                <a:path extrusionOk="0" h="754" w="566">
                  <a:moveTo>
                    <a:pt x="322" y="308"/>
                  </a:moveTo>
                  <a:lnTo>
                    <a:pt x="322" y="308"/>
                  </a:lnTo>
                  <a:cubicBezTo>
                    <a:pt x="277" y="301"/>
                    <a:pt x="214" y="318"/>
                    <a:pt x="176" y="345"/>
                  </a:cubicBezTo>
                  <a:cubicBezTo>
                    <a:pt x="164" y="353"/>
                    <a:pt x="171" y="364"/>
                    <a:pt x="178" y="365"/>
                  </a:cubicBezTo>
                  <a:cubicBezTo>
                    <a:pt x="221" y="368"/>
                    <a:pt x="249" y="425"/>
                    <a:pt x="231" y="508"/>
                  </a:cubicBezTo>
                  <a:cubicBezTo>
                    <a:pt x="211" y="601"/>
                    <a:pt x="176" y="700"/>
                    <a:pt x="96" y="739"/>
                  </a:cubicBezTo>
                  <a:cubicBezTo>
                    <a:pt x="76" y="749"/>
                    <a:pt x="16" y="754"/>
                    <a:pt x="8" y="669"/>
                  </a:cubicBezTo>
                  <a:cubicBezTo>
                    <a:pt x="0" y="596"/>
                    <a:pt x="82" y="455"/>
                    <a:pt x="82" y="422"/>
                  </a:cubicBezTo>
                  <a:cubicBezTo>
                    <a:pt x="82" y="417"/>
                    <a:pt x="56" y="408"/>
                    <a:pt x="73" y="390"/>
                  </a:cubicBezTo>
                  <a:cubicBezTo>
                    <a:pt x="84" y="377"/>
                    <a:pt x="114" y="371"/>
                    <a:pt x="126" y="346"/>
                  </a:cubicBezTo>
                  <a:cubicBezTo>
                    <a:pt x="197" y="196"/>
                    <a:pt x="280" y="69"/>
                    <a:pt x="327" y="21"/>
                  </a:cubicBezTo>
                  <a:cubicBezTo>
                    <a:pt x="348" y="0"/>
                    <a:pt x="380" y="28"/>
                    <a:pt x="359" y="50"/>
                  </a:cubicBezTo>
                  <a:cubicBezTo>
                    <a:pt x="311" y="98"/>
                    <a:pt x="243" y="194"/>
                    <a:pt x="187" y="297"/>
                  </a:cubicBezTo>
                  <a:cubicBezTo>
                    <a:pt x="182" y="308"/>
                    <a:pt x="193" y="310"/>
                    <a:pt x="200" y="307"/>
                  </a:cubicBezTo>
                  <a:cubicBezTo>
                    <a:pt x="242" y="283"/>
                    <a:pt x="309" y="259"/>
                    <a:pt x="350" y="289"/>
                  </a:cubicBezTo>
                  <a:cubicBezTo>
                    <a:pt x="357" y="294"/>
                    <a:pt x="361" y="295"/>
                    <a:pt x="369" y="289"/>
                  </a:cubicBezTo>
                  <a:cubicBezTo>
                    <a:pt x="387" y="275"/>
                    <a:pt x="412" y="260"/>
                    <a:pt x="429" y="254"/>
                  </a:cubicBezTo>
                  <a:cubicBezTo>
                    <a:pt x="498" y="229"/>
                    <a:pt x="492" y="294"/>
                    <a:pt x="476" y="319"/>
                  </a:cubicBezTo>
                  <a:cubicBezTo>
                    <a:pt x="457" y="348"/>
                    <a:pt x="396" y="403"/>
                    <a:pt x="328" y="425"/>
                  </a:cubicBezTo>
                  <a:cubicBezTo>
                    <a:pt x="331" y="506"/>
                    <a:pt x="475" y="412"/>
                    <a:pt x="503" y="365"/>
                  </a:cubicBezTo>
                  <a:cubicBezTo>
                    <a:pt x="517" y="342"/>
                    <a:pt x="566" y="352"/>
                    <a:pt x="536" y="385"/>
                  </a:cubicBezTo>
                  <a:cubicBezTo>
                    <a:pt x="489" y="436"/>
                    <a:pt x="393" y="512"/>
                    <a:pt x="321" y="490"/>
                  </a:cubicBezTo>
                  <a:cubicBezTo>
                    <a:pt x="296" y="482"/>
                    <a:pt x="281" y="464"/>
                    <a:pt x="281" y="434"/>
                  </a:cubicBezTo>
                  <a:cubicBezTo>
                    <a:pt x="281" y="395"/>
                    <a:pt x="300" y="356"/>
                    <a:pt x="324" y="323"/>
                  </a:cubicBezTo>
                  <a:cubicBezTo>
                    <a:pt x="329" y="317"/>
                    <a:pt x="329" y="311"/>
                    <a:pt x="322" y="308"/>
                  </a:cubicBezTo>
                  <a:close/>
                  <a:moveTo>
                    <a:pt x="146" y="385"/>
                  </a:moveTo>
                  <a:lnTo>
                    <a:pt x="146" y="385"/>
                  </a:lnTo>
                  <a:cubicBezTo>
                    <a:pt x="124" y="387"/>
                    <a:pt x="132" y="431"/>
                    <a:pt x="101" y="496"/>
                  </a:cubicBezTo>
                  <a:cubicBezTo>
                    <a:pt x="68" y="562"/>
                    <a:pt x="46" y="626"/>
                    <a:pt x="50" y="663"/>
                  </a:cubicBezTo>
                  <a:cubicBezTo>
                    <a:pt x="55" y="713"/>
                    <a:pt x="94" y="706"/>
                    <a:pt x="104" y="695"/>
                  </a:cubicBezTo>
                  <a:cubicBezTo>
                    <a:pt x="153" y="643"/>
                    <a:pt x="176" y="593"/>
                    <a:pt x="193" y="521"/>
                  </a:cubicBezTo>
                  <a:cubicBezTo>
                    <a:pt x="214" y="424"/>
                    <a:pt x="170" y="383"/>
                    <a:pt x="146" y="385"/>
                  </a:cubicBezTo>
                  <a:close/>
                  <a:moveTo>
                    <a:pt x="336" y="386"/>
                  </a:moveTo>
                  <a:lnTo>
                    <a:pt x="336" y="386"/>
                  </a:lnTo>
                  <a:cubicBezTo>
                    <a:pt x="329" y="371"/>
                    <a:pt x="351" y="349"/>
                    <a:pt x="381" y="319"/>
                  </a:cubicBezTo>
                  <a:cubicBezTo>
                    <a:pt x="405" y="292"/>
                    <a:pt x="434" y="273"/>
                    <a:pt x="441" y="295"/>
                  </a:cubicBezTo>
                  <a:cubicBezTo>
                    <a:pt x="450" y="320"/>
                    <a:pt x="429" y="333"/>
                    <a:pt x="402" y="357"/>
                  </a:cubicBezTo>
                  <a:cubicBezTo>
                    <a:pt x="375" y="381"/>
                    <a:pt x="344" y="402"/>
                    <a:pt x="336" y="386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g178357aa3fa_0_2686"/>
          <p:cNvGrpSpPr/>
          <p:nvPr/>
        </p:nvGrpSpPr>
        <p:grpSpPr>
          <a:xfrm>
            <a:off x="3475039" y="1463675"/>
            <a:ext cx="2062162" cy="2247901"/>
            <a:chOff x="3475038" y="1463675"/>
            <a:chExt cx="2062162" cy="2247901"/>
          </a:xfrm>
        </p:grpSpPr>
        <p:sp>
          <p:nvSpPr>
            <p:cNvPr id="264" name="Google Shape;264;g178357aa3fa_0_2686"/>
            <p:cNvSpPr/>
            <p:nvPr/>
          </p:nvSpPr>
          <p:spPr>
            <a:xfrm>
              <a:off x="3475038" y="3611563"/>
              <a:ext cx="57150" cy="98425"/>
            </a:xfrm>
            <a:custGeom>
              <a:rect b="b" l="l" r="r" t="t"/>
              <a:pathLst>
                <a:path extrusionOk="0" h="181" w="105">
                  <a:moveTo>
                    <a:pt x="105" y="147"/>
                  </a:moveTo>
                  <a:lnTo>
                    <a:pt x="105" y="147"/>
                  </a:lnTo>
                  <a:lnTo>
                    <a:pt x="105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147"/>
                  </a:lnTo>
                  <a:lnTo>
                    <a:pt x="105" y="147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g178357aa3fa_0_2686"/>
            <p:cNvSpPr/>
            <p:nvPr/>
          </p:nvSpPr>
          <p:spPr>
            <a:xfrm>
              <a:off x="3571875" y="3611563"/>
              <a:ext cx="60325" cy="98425"/>
            </a:xfrm>
            <a:custGeom>
              <a:rect b="b" l="l" r="r" t="t"/>
              <a:pathLst>
                <a:path extrusionOk="0" h="181" w="112">
                  <a:moveTo>
                    <a:pt x="112" y="147"/>
                  </a:moveTo>
                  <a:lnTo>
                    <a:pt x="112" y="147"/>
                  </a:lnTo>
                  <a:lnTo>
                    <a:pt x="112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35" y="34"/>
                  </a:lnTo>
                  <a:lnTo>
                    <a:pt x="35" y="73"/>
                  </a:lnTo>
                  <a:lnTo>
                    <a:pt x="104" y="73"/>
                  </a:lnTo>
                  <a:lnTo>
                    <a:pt x="104" y="106"/>
                  </a:lnTo>
                  <a:lnTo>
                    <a:pt x="35" y="106"/>
                  </a:lnTo>
                  <a:lnTo>
                    <a:pt x="35" y="147"/>
                  </a:lnTo>
                  <a:lnTo>
                    <a:pt x="112" y="147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178357aa3fa_0_2686"/>
            <p:cNvSpPr/>
            <p:nvPr/>
          </p:nvSpPr>
          <p:spPr>
            <a:xfrm>
              <a:off x="3667125" y="3611563"/>
              <a:ext cx="71437" cy="98425"/>
            </a:xfrm>
            <a:custGeom>
              <a:rect b="b" l="l" r="r" t="t"/>
              <a:pathLst>
                <a:path extrusionOk="0" h="181" w="134">
                  <a:moveTo>
                    <a:pt x="134" y="34"/>
                  </a:moveTo>
                  <a:lnTo>
                    <a:pt x="134" y="34"/>
                  </a:lnTo>
                  <a:lnTo>
                    <a:pt x="85" y="34"/>
                  </a:lnTo>
                  <a:lnTo>
                    <a:pt x="85" y="181"/>
                  </a:lnTo>
                  <a:lnTo>
                    <a:pt x="49" y="181"/>
                  </a:lnTo>
                  <a:lnTo>
                    <a:pt x="4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34" y="0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g178357aa3fa_0_2686"/>
            <p:cNvSpPr/>
            <p:nvPr/>
          </p:nvSpPr>
          <p:spPr>
            <a:xfrm>
              <a:off x="3776663" y="3611563"/>
              <a:ext cx="23812" cy="38100"/>
            </a:xfrm>
            <a:custGeom>
              <a:rect b="b" l="l" r="r" t="t"/>
              <a:pathLst>
                <a:path extrusionOk="0" h="72" w="46">
                  <a:moveTo>
                    <a:pt x="27" y="72"/>
                  </a:moveTo>
                  <a:lnTo>
                    <a:pt x="27" y="72"/>
                  </a:lnTo>
                  <a:lnTo>
                    <a:pt x="0" y="72"/>
                  </a:lnTo>
                  <a:lnTo>
                    <a:pt x="10" y="0"/>
                  </a:lnTo>
                  <a:lnTo>
                    <a:pt x="46" y="0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g178357aa3fa_0_2686"/>
            <p:cNvSpPr/>
            <p:nvPr/>
          </p:nvSpPr>
          <p:spPr>
            <a:xfrm>
              <a:off x="3835400" y="3608388"/>
              <a:ext cx="74612" cy="103188"/>
            </a:xfrm>
            <a:custGeom>
              <a:rect b="b" l="l" r="r" t="t"/>
              <a:pathLst>
                <a:path extrusionOk="0" h="189" w="137">
                  <a:moveTo>
                    <a:pt x="0" y="144"/>
                  </a:moveTo>
                  <a:lnTo>
                    <a:pt x="0" y="144"/>
                  </a:lnTo>
                  <a:lnTo>
                    <a:pt x="31" y="126"/>
                  </a:lnTo>
                  <a:cubicBezTo>
                    <a:pt x="37" y="143"/>
                    <a:pt x="50" y="154"/>
                    <a:pt x="73" y="154"/>
                  </a:cubicBezTo>
                  <a:cubicBezTo>
                    <a:pt x="94" y="154"/>
                    <a:pt x="102" y="145"/>
                    <a:pt x="102" y="135"/>
                  </a:cubicBezTo>
                  <a:cubicBezTo>
                    <a:pt x="102" y="121"/>
                    <a:pt x="89" y="116"/>
                    <a:pt x="62" y="108"/>
                  </a:cubicBezTo>
                  <a:cubicBezTo>
                    <a:pt x="35" y="100"/>
                    <a:pt x="8" y="89"/>
                    <a:pt x="8" y="54"/>
                  </a:cubicBezTo>
                  <a:cubicBezTo>
                    <a:pt x="8" y="20"/>
                    <a:pt x="36" y="0"/>
                    <a:pt x="67" y="0"/>
                  </a:cubicBezTo>
                  <a:cubicBezTo>
                    <a:pt x="97" y="0"/>
                    <a:pt x="120" y="16"/>
                    <a:pt x="132" y="41"/>
                  </a:cubicBezTo>
                  <a:lnTo>
                    <a:pt x="102" y="58"/>
                  </a:lnTo>
                  <a:cubicBezTo>
                    <a:pt x="96" y="45"/>
                    <a:pt x="86" y="35"/>
                    <a:pt x="67" y="35"/>
                  </a:cubicBezTo>
                  <a:cubicBezTo>
                    <a:pt x="52" y="35"/>
                    <a:pt x="44" y="43"/>
                    <a:pt x="44" y="53"/>
                  </a:cubicBezTo>
                  <a:cubicBezTo>
                    <a:pt x="44" y="64"/>
                    <a:pt x="51" y="70"/>
                    <a:pt x="78" y="79"/>
                  </a:cubicBezTo>
                  <a:cubicBezTo>
                    <a:pt x="107" y="88"/>
                    <a:pt x="137" y="97"/>
                    <a:pt x="137" y="134"/>
                  </a:cubicBezTo>
                  <a:cubicBezTo>
                    <a:pt x="137" y="168"/>
                    <a:pt x="110" y="189"/>
                    <a:pt x="72" y="189"/>
                  </a:cubicBezTo>
                  <a:cubicBezTo>
                    <a:pt x="34" y="189"/>
                    <a:pt x="10" y="171"/>
                    <a:pt x="0" y="144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g178357aa3fa_0_2686"/>
            <p:cNvSpPr/>
            <p:nvPr/>
          </p:nvSpPr>
          <p:spPr>
            <a:xfrm>
              <a:off x="4014788" y="3611563"/>
              <a:ext cx="71437" cy="98425"/>
            </a:xfrm>
            <a:custGeom>
              <a:rect b="b" l="l" r="r" t="t"/>
              <a:pathLst>
                <a:path extrusionOk="0" h="181" w="130">
                  <a:moveTo>
                    <a:pt x="94" y="61"/>
                  </a:moveTo>
                  <a:lnTo>
                    <a:pt x="94" y="61"/>
                  </a:lnTo>
                  <a:cubicBezTo>
                    <a:pt x="94" y="45"/>
                    <a:pt x="83" y="33"/>
                    <a:pt x="68" y="33"/>
                  </a:cubicBezTo>
                  <a:lnTo>
                    <a:pt x="36" y="33"/>
                  </a:lnTo>
                  <a:lnTo>
                    <a:pt x="36" y="88"/>
                  </a:lnTo>
                  <a:lnTo>
                    <a:pt x="68" y="88"/>
                  </a:lnTo>
                  <a:cubicBezTo>
                    <a:pt x="83" y="88"/>
                    <a:pt x="94" y="76"/>
                    <a:pt x="94" y="61"/>
                  </a:cubicBezTo>
                  <a:close/>
                  <a:moveTo>
                    <a:pt x="130" y="61"/>
                  </a:moveTo>
                  <a:lnTo>
                    <a:pt x="130" y="61"/>
                  </a:lnTo>
                  <a:cubicBezTo>
                    <a:pt x="130" y="95"/>
                    <a:pt x="103" y="122"/>
                    <a:pt x="68" y="122"/>
                  </a:cubicBezTo>
                  <a:lnTo>
                    <a:pt x="36" y="122"/>
                  </a:lnTo>
                  <a:lnTo>
                    <a:pt x="36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68" y="0"/>
                  </a:lnTo>
                  <a:cubicBezTo>
                    <a:pt x="103" y="0"/>
                    <a:pt x="130" y="27"/>
                    <a:pt x="130" y="61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178357aa3fa_0_2686"/>
            <p:cNvSpPr/>
            <p:nvPr/>
          </p:nvSpPr>
          <p:spPr>
            <a:xfrm>
              <a:off x="4125913" y="3611563"/>
              <a:ext cx="57150" cy="98425"/>
            </a:xfrm>
            <a:custGeom>
              <a:rect b="b" l="l" r="r" t="t"/>
              <a:pathLst>
                <a:path extrusionOk="0" h="181" w="105">
                  <a:moveTo>
                    <a:pt x="105" y="147"/>
                  </a:moveTo>
                  <a:lnTo>
                    <a:pt x="105" y="147"/>
                  </a:lnTo>
                  <a:lnTo>
                    <a:pt x="105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47"/>
                  </a:lnTo>
                  <a:lnTo>
                    <a:pt x="105" y="147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g178357aa3fa_0_2686"/>
            <p:cNvSpPr/>
            <p:nvPr/>
          </p:nvSpPr>
          <p:spPr>
            <a:xfrm>
              <a:off x="4216400" y="3611563"/>
              <a:ext cx="93662" cy="98425"/>
            </a:xfrm>
            <a:custGeom>
              <a:rect b="b" l="l" r="r" t="t"/>
              <a:pathLst>
                <a:path extrusionOk="0" h="181" w="172">
                  <a:moveTo>
                    <a:pt x="111" y="115"/>
                  </a:moveTo>
                  <a:lnTo>
                    <a:pt x="111" y="115"/>
                  </a:lnTo>
                  <a:lnTo>
                    <a:pt x="86" y="41"/>
                  </a:lnTo>
                  <a:lnTo>
                    <a:pt x="61" y="115"/>
                  </a:lnTo>
                  <a:lnTo>
                    <a:pt x="111" y="115"/>
                  </a:lnTo>
                  <a:close/>
                  <a:moveTo>
                    <a:pt x="122" y="149"/>
                  </a:moveTo>
                  <a:lnTo>
                    <a:pt x="122" y="149"/>
                  </a:lnTo>
                  <a:lnTo>
                    <a:pt x="50" y="149"/>
                  </a:lnTo>
                  <a:lnTo>
                    <a:pt x="39" y="181"/>
                  </a:lnTo>
                  <a:lnTo>
                    <a:pt x="0" y="181"/>
                  </a:lnTo>
                  <a:lnTo>
                    <a:pt x="64" y="0"/>
                  </a:lnTo>
                  <a:lnTo>
                    <a:pt x="108" y="0"/>
                  </a:lnTo>
                  <a:lnTo>
                    <a:pt x="172" y="181"/>
                  </a:lnTo>
                  <a:lnTo>
                    <a:pt x="133" y="181"/>
                  </a:lnTo>
                  <a:lnTo>
                    <a:pt x="122" y="149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g178357aa3fa_0_2686"/>
            <p:cNvSpPr/>
            <p:nvPr/>
          </p:nvSpPr>
          <p:spPr>
            <a:xfrm>
              <a:off x="4348163" y="3611563"/>
              <a:ext cx="76200" cy="98425"/>
            </a:xfrm>
            <a:custGeom>
              <a:rect b="b" l="l" r="r" t="t"/>
              <a:pathLst>
                <a:path extrusionOk="0" h="181" w="141">
                  <a:moveTo>
                    <a:pt x="141" y="0"/>
                  </a:moveTo>
                  <a:lnTo>
                    <a:pt x="141" y="0"/>
                  </a:lnTo>
                  <a:lnTo>
                    <a:pt x="141" y="181"/>
                  </a:lnTo>
                  <a:lnTo>
                    <a:pt x="114" y="181"/>
                  </a:lnTo>
                  <a:lnTo>
                    <a:pt x="36" y="70"/>
                  </a:lnTo>
                  <a:lnTo>
                    <a:pt x="36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105" y="111"/>
                  </a:lnTo>
                  <a:lnTo>
                    <a:pt x="105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g178357aa3fa_0_2686"/>
            <p:cNvSpPr/>
            <p:nvPr/>
          </p:nvSpPr>
          <p:spPr>
            <a:xfrm>
              <a:off x="4464050" y="3611563"/>
              <a:ext cx="73025" cy="98425"/>
            </a:xfrm>
            <a:custGeom>
              <a:rect b="b" l="l" r="r" t="t"/>
              <a:pathLst>
                <a:path extrusionOk="0" h="181" w="134">
                  <a:moveTo>
                    <a:pt x="134" y="34"/>
                  </a:moveTo>
                  <a:lnTo>
                    <a:pt x="134" y="34"/>
                  </a:lnTo>
                  <a:lnTo>
                    <a:pt x="85" y="34"/>
                  </a:lnTo>
                  <a:lnTo>
                    <a:pt x="85" y="181"/>
                  </a:lnTo>
                  <a:lnTo>
                    <a:pt x="49" y="181"/>
                  </a:lnTo>
                  <a:lnTo>
                    <a:pt x="4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34" y="0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g178357aa3fa_0_2686"/>
            <p:cNvSpPr/>
            <p:nvPr/>
          </p:nvSpPr>
          <p:spPr>
            <a:xfrm>
              <a:off x="4632325" y="3611563"/>
              <a:ext cx="71437" cy="98425"/>
            </a:xfrm>
            <a:custGeom>
              <a:rect b="b" l="l" r="r" t="t"/>
              <a:pathLst>
                <a:path extrusionOk="0" h="181" w="133">
                  <a:moveTo>
                    <a:pt x="133" y="34"/>
                  </a:moveTo>
                  <a:lnTo>
                    <a:pt x="133" y="34"/>
                  </a:lnTo>
                  <a:lnTo>
                    <a:pt x="84" y="34"/>
                  </a:lnTo>
                  <a:lnTo>
                    <a:pt x="84" y="181"/>
                  </a:lnTo>
                  <a:lnTo>
                    <a:pt x="48" y="181"/>
                  </a:lnTo>
                  <a:lnTo>
                    <a:pt x="48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34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g178357aa3fa_0_2686"/>
            <p:cNvSpPr/>
            <p:nvPr/>
          </p:nvSpPr>
          <p:spPr>
            <a:xfrm>
              <a:off x="4732338" y="3608388"/>
              <a:ext cx="103187" cy="103188"/>
            </a:xfrm>
            <a:custGeom>
              <a:rect b="b" l="l" r="r" t="t"/>
              <a:pathLst>
                <a:path extrusionOk="0" h="189" w="189">
                  <a:moveTo>
                    <a:pt x="153" y="95"/>
                  </a:moveTo>
                  <a:lnTo>
                    <a:pt x="153" y="95"/>
                  </a:lnTo>
                  <a:cubicBezTo>
                    <a:pt x="153" y="60"/>
                    <a:pt x="127" y="35"/>
                    <a:pt x="94" y="35"/>
                  </a:cubicBezTo>
                  <a:cubicBezTo>
                    <a:pt x="61" y="35"/>
                    <a:pt x="36" y="60"/>
                    <a:pt x="36" y="95"/>
                  </a:cubicBezTo>
                  <a:cubicBezTo>
                    <a:pt x="36" y="129"/>
                    <a:pt x="61" y="154"/>
                    <a:pt x="94" y="154"/>
                  </a:cubicBezTo>
                  <a:cubicBezTo>
                    <a:pt x="127" y="154"/>
                    <a:pt x="153" y="129"/>
                    <a:pt x="153" y="95"/>
                  </a:cubicBezTo>
                  <a:close/>
                  <a:moveTo>
                    <a:pt x="0" y="95"/>
                  </a:moveTo>
                  <a:lnTo>
                    <a:pt x="0" y="95"/>
                  </a:lnTo>
                  <a:cubicBezTo>
                    <a:pt x="0" y="42"/>
                    <a:pt x="42" y="0"/>
                    <a:pt x="94" y="0"/>
                  </a:cubicBezTo>
                  <a:cubicBezTo>
                    <a:pt x="147" y="0"/>
                    <a:pt x="189" y="42"/>
                    <a:pt x="189" y="95"/>
                  </a:cubicBezTo>
                  <a:cubicBezTo>
                    <a:pt x="189" y="148"/>
                    <a:pt x="147" y="189"/>
                    <a:pt x="94" y="189"/>
                  </a:cubicBezTo>
                  <a:cubicBezTo>
                    <a:pt x="42" y="189"/>
                    <a:pt x="0" y="148"/>
                    <a:pt x="0" y="95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178357aa3fa_0_2686"/>
            <p:cNvSpPr/>
            <p:nvPr/>
          </p:nvSpPr>
          <p:spPr>
            <a:xfrm>
              <a:off x="4872038" y="3608388"/>
              <a:ext cx="101600" cy="103188"/>
            </a:xfrm>
            <a:custGeom>
              <a:rect b="b" l="l" r="r" t="t"/>
              <a:pathLst>
                <a:path extrusionOk="0" h="189" w="187">
                  <a:moveTo>
                    <a:pt x="187" y="102"/>
                  </a:moveTo>
                  <a:lnTo>
                    <a:pt x="187" y="102"/>
                  </a:lnTo>
                  <a:cubicBezTo>
                    <a:pt x="187" y="154"/>
                    <a:pt x="150" y="189"/>
                    <a:pt x="98" y="189"/>
                  </a:cubicBezTo>
                  <a:cubicBezTo>
                    <a:pt x="41" y="189"/>
                    <a:pt x="0" y="147"/>
                    <a:pt x="0" y="95"/>
                  </a:cubicBezTo>
                  <a:cubicBezTo>
                    <a:pt x="0" y="42"/>
                    <a:pt x="41" y="0"/>
                    <a:pt x="96" y="0"/>
                  </a:cubicBezTo>
                  <a:cubicBezTo>
                    <a:pt x="130" y="0"/>
                    <a:pt x="159" y="18"/>
                    <a:pt x="175" y="43"/>
                  </a:cubicBezTo>
                  <a:lnTo>
                    <a:pt x="144" y="60"/>
                  </a:lnTo>
                  <a:cubicBezTo>
                    <a:pt x="136" y="46"/>
                    <a:pt x="117" y="35"/>
                    <a:pt x="95" y="35"/>
                  </a:cubicBezTo>
                  <a:cubicBezTo>
                    <a:pt x="61" y="35"/>
                    <a:pt x="36" y="60"/>
                    <a:pt x="36" y="95"/>
                  </a:cubicBezTo>
                  <a:cubicBezTo>
                    <a:pt x="36" y="129"/>
                    <a:pt x="60" y="154"/>
                    <a:pt x="98" y="154"/>
                  </a:cubicBezTo>
                  <a:cubicBezTo>
                    <a:pt x="126" y="154"/>
                    <a:pt x="145" y="140"/>
                    <a:pt x="151" y="120"/>
                  </a:cubicBezTo>
                  <a:lnTo>
                    <a:pt x="96" y="120"/>
                  </a:lnTo>
                  <a:lnTo>
                    <a:pt x="96" y="88"/>
                  </a:lnTo>
                  <a:lnTo>
                    <a:pt x="187" y="88"/>
                  </a:lnTo>
                  <a:lnTo>
                    <a:pt x="187" y="102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178357aa3fa_0_2686"/>
            <p:cNvSpPr/>
            <p:nvPr/>
          </p:nvSpPr>
          <p:spPr>
            <a:xfrm>
              <a:off x="5016500" y="3611563"/>
              <a:ext cx="60325" cy="98425"/>
            </a:xfrm>
            <a:custGeom>
              <a:rect b="b" l="l" r="r" t="t"/>
              <a:pathLst>
                <a:path extrusionOk="0" h="181" w="112">
                  <a:moveTo>
                    <a:pt x="112" y="147"/>
                  </a:moveTo>
                  <a:lnTo>
                    <a:pt x="112" y="147"/>
                  </a:lnTo>
                  <a:lnTo>
                    <a:pt x="112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36" y="34"/>
                  </a:lnTo>
                  <a:lnTo>
                    <a:pt x="36" y="73"/>
                  </a:lnTo>
                  <a:lnTo>
                    <a:pt x="104" y="73"/>
                  </a:lnTo>
                  <a:lnTo>
                    <a:pt x="104" y="106"/>
                  </a:lnTo>
                  <a:lnTo>
                    <a:pt x="36" y="106"/>
                  </a:lnTo>
                  <a:lnTo>
                    <a:pt x="36" y="147"/>
                  </a:lnTo>
                  <a:lnTo>
                    <a:pt x="112" y="147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178357aa3fa_0_2686"/>
            <p:cNvSpPr/>
            <p:nvPr/>
          </p:nvSpPr>
          <p:spPr>
            <a:xfrm>
              <a:off x="5111750" y="3611563"/>
              <a:ext cx="73025" cy="98425"/>
            </a:xfrm>
            <a:custGeom>
              <a:rect b="b" l="l" r="r" t="t"/>
              <a:pathLst>
                <a:path extrusionOk="0" h="181" w="133">
                  <a:moveTo>
                    <a:pt x="133" y="34"/>
                  </a:moveTo>
                  <a:lnTo>
                    <a:pt x="133" y="34"/>
                  </a:lnTo>
                  <a:lnTo>
                    <a:pt x="84" y="34"/>
                  </a:lnTo>
                  <a:lnTo>
                    <a:pt x="84" y="181"/>
                  </a:lnTo>
                  <a:lnTo>
                    <a:pt x="49" y="181"/>
                  </a:lnTo>
                  <a:lnTo>
                    <a:pt x="4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34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178357aa3fa_0_2686"/>
            <p:cNvSpPr/>
            <p:nvPr/>
          </p:nvSpPr>
          <p:spPr>
            <a:xfrm>
              <a:off x="5222875" y="3611563"/>
              <a:ext cx="76200" cy="98425"/>
            </a:xfrm>
            <a:custGeom>
              <a:rect b="b" l="l" r="r" t="t"/>
              <a:pathLst>
                <a:path extrusionOk="0" h="181" w="139">
                  <a:moveTo>
                    <a:pt x="139" y="0"/>
                  </a:moveTo>
                  <a:lnTo>
                    <a:pt x="139" y="0"/>
                  </a:lnTo>
                  <a:lnTo>
                    <a:pt x="139" y="181"/>
                  </a:lnTo>
                  <a:lnTo>
                    <a:pt x="103" y="181"/>
                  </a:lnTo>
                  <a:lnTo>
                    <a:pt x="103" y="106"/>
                  </a:lnTo>
                  <a:lnTo>
                    <a:pt x="36" y="106"/>
                  </a:lnTo>
                  <a:lnTo>
                    <a:pt x="36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72"/>
                  </a:lnTo>
                  <a:lnTo>
                    <a:pt x="103" y="72"/>
                  </a:lnTo>
                  <a:lnTo>
                    <a:pt x="103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178357aa3fa_0_2686"/>
            <p:cNvSpPr/>
            <p:nvPr/>
          </p:nvSpPr>
          <p:spPr>
            <a:xfrm>
              <a:off x="5345113" y="3611563"/>
              <a:ext cx="61912" cy="98425"/>
            </a:xfrm>
            <a:custGeom>
              <a:rect b="b" l="l" r="r" t="t"/>
              <a:pathLst>
                <a:path extrusionOk="0" h="181" w="113">
                  <a:moveTo>
                    <a:pt x="113" y="147"/>
                  </a:moveTo>
                  <a:lnTo>
                    <a:pt x="113" y="147"/>
                  </a:lnTo>
                  <a:lnTo>
                    <a:pt x="113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36" y="34"/>
                  </a:lnTo>
                  <a:lnTo>
                    <a:pt x="36" y="73"/>
                  </a:lnTo>
                  <a:lnTo>
                    <a:pt x="105" y="73"/>
                  </a:lnTo>
                  <a:lnTo>
                    <a:pt x="105" y="106"/>
                  </a:lnTo>
                  <a:lnTo>
                    <a:pt x="36" y="106"/>
                  </a:lnTo>
                  <a:lnTo>
                    <a:pt x="36" y="147"/>
                  </a:lnTo>
                  <a:lnTo>
                    <a:pt x="113" y="147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178357aa3fa_0_2686"/>
            <p:cNvSpPr/>
            <p:nvPr/>
          </p:nvSpPr>
          <p:spPr>
            <a:xfrm>
              <a:off x="5448300" y="3611563"/>
              <a:ext cx="74612" cy="98425"/>
            </a:xfrm>
            <a:custGeom>
              <a:rect b="b" l="l" r="r" t="t"/>
              <a:pathLst>
                <a:path extrusionOk="0" h="181" w="138">
                  <a:moveTo>
                    <a:pt x="35" y="87"/>
                  </a:moveTo>
                  <a:lnTo>
                    <a:pt x="35" y="87"/>
                  </a:lnTo>
                  <a:lnTo>
                    <a:pt x="72" y="87"/>
                  </a:lnTo>
                  <a:cubicBezTo>
                    <a:pt x="86" y="87"/>
                    <a:pt x="97" y="75"/>
                    <a:pt x="97" y="60"/>
                  </a:cubicBezTo>
                  <a:cubicBezTo>
                    <a:pt x="97" y="45"/>
                    <a:pt x="86" y="33"/>
                    <a:pt x="72" y="33"/>
                  </a:cubicBezTo>
                  <a:lnTo>
                    <a:pt x="35" y="33"/>
                  </a:lnTo>
                  <a:lnTo>
                    <a:pt x="35" y="87"/>
                  </a:lnTo>
                  <a:close/>
                  <a:moveTo>
                    <a:pt x="63" y="118"/>
                  </a:moveTo>
                  <a:lnTo>
                    <a:pt x="63" y="118"/>
                  </a:lnTo>
                  <a:lnTo>
                    <a:pt x="35" y="118"/>
                  </a:lnTo>
                  <a:lnTo>
                    <a:pt x="35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72" y="0"/>
                  </a:lnTo>
                  <a:cubicBezTo>
                    <a:pt x="106" y="0"/>
                    <a:pt x="133" y="27"/>
                    <a:pt x="133" y="60"/>
                  </a:cubicBezTo>
                  <a:cubicBezTo>
                    <a:pt x="133" y="83"/>
                    <a:pt x="118" y="103"/>
                    <a:pt x="98" y="113"/>
                  </a:cubicBezTo>
                  <a:lnTo>
                    <a:pt x="138" y="181"/>
                  </a:lnTo>
                  <a:lnTo>
                    <a:pt x="99" y="181"/>
                  </a:lnTo>
                  <a:lnTo>
                    <a:pt x="63" y="11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178357aa3fa_0_2686"/>
            <p:cNvSpPr/>
            <p:nvPr/>
          </p:nvSpPr>
          <p:spPr>
            <a:xfrm>
              <a:off x="3481388" y="2852738"/>
              <a:ext cx="211137" cy="363539"/>
            </a:xfrm>
            <a:custGeom>
              <a:rect b="b" l="l" r="r" t="t"/>
              <a:pathLst>
                <a:path extrusionOk="0" h="670" w="388">
                  <a:moveTo>
                    <a:pt x="388" y="544"/>
                  </a:moveTo>
                  <a:lnTo>
                    <a:pt x="388" y="544"/>
                  </a:lnTo>
                  <a:lnTo>
                    <a:pt x="388" y="670"/>
                  </a:lnTo>
                  <a:lnTo>
                    <a:pt x="0" y="670"/>
                  </a:lnTo>
                  <a:lnTo>
                    <a:pt x="0" y="0"/>
                  </a:lnTo>
                  <a:lnTo>
                    <a:pt x="132" y="0"/>
                  </a:lnTo>
                  <a:lnTo>
                    <a:pt x="132" y="544"/>
                  </a:lnTo>
                  <a:lnTo>
                    <a:pt x="388" y="544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178357aa3fa_0_2686"/>
            <p:cNvSpPr/>
            <p:nvPr/>
          </p:nvSpPr>
          <p:spPr>
            <a:xfrm>
              <a:off x="3722688" y="2843213"/>
              <a:ext cx="82550" cy="373063"/>
            </a:xfrm>
            <a:custGeom>
              <a:rect b="b" l="l" r="r" t="t"/>
              <a:pathLst>
                <a:path extrusionOk="0" h="688" w="153">
                  <a:moveTo>
                    <a:pt x="15" y="209"/>
                  </a:moveTo>
                  <a:lnTo>
                    <a:pt x="15" y="209"/>
                  </a:lnTo>
                  <a:lnTo>
                    <a:pt x="138" y="209"/>
                  </a:lnTo>
                  <a:lnTo>
                    <a:pt x="138" y="688"/>
                  </a:lnTo>
                  <a:lnTo>
                    <a:pt x="15" y="688"/>
                  </a:lnTo>
                  <a:lnTo>
                    <a:pt x="15" y="209"/>
                  </a:lnTo>
                  <a:close/>
                  <a:moveTo>
                    <a:pt x="0" y="76"/>
                  </a:moveTo>
                  <a:lnTo>
                    <a:pt x="0" y="76"/>
                  </a:lnTo>
                  <a:cubicBezTo>
                    <a:pt x="0" y="35"/>
                    <a:pt x="35" y="0"/>
                    <a:pt x="76" y="0"/>
                  </a:cubicBezTo>
                  <a:cubicBezTo>
                    <a:pt x="118" y="0"/>
                    <a:pt x="153" y="35"/>
                    <a:pt x="153" y="76"/>
                  </a:cubicBezTo>
                  <a:cubicBezTo>
                    <a:pt x="153" y="117"/>
                    <a:pt x="118" y="152"/>
                    <a:pt x="76" y="152"/>
                  </a:cubicBezTo>
                  <a:cubicBezTo>
                    <a:pt x="35" y="152"/>
                    <a:pt x="0" y="117"/>
                    <a:pt x="0" y="76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178357aa3fa_0_2686"/>
            <p:cNvSpPr/>
            <p:nvPr/>
          </p:nvSpPr>
          <p:spPr>
            <a:xfrm>
              <a:off x="3838575" y="2840038"/>
              <a:ext cx="160337" cy="376238"/>
            </a:xfrm>
            <a:custGeom>
              <a:rect b="b" l="l" r="r" t="t"/>
              <a:pathLst>
                <a:path extrusionOk="0" h="693" w="294">
                  <a:moveTo>
                    <a:pt x="193" y="210"/>
                  </a:moveTo>
                  <a:lnTo>
                    <a:pt x="193" y="210"/>
                  </a:lnTo>
                  <a:lnTo>
                    <a:pt x="193" y="214"/>
                  </a:lnTo>
                  <a:lnTo>
                    <a:pt x="294" y="214"/>
                  </a:lnTo>
                  <a:lnTo>
                    <a:pt x="294" y="333"/>
                  </a:lnTo>
                  <a:lnTo>
                    <a:pt x="193" y="333"/>
                  </a:lnTo>
                  <a:lnTo>
                    <a:pt x="193" y="693"/>
                  </a:lnTo>
                  <a:lnTo>
                    <a:pt x="69" y="693"/>
                  </a:lnTo>
                  <a:lnTo>
                    <a:pt x="69" y="333"/>
                  </a:lnTo>
                  <a:lnTo>
                    <a:pt x="0" y="333"/>
                  </a:lnTo>
                  <a:lnTo>
                    <a:pt x="0" y="214"/>
                  </a:lnTo>
                  <a:lnTo>
                    <a:pt x="69" y="214"/>
                  </a:lnTo>
                  <a:lnTo>
                    <a:pt x="69" y="210"/>
                  </a:lnTo>
                  <a:cubicBezTo>
                    <a:pt x="69" y="77"/>
                    <a:pt x="142" y="0"/>
                    <a:pt x="294" y="9"/>
                  </a:cubicBezTo>
                  <a:lnTo>
                    <a:pt x="294" y="128"/>
                  </a:lnTo>
                  <a:cubicBezTo>
                    <a:pt x="230" y="123"/>
                    <a:pt x="193" y="144"/>
                    <a:pt x="193" y="210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g178357aa3fa_0_2686"/>
            <p:cNvSpPr/>
            <p:nvPr/>
          </p:nvSpPr>
          <p:spPr>
            <a:xfrm>
              <a:off x="4006850" y="2949575"/>
              <a:ext cx="268286" cy="274638"/>
            </a:xfrm>
            <a:custGeom>
              <a:rect b="b" l="l" r="r" t="t"/>
              <a:pathLst>
                <a:path extrusionOk="0" h="506" w="496">
                  <a:moveTo>
                    <a:pt x="372" y="208"/>
                  </a:moveTo>
                  <a:lnTo>
                    <a:pt x="372" y="208"/>
                  </a:lnTo>
                  <a:cubicBezTo>
                    <a:pt x="357" y="139"/>
                    <a:pt x="305" y="111"/>
                    <a:pt x="253" y="111"/>
                  </a:cubicBezTo>
                  <a:cubicBezTo>
                    <a:pt x="187" y="111"/>
                    <a:pt x="142" y="146"/>
                    <a:pt x="128" y="208"/>
                  </a:cubicBezTo>
                  <a:lnTo>
                    <a:pt x="372" y="208"/>
                  </a:lnTo>
                  <a:close/>
                  <a:moveTo>
                    <a:pt x="265" y="394"/>
                  </a:moveTo>
                  <a:lnTo>
                    <a:pt x="265" y="394"/>
                  </a:lnTo>
                  <a:cubicBezTo>
                    <a:pt x="313" y="394"/>
                    <a:pt x="351" y="374"/>
                    <a:pt x="372" y="346"/>
                  </a:cubicBezTo>
                  <a:lnTo>
                    <a:pt x="472" y="403"/>
                  </a:lnTo>
                  <a:cubicBezTo>
                    <a:pt x="427" y="468"/>
                    <a:pt x="355" y="506"/>
                    <a:pt x="263" y="506"/>
                  </a:cubicBezTo>
                  <a:cubicBezTo>
                    <a:pt x="102" y="506"/>
                    <a:pt x="0" y="396"/>
                    <a:pt x="0" y="253"/>
                  </a:cubicBezTo>
                  <a:cubicBezTo>
                    <a:pt x="0" y="110"/>
                    <a:pt x="103" y="0"/>
                    <a:pt x="253" y="0"/>
                  </a:cubicBezTo>
                  <a:cubicBezTo>
                    <a:pt x="395" y="0"/>
                    <a:pt x="496" y="112"/>
                    <a:pt x="496" y="253"/>
                  </a:cubicBezTo>
                  <a:cubicBezTo>
                    <a:pt x="496" y="271"/>
                    <a:pt x="494" y="287"/>
                    <a:pt x="491" y="304"/>
                  </a:cubicBezTo>
                  <a:lnTo>
                    <a:pt x="130" y="304"/>
                  </a:lnTo>
                  <a:cubicBezTo>
                    <a:pt x="147" y="367"/>
                    <a:pt x="200" y="394"/>
                    <a:pt x="265" y="394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178357aa3fa_0_2686"/>
            <p:cNvSpPr/>
            <p:nvPr/>
          </p:nvSpPr>
          <p:spPr>
            <a:xfrm>
              <a:off x="4351338" y="2852738"/>
              <a:ext cx="268287" cy="363539"/>
            </a:xfrm>
            <a:custGeom>
              <a:rect b="b" l="l" r="r" t="t"/>
              <a:pathLst>
                <a:path extrusionOk="0" h="670" w="493">
                  <a:moveTo>
                    <a:pt x="493" y="126"/>
                  </a:moveTo>
                  <a:lnTo>
                    <a:pt x="493" y="126"/>
                  </a:lnTo>
                  <a:lnTo>
                    <a:pt x="312" y="126"/>
                  </a:lnTo>
                  <a:lnTo>
                    <a:pt x="312" y="670"/>
                  </a:lnTo>
                  <a:lnTo>
                    <a:pt x="180" y="670"/>
                  </a:lnTo>
                  <a:lnTo>
                    <a:pt x="180" y="126"/>
                  </a:lnTo>
                  <a:lnTo>
                    <a:pt x="0" y="126"/>
                  </a:lnTo>
                  <a:lnTo>
                    <a:pt x="0" y="0"/>
                  </a:lnTo>
                  <a:lnTo>
                    <a:pt x="493" y="0"/>
                  </a:lnTo>
                  <a:lnTo>
                    <a:pt x="493" y="126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178357aa3fa_0_2686"/>
            <p:cNvSpPr/>
            <p:nvPr/>
          </p:nvSpPr>
          <p:spPr>
            <a:xfrm>
              <a:off x="4595813" y="2949575"/>
              <a:ext cx="268288" cy="274638"/>
            </a:xfrm>
            <a:custGeom>
              <a:rect b="b" l="l" r="r" t="t"/>
              <a:pathLst>
                <a:path extrusionOk="0" h="506" w="495">
                  <a:moveTo>
                    <a:pt x="371" y="208"/>
                  </a:moveTo>
                  <a:lnTo>
                    <a:pt x="371" y="208"/>
                  </a:lnTo>
                  <a:cubicBezTo>
                    <a:pt x="356" y="139"/>
                    <a:pt x="304" y="111"/>
                    <a:pt x="253" y="111"/>
                  </a:cubicBezTo>
                  <a:cubicBezTo>
                    <a:pt x="187" y="111"/>
                    <a:pt x="142" y="146"/>
                    <a:pt x="127" y="208"/>
                  </a:cubicBezTo>
                  <a:lnTo>
                    <a:pt x="371" y="208"/>
                  </a:lnTo>
                  <a:close/>
                  <a:moveTo>
                    <a:pt x="264" y="394"/>
                  </a:moveTo>
                  <a:lnTo>
                    <a:pt x="264" y="394"/>
                  </a:lnTo>
                  <a:cubicBezTo>
                    <a:pt x="312" y="394"/>
                    <a:pt x="350" y="374"/>
                    <a:pt x="371" y="346"/>
                  </a:cubicBezTo>
                  <a:lnTo>
                    <a:pt x="471" y="403"/>
                  </a:lnTo>
                  <a:cubicBezTo>
                    <a:pt x="426" y="468"/>
                    <a:pt x="354" y="506"/>
                    <a:pt x="262" y="506"/>
                  </a:cubicBezTo>
                  <a:cubicBezTo>
                    <a:pt x="101" y="506"/>
                    <a:pt x="0" y="396"/>
                    <a:pt x="0" y="253"/>
                  </a:cubicBezTo>
                  <a:cubicBezTo>
                    <a:pt x="0" y="110"/>
                    <a:pt x="102" y="0"/>
                    <a:pt x="253" y="0"/>
                  </a:cubicBezTo>
                  <a:cubicBezTo>
                    <a:pt x="394" y="0"/>
                    <a:pt x="495" y="112"/>
                    <a:pt x="495" y="253"/>
                  </a:cubicBezTo>
                  <a:cubicBezTo>
                    <a:pt x="495" y="271"/>
                    <a:pt x="493" y="287"/>
                    <a:pt x="490" y="304"/>
                  </a:cubicBezTo>
                  <a:lnTo>
                    <a:pt x="129" y="304"/>
                  </a:lnTo>
                  <a:cubicBezTo>
                    <a:pt x="146" y="367"/>
                    <a:pt x="199" y="394"/>
                    <a:pt x="264" y="394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178357aa3fa_0_2686"/>
            <p:cNvSpPr/>
            <p:nvPr/>
          </p:nvSpPr>
          <p:spPr>
            <a:xfrm>
              <a:off x="4911725" y="2951163"/>
              <a:ext cx="146050" cy="265113"/>
            </a:xfrm>
            <a:custGeom>
              <a:rect b="b" l="l" r="r" t="t"/>
              <a:pathLst>
                <a:path extrusionOk="0" h="488" w="269">
                  <a:moveTo>
                    <a:pt x="269" y="0"/>
                  </a:moveTo>
                  <a:lnTo>
                    <a:pt x="269" y="0"/>
                  </a:lnTo>
                  <a:lnTo>
                    <a:pt x="269" y="138"/>
                  </a:lnTo>
                  <a:cubicBezTo>
                    <a:pt x="205" y="130"/>
                    <a:pt x="124" y="159"/>
                    <a:pt x="124" y="259"/>
                  </a:cubicBezTo>
                  <a:lnTo>
                    <a:pt x="124" y="488"/>
                  </a:lnTo>
                  <a:lnTo>
                    <a:pt x="0" y="488"/>
                  </a:lnTo>
                  <a:lnTo>
                    <a:pt x="0" y="9"/>
                  </a:lnTo>
                  <a:lnTo>
                    <a:pt x="124" y="9"/>
                  </a:lnTo>
                  <a:lnTo>
                    <a:pt x="124" y="92"/>
                  </a:lnTo>
                  <a:cubicBezTo>
                    <a:pt x="149" y="27"/>
                    <a:pt x="209" y="0"/>
                    <a:pt x="269" y="0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178357aa3fa_0_2686"/>
            <p:cNvSpPr/>
            <p:nvPr/>
          </p:nvSpPr>
          <p:spPr>
            <a:xfrm>
              <a:off x="5095875" y="2951163"/>
              <a:ext cx="147637" cy="265113"/>
            </a:xfrm>
            <a:custGeom>
              <a:rect b="b" l="l" r="r" t="t"/>
              <a:pathLst>
                <a:path extrusionOk="0" h="488" w="269">
                  <a:moveTo>
                    <a:pt x="269" y="0"/>
                  </a:moveTo>
                  <a:lnTo>
                    <a:pt x="269" y="0"/>
                  </a:lnTo>
                  <a:lnTo>
                    <a:pt x="269" y="138"/>
                  </a:lnTo>
                  <a:cubicBezTo>
                    <a:pt x="205" y="130"/>
                    <a:pt x="124" y="159"/>
                    <a:pt x="124" y="259"/>
                  </a:cubicBezTo>
                  <a:lnTo>
                    <a:pt x="124" y="488"/>
                  </a:lnTo>
                  <a:lnTo>
                    <a:pt x="0" y="488"/>
                  </a:lnTo>
                  <a:lnTo>
                    <a:pt x="0" y="9"/>
                  </a:lnTo>
                  <a:lnTo>
                    <a:pt x="124" y="9"/>
                  </a:lnTo>
                  <a:lnTo>
                    <a:pt x="124" y="92"/>
                  </a:lnTo>
                  <a:cubicBezTo>
                    <a:pt x="149" y="27"/>
                    <a:pt x="209" y="0"/>
                    <a:pt x="269" y="0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g178357aa3fa_0_2686"/>
            <p:cNvSpPr/>
            <p:nvPr/>
          </p:nvSpPr>
          <p:spPr>
            <a:xfrm>
              <a:off x="5257800" y="2949575"/>
              <a:ext cx="279400" cy="274638"/>
            </a:xfrm>
            <a:custGeom>
              <a:rect b="b" l="l" r="r" t="t"/>
              <a:pathLst>
                <a:path extrusionOk="0" h="506" w="512">
                  <a:moveTo>
                    <a:pt x="389" y="253"/>
                  </a:moveTo>
                  <a:lnTo>
                    <a:pt x="389" y="253"/>
                  </a:lnTo>
                  <a:cubicBezTo>
                    <a:pt x="389" y="172"/>
                    <a:pt x="332" y="118"/>
                    <a:pt x="256" y="118"/>
                  </a:cubicBezTo>
                  <a:cubicBezTo>
                    <a:pt x="180" y="118"/>
                    <a:pt x="124" y="172"/>
                    <a:pt x="124" y="253"/>
                  </a:cubicBezTo>
                  <a:cubicBezTo>
                    <a:pt x="124" y="333"/>
                    <a:pt x="180" y="388"/>
                    <a:pt x="256" y="388"/>
                  </a:cubicBezTo>
                  <a:cubicBezTo>
                    <a:pt x="332" y="388"/>
                    <a:pt x="389" y="333"/>
                    <a:pt x="389" y="253"/>
                  </a:cubicBezTo>
                  <a:close/>
                  <a:moveTo>
                    <a:pt x="512" y="13"/>
                  </a:moveTo>
                  <a:lnTo>
                    <a:pt x="512" y="13"/>
                  </a:lnTo>
                  <a:lnTo>
                    <a:pt x="512" y="492"/>
                  </a:lnTo>
                  <a:lnTo>
                    <a:pt x="389" y="492"/>
                  </a:lnTo>
                  <a:lnTo>
                    <a:pt x="389" y="436"/>
                  </a:lnTo>
                  <a:cubicBezTo>
                    <a:pt x="354" y="479"/>
                    <a:pt x="303" y="506"/>
                    <a:pt x="233" y="506"/>
                  </a:cubicBezTo>
                  <a:cubicBezTo>
                    <a:pt x="105" y="506"/>
                    <a:pt x="0" y="396"/>
                    <a:pt x="0" y="253"/>
                  </a:cubicBezTo>
                  <a:cubicBezTo>
                    <a:pt x="0" y="110"/>
                    <a:pt x="105" y="0"/>
                    <a:pt x="233" y="0"/>
                  </a:cubicBezTo>
                  <a:cubicBezTo>
                    <a:pt x="303" y="0"/>
                    <a:pt x="354" y="27"/>
                    <a:pt x="389" y="70"/>
                  </a:cubicBezTo>
                  <a:lnTo>
                    <a:pt x="389" y="13"/>
                  </a:lnTo>
                  <a:lnTo>
                    <a:pt x="512" y="13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g178357aa3fa_0_2686"/>
            <p:cNvSpPr/>
            <p:nvPr/>
          </p:nvSpPr>
          <p:spPr>
            <a:xfrm>
              <a:off x="3973513" y="1677988"/>
              <a:ext cx="404812" cy="403224"/>
            </a:xfrm>
            <a:custGeom>
              <a:rect b="b" l="l" r="r" t="t"/>
              <a:pathLst>
                <a:path extrusionOk="0" h="743" w="743">
                  <a:moveTo>
                    <a:pt x="593" y="372"/>
                  </a:moveTo>
                  <a:lnTo>
                    <a:pt x="593" y="372"/>
                  </a:lnTo>
                  <a:cubicBezTo>
                    <a:pt x="593" y="494"/>
                    <a:pt x="494" y="593"/>
                    <a:pt x="372" y="593"/>
                  </a:cubicBezTo>
                  <a:cubicBezTo>
                    <a:pt x="250" y="593"/>
                    <a:pt x="150" y="494"/>
                    <a:pt x="150" y="372"/>
                  </a:cubicBezTo>
                  <a:cubicBezTo>
                    <a:pt x="150" y="250"/>
                    <a:pt x="250" y="150"/>
                    <a:pt x="372" y="150"/>
                  </a:cubicBezTo>
                  <a:cubicBezTo>
                    <a:pt x="494" y="150"/>
                    <a:pt x="593" y="250"/>
                    <a:pt x="593" y="372"/>
                  </a:cubicBezTo>
                  <a:close/>
                  <a:moveTo>
                    <a:pt x="0" y="372"/>
                  </a:moveTo>
                  <a:lnTo>
                    <a:pt x="0" y="372"/>
                  </a:lnTo>
                  <a:cubicBezTo>
                    <a:pt x="0" y="576"/>
                    <a:pt x="167" y="743"/>
                    <a:pt x="372" y="743"/>
                  </a:cubicBezTo>
                  <a:cubicBezTo>
                    <a:pt x="576" y="743"/>
                    <a:pt x="743" y="576"/>
                    <a:pt x="743" y="372"/>
                  </a:cubicBezTo>
                  <a:cubicBezTo>
                    <a:pt x="743" y="167"/>
                    <a:pt x="576" y="0"/>
                    <a:pt x="372" y="0"/>
                  </a:cubicBezTo>
                  <a:cubicBezTo>
                    <a:pt x="167" y="0"/>
                    <a:pt x="0" y="167"/>
                    <a:pt x="0" y="372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g178357aa3fa_0_2686"/>
            <p:cNvSpPr/>
            <p:nvPr/>
          </p:nvSpPr>
          <p:spPr>
            <a:xfrm>
              <a:off x="3719513" y="1463675"/>
              <a:ext cx="1517648" cy="1179513"/>
            </a:xfrm>
            <a:custGeom>
              <a:rect b="b" l="l" r="r" t="t"/>
              <a:pathLst>
                <a:path extrusionOk="0" h="2169" w="2791">
                  <a:moveTo>
                    <a:pt x="2791" y="1165"/>
                  </a:moveTo>
                  <a:lnTo>
                    <a:pt x="2791" y="1165"/>
                  </a:lnTo>
                  <a:cubicBezTo>
                    <a:pt x="2791" y="726"/>
                    <a:pt x="2114" y="129"/>
                    <a:pt x="2037" y="63"/>
                  </a:cubicBezTo>
                  <a:cubicBezTo>
                    <a:pt x="2026" y="54"/>
                    <a:pt x="2010" y="42"/>
                    <a:pt x="2005" y="39"/>
                  </a:cubicBezTo>
                  <a:cubicBezTo>
                    <a:pt x="1988" y="27"/>
                    <a:pt x="1967" y="23"/>
                    <a:pt x="1946" y="28"/>
                  </a:cubicBezTo>
                  <a:cubicBezTo>
                    <a:pt x="1926" y="33"/>
                    <a:pt x="1908" y="46"/>
                    <a:pt x="1898" y="64"/>
                  </a:cubicBezTo>
                  <a:lnTo>
                    <a:pt x="829" y="1914"/>
                  </a:lnTo>
                  <a:cubicBezTo>
                    <a:pt x="591" y="1666"/>
                    <a:pt x="150" y="1148"/>
                    <a:pt x="150" y="866"/>
                  </a:cubicBezTo>
                  <a:cubicBezTo>
                    <a:pt x="150" y="478"/>
                    <a:pt x="465" y="150"/>
                    <a:pt x="839" y="150"/>
                  </a:cubicBezTo>
                  <a:cubicBezTo>
                    <a:pt x="1037" y="150"/>
                    <a:pt x="1241" y="260"/>
                    <a:pt x="1384" y="445"/>
                  </a:cubicBezTo>
                  <a:cubicBezTo>
                    <a:pt x="1409" y="478"/>
                    <a:pt x="1456" y="484"/>
                    <a:pt x="1489" y="459"/>
                  </a:cubicBezTo>
                  <a:cubicBezTo>
                    <a:pt x="1522" y="433"/>
                    <a:pt x="1528" y="386"/>
                    <a:pt x="1502" y="354"/>
                  </a:cubicBezTo>
                  <a:cubicBezTo>
                    <a:pt x="1331" y="132"/>
                    <a:pt x="1083" y="0"/>
                    <a:pt x="839" y="0"/>
                  </a:cubicBezTo>
                  <a:cubicBezTo>
                    <a:pt x="384" y="0"/>
                    <a:pt x="0" y="396"/>
                    <a:pt x="0" y="866"/>
                  </a:cubicBezTo>
                  <a:cubicBezTo>
                    <a:pt x="0" y="1297"/>
                    <a:pt x="711" y="2010"/>
                    <a:pt x="792" y="2090"/>
                  </a:cubicBezTo>
                  <a:cubicBezTo>
                    <a:pt x="806" y="2104"/>
                    <a:pt x="825" y="2112"/>
                    <a:pt x="845" y="2112"/>
                  </a:cubicBezTo>
                  <a:cubicBezTo>
                    <a:pt x="848" y="2112"/>
                    <a:pt x="851" y="2112"/>
                    <a:pt x="855" y="2111"/>
                  </a:cubicBezTo>
                  <a:cubicBezTo>
                    <a:pt x="878" y="2108"/>
                    <a:pt x="898" y="2094"/>
                    <a:pt x="910" y="2074"/>
                  </a:cubicBezTo>
                  <a:lnTo>
                    <a:pt x="1983" y="216"/>
                  </a:lnTo>
                  <a:cubicBezTo>
                    <a:pt x="2234" y="441"/>
                    <a:pt x="2641" y="880"/>
                    <a:pt x="2641" y="1165"/>
                  </a:cubicBezTo>
                  <a:cubicBezTo>
                    <a:pt x="2641" y="1513"/>
                    <a:pt x="2375" y="1790"/>
                    <a:pt x="2023" y="1823"/>
                  </a:cubicBezTo>
                  <a:lnTo>
                    <a:pt x="2023" y="1321"/>
                  </a:lnTo>
                  <a:lnTo>
                    <a:pt x="2347" y="1050"/>
                  </a:lnTo>
                  <a:cubicBezTo>
                    <a:pt x="2379" y="1024"/>
                    <a:pt x="2384" y="976"/>
                    <a:pt x="2357" y="944"/>
                  </a:cubicBezTo>
                  <a:cubicBezTo>
                    <a:pt x="2331" y="913"/>
                    <a:pt x="2284" y="908"/>
                    <a:pt x="2252" y="934"/>
                  </a:cubicBezTo>
                  <a:lnTo>
                    <a:pt x="2023" y="1127"/>
                  </a:lnTo>
                  <a:lnTo>
                    <a:pt x="2023" y="903"/>
                  </a:lnTo>
                  <a:cubicBezTo>
                    <a:pt x="2023" y="861"/>
                    <a:pt x="1989" y="828"/>
                    <a:pt x="1948" y="828"/>
                  </a:cubicBezTo>
                  <a:cubicBezTo>
                    <a:pt x="1907" y="828"/>
                    <a:pt x="1873" y="861"/>
                    <a:pt x="1873" y="903"/>
                  </a:cubicBezTo>
                  <a:lnTo>
                    <a:pt x="1873" y="1359"/>
                  </a:lnTo>
                  <a:lnTo>
                    <a:pt x="1732" y="1273"/>
                  </a:lnTo>
                  <a:cubicBezTo>
                    <a:pt x="1697" y="1252"/>
                    <a:pt x="1650" y="1263"/>
                    <a:pt x="1629" y="1298"/>
                  </a:cubicBezTo>
                  <a:cubicBezTo>
                    <a:pt x="1607" y="1334"/>
                    <a:pt x="1619" y="1380"/>
                    <a:pt x="1654" y="1401"/>
                  </a:cubicBezTo>
                  <a:lnTo>
                    <a:pt x="1873" y="1535"/>
                  </a:lnTo>
                  <a:lnTo>
                    <a:pt x="1873" y="1822"/>
                  </a:lnTo>
                  <a:cubicBezTo>
                    <a:pt x="1725" y="1805"/>
                    <a:pt x="1586" y="1740"/>
                    <a:pt x="1477" y="1635"/>
                  </a:cubicBezTo>
                  <a:cubicBezTo>
                    <a:pt x="1447" y="1607"/>
                    <a:pt x="1399" y="1608"/>
                    <a:pt x="1371" y="1638"/>
                  </a:cubicBezTo>
                  <a:cubicBezTo>
                    <a:pt x="1342" y="1668"/>
                    <a:pt x="1343" y="1715"/>
                    <a:pt x="1373" y="1744"/>
                  </a:cubicBezTo>
                  <a:cubicBezTo>
                    <a:pt x="1511" y="1875"/>
                    <a:pt x="1686" y="1955"/>
                    <a:pt x="1873" y="1973"/>
                  </a:cubicBezTo>
                  <a:lnTo>
                    <a:pt x="1873" y="2094"/>
                  </a:lnTo>
                  <a:cubicBezTo>
                    <a:pt x="1873" y="2136"/>
                    <a:pt x="1907" y="2169"/>
                    <a:pt x="1948" y="2169"/>
                  </a:cubicBezTo>
                  <a:cubicBezTo>
                    <a:pt x="1989" y="2169"/>
                    <a:pt x="2023" y="2136"/>
                    <a:pt x="2023" y="2094"/>
                  </a:cubicBezTo>
                  <a:lnTo>
                    <a:pt x="2023" y="1973"/>
                  </a:lnTo>
                  <a:cubicBezTo>
                    <a:pt x="2459" y="1940"/>
                    <a:pt x="2791" y="1597"/>
                    <a:pt x="2791" y="1165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g178357aa3fa_0_2686"/>
          <p:cNvGrpSpPr/>
          <p:nvPr/>
        </p:nvGrpSpPr>
        <p:grpSpPr>
          <a:xfrm>
            <a:off x="3708400" y="4648196"/>
            <a:ext cx="1574800" cy="134938"/>
            <a:chOff x="3708400" y="4648200"/>
            <a:chExt cx="1574800" cy="134938"/>
          </a:xfrm>
        </p:grpSpPr>
        <p:sp>
          <p:nvSpPr>
            <p:cNvPr id="294" name="Google Shape;294;g178357aa3fa_0_2686"/>
            <p:cNvSpPr/>
            <p:nvPr/>
          </p:nvSpPr>
          <p:spPr>
            <a:xfrm>
              <a:off x="3708400" y="4648200"/>
              <a:ext cx="77787" cy="133350"/>
            </a:xfrm>
            <a:custGeom>
              <a:rect b="b" l="l" r="r" t="t"/>
              <a:pathLst>
                <a:path extrusionOk="0" h="243" w="142">
                  <a:moveTo>
                    <a:pt x="142" y="189"/>
                  </a:moveTo>
                  <a:lnTo>
                    <a:pt x="142" y="189"/>
                  </a:lnTo>
                  <a:lnTo>
                    <a:pt x="142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89"/>
                  </a:lnTo>
                  <a:lnTo>
                    <a:pt x="142" y="189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g178357aa3fa_0_2686"/>
            <p:cNvSpPr/>
            <p:nvPr/>
          </p:nvSpPr>
          <p:spPr>
            <a:xfrm>
              <a:off x="3835400" y="4648200"/>
              <a:ext cx="31750" cy="133350"/>
            </a:xfrm>
            <a:custGeom>
              <a:rect b="b" l="l" r="r" t="t"/>
              <a:pathLst>
                <a:path extrusionOk="0" h="243" w="56">
                  <a:moveTo>
                    <a:pt x="56" y="243"/>
                  </a:moveTo>
                  <a:lnTo>
                    <a:pt x="56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43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g178357aa3fa_0_2686"/>
            <p:cNvSpPr/>
            <p:nvPr/>
          </p:nvSpPr>
          <p:spPr>
            <a:xfrm>
              <a:off x="3927475" y="4648200"/>
              <a:ext cx="79375" cy="133350"/>
            </a:xfrm>
            <a:custGeom>
              <a:rect b="b" l="l" r="r" t="t"/>
              <a:pathLst>
                <a:path extrusionOk="0" h="243" w="147">
                  <a:moveTo>
                    <a:pt x="55" y="53"/>
                  </a:moveTo>
                  <a:lnTo>
                    <a:pt x="55" y="53"/>
                  </a:lnTo>
                  <a:lnTo>
                    <a:pt x="55" y="100"/>
                  </a:lnTo>
                  <a:lnTo>
                    <a:pt x="145" y="100"/>
                  </a:lnTo>
                  <a:lnTo>
                    <a:pt x="145" y="154"/>
                  </a:lnTo>
                  <a:lnTo>
                    <a:pt x="55" y="154"/>
                  </a:lnTo>
                  <a:lnTo>
                    <a:pt x="55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53"/>
                  </a:lnTo>
                  <a:lnTo>
                    <a:pt x="55" y="53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178357aa3fa_0_2686"/>
            <p:cNvSpPr/>
            <p:nvPr/>
          </p:nvSpPr>
          <p:spPr>
            <a:xfrm>
              <a:off x="4062413" y="4648200"/>
              <a:ext cx="82550" cy="133350"/>
            </a:xfrm>
            <a:custGeom>
              <a:rect b="b" l="l" r="r" t="t"/>
              <a:pathLst>
                <a:path extrusionOk="0" h="243" w="153">
                  <a:moveTo>
                    <a:pt x="153" y="189"/>
                  </a:moveTo>
                  <a:lnTo>
                    <a:pt x="153" y="189"/>
                  </a:lnTo>
                  <a:lnTo>
                    <a:pt x="153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53"/>
                  </a:lnTo>
                  <a:lnTo>
                    <a:pt x="56" y="53"/>
                  </a:lnTo>
                  <a:lnTo>
                    <a:pt x="56" y="94"/>
                  </a:lnTo>
                  <a:lnTo>
                    <a:pt x="143" y="94"/>
                  </a:lnTo>
                  <a:lnTo>
                    <a:pt x="143" y="146"/>
                  </a:lnTo>
                  <a:lnTo>
                    <a:pt x="56" y="146"/>
                  </a:lnTo>
                  <a:lnTo>
                    <a:pt x="56" y="189"/>
                  </a:lnTo>
                  <a:lnTo>
                    <a:pt x="153" y="189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178357aa3fa_0_2686"/>
            <p:cNvSpPr/>
            <p:nvPr/>
          </p:nvSpPr>
          <p:spPr>
            <a:xfrm>
              <a:off x="4191000" y="4648200"/>
              <a:ext cx="96837" cy="133350"/>
            </a:xfrm>
            <a:custGeom>
              <a:rect b="b" l="l" r="r" t="t"/>
              <a:pathLst>
                <a:path extrusionOk="0" h="243" w="180">
                  <a:moveTo>
                    <a:pt x="180" y="53"/>
                  </a:moveTo>
                  <a:lnTo>
                    <a:pt x="180" y="53"/>
                  </a:lnTo>
                  <a:lnTo>
                    <a:pt x="118" y="53"/>
                  </a:lnTo>
                  <a:lnTo>
                    <a:pt x="118" y="243"/>
                  </a:lnTo>
                  <a:lnTo>
                    <a:pt x="63" y="243"/>
                  </a:lnTo>
                  <a:lnTo>
                    <a:pt x="63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53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g178357aa3fa_0_2686"/>
            <p:cNvSpPr/>
            <p:nvPr/>
          </p:nvSpPr>
          <p:spPr>
            <a:xfrm>
              <a:off x="4340225" y="4648200"/>
              <a:ext cx="82550" cy="133350"/>
            </a:xfrm>
            <a:custGeom>
              <a:rect b="b" l="l" r="r" t="t"/>
              <a:pathLst>
                <a:path extrusionOk="0" h="243" w="153">
                  <a:moveTo>
                    <a:pt x="153" y="189"/>
                  </a:moveTo>
                  <a:lnTo>
                    <a:pt x="153" y="189"/>
                  </a:lnTo>
                  <a:lnTo>
                    <a:pt x="153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53"/>
                  </a:lnTo>
                  <a:lnTo>
                    <a:pt x="56" y="53"/>
                  </a:lnTo>
                  <a:lnTo>
                    <a:pt x="56" y="94"/>
                  </a:lnTo>
                  <a:lnTo>
                    <a:pt x="142" y="94"/>
                  </a:lnTo>
                  <a:lnTo>
                    <a:pt x="142" y="146"/>
                  </a:lnTo>
                  <a:lnTo>
                    <a:pt x="56" y="146"/>
                  </a:lnTo>
                  <a:lnTo>
                    <a:pt x="56" y="189"/>
                  </a:lnTo>
                  <a:lnTo>
                    <a:pt x="153" y="189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g178357aa3fa_0_2686"/>
            <p:cNvSpPr/>
            <p:nvPr/>
          </p:nvSpPr>
          <p:spPr>
            <a:xfrm>
              <a:off x="4476750" y="4648200"/>
              <a:ext cx="101600" cy="133350"/>
            </a:xfrm>
            <a:custGeom>
              <a:rect b="b" l="l" r="r" t="t"/>
              <a:pathLst>
                <a:path extrusionOk="0" h="243" w="187">
                  <a:moveTo>
                    <a:pt x="56" y="114"/>
                  </a:moveTo>
                  <a:lnTo>
                    <a:pt x="56" y="114"/>
                  </a:lnTo>
                  <a:lnTo>
                    <a:pt x="97" y="114"/>
                  </a:lnTo>
                  <a:cubicBezTo>
                    <a:pt x="112" y="114"/>
                    <a:pt x="125" y="101"/>
                    <a:pt x="125" y="83"/>
                  </a:cubicBezTo>
                  <a:cubicBezTo>
                    <a:pt x="125" y="66"/>
                    <a:pt x="112" y="52"/>
                    <a:pt x="97" y="52"/>
                  </a:cubicBezTo>
                  <a:lnTo>
                    <a:pt x="56" y="52"/>
                  </a:lnTo>
                  <a:lnTo>
                    <a:pt x="56" y="114"/>
                  </a:lnTo>
                  <a:close/>
                  <a:moveTo>
                    <a:pt x="82" y="163"/>
                  </a:moveTo>
                  <a:lnTo>
                    <a:pt x="82" y="163"/>
                  </a:lnTo>
                  <a:lnTo>
                    <a:pt x="56" y="163"/>
                  </a:lnTo>
                  <a:lnTo>
                    <a:pt x="56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97" y="0"/>
                  </a:lnTo>
                  <a:cubicBezTo>
                    <a:pt x="143" y="0"/>
                    <a:pt x="180" y="37"/>
                    <a:pt x="180" y="83"/>
                  </a:cubicBezTo>
                  <a:cubicBezTo>
                    <a:pt x="180" y="113"/>
                    <a:pt x="162" y="140"/>
                    <a:pt x="136" y="154"/>
                  </a:cubicBezTo>
                  <a:lnTo>
                    <a:pt x="187" y="243"/>
                  </a:lnTo>
                  <a:lnTo>
                    <a:pt x="128" y="243"/>
                  </a:lnTo>
                  <a:lnTo>
                    <a:pt x="82" y="163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178357aa3fa_0_2686"/>
            <p:cNvSpPr/>
            <p:nvPr/>
          </p:nvSpPr>
          <p:spPr>
            <a:xfrm>
              <a:off x="4630738" y="4648200"/>
              <a:ext cx="101600" cy="133350"/>
            </a:xfrm>
            <a:custGeom>
              <a:rect b="b" l="l" r="r" t="t"/>
              <a:pathLst>
                <a:path extrusionOk="0" h="243" w="187">
                  <a:moveTo>
                    <a:pt x="55" y="114"/>
                  </a:moveTo>
                  <a:lnTo>
                    <a:pt x="55" y="114"/>
                  </a:lnTo>
                  <a:lnTo>
                    <a:pt x="97" y="114"/>
                  </a:lnTo>
                  <a:cubicBezTo>
                    <a:pt x="112" y="114"/>
                    <a:pt x="124" y="101"/>
                    <a:pt x="124" y="83"/>
                  </a:cubicBezTo>
                  <a:cubicBezTo>
                    <a:pt x="124" y="66"/>
                    <a:pt x="112" y="52"/>
                    <a:pt x="97" y="52"/>
                  </a:cubicBezTo>
                  <a:lnTo>
                    <a:pt x="55" y="52"/>
                  </a:lnTo>
                  <a:lnTo>
                    <a:pt x="55" y="114"/>
                  </a:lnTo>
                  <a:close/>
                  <a:moveTo>
                    <a:pt x="81" y="163"/>
                  </a:moveTo>
                  <a:lnTo>
                    <a:pt x="81" y="163"/>
                  </a:lnTo>
                  <a:lnTo>
                    <a:pt x="55" y="163"/>
                  </a:lnTo>
                  <a:lnTo>
                    <a:pt x="55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97" y="0"/>
                  </a:lnTo>
                  <a:cubicBezTo>
                    <a:pt x="143" y="0"/>
                    <a:pt x="180" y="37"/>
                    <a:pt x="180" y="83"/>
                  </a:cubicBezTo>
                  <a:cubicBezTo>
                    <a:pt x="180" y="113"/>
                    <a:pt x="162" y="140"/>
                    <a:pt x="135" y="154"/>
                  </a:cubicBezTo>
                  <a:lnTo>
                    <a:pt x="187" y="243"/>
                  </a:lnTo>
                  <a:lnTo>
                    <a:pt x="127" y="243"/>
                  </a:lnTo>
                  <a:lnTo>
                    <a:pt x="81" y="163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178357aa3fa_0_2686"/>
            <p:cNvSpPr/>
            <p:nvPr/>
          </p:nvSpPr>
          <p:spPr>
            <a:xfrm>
              <a:off x="4773613" y="4648200"/>
              <a:ext cx="127000" cy="133350"/>
            </a:xfrm>
            <a:custGeom>
              <a:rect b="b" l="l" r="r" t="t"/>
              <a:pathLst>
                <a:path extrusionOk="0" h="243" w="236">
                  <a:moveTo>
                    <a:pt x="147" y="153"/>
                  </a:moveTo>
                  <a:lnTo>
                    <a:pt x="147" y="153"/>
                  </a:lnTo>
                  <a:lnTo>
                    <a:pt x="118" y="63"/>
                  </a:lnTo>
                  <a:lnTo>
                    <a:pt x="90" y="153"/>
                  </a:lnTo>
                  <a:lnTo>
                    <a:pt x="147" y="153"/>
                  </a:lnTo>
                  <a:close/>
                  <a:moveTo>
                    <a:pt x="163" y="205"/>
                  </a:moveTo>
                  <a:lnTo>
                    <a:pt x="163" y="205"/>
                  </a:lnTo>
                  <a:lnTo>
                    <a:pt x="73" y="205"/>
                  </a:lnTo>
                  <a:lnTo>
                    <a:pt x="61" y="243"/>
                  </a:lnTo>
                  <a:lnTo>
                    <a:pt x="0" y="243"/>
                  </a:lnTo>
                  <a:lnTo>
                    <a:pt x="83" y="0"/>
                  </a:lnTo>
                  <a:lnTo>
                    <a:pt x="154" y="0"/>
                  </a:lnTo>
                  <a:lnTo>
                    <a:pt x="236" y="243"/>
                  </a:lnTo>
                  <a:lnTo>
                    <a:pt x="175" y="243"/>
                  </a:lnTo>
                  <a:lnTo>
                    <a:pt x="163" y="205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178357aa3fa_0_2686"/>
            <p:cNvSpPr/>
            <p:nvPr/>
          </p:nvSpPr>
          <p:spPr>
            <a:xfrm>
              <a:off x="4951413" y="4748213"/>
              <a:ext cx="36512" cy="34925"/>
            </a:xfrm>
            <a:custGeom>
              <a:rect b="b" l="l" r="r" t="t"/>
              <a:pathLst>
                <a:path extrusionOk="0" h="66" w="66">
                  <a:moveTo>
                    <a:pt x="0" y="33"/>
                  </a:moveTo>
                  <a:lnTo>
                    <a:pt x="0" y="33"/>
                  </a:ln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6" y="15"/>
                    <a:pt x="66" y="33"/>
                  </a:cubicBezTo>
                  <a:cubicBezTo>
                    <a:pt x="66" y="51"/>
                    <a:pt x="51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178357aa3fa_0_2686"/>
            <p:cNvSpPr/>
            <p:nvPr/>
          </p:nvSpPr>
          <p:spPr>
            <a:xfrm>
              <a:off x="5045075" y="4648200"/>
              <a:ext cx="82550" cy="133350"/>
            </a:xfrm>
            <a:custGeom>
              <a:rect b="b" l="l" r="r" t="t"/>
              <a:pathLst>
                <a:path extrusionOk="0" h="243" w="152">
                  <a:moveTo>
                    <a:pt x="152" y="189"/>
                  </a:moveTo>
                  <a:lnTo>
                    <a:pt x="152" y="189"/>
                  </a:lnTo>
                  <a:lnTo>
                    <a:pt x="152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53"/>
                  </a:lnTo>
                  <a:lnTo>
                    <a:pt x="55" y="53"/>
                  </a:lnTo>
                  <a:lnTo>
                    <a:pt x="55" y="94"/>
                  </a:lnTo>
                  <a:lnTo>
                    <a:pt x="142" y="94"/>
                  </a:lnTo>
                  <a:lnTo>
                    <a:pt x="142" y="146"/>
                  </a:lnTo>
                  <a:lnTo>
                    <a:pt x="55" y="146"/>
                  </a:lnTo>
                  <a:lnTo>
                    <a:pt x="55" y="189"/>
                  </a:lnTo>
                  <a:lnTo>
                    <a:pt x="152" y="189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178357aa3fa_0_2686"/>
            <p:cNvSpPr/>
            <p:nvPr/>
          </p:nvSpPr>
          <p:spPr>
            <a:xfrm>
              <a:off x="5181600" y="4648200"/>
              <a:ext cx="101600" cy="134938"/>
            </a:xfrm>
            <a:custGeom>
              <a:rect b="b" l="l" r="r" t="t"/>
              <a:pathLst>
                <a:path extrusionOk="0" h="248" w="187">
                  <a:moveTo>
                    <a:pt x="0" y="164"/>
                  </a:moveTo>
                  <a:lnTo>
                    <a:pt x="0" y="164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59"/>
                  </a:lnTo>
                  <a:cubicBezTo>
                    <a:pt x="55" y="178"/>
                    <a:pt x="64" y="193"/>
                    <a:pt x="94" y="193"/>
                  </a:cubicBezTo>
                  <a:cubicBezTo>
                    <a:pt x="123" y="193"/>
                    <a:pt x="132" y="178"/>
                    <a:pt x="132" y="159"/>
                  </a:cubicBezTo>
                  <a:lnTo>
                    <a:pt x="132" y="0"/>
                  </a:lnTo>
                  <a:lnTo>
                    <a:pt x="187" y="0"/>
                  </a:lnTo>
                  <a:lnTo>
                    <a:pt x="187" y="164"/>
                  </a:lnTo>
                  <a:cubicBezTo>
                    <a:pt x="187" y="216"/>
                    <a:pt x="147" y="248"/>
                    <a:pt x="94" y="248"/>
                  </a:cubicBezTo>
                  <a:cubicBezTo>
                    <a:pt x="40" y="248"/>
                    <a:pt x="0" y="216"/>
                    <a:pt x="0" y="164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g178357aa3fa_0_2686"/>
          <p:cNvSpPr/>
          <p:nvPr/>
        </p:nvSpPr>
        <p:spPr>
          <a:xfrm>
            <a:off x="700088" y="4505325"/>
            <a:ext cx="284162" cy="284163"/>
          </a:xfrm>
          <a:custGeom>
            <a:rect b="b" l="l" r="r" t="t"/>
            <a:pathLst>
              <a:path extrusionOk="0" h="523" w="523">
                <a:moveTo>
                  <a:pt x="365" y="208"/>
                </a:moveTo>
                <a:lnTo>
                  <a:pt x="365" y="208"/>
                </a:lnTo>
                <a:cubicBezTo>
                  <a:pt x="365" y="211"/>
                  <a:pt x="366" y="213"/>
                  <a:pt x="366" y="215"/>
                </a:cubicBezTo>
                <a:cubicBezTo>
                  <a:pt x="366" y="286"/>
                  <a:pt x="312" y="368"/>
                  <a:pt x="213" y="368"/>
                </a:cubicBezTo>
                <a:cubicBezTo>
                  <a:pt x="183" y="368"/>
                  <a:pt x="155" y="359"/>
                  <a:pt x="131" y="343"/>
                </a:cubicBezTo>
                <a:cubicBezTo>
                  <a:pt x="135" y="344"/>
                  <a:pt x="139" y="344"/>
                  <a:pt x="144" y="344"/>
                </a:cubicBezTo>
                <a:cubicBezTo>
                  <a:pt x="169" y="344"/>
                  <a:pt x="192" y="336"/>
                  <a:pt x="210" y="321"/>
                </a:cubicBezTo>
                <a:cubicBezTo>
                  <a:pt x="187" y="321"/>
                  <a:pt x="167" y="305"/>
                  <a:pt x="160" y="284"/>
                </a:cubicBezTo>
                <a:cubicBezTo>
                  <a:pt x="164" y="285"/>
                  <a:pt x="167" y="285"/>
                  <a:pt x="170" y="285"/>
                </a:cubicBezTo>
                <a:cubicBezTo>
                  <a:pt x="175" y="285"/>
                  <a:pt x="180" y="284"/>
                  <a:pt x="184" y="283"/>
                </a:cubicBezTo>
                <a:cubicBezTo>
                  <a:pt x="160" y="278"/>
                  <a:pt x="141" y="257"/>
                  <a:pt x="141" y="231"/>
                </a:cubicBezTo>
                <a:lnTo>
                  <a:pt x="141" y="230"/>
                </a:lnTo>
                <a:cubicBezTo>
                  <a:pt x="149" y="234"/>
                  <a:pt x="157" y="236"/>
                  <a:pt x="166" y="237"/>
                </a:cubicBezTo>
                <a:cubicBezTo>
                  <a:pt x="151" y="227"/>
                  <a:pt x="142" y="211"/>
                  <a:pt x="142" y="192"/>
                </a:cubicBezTo>
                <a:cubicBezTo>
                  <a:pt x="142" y="182"/>
                  <a:pt x="145" y="173"/>
                  <a:pt x="149" y="165"/>
                </a:cubicBezTo>
                <a:cubicBezTo>
                  <a:pt x="176" y="198"/>
                  <a:pt x="215" y="219"/>
                  <a:pt x="260" y="221"/>
                </a:cubicBezTo>
                <a:cubicBezTo>
                  <a:pt x="259" y="217"/>
                  <a:pt x="258" y="213"/>
                  <a:pt x="258" y="209"/>
                </a:cubicBezTo>
                <a:cubicBezTo>
                  <a:pt x="258" y="179"/>
                  <a:pt x="282" y="155"/>
                  <a:pt x="312" y="155"/>
                </a:cubicBezTo>
                <a:cubicBezTo>
                  <a:pt x="327" y="155"/>
                  <a:pt x="341" y="162"/>
                  <a:pt x="351" y="172"/>
                </a:cubicBezTo>
                <a:cubicBezTo>
                  <a:pt x="363" y="170"/>
                  <a:pt x="375" y="165"/>
                  <a:pt x="385" y="159"/>
                </a:cubicBezTo>
                <a:cubicBezTo>
                  <a:pt x="381" y="172"/>
                  <a:pt x="372" y="182"/>
                  <a:pt x="361" y="189"/>
                </a:cubicBezTo>
                <a:cubicBezTo>
                  <a:pt x="372" y="188"/>
                  <a:pt x="382" y="185"/>
                  <a:pt x="392" y="180"/>
                </a:cubicBezTo>
                <a:cubicBezTo>
                  <a:pt x="385" y="191"/>
                  <a:pt x="376" y="201"/>
                  <a:pt x="365" y="208"/>
                </a:cubicBezTo>
                <a:close/>
                <a:moveTo>
                  <a:pt x="262" y="0"/>
                </a:moveTo>
                <a:lnTo>
                  <a:pt x="262" y="0"/>
                </a:lnTo>
                <a:cubicBezTo>
                  <a:pt x="117" y="0"/>
                  <a:pt x="0" y="117"/>
                  <a:pt x="0" y="261"/>
                </a:cubicBezTo>
                <a:cubicBezTo>
                  <a:pt x="0" y="406"/>
                  <a:pt x="117" y="523"/>
                  <a:pt x="262" y="523"/>
                </a:cubicBezTo>
                <a:cubicBezTo>
                  <a:pt x="406" y="523"/>
                  <a:pt x="523" y="406"/>
                  <a:pt x="523" y="261"/>
                </a:cubicBezTo>
                <a:cubicBezTo>
                  <a:pt x="523" y="117"/>
                  <a:pt x="406" y="0"/>
                  <a:pt x="262" y="0"/>
                </a:cubicBezTo>
                <a:close/>
              </a:path>
            </a:pathLst>
          </a:custGeom>
          <a:solidFill>
            <a:srgbClr val="0D17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178357aa3fa_0_2686"/>
          <p:cNvSpPr/>
          <p:nvPr/>
        </p:nvSpPr>
        <p:spPr>
          <a:xfrm>
            <a:off x="1147763" y="4633913"/>
            <a:ext cx="117475" cy="71438"/>
          </a:xfrm>
          <a:custGeom>
            <a:rect b="b" l="l" r="r" t="t"/>
            <a:pathLst>
              <a:path extrusionOk="0" h="132" w="218">
                <a:moveTo>
                  <a:pt x="199" y="2"/>
                </a:moveTo>
                <a:lnTo>
                  <a:pt x="199" y="2"/>
                </a:lnTo>
                <a:cubicBezTo>
                  <a:pt x="194" y="2"/>
                  <a:pt x="193" y="3"/>
                  <a:pt x="194" y="7"/>
                </a:cubicBezTo>
                <a:cubicBezTo>
                  <a:pt x="197" y="21"/>
                  <a:pt x="196" y="35"/>
                  <a:pt x="192" y="48"/>
                </a:cubicBezTo>
                <a:cubicBezTo>
                  <a:pt x="180" y="90"/>
                  <a:pt x="136" y="117"/>
                  <a:pt x="91" y="108"/>
                </a:cubicBezTo>
                <a:cubicBezTo>
                  <a:pt x="48" y="100"/>
                  <a:pt x="18" y="58"/>
                  <a:pt x="23" y="14"/>
                </a:cubicBezTo>
                <a:cubicBezTo>
                  <a:pt x="25" y="2"/>
                  <a:pt x="24" y="2"/>
                  <a:pt x="12" y="1"/>
                </a:cubicBezTo>
                <a:cubicBezTo>
                  <a:pt x="3" y="1"/>
                  <a:pt x="0" y="3"/>
                  <a:pt x="0" y="13"/>
                </a:cubicBezTo>
                <a:cubicBezTo>
                  <a:pt x="1" y="47"/>
                  <a:pt x="0" y="82"/>
                  <a:pt x="0" y="116"/>
                </a:cubicBezTo>
                <a:cubicBezTo>
                  <a:pt x="0" y="129"/>
                  <a:pt x="4" y="132"/>
                  <a:pt x="17" y="132"/>
                </a:cubicBezTo>
                <a:lnTo>
                  <a:pt x="109" y="132"/>
                </a:lnTo>
                <a:lnTo>
                  <a:pt x="201" y="132"/>
                </a:lnTo>
                <a:cubicBezTo>
                  <a:pt x="215" y="132"/>
                  <a:pt x="218" y="129"/>
                  <a:pt x="218" y="116"/>
                </a:cubicBezTo>
                <a:lnTo>
                  <a:pt x="218" y="20"/>
                </a:lnTo>
                <a:cubicBezTo>
                  <a:pt x="218" y="0"/>
                  <a:pt x="218" y="0"/>
                  <a:pt x="199" y="2"/>
                </a:cubicBezTo>
                <a:close/>
              </a:path>
            </a:pathLst>
          </a:custGeom>
          <a:solidFill>
            <a:srgbClr val="0D17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178357aa3fa_0_2686"/>
          <p:cNvSpPr/>
          <p:nvPr/>
        </p:nvSpPr>
        <p:spPr>
          <a:xfrm>
            <a:off x="1235075" y="4587875"/>
            <a:ext cx="30162" cy="30163"/>
          </a:xfrm>
          <a:custGeom>
            <a:rect b="b" l="l" r="r" t="t"/>
            <a:pathLst>
              <a:path extrusionOk="0" h="56" w="55">
                <a:moveTo>
                  <a:pt x="27" y="0"/>
                </a:moveTo>
                <a:lnTo>
                  <a:pt x="27" y="0"/>
                </a:lnTo>
                <a:cubicBezTo>
                  <a:pt x="0" y="0"/>
                  <a:pt x="0" y="0"/>
                  <a:pt x="0" y="28"/>
                </a:cubicBezTo>
                <a:cubicBezTo>
                  <a:pt x="0" y="56"/>
                  <a:pt x="0" y="56"/>
                  <a:pt x="28" y="56"/>
                </a:cubicBezTo>
                <a:cubicBezTo>
                  <a:pt x="55" y="56"/>
                  <a:pt x="55" y="56"/>
                  <a:pt x="55" y="28"/>
                </a:cubicBezTo>
                <a:cubicBezTo>
                  <a:pt x="55" y="0"/>
                  <a:pt x="55" y="0"/>
                  <a:pt x="27" y="0"/>
                </a:cubicBezTo>
                <a:close/>
              </a:path>
            </a:pathLst>
          </a:custGeom>
          <a:solidFill>
            <a:srgbClr val="0D17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178357aa3fa_0_2686"/>
          <p:cNvSpPr/>
          <p:nvPr/>
        </p:nvSpPr>
        <p:spPr>
          <a:xfrm>
            <a:off x="1176338" y="4618038"/>
            <a:ext cx="60325" cy="58739"/>
          </a:xfrm>
          <a:custGeom>
            <a:rect b="b" l="l" r="r" t="t"/>
            <a:pathLst>
              <a:path extrusionOk="0" h="110" w="110">
                <a:moveTo>
                  <a:pt x="54" y="109"/>
                </a:moveTo>
                <a:lnTo>
                  <a:pt x="54" y="109"/>
                </a:lnTo>
                <a:cubicBezTo>
                  <a:pt x="84" y="110"/>
                  <a:pt x="109" y="85"/>
                  <a:pt x="110" y="55"/>
                </a:cubicBezTo>
                <a:cubicBezTo>
                  <a:pt x="110" y="25"/>
                  <a:pt x="85" y="0"/>
                  <a:pt x="55" y="0"/>
                </a:cubicBezTo>
                <a:cubicBezTo>
                  <a:pt x="26" y="0"/>
                  <a:pt x="1" y="24"/>
                  <a:pt x="0" y="54"/>
                </a:cubicBezTo>
                <a:cubicBezTo>
                  <a:pt x="0" y="83"/>
                  <a:pt x="25" y="108"/>
                  <a:pt x="54" y="109"/>
                </a:cubicBezTo>
                <a:close/>
              </a:path>
            </a:pathLst>
          </a:custGeom>
          <a:solidFill>
            <a:srgbClr val="0D17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178357aa3fa_0_2686"/>
          <p:cNvSpPr/>
          <p:nvPr/>
        </p:nvSpPr>
        <p:spPr>
          <a:xfrm>
            <a:off x="328613" y="4505325"/>
            <a:ext cx="284162" cy="284163"/>
          </a:xfrm>
          <a:custGeom>
            <a:rect b="b" l="l" r="r" t="t"/>
            <a:pathLst>
              <a:path extrusionOk="0" h="523" w="522">
                <a:moveTo>
                  <a:pt x="317" y="262"/>
                </a:moveTo>
                <a:lnTo>
                  <a:pt x="317" y="262"/>
                </a:lnTo>
                <a:lnTo>
                  <a:pt x="280" y="262"/>
                </a:lnTo>
                <a:lnTo>
                  <a:pt x="280" y="392"/>
                </a:lnTo>
                <a:lnTo>
                  <a:pt x="226" y="392"/>
                </a:lnTo>
                <a:lnTo>
                  <a:pt x="226" y="262"/>
                </a:lnTo>
                <a:lnTo>
                  <a:pt x="200" y="262"/>
                </a:lnTo>
                <a:lnTo>
                  <a:pt x="200" y="215"/>
                </a:lnTo>
                <a:lnTo>
                  <a:pt x="226" y="215"/>
                </a:lnTo>
                <a:lnTo>
                  <a:pt x="226" y="186"/>
                </a:lnTo>
                <a:cubicBezTo>
                  <a:pt x="226" y="164"/>
                  <a:pt x="236" y="131"/>
                  <a:pt x="280" y="131"/>
                </a:cubicBezTo>
                <a:lnTo>
                  <a:pt x="321" y="131"/>
                </a:lnTo>
                <a:lnTo>
                  <a:pt x="321" y="176"/>
                </a:lnTo>
                <a:lnTo>
                  <a:pt x="291" y="176"/>
                </a:lnTo>
                <a:cubicBezTo>
                  <a:pt x="287" y="176"/>
                  <a:pt x="280" y="178"/>
                  <a:pt x="280" y="188"/>
                </a:cubicBezTo>
                <a:lnTo>
                  <a:pt x="280" y="215"/>
                </a:lnTo>
                <a:lnTo>
                  <a:pt x="321" y="215"/>
                </a:lnTo>
                <a:lnTo>
                  <a:pt x="317" y="262"/>
                </a:lnTo>
                <a:close/>
                <a:moveTo>
                  <a:pt x="261" y="0"/>
                </a:moveTo>
                <a:lnTo>
                  <a:pt x="261" y="0"/>
                </a:lnTo>
                <a:cubicBezTo>
                  <a:pt x="116" y="0"/>
                  <a:pt x="0" y="117"/>
                  <a:pt x="0" y="261"/>
                </a:cubicBezTo>
                <a:cubicBezTo>
                  <a:pt x="0" y="406"/>
                  <a:pt x="116" y="523"/>
                  <a:pt x="261" y="523"/>
                </a:cubicBezTo>
                <a:cubicBezTo>
                  <a:pt x="405" y="523"/>
                  <a:pt x="522" y="406"/>
                  <a:pt x="522" y="261"/>
                </a:cubicBezTo>
                <a:cubicBezTo>
                  <a:pt x="522" y="117"/>
                  <a:pt x="405" y="0"/>
                  <a:pt x="261" y="0"/>
                </a:cubicBezTo>
                <a:close/>
              </a:path>
            </a:pathLst>
          </a:custGeom>
          <a:solidFill>
            <a:srgbClr val="0D17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g178357aa3fa_0_268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28469" l="25190" r="28179" t="28950"/>
          <a:stretch/>
        </p:blipFill>
        <p:spPr>
          <a:xfrm>
            <a:off x="1795700" y="4509523"/>
            <a:ext cx="313201" cy="2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2">
  <p:cSld name="Imagen 2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78357aa3fa_0_276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14" name="Google Shape;314;g178357aa3fa_0_2761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g178357aa3fa_0_2761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g178357aa3fa_0_276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7" name="Google Shape;317;g178357aa3fa_0_2761"/>
          <p:cNvSpPr txBox="1"/>
          <p:nvPr>
            <p:ph type="title"/>
          </p:nvPr>
        </p:nvSpPr>
        <p:spPr>
          <a:xfrm>
            <a:off x="623888" y="367086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6C8"/>
              </a:buClr>
              <a:buSzPts val="5400"/>
              <a:buFont typeface="Arial"/>
              <a:buNone/>
              <a:defRPr sz="5400">
                <a:solidFill>
                  <a:srgbClr val="0816C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g178357aa3fa_0_2761"/>
          <p:cNvSpPr txBox="1"/>
          <p:nvPr>
            <p:ph idx="1" type="body"/>
          </p:nvPr>
        </p:nvSpPr>
        <p:spPr>
          <a:xfrm>
            <a:off x="623888" y="2670383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2">
  <p:cSld name="Imagen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6" name="Google Shape;96;p38"/>
          <p:cNvSpPr txBox="1"/>
          <p:nvPr>
            <p:ph idx="10" type="dt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8"/>
          <p:cNvSpPr txBox="1"/>
          <p:nvPr>
            <p:ph idx="11" type="ftr"/>
          </p:nvPr>
        </p:nvSpPr>
        <p:spPr>
          <a:xfrm>
            <a:off x="48759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38"/>
          <p:cNvSpPr txBox="1"/>
          <p:nvPr>
            <p:ph type="title"/>
          </p:nvPr>
        </p:nvSpPr>
        <p:spPr>
          <a:xfrm>
            <a:off x="623888" y="367086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6C8"/>
              </a:buClr>
              <a:buSzPts val="5400"/>
              <a:buFont typeface="Arial"/>
              <a:buNone/>
              <a:defRPr sz="5400">
                <a:solidFill>
                  <a:srgbClr val="0816C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8"/>
          <p:cNvSpPr txBox="1"/>
          <p:nvPr>
            <p:ph idx="1" type="body"/>
          </p:nvPr>
        </p:nvSpPr>
        <p:spPr>
          <a:xfrm>
            <a:off x="623888" y="2670383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44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25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33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14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4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 2">
  <p:cSld name="Dos objetos 2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78357aa3fa_0_2768"/>
          <p:cNvSpPr/>
          <p:nvPr>
            <p:ph idx="2" type="pic"/>
          </p:nvPr>
        </p:nvSpPr>
        <p:spPr>
          <a:xfrm>
            <a:off x="6088136" y="0"/>
            <a:ext cx="3055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21" name="Google Shape;321;g178357aa3fa_0_2768"/>
          <p:cNvSpPr txBox="1"/>
          <p:nvPr>
            <p:ph type="title"/>
          </p:nvPr>
        </p:nvSpPr>
        <p:spPr>
          <a:xfrm>
            <a:off x="487594" y="811246"/>
            <a:ext cx="5271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g178357aa3fa_0_2768"/>
          <p:cNvSpPr txBox="1"/>
          <p:nvPr>
            <p:ph idx="1" type="body"/>
          </p:nvPr>
        </p:nvSpPr>
        <p:spPr>
          <a:xfrm>
            <a:off x="487593" y="1640727"/>
            <a:ext cx="5271300" cy="31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2pPr>
            <a:lvl3pPr indent="-3365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3pPr>
            <a:lvl4pPr indent="-3365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3" name="Google Shape;323;g178357aa3fa_0_2768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g178357aa3fa_0_2768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g178357aa3fa_0_276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78357aa3fa_0_2775"/>
          <p:cNvSpPr txBox="1"/>
          <p:nvPr>
            <p:ph type="title"/>
          </p:nvPr>
        </p:nvSpPr>
        <p:spPr>
          <a:xfrm>
            <a:off x="487593" y="811246"/>
            <a:ext cx="8173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g178357aa3fa_0_2775"/>
          <p:cNvSpPr txBox="1"/>
          <p:nvPr>
            <p:ph idx="1" type="body"/>
          </p:nvPr>
        </p:nvSpPr>
        <p:spPr>
          <a:xfrm>
            <a:off x="487593" y="1640728"/>
            <a:ext cx="8173800" cy="31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2pPr>
            <a:lvl3pPr indent="-3365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3pPr>
            <a:lvl4pPr indent="-3365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9" name="Google Shape;329;g178357aa3fa_0_2775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g178357aa3fa_0_2775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g178357aa3fa_0_277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2">
  <p:cSld name="Título y objetos 2">
    <p:bg>
      <p:bgPr>
        <a:solidFill>
          <a:srgbClr val="040C6F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78357aa3fa_0_2781"/>
          <p:cNvSpPr txBox="1"/>
          <p:nvPr>
            <p:ph type="title"/>
          </p:nvPr>
        </p:nvSpPr>
        <p:spPr>
          <a:xfrm>
            <a:off x="487593" y="811246"/>
            <a:ext cx="8173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g178357aa3fa_0_2781"/>
          <p:cNvSpPr txBox="1"/>
          <p:nvPr>
            <p:ph idx="1" type="body"/>
          </p:nvPr>
        </p:nvSpPr>
        <p:spPr>
          <a:xfrm>
            <a:off x="481109" y="1450702"/>
            <a:ext cx="7886700" cy="3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>
                <a:solidFill>
                  <a:schemeClr val="lt1"/>
                </a:solidFill>
              </a:defRPr>
            </a:lvl1pPr>
            <a:lvl2pPr indent="-3492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2000">
                <a:solidFill>
                  <a:schemeClr val="lt1"/>
                </a:solidFill>
              </a:defRPr>
            </a:lvl2pPr>
            <a:lvl3pPr indent="-3492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2000">
                <a:solidFill>
                  <a:schemeClr val="lt1"/>
                </a:solidFill>
              </a:defRPr>
            </a:lvl3pPr>
            <a:lvl4pPr indent="-3492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20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20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5" name="Google Shape;335;g178357aa3fa_0_2781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g178357aa3fa_0_2781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g178357aa3fa_0_278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8" name="Google Shape;338;g178357aa3fa_0_2781"/>
          <p:cNvSpPr/>
          <p:nvPr/>
        </p:nvSpPr>
        <p:spPr>
          <a:xfrm>
            <a:off x="572784" y="714411"/>
            <a:ext cx="266400" cy="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 1" type="titleOnly">
  <p:cSld name="TITLE_ONLY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78357aa3fa_0_278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1" name="Google Shape;341;g178357aa3fa_0_278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2" name="Google Shape;342;g178357aa3fa_0_278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3" name="Google Shape;343;g178357aa3fa_0_278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 3">
  <p:cSld name="Dos objetos 3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78357aa3fa_0_2793"/>
          <p:cNvSpPr/>
          <p:nvPr>
            <p:ph idx="2" type="pic"/>
          </p:nvPr>
        </p:nvSpPr>
        <p:spPr>
          <a:xfrm>
            <a:off x="0" y="0"/>
            <a:ext cx="3055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46" name="Google Shape;346;g178357aa3fa_0_2793"/>
          <p:cNvSpPr txBox="1"/>
          <p:nvPr>
            <p:ph type="title"/>
          </p:nvPr>
        </p:nvSpPr>
        <p:spPr>
          <a:xfrm>
            <a:off x="3594927" y="811246"/>
            <a:ext cx="504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g178357aa3fa_0_2793"/>
          <p:cNvSpPr txBox="1"/>
          <p:nvPr>
            <p:ph idx="1" type="body"/>
          </p:nvPr>
        </p:nvSpPr>
        <p:spPr>
          <a:xfrm>
            <a:off x="3594927" y="1468331"/>
            <a:ext cx="5049600" cy="3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2pPr>
            <a:lvl3pPr indent="-3365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3pPr>
            <a:lvl4pPr indent="-3365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8" name="Google Shape;348;g178357aa3fa_0_2793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g178357aa3fa_0_2793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g178357aa3fa_0_279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1" name="Google Shape;351;g178357aa3fa_0_27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2378" cy="21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178357aa3fa_0_27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7931" y="715333"/>
            <a:ext cx="267763" cy="42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>
  <p:cSld name="Solo el título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78357aa3fa_0_2802"/>
          <p:cNvSpPr/>
          <p:nvPr>
            <p:ph idx="2" type="pic"/>
          </p:nvPr>
        </p:nvSpPr>
        <p:spPr>
          <a:xfrm>
            <a:off x="573088" y="1493287"/>
            <a:ext cx="1440000" cy="144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55" name="Google Shape;355;g178357aa3fa_0_2802"/>
          <p:cNvSpPr/>
          <p:nvPr>
            <p:ph idx="3" type="pic"/>
          </p:nvPr>
        </p:nvSpPr>
        <p:spPr>
          <a:xfrm>
            <a:off x="3344502" y="1493287"/>
            <a:ext cx="1440000" cy="144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56" name="Google Shape;356;g178357aa3fa_0_2802"/>
          <p:cNvSpPr/>
          <p:nvPr>
            <p:ph idx="4" type="pic"/>
          </p:nvPr>
        </p:nvSpPr>
        <p:spPr>
          <a:xfrm>
            <a:off x="6015357" y="1493287"/>
            <a:ext cx="1440000" cy="144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57" name="Google Shape;357;g178357aa3fa_0_2802"/>
          <p:cNvSpPr txBox="1"/>
          <p:nvPr>
            <p:ph type="title"/>
          </p:nvPr>
        </p:nvSpPr>
        <p:spPr>
          <a:xfrm>
            <a:off x="487593" y="811246"/>
            <a:ext cx="8173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g178357aa3fa_0_2802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g178357aa3fa_0_2802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g178357aa3fa_0_280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3" showMasterSp="0">
  <p:cSld name="Imagen 3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78357aa3fa_0_2810"/>
          <p:cNvSpPr txBox="1"/>
          <p:nvPr>
            <p:ph idx="1" type="body"/>
          </p:nvPr>
        </p:nvSpPr>
        <p:spPr>
          <a:xfrm>
            <a:off x="5988600" y="3479147"/>
            <a:ext cx="21780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grpSp>
        <p:nvGrpSpPr>
          <p:cNvPr id="363" name="Google Shape;363;g178357aa3fa_0_2810"/>
          <p:cNvGrpSpPr/>
          <p:nvPr/>
        </p:nvGrpSpPr>
        <p:grpSpPr>
          <a:xfrm>
            <a:off x="0" y="0"/>
            <a:ext cx="1196799" cy="5143499"/>
            <a:chOff x="0" y="0"/>
            <a:chExt cx="1196799" cy="5143499"/>
          </a:xfrm>
        </p:grpSpPr>
        <p:pic>
          <p:nvPicPr>
            <p:cNvPr id="364" name="Google Shape;364;g178357aa3fa_0_28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196799" cy="3746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g178357aa3fa_0_28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1397000"/>
              <a:ext cx="1196799" cy="3746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6" name="Google Shape;366;g178357aa3fa_0_2810"/>
          <p:cNvSpPr/>
          <p:nvPr>
            <p:ph idx="2" type="pic"/>
          </p:nvPr>
        </p:nvSpPr>
        <p:spPr>
          <a:xfrm>
            <a:off x="977396" y="1106306"/>
            <a:ext cx="2178000" cy="217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67" name="Google Shape;367;g178357aa3fa_0_2810"/>
          <p:cNvSpPr/>
          <p:nvPr>
            <p:ph idx="3" type="pic"/>
          </p:nvPr>
        </p:nvSpPr>
        <p:spPr>
          <a:xfrm>
            <a:off x="3447282" y="1106306"/>
            <a:ext cx="2178000" cy="217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68" name="Google Shape;368;g178357aa3fa_0_2810"/>
          <p:cNvSpPr/>
          <p:nvPr>
            <p:ph idx="4" type="pic"/>
          </p:nvPr>
        </p:nvSpPr>
        <p:spPr>
          <a:xfrm>
            <a:off x="5988605" y="1106306"/>
            <a:ext cx="2178000" cy="217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69" name="Google Shape;369;g178357aa3fa_0_2810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g178357aa3fa_0_2810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g178357aa3fa_0_28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2" name="Google Shape;372;g178357aa3fa_0_28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12378" cy="212378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178357aa3fa_0_2810"/>
          <p:cNvSpPr txBox="1"/>
          <p:nvPr>
            <p:ph idx="5" type="body"/>
          </p:nvPr>
        </p:nvSpPr>
        <p:spPr>
          <a:xfrm>
            <a:off x="977396" y="3479143"/>
            <a:ext cx="21780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74" name="Google Shape;374;g178357aa3fa_0_2810"/>
          <p:cNvSpPr txBox="1"/>
          <p:nvPr>
            <p:ph idx="6" type="body"/>
          </p:nvPr>
        </p:nvSpPr>
        <p:spPr>
          <a:xfrm>
            <a:off x="3483000" y="3479143"/>
            <a:ext cx="21780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75" name="Google Shape;375;g178357aa3fa_0_2810"/>
          <p:cNvSpPr/>
          <p:nvPr/>
        </p:nvSpPr>
        <p:spPr>
          <a:xfrm>
            <a:off x="7639049" y="0"/>
            <a:ext cx="1504948" cy="1573213"/>
          </a:xfrm>
          <a:custGeom>
            <a:rect b="b" l="l" r="r" t="t"/>
            <a:pathLst>
              <a:path extrusionOk="0" h="3046" w="2902">
                <a:moveTo>
                  <a:pt x="2902" y="2123"/>
                </a:moveTo>
                <a:lnTo>
                  <a:pt x="2902" y="2123"/>
                </a:lnTo>
                <a:cubicBezTo>
                  <a:pt x="1796" y="2047"/>
                  <a:pt x="920" y="1124"/>
                  <a:pt x="920" y="0"/>
                </a:cubicBezTo>
                <a:lnTo>
                  <a:pt x="920" y="0"/>
                </a:lnTo>
                <a:lnTo>
                  <a:pt x="0" y="0"/>
                </a:lnTo>
                <a:lnTo>
                  <a:pt x="0" y="0"/>
                </a:lnTo>
                <a:cubicBezTo>
                  <a:pt x="0" y="1631"/>
                  <a:pt x="1288" y="2968"/>
                  <a:pt x="2902" y="3046"/>
                </a:cubicBezTo>
                <a:lnTo>
                  <a:pt x="2902" y="212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g178357aa3fa_0_2810"/>
          <p:cNvPicPr preferRelativeResize="0"/>
          <p:nvPr/>
        </p:nvPicPr>
        <p:blipFill rotWithShape="1">
          <a:blip r:embed="rId4">
            <a:alphaModFix/>
          </a:blip>
          <a:srcRect b="11599" l="0" r="0" t="-11599"/>
          <a:stretch/>
        </p:blipFill>
        <p:spPr>
          <a:xfrm>
            <a:off x="5988600" y="4208068"/>
            <a:ext cx="2680727" cy="70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 showMasterSp="0">
  <p:cSld name="Video">
    <p:bg>
      <p:bgPr>
        <a:solidFill>
          <a:srgbClr val="040C6F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78357aa3fa_0_2826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40C6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g178357aa3fa_0_2826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40C6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g178357aa3fa_0_28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1" name="Google Shape;381;g178357aa3fa_0_2826"/>
          <p:cNvSpPr/>
          <p:nvPr>
            <p:ph idx="2" type="media"/>
          </p:nvPr>
        </p:nvSpPr>
        <p:spPr>
          <a:xfrm>
            <a:off x="765395" y="430535"/>
            <a:ext cx="7613100" cy="42825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82" name="Google Shape;382;g178357aa3fa_0_2826"/>
          <p:cNvGrpSpPr/>
          <p:nvPr/>
        </p:nvGrpSpPr>
        <p:grpSpPr>
          <a:xfrm>
            <a:off x="8675292" y="4751748"/>
            <a:ext cx="324170" cy="251944"/>
            <a:chOff x="74710" y="1336869"/>
            <a:chExt cx="1517648" cy="1179513"/>
          </a:xfrm>
        </p:grpSpPr>
        <p:sp>
          <p:nvSpPr>
            <p:cNvPr id="383" name="Google Shape;383;g178357aa3fa_0_2826"/>
            <p:cNvSpPr/>
            <p:nvPr/>
          </p:nvSpPr>
          <p:spPr>
            <a:xfrm>
              <a:off x="328710" y="1551182"/>
              <a:ext cx="404812" cy="403224"/>
            </a:xfrm>
            <a:custGeom>
              <a:rect b="b" l="l" r="r" t="t"/>
              <a:pathLst>
                <a:path extrusionOk="0" h="743" w="743">
                  <a:moveTo>
                    <a:pt x="593" y="372"/>
                  </a:moveTo>
                  <a:lnTo>
                    <a:pt x="593" y="372"/>
                  </a:lnTo>
                  <a:cubicBezTo>
                    <a:pt x="593" y="494"/>
                    <a:pt x="494" y="593"/>
                    <a:pt x="372" y="593"/>
                  </a:cubicBezTo>
                  <a:cubicBezTo>
                    <a:pt x="250" y="593"/>
                    <a:pt x="150" y="494"/>
                    <a:pt x="150" y="372"/>
                  </a:cubicBezTo>
                  <a:cubicBezTo>
                    <a:pt x="150" y="250"/>
                    <a:pt x="250" y="150"/>
                    <a:pt x="372" y="150"/>
                  </a:cubicBezTo>
                  <a:cubicBezTo>
                    <a:pt x="494" y="150"/>
                    <a:pt x="593" y="250"/>
                    <a:pt x="593" y="372"/>
                  </a:cubicBezTo>
                  <a:close/>
                  <a:moveTo>
                    <a:pt x="0" y="372"/>
                  </a:moveTo>
                  <a:lnTo>
                    <a:pt x="0" y="372"/>
                  </a:lnTo>
                  <a:cubicBezTo>
                    <a:pt x="0" y="576"/>
                    <a:pt x="167" y="743"/>
                    <a:pt x="372" y="743"/>
                  </a:cubicBezTo>
                  <a:cubicBezTo>
                    <a:pt x="576" y="743"/>
                    <a:pt x="743" y="576"/>
                    <a:pt x="743" y="372"/>
                  </a:cubicBezTo>
                  <a:cubicBezTo>
                    <a:pt x="743" y="167"/>
                    <a:pt x="576" y="0"/>
                    <a:pt x="372" y="0"/>
                  </a:cubicBezTo>
                  <a:cubicBezTo>
                    <a:pt x="167" y="0"/>
                    <a:pt x="0" y="167"/>
                    <a:pt x="0" y="372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178357aa3fa_0_2826"/>
            <p:cNvSpPr/>
            <p:nvPr/>
          </p:nvSpPr>
          <p:spPr>
            <a:xfrm>
              <a:off x="74710" y="1336869"/>
              <a:ext cx="1517648" cy="1179513"/>
            </a:xfrm>
            <a:custGeom>
              <a:rect b="b" l="l" r="r" t="t"/>
              <a:pathLst>
                <a:path extrusionOk="0" h="2169" w="2791">
                  <a:moveTo>
                    <a:pt x="2791" y="1165"/>
                  </a:moveTo>
                  <a:lnTo>
                    <a:pt x="2791" y="1165"/>
                  </a:lnTo>
                  <a:cubicBezTo>
                    <a:pt x="2791" y="726"/>
                    <a:pt x="2114" y="129"/>
                    <a:pt x="2037" y="63"/>
                  </a:cubicBezTo>
                  <a:cubicBezTo>
                    <a:pt x="2026" y="54"/>
                    <a:pt x="2010" y="42"/>
                    <a:pt x="2005" y="39"/>
                  </a:cubicBezTo>
                  <a:cubicBezTo>
                    <a:pt x="1988" y="27"/>
                    <a:pt x="1967" y="23"/>
                    <a:pt x="1946" y="28"/>
                  </a:cubicBezTo>
                  <a:cubicBezTo>
                    <a:pt x="1926" y="33"/>
                    <a:pt x="1908" y="46"/>
                    <a:pt x="1898" y="64"/>
                  </a:cubicBezTo>
                  <a:lnTo>
                    <a:pt x="829" y="1914"/>
                  </a:lnTo>
                  <a:cubicBezTo>
                    <a:pt x="591" y="1666"/>
                    <a:pt x="150" y="1148"/>
                    <a:pt x="150" y="866"/>
                  </a:cubicBezTo>
                  <a:cubicBezTo>
                    <a:pt x="150" y="478"/>
                    <a:pt x="465" y="150"/>
                    <a:pt x="839" y="150"/>
                  </a:cubicBezTo>
                  <a:cubicBezTo>
                    <a:pt x="1037" y="150"/>
                    <a:pt x="1241" y="260"/>
                    <a:pt x="1384" y="445"/>
                  </a:cubicBezTo>
                  <a:cubicBezTo>
                    <a:pt x="1409" y="478"/>
                    <a:pt x="1456" y="484"/>
                    <a:pt x="1489" y="459"/>
                  </a:cubicBezTo>
                  <a:cubicBezTo>
                    <a:pt x="1522" y="433"/>
                    <a:pt x="1528" y="386"/>
                    <a:pt x="1502" y="354"/>
                  </a:cubicBezTo>
                  <a:cubicBezTo>
                    <a:pt x="1331" y="132"/>
                    <a:pt x="1083" y="0"/>
                    <a:pt x="839" y="0"/>
                  </a:cubicBezTo>
                  <a:cubicBezTo>
                    <a:pt x="384" y="0"/>
                    <a:pt x="0" y="396"/>
                    <a:pt x="0" y="866"/>
                  </a:cubicBezTo>
                  <a:cubicBezTo>
                    <a:pt x="0" y="1297"/>
                    <a:pt x="711" y="2010"/>
                    <a:pt x="792" y="2090"/>
                  </a:cubicBezTo>
                  <a:cubicBezTo>
                    <a:pt x="806" y="2104"/>
                    <a:pt x="825" y="2112"/>
                    <a:pt x="845" y="2112"/>
                  </a:cubicBezTo>
                  <a:cubicBezTo>
                    <a:pt x="848" y="2112"/>
                    <a:pt x="851" y="2112"/>
                    <a:pt x="855" y="2111"/>
                  </a:cubicBezTo>
                  <a:cubicBezTo>
                    <a:pt x="878" y="2108"/>
                    <a:pt x="898" y="2094"/>
                    <a:pt x="910" y="2074"/>
                  </a:cubicBezTo>
                  <a:lnTo>
                    <a:pt x="1983" y="216"/>
                  </a:lnTo>
                  <a:cubicBezTo>
                    <a:pt x="2234" y="441"/>
                    <a:pt x="2641" y="880"/>
                    <a:pt x="2641" y="1165"/>
                  </a:cubicBezTo>
                  <a:cubicBezTo>
                    <a:pt x="2641" y="1513"/>
                    <a:pt x="2375" y="1790"/>
                    <a:pt x="2023" y="1823"/>
                  </a:cubicBezTo>
                  <a:lnTo>
                    <a:pt x="2023" y="1321"/>
                  </a:lnTo>
                  <a:lnTo>
                    <a:pt x="2347" y="1050"/>
                  </a:lnTo>
                  <a:cubicBezTo>
                    <a:pt x="2379" y="1024"/>
                    <a:pt x="2384" y="976"/>
                    <a:pt x="2357" y="944"/>
                  </a:cubicBezTo>
                  <a:cubicBezTo>
                    <a:pt x="2331" y="913"/>
                    <a:pt x="2284" y="908"/>
                    <a:pt x="2252" y="934"/>
                  </a:cubicBezTo>
                  <a:lnTo>
                    <a:pt x="2023" y="1127"/>
                  </a:lnTo>
                  <a:lnTo>
                    <a:pt x="2023" y="903"/>
                  </a:lnTo>
                  <a:cubicBezTo>
                    <a:pt x="2023" y="861"/>
                    <a:pt x="1989" y="828"/>
                    <a:pt x="1948" y="828"/>
                  </a:cubicBezTo>
                  <a:cubicBezTo>
                    <a:pt x="1907" y="828"/>
                    <a:pt x="1873" y="861"/>
                    <a:pt x="1873" y="903"/>
                  </a:cubicBezTo>
                  <a:lnTo>
                    <a:pt x="1873" y="1359"/>
                  </a:lnTo>
                  <a:lnTo>
                    <a:pt x="1732" y="1273"/>
                  </a:lnTo>
                  <a:cubicBezTo>
                    <a:pt x="1697" y="1252"/>
                    <a:pt x="1650" y="1263"/>
                    <a:pt x="1629" y="1298"/>
                  </a:cubicBezTo>
                  <a:cubicBezTo>
                    <a:pt x="1607" y="1334"/>
                    <a:pt x="1619" y="1380"/>
                    <a:pt x="1654" y="1401"/>
                  </a:cubicBezTo>
                  <a:lnTo>
                    <a:pt x="1873" y="1535"/>
                  </a:lnTo>
                  <a:lnTo>
                    <a:pt x="1873" y="1822"/>
                  </a:lnTo>
                  <a:cubicBezTo>
                    <a:pt x="1725" y="1805"/>
                    <a:pt x="1586" y="1740"/>
                    <a:pt x="1477" y="1635"/>
                  </a:cubicBezTo>
                  <a:cubicBezTo>
                    <a:pt x="1447" y="1607"/>
                    <a:pt x="1399" y="1608"/>
                    <a:pt x="1371" y="1638"/>
                  </a:cubicBezTo>
                  <a:cubicBezTo>
                    <a:pt x="1342" y="1668"/>
                    <a:pt x="1343" y="1715"/>
                    <a:pt x="1373" y="1744"/>
                  </a:cubicBezTo>
                  <a:cubicBezTo>
                    <a:pt x="1511" y="1875"/>
                    <a:pt x="1686" y="1955"/>
                    <a:pt x="1873" y="1973"/>
                  </a:cubicBezTo>
                  <a:lnTo>
                    <a:pt x="1873" y="2094"/>
                  </a:lnTo>
                  <a:cubicBezTo>
                    <a:pt x="1873" y="2136"/>
                    <a:pt x="1907" y="2169"/>
                    <a:pt x="1948" y="2169"/>
                  </a:cubicBezTo>
                  <a:cubicBezTo>
                    <a:pt x="1989" y="2169"/>
                    <a:pt x="2023" y="2136"/>
                    <a:pt x="2023" y="2094"/>
                  </a:cubicBezTo>
                  <a:lnTo>
                    <a:pt x="2023" y="1973"/>
                  </a:lnTo>
                  <a:cubicBezTo>
                    <a:pt x="2459" y="1940"/>
                    <a:pt x="2791" y="1597"/>
                    <a:pt x="2791" y="1165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5" name="Google Shape;385;g178357aa3fa_0_28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2378" cy="21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 showMasterSp="0">
  <p:cSld name="1_En blanco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g178357aa3fa_0_28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64306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178357aa3fa_0_28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6417" y="0"/>
            <a:ext cx="1497582" cy="156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178357aa3fa_0_28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1977" y="3946013"/>
            <a:ext cx="3010851" cy="786683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178357aa3fa_0_2835"/>
          <p:cNvSpPr/>
          <p:nvPr>
            <p:ph idx="2" type="pic"/>
          </p:nvPr>
        </p:nvSpPr>
        <p:spPr>
          <a:xfrm>
            <a:off x="335808" y="548412"/>
            <a:ext cx="3420000" cy="342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91" name="Google Shape;391;g178357aa3fa_0_2835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g178357aa3fa_0_2835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g178357aa3fa_0_28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4" name="Google Shape;394;g178357aa3fa_0_2835"/>
          <p:cNvSpPr txBox="1"/>
          <p:nvPr>
            <p:ph type="title"/>
          </p:nvPr>
        </p:nvSpPr>
        <p:spPr>
          <a:xfrm>
            <a:off x="4747098" y="1790833"/>
            <a:ext cx="3833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78357aa3fa_0_284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g178357aa3fa_0_2844"/>
          <p:cNvSpPr txBox="1"/>
          <p:nvPr>
            <p:ph idx="1" type="body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8" name="Google Shape;398;g178357aa3fa_0_2844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g178357aa3fa_0_2844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g178357aa3fa_0_28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3" showMasterSp="0">
  <p:cSld name="Imagen 3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9"/>
          <p:cNvGrpSpPr/>
          <p:nvPr/>
        </p:nvGrpSpPr>
        <p:grpSpPr>
          <a:xfrm>
            <a:off x="0" y="0"/>
            <a:ext cx="1196799" cy="5143500"/>
            <a:chOff x="0" y="0"/>
            <a:chExt cx="1196799" cy="5143500"/>
          </a:xfrm>
        </p:grpSpPr>
        <p:pic>
          <p:nvPicPr>
            <p:cNvPr id="103" name="Google Shape;103;p3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196799" cy="374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3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1397000"/>
              <a:ext cx="1196799" cy="3746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5" name="Google Shape;10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1046" y="4195318"/>
            <a:ext cx="2056691" cy="53737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9"/>
          <p:cNvSpPr/>
          <p:nvPr>
            <p:ph idx="2" type="pic"/>
          </p:nvPr>
        </p:nvSpPr>
        <p:spPr>
          <a:xfrm>
            <a:off x="977396" y="1106306"/>
            <a:ext cx="2178000" cy="217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7" name="Google Shape;107;p39"/>
          <p:cNvSpPr/>
          <p:nvPr>
            <p:ph idx="3" type="pic"/>
          </p:nvPr>
        </p:nvSpPr>
        <p:spPr>
          <a:xfrm>
            <a:off x="3447282" y="1106306"/>
            <a:ext cx="2178000" cy="217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8" name="Google Shape;108;p39"/>
          <p:cNvSpPr/>
          <p:nvPr>
            <p:ph idx="4" type="pic"/>
          </p:nvPr>
        </p:nvSpPr>
        <p:spPr>
          <a:xfrm>
            <a:off x="5988605" y="1106306"/>
            <a:ext cx="2178000" cy="217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9" name="Google Shape;109;p39"/>
          <p:cNvSpPr txBox="1"/>
          <p:nvPr>
            <p:ph idx="10" type="dt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9"/>
          <p:cNvSpPr txBox="1"/>
          <p:nvPr>
            <p:ph idx="11" type="ftr"/>
          </p:nvPr>
        </p:nvSpPr>
        <p:spPr>
          <a:xfrm>
            <a:off x="48759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2" name="Google Shape;11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12377" cy="21237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9"/>
          <p:cNvSpPr txBox="1"/>
          <p:nvPr>
            <p:ph idx="1" type="body"/>
          </p:nvPr>
        </p:nvSpPr>
        <p:spPr>
          <a:xfrm>
            <a:off x="977396" y="3479143"/>
            <a:ext cx="2178000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4"/>
              <a:buNone/>
              <a:defRPr b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33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14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4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4" name="Google Shape;114;p39"/>
          <p:cNvSpPr txBox="1"/>
          <p:nvPr>
            <p:ph idx="5" type="body"/>
          </p:nvPr>
        </p:nvSpPr>
        <p:spPr>
          <a:xfrm>
            <a:off x="3483000" y="3479143"/>
            <a:ext cx="2178000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4"/>
              <a:buNone/>
              <a:defRPr b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33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14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4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5" name="Google Shape;115;p39"/>
          <p:cNvSpPr txBox="1"/>
          <p:nvPr>
            <p:ph idx="6" type="body"/>
          </p:nvPr>
        </p:nvSpPr>
        <p:spPr>
          <a:xfrm>
            <a:off x="5988605" y="3479143"/>
            <a:ext cx="2178000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4"/>
              <a:buNone/>
              <a:defRPr b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33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14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4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6" name="Google Shape;116;p39"/>
          <p:cNvSpPr/>
          <p:nvPr/>
        </p:nvSpPr>
        <p:spPr>
          <a:xfrm>
            <a:off x="7639049" y="0"/>
            <a:ext cx="1504951" cy="1573212"/>
          </a:xfrm>
          <a:custGeom>
            <a:rect b="b" l="l" r="r" t="t"/>
            <a:pathLst>
              <a:path extrusionOk="0" h="3046" w="2902">
                <a:moveTo>
                  <a:pt x="2902" y="2123"/>
                </a:moveTo>
                <a:lnTo>
                  <a:pt x="2902" y="2123"/>
                </a:lnTo>
                <a:cubicBezTo>
                  <a:pt x="1796" y="2047"/>
                  <a:pt x="920" y="1124"/>
                  <a:pt x="920" y="0"/>
                </a:cubicBezTo>
                <a:lnTo>
                  <a:pt x="920" y="0"/>
                </a:lnTo>
                <a:lnTo>
                  <a:pt x="0" y="0"/>
                </a:lnTo>
                <a:lnTo>
                  <a:pt x="0" y="0"/>
                </a:lnTo>
                <a:cubicBezTo>
                  <a:pt x="0" y="1631"/>
                  <a:pt x="1288" y="2968"/>
                  <a:pt x="2902" y="3046"/>
                </a:cubicBezTo>
                <a:lnTo>
                  <a:pt x="2902" y="212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78357aa3fa_0_2850"/>
          <p:cNvSpPr txBox="1"/>
          <p:nvPr>
            <p:ph type="title"/>
          </p:nvPr>
        </p:nvSpPr>
        <p:spPr>
          <a:xfrm>
            <a:off x="487593" y="811246"/>
            <a:ext cx="8173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g178357aa3fa_0_2850"/>
          <p:cNvSpPr txBox="1"/>
          <p:nvPr>
            <p:ph idx="1" type="body"/>
          </p:nvPr>
        </p:nvSpPr>
        <p:spPr>
          <a:xfrm>
            <a:off x="487593" y="1640727"/>
            <a:ext cx="3723300" cy="31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2pPr>
            <a:lvl3pPr indent="-3365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3pPr>
            <a:lvl4pPr indent="-3365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4" name="Google Shape;404;g178357aa3fa_0_2850"/>
          <p:cNvSpPr txBox="1"/>
          <p:nvPr>
            <p:ph idx="2" type="body"/>
          </p:nvPr>
        </p:nvSpPr>
        <p:spPr>
          <a:xfrm>
            <a:off x="4938183" y="1640727"/>
            <a:ext cx="3723300" cy="31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2pPr>
            <a:lvl3pPr indent="-3365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3pPr>
            <a:lvl4pPr indent="-3365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5" name="Google Shape;405;g178357aa3fa_0_2850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g178357aa3fa_0_2850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g178357aa3fa_0_285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78357aa3fa_0_2857"/>
          <p:cNvSpPr txBox="1"/>
          <p:nvPr>
            <p:ph idx="1" type="body"/>
          </p:nvPr>
        </p:nvSpPr>
        <p:spPr>
          <a:xfrm>
            <a:off x="487594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0" name="Google Shape;410;g178357aa3fa_0_2857"/>
          <p:cNvSpPr txBox="1"/>
          <p:nvPr>
            <p:ph idx="2" type="body"/>
          </p:nvPr>
        </p:nvSpPr>
        <p:spPr>
          <a:xfrm>
            <a:off x="487594" y="1878806"/>
            <a:ext cx="3868200" cy="28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2pPr>
            <a:lvl3pPr indent="-3365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3pPr>
            <a:lvl4pPr indent="-3365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1" name="Google Shape;411;g178357aa3fa_0_2857"/>
          <p:cNvSpPr txBox="1"/>
          <p:nvPr>
            <p:ph idx="3" type="body"/>
          </p:nvPr>
        </p:nvSpPr>
        <p:spPr>
          <a:xfrm>
            <a:off x="4774009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2" name="Google Shape;412;g178357aa3fa_0_2857"/>
          <p:cNvSpPr txBox="1"/>
          <p:nvPr>
            <p:ph idx="4" type="body"/>
          </p:nvPr>
        </p:nvSpPr>
        <p:spPr>
          <a:xfrm>
            <a:off x="4774009" y="1878806"/>
            <a:ext cx="3887400" cy="28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2pPr>
            <a:lvl3pPr indent="-3365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3pPr>
            <a:lvl4pPr indent="-3365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3" name="Google Shape;413;g178357aa3fa_0_2857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g178357aa3fa_0_2857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g178357aa3fa_0_285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6" name="Google Shape;416;g178357aa3fa_0_2857"/>
          <p:cNvSpPr txBox="1"/>
          <p:nvPr>
            <p:ph type="title"/>
          </p:nvPr>
        </p:nvSpPr>
        <p:spPr>
          <a:xfrm>
            <a:off x="487593" y="811246"/>
            <a:ext cx="8173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">
  <p:cSld name="Imagen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78357aa3fa_0_286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19" name="Google Shape;419;g178357aa3fa_0_2866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g178357aa3fa_0_2866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g178357aa3fa_0_286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>
  <p:cSld name="Imagen con título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78357aa3fa_0_2871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24" name="Google Shape;424;g178357aa3fa_0_2871"/>
          <p:cNvSpPr txBox="1"/>
          <p:nvPr>
            <p:ph idx="1" type="body"/>
          </p:nvPr>
        </p:nvSpPr>
        <p:spPr>
          <a:xfrm>
            <a:off x="487593" y="1805418"/>
            <a:ext cx="2949300" cy="25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900"/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425" name="Google Shape;425;g178357aa3fa_0_2871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g178357aa3fa_0_2871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g178357aa3fa_0_287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8" name="Google Shape;428;g178357aa3fa_0_2871"/>
          <p:cNvSpPr txBox="1"/>
          <p:nvPr>
            <p:ph type="title"/>
          </p:nvPr>
        </p:nvSpPr>
        <p:spPr>
          <a:xfrm>
            <a:off x="487593" y="811246"/>
            <a:ext cx="2948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os objetos">
  <p:cSld name="1_Dos objetos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78357aa3fa_0_2878"/>
          <p:cNvSpPr/>
          <p:nvPr>
            <p:ph idx="2" type="pic"/>
          </p:nvPr>
        </p:nvSpPr>
        <p:spPr>
          <a:xfrm>
            <a:off x="0" y="0"/>
            <a:ext cx="3055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31" name="Google Shape;431;g178357aa3fa_0_2878"/>
          <p:cNvSpPr txBox="1"/>
          <p:nvPr>
            <p:ph type="title"/>
          </p:nvPr>
        </p:nvSpPr>
        <p:spPr>
          <a:xfrm>
            <a:off x="3594927" y="811246"/>
            <a:ext cx="504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g178357aa3fa_0_2878"/>
          <p:cNvSpPr txBox="1"/>
          <p:nvPr>
            <p:ph idx="1" type="body"/>
          </p:nvPr>
        </p:nvSpPr>
        <p:spPr>
          <a:xfrm>
            <a:off x="3594927" y="1468331"/>
            <a:ext cx="5049600" cy="3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2pPr>
            <a:lvl3pPr indent="-3365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3pPr>
            <a:lvl4pPr indent="-3365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3" name="Google Shape;433;g178357aa3fa_0_2878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34" name="Google Shape;434;g178357aa3fa_0_2878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35" name="Google Shape;435;g178357aa3fa_0_287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36" name="Google Shape;436;g178357aa3fa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2378" cy="21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178357aa3fa_0_28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7931" y="715333"/>
            <a:ext cx="267763" cy="42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os objetos">
  <p:cSld name="2_Dos objetos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78357aa3fa_0_2887"/>
          <p:cNvSpPr/>
          <p:nvPr>
            <p:ph idx="2" type="pic"/>
          </p:nvPr>
        </p:nvSpPr>
        <p:spPr>
          <a:xfrm>
            <a:off x="6088136" y="0"/>
            <a:ext cx="3055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40" name="Google Shape;440;g178357aa3fa_0_2887"/>
          <p:cNvSpPr txBox="1"/>
          <p:nvPr>
            <p:ph type="title"/>
          </p:nvPr>
        </p:nvSpPr>
        <p:spPr>
          <a:xfrm>
            <a:off x="487594" y="811246"/>
            <a:ext cx="5271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g178357aa3fa_0_2887"/>
          <p:cNvSpPr txBox="1"/>
          <p:nvPr>
            <p:ph idx="1" type="body"/>
          </p:nvPr>
        </p:nvSpPr>
        <p:spPr>
          <a:xfrm>
            <a:off x="487593" y="1640727"/>
            <a:ext cx="5271300" cy="31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2pPr>
            <a:lvl3pPr indent="-3365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3pPr>
            <a:lvl4pPr indent="-3365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2" name="Google Shape;442;g178357aa3fa_0_2887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43" name="Google Shape;443;g178357aa3fa_0_2887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44" name="Google Shape;444;g178357aa3fa_0_288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45" name="Google Shape;445;g178357aa3fa_0_2887"/>
          <p:cNvGrpSpPr/>
          <p:nvPr/>
        </p:nvGrpSpPr>
        <p:grpSpPr>
          <a:xfrm>
            <a:off x="185120" y="4751397"/>
            <a:ext cx="476250" cy="481013"/>
            <a:chOff x="5463" y="2993"/>
            <a:chExt cx="300" cy="303"/>
          </a:xfrm>
        </p:grpSpPr>
        <p:sp>
          <p:nvSpPr>
            <p:cNvPr id="446" name="Google Shape;446;g178357aa3fa_0_2887"/>
            <p:cNvSpPr/>
            <p:nvPr/>
          </p:nvSpPr>
          <p:spPr>
            <a:xfrm>
              <a:off x="5463" y="2996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g178357aa3fa_0_2887"/>
            <p:cNvSpPr/>
            <p:nvPr/>
          </p:nvSpPr>
          <p:spPr>
            <a:xfrm>
              <a:off x="5497" y="3021"/>
              <a:ext cx="55" cy="55"/>
            </a:xfrm>
            <a:custGeom>
              <a:rect b="b" l="l" r="r" t="t"/>
              <a:pathLst>
                <a:path extrusionOk="0" h="151" w="151">
                  <a:moveTo>
                    <a:pt x="121" y="75"/>
                  </a:moveTo>
                  <a:lnTo>
                    <a:pt x="121" y="75"/>
                  </a:lnTo>
                  <a:cubicBezTo>
                    <a:pt x="121" y="100"/>
                    <a:pt x="101" y="120"/>
                    <a:pt x="76" y="120"/>
                  </a:cubicBezTo>
                  <a:cubicBezTo>
                    <a:pt x="51" y="120"/>
                    <a:pt x="31" y="100"/>
                    <a:pt x="31" y="75"/>
                  </a:cubicBezTo>
                  <a:cubicBezTo>
                    <a:pt x="31" y="50"/>
                    <a:pt x="51" y="30"/>
                    <a:pt x="76" y="30"/>
                  </a:cubicBezTo>
                  <a:cubicBezTo>
                    <a:pt x="101" y="30"/>
                    <a:pt x="121" y="50"/>
                    <a:pt x="121" y="75"/>
                  </a:cubicBezTo>
                  <a:close/>
                  <a:moveTo>
                    <a:pt x="0" y="75"/>
                  </a:move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  <a:cubicBezTo>
                    <a:pt x="117" y="151"/>
                    <a:pt x="151" y="117"/>
                    <a:pt x="151" y="75"/>
                  </a:cubicBezTo>
                  <a:cubicBezTo>
                    <a:pt x="151" y="34"/>
                    <a:pt x="117" y="0"/>
                    <a:pt x="76" y="0"/>
                  </a:cubicBezTo>
                  <a:cubicBezTo>
                    <a:pt x="34" y="0"/>
                    <a:pt x="0" y="34"/>
                    <a:pt x="0" y="75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g178357aa3fa_0_2887"/>
            <p:cNvSpPr/>
            <p:nvPr/>
          </p:nvSpPr>
          <p:spPr>
            <a:xfrm>
              <a:off x="5463" y="2993"/>
              <a:ext cx="207" cy="159"/>
            </a:xfrm>
            <a:custGeom>
              <a:rect b="b" l="l" r="r" t="t"/>
              <a:pathLst>
                <a:path extrusionOk="0" h="440" w="566">
                  <a:moveTo>
                    <a:pt x="566" y="235"/>
                  </a:moveTo>
                  <a:lnTo>
                    <a:pt x="566" y="235"/>
                  </a:lnTo>
                  <a:cubicBezTo>
                    <a:pt x="566" y="146"/>
                    <a:pt x="429" y="25"/>
                    <a:pt x="413" y="12"/>
                  </a:cubicBezTo>
                  <a:cubicBezTo>
                    <a:pt x="411" y="10"/>
                    <a:pt x="408" y="8"/>
                    <a:pt x="407" y="8"/>
                  </a:cubicBezTo>
                  <a:cubicBezTo>
                    <a:pt x="403" y="5"/>
                    <a:pt x="399" y="5"/>
                    <a:pt x="395" y="6"/>
                  </a:cubicBezTo>
                  <a:cubicBezTo>
                    <a:pt x="391" y="7"/>
                    <a:pt x="387" y="9"/>
                    <a:pt x="385" y="12"/>
                  </a:cubicBezTo>
                  <a:lnTo>
                    <a:pt x="168" y="388"/>
                  </a:lnTo>
                  <a:cubicBezTo>
                    <a:pt x="120" y="337"/>
                    <a:pt x="30" y="232"/>
                    <a:pt x="30" y="175"/>
                  </a:cubicBezTo>
                  <a:cubicBezTo>
                    <a:pt x="30" y="96"/>
                    <a:pt x="94" y="29"/>
                    <a:pt x="170" y="29"/>
                  </a:cubicBezTo>
                  <a:cubicBezTo>
                    <a:pt x="210" y="29"/>
                    <a:pt x="252" y="52"/>
                    <a:pt x="281" y="89"/>
                  </a:cubicBezTo>
                  <a:cubicBezTo>
                    <a:pt x="286" y="96"/>
                    <a:pt x="295" y="97"/>
                    <a:pt x="302" y="92"/>
                  </a:cubicBezTo>
                  <a:cubicBezTo>
                    <a:pt x="309" y="87"/>
                    <a:pt x="310" y="77"/>
                    <a:pt x="305" y="71"/>
                  </a:cubicBezTo>
                  <a:cubicBezTo>
                    <a:pt x="270" y="26"/>
                    <a:pt x="219" y="0"/>
                    <a:pt x="170" y="0"/>
                  </a:cubicBezTo>
                  <a:cubicBezTo>
                    <a:pt x="78" y="0"/>
                    <a:pt x="0" y="79"/>
                    <a:pt x="0" y="175"/>
                  </a:cubicBezTo>
                  <a:cubicBezTo>
                    <a:pt x="0" y="262"/>
                    <a:pt x="144" y="407"/>
                    <a:pt x="160" y="423"/>
                  </a:cubicBezTo>
                  <a:cubicBezTo>
                    <a:pt x="163" y="426"/>
                    <a:pt x="167" y="428"/>
                    <a:pt x="171" y="428"/>
                  </a:cubicBezTo>
                  <a:cubicBezTo>
                    <a:pt x="172" y="428"/>
                    <a:pt x="172" y="428"/>
                    <a:pt x="173" y="428"/>
                  </a:cubicBezTo>
                  <a:cubicBezTo>
                    <a:pt x="178" y="427"/>
                    <a:pt x="182" y="424"/>
                    <a:pt x="184" y="420"/>
                  </a:cubicBezTo>
                  <a:lnTo>
                    <a:pt x="402" y="43"/>
                  </a:lnTo>
                  <a:cubicBezTo>
                    <a:pt x="453" y="88"/>
                    <a:pt x="536" y="178"/>
                    <a:pt x="536" y="235"/>
                  </a:cubicBezTo>
                  <a:cubicBezTo>
                    <a:pt x="536" y="306"/>
                    <a:pt x="482" y="362"/>
                    <a:pt x="410" y="369"/>
                  </a:cubicBezTo>
                  <a:lnTo>
                    <a:pt x="410" y="308"/>
                  </a:lnTo>
                  <a:lnTo>
                    <a:pt x="488" y="244"/>
                  </a:lnTo>
                  <a:cubicBezTo>
                    <a:pt x="494" y="239"/>
                    <a:pt x="495" y="229"/>
                    <a:pt x="490" y="223"/>
                  </a:cubicBezTo>
                  <a:cubicBezTo>
                    <a:pt x="484" y="217"/>
                    <a:pt x="475" y="216"/>
                    <a:pt x="468" y="221"/>
                  </a:cubicBezTo>
                  <a:lnTo>
                    <a:pt x="410" y="269"/>
                  </a:lnTo>
                  <a:lnTo>
                    <a:pt x="410" y="182"/>
                  </a:lnTo>
                  <a:cubicBezTo>
                    <a:pt x="410" y="174"/>
                    <a:pt x="404" y="167"/>
                    <a:pt x="395" y="167"/>
                  </a:cubicBezTo>
                  <a:cubicBezTo>
                    <a:pt x="387" y="167"/>
                    <a:pt x="380" y="174"/>
                    <a:pt x="380" y="182"/>
                  </a:cubicBezTo>
                  <a:lnTo>
                    <a:pt x="380" y="275"/>
                  </a:lnTo>
                  <a:lnTo>
                    <a:pt x="351" y="258"/>
                  </a:lnTo>
                  <a:cubicBezTo>
                    <a:pt x="344" y="253"/>
                    <a:pt x="335" y="255"/>
                    <a:pt x="330" y="263"/>
                  </a:cubicBezTo>
                  <a:cubicBezTo>
                    <a:pt x="326" y="270"/>
                    <a:pt x="328" y="279"/>
                    <a:pt x="335" y="284"/>
                  </a:cubicBezTo>
                  <a:lnTo>
                    <a:pt x="380" y="311"/>
                  </a:lnTo>
                  <a:lnTo>
                    <a:pt x="380" y="369"/>
                  </a:lnTo>
                  <a:cubicBezTo>
                    <a:pt x="350" y="365"/>
                    <a:pt x="322" y="352"/>
                    <a:pt x="299" y="331"/>
                  </a:cubicBezTo>
                  <a:cubicBezTo>
                    <a:pt x="293" y="325"/>
                    <a:pt x="284" y="325"/>
                    <a:pt x="278" y="332"/>
                  </a:cubicBezTo>
                  <a:cubicBezTo>
                    <a:pt x="272" y="338"/>
                    <a:pt x="272" y="347"/>
                    <a:pt x="278" y="353"/>
                  </a:cubicBezTo>
                  <a:cubicBezTo>
                    <a:pt x="306" y="380"/>
                    <a:pt x="342" y="396"/>
                    <a:pt x="380" y="400"/>
                  </a:cubicBezTo>
                  <a:lnTo>
                    <a:pt x="380" y="424"/>
                  </a:lnTo>
                  <a:cubicBezTo>
                    <a:pt x="380" y="433"/>
                    <a:pt x="387" y="440"/>
                    <a:pt x="395" y="440"/>
                  </a:cubicBezTo>
                  <a:cubicBezTo>
                    <a:pt x="404" y="440"/>
                    <a:pt x="410" y="433"/>
                    <a:pt x="410" y="424"/>
                  </a:cubicBezTo>
                  <a:lnTo>
                    <a:pt x="410" y="400"/>
                  </a:lnTo>
                  <a:cubicBezTo>
                    <a:pt x="499" y="393"/>
                    <a:pt x="566" y="323"/>
                    <a:pt x="566" y="235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78357aa3fa_0_299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7" name="Google Shape;457;g178357aa3fa_0_2999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58" name="Google Shape;458;g178357aa3fa_0_299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9" name="Google Shape;459;g178357aa3fa_0_299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0" name="Google Shape;460;g178357aa3fa_0_299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78357aa3fa_0_300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3" name="Google Shape;463;g178357aa3fa_0_300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4" name="Google Shape;464;g178357aa3fa_0_300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5" name="Google Shape;465;g178357aa3fa_0_300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6" name="Google Shape;466;g178357aa3fa_0_300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67" name="Google Shape;467;g178357aa3fa_0_3005"/>
          <p:cNvGrpSpPr/>
          <p:nvPr/>
        </p:nvGrpSpPr>
        <p:grpSpPr>
          <a:xfrm>
            <a:off x="217093" y="4751747"/>
            <a:ext cx="324170" cy="251944"/>
            <a:chOff x="74710" y="1336869"/>
            <a:chExt cx="1517648" cy="1179513"/>
          </a:xfrm>
        </p:grpSpPr>
        <p:sp>
          <p:nvSpPr>
            <p:cNvPr id="468" name="Google Shape;468;g178357aa3fa_0_3005"/>
            <p:cNvSpPr/>
            <p:nvPr/>
          </p:nvSpPr>
          <p:spPr>
            <a:xfrm>
              <a:off x="328710" y="1551182"/>
              <a:ext cx="404812" cy="403224"/>
            </a:xfrm>
            <a:custGeom>
              <a:rect b="b" l="l" r="r" t="t"/>
              <a:pathLst>
                <a:path extrusionOk="0" h="743" w="743">
                  <a:moveTo>
                    <a:pt x="593" y="372"/>
                  </a:moveTo>
                  <a:lnTo>
                    <a:pt x="593" y="372"/>
                  </a:lnTo>
                  <a:cubicBezTo>
                    <a:pt x="593" y="494"/>
                    <a:pt x="494" y="593"/>
                    <a:pt x="372" y="593"/>
                  </a:cubicBezTo>
                  <a:cubicBezTo>
                    <a:pt x="250" y="593"/>
                    <a:pt x="150" y="494"/>
                    <a:pt x="150" y="372"/>
                  </a:cubicBezTo>
                  <a:cubicBezTo>
                    <a:pt x="150" y="250"/>
                    <a:pt x="250" y="150"/>
                    <a:pt x="372" y="150"/>
                  </a:cubicBezTo>
                  <a:cubicBezTo>
                    <a:pt x="494" y="150"/>
                    <a:pt x="593" y="250"/>
                    <a:pt x="593" y="372"/>
                  </a:cubicBezTo>
                  <a:close/>
                  <a:moveTo>
                    <a:pt x="0" y="372"/>
                  </a:moveTo>
                  <a:lnTo>
                    <a:pt x="0" y="372"/>
                  </a:lnTo>
                  <a:cubicBezTo>
                    <a:pt x="0" y="576"/>
                    <a:pt x="167" y="743"/>
                    <a:pt x="372" y="743"/>
                  </a:cubicBezTo>
                  <a:cubicBezTo>
                    <a:pt x="576" y="743"/>
                    <a:pt x="743" y="576"/>
                    <a:pt x="743" y="372"/>
                  </a:cubicBezTo>
                  <a:cubicBezTo>
                    <a:pt x="743" y="167"/>
                    <a:pt x="576" y="0"/>
                    <a:pt x="372" y="0"/>
                  </a:cubicBezTo>
                  <a:cubicBezTo>
                    <a:pt x="167" y="0"/>
                    <a:pt x="0" y="167"/>
                    <a:pt x="0" y="372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g178357aa3fa_0_3005"/>
            <p:cNvSpPr/>
            <p:nvPr/>
          </p:nvSpPr>
          <p:spPr>
            <a:xfrm>
              <a:off x="74710" y="1336869"/>
              <a:ext cx="1517648" cy="1179513"/>
            </a:xfrm>
            <a:custGeom>
              <a:rect b="b" l="l" r="r" t="t"/>
              <a:pathLst>
                <a:path extrusionOk="0" h="2169" w="2791">
                  <a:moveTo>
                    <a:pt x="2791" y="1165"/>
                  </a:moveTo>
                  <a:lnTo>
                    <a:pt x="2791" y="1165"/>
                  </a:lnTo>
                  <a:cubicBezTo>
                    <a:pt x="2791" y="726"/>
                    <a:pt x="2114" y="129"/>
                    <a:pt x="2037" y="63"/>
                  </a:cubicBezTo>
                  <a:cubicBezTo>
                    <a:pt x="2026" y="54"/>
                    <a:pt x="2010" y="42"/>
                    <a:pt x="2005" y="39"/>
                  </a:cubicBezTo>
                  <a:cubicBezTo>
                    <a:pt x="1988" y="27"/>
                    <a:pt x="1967" y="23"/>
                    <a:pt x="1946" y="28"/>
                  </a:cubicBezTo>
                  <a:cubicBezTo>
                    <a:pt x="1926" y="33"/>
                    <a:pt x="1908" y="46"/>
                    <a:pt x="1898" y="64"/>
                  </a:cubicBezTo>
                  <a:lnTo>
                    <a:pt x="829" y="1914"/>
                  </a:lnTo>
                  <a:cubicBezTo>
                    <a:pt x="591" y="1666"/>
                    <a:pt x="150" y="1148"/>
                    <a:pt x="150" y="866"/>
                  </a:cubicBezTo>
                  <a:cubicBezTo>
                    <a:pt x="150" y="478"/>
                    <a:pt x="465" y="150"/>
                    <a:pt x="839" y="150"/>
                  </a:cubicBezTo>
                  <a:cubicBezTo>
                    <a:pt x="1037" y="150"/>
                    <a:pt x="1241" y="260"/>
                    <a:pt x="1384" y="445"/>
                  </a:cubicBezTo>
                  <a:cubicBezTo>
                    <a:pt x="1409" y="478"/>
                    <a:pt x="1456" y="484"/>
                    <a:pt x="1489" y="459"/>
                  </a:cubicBezTo>
                  <a:cubicBezTo>
                    <a:pt x="1522" y="433"/>
                    <a:pt x="1528" y="386"/>
                    <a:pt x="1502" y="354"/>
                  </a:cubicBezTo>
                  <a:cubicBezTo>
                    <a:pt x="1331" y="132"/>
                    <a:pt x="1083" y="0"/>
                    <a:pt x="839" y="0"/>
                  </a:cubicBezTo>
                  <a:cubicBezTo>
                    <a:pt x="384" y="0"/>
                    <a:pt x="0" y="396"/>
                    <a:pt x="0" y="866"/>
                  </a:cubicBezTo>
                  <a:cubicBezTo>
                    <a:pt x="0" y="1297"/>
                    <a:pt x="711" y="2010"/>
                    <a:pt x="792" y="2090"/>
                  </a:cubicBezTo>
                  <a:cubicBezTo>
                    <a:pt x="806" y="2104"/>
                    <a:pt x="825" y="2112"/>
                    <a:pt x="845" y="2112"/>
                  </a:cubicBezTo>
                  <a:cubicBezTo>
                    <a:pt x="848" y="2112"/>
                    <a:pt x="851" y="2112"/>
                    <a:pt x="855" y="2111"/>
                  </a:cubicBezTo>
                  <a:cubicBezTo>
                    <a:pt x="878" y="2108"/>
                    <a:pt x="898" y="2094"/>
                    <a:pt x="910" y="2074"/>
                  </a:cubicBezTo>
                  <a:lnTo>
                    <a:pt x="1983" y="216"/>
                  </a:lnTo>
                  <a:cubicBezTo>
                    <a:pt x="2234" y="441"/>
                    <a:pt x="2641" y="880"/>
                    <a:pt x="2641" y="1165"/>
                  </a:cubicBezTo>
                  <a:cubicBezTo>
                    <a:pt x="2641" y="1513"/>
                    <a:pt x="2375" y="1790"/>
                    <a:pt x="2023" y="1823"/>
                  </a:cubicBezTo>
                  <a:lnTo>
                    <a:pt x="2023" y="1321"/>
                  </a:lnTo>
                  <a:lnTo>
                    <a:pt x="2347" y="1050"/>
                  </a:lnTo>
                  <a:cubicBezTo>
                    <a:pt x="2379" y="1024"/>
                    <a:pt x="2384" y="976"/>
                    <a:pt x="2357" y="944"/>
                  </a:cubicBezTo>
                  <a:cubicBezTo>
                    <a:pt x="2331" y="913"/>
                    <a:pt x="2284" y="908"/>
                    <a:pt x="2252" y="934"/>
                  </a:cubicBezTo>
                  <a:lnTo>
                    <a:pt x="2023" y="1127"/>
                  </a:lnTo>
                  <a:lnTo>
                    <a:pt x="2023" y="903"/>
                  </a:lnTo>
                  <a:cubicBezTo>
                    <a:pt x="2023" y="861"/>
                    <a:pt x="1989" y="828"/>
                    <a:pt x="1948" y="828"/>
                  </a:cubicBezTo>
                  <a:cubicBezTo>
                    <a:pt x="1907" y="828"/>
                    <a:pt x="1873" y="861"/>
                    <a:pt x="1873" y="903"/>
                  </a:cubicBezTo>
                  <a:lnTo>
                    <a:pt x="1873" y="1359"/>
                  </a:lnTo>
                  <a:lnTo>
                    <a:pt x="1732" y="1273"/>
                  </a:lnTo>
                  <a:cubicBezTo>
                    <a:pt x="1697" y="1252"/>
                    <a:pt x="1650" y="1263"/>
                    <a:pt x="1629" y="1298"/>
                  </a:cubicBezTo>
                  <a:cubicBezTo>
                    <a:pt x="1607" y="1334"/>
                    <a:pt x="1619" y="1380"/>
                    <a:pt x="1654" y="1401"/>
                  </a:cubicBezTo>
                  <a:lnTo>
                    <a:pt x="1873" y="1535"/>
                  </a:lnTo>
                  <a:lnTo>
                    <a:pt x="1873" y="1822"/>
                  </a:lnTo>
                  <a:cubicBezTo>
                    <a:pt x="1725" y="1805"/>
                    <a:pt x="1586" y="1740"/>
                    <a:pt x="1477" y="1635"/>
                  </a:cubicBezTo>
                  <a:cubicBezTo>
                    <a:pt x="1447" y="1607"/>
                    <a:pt x="1399" y="1608"/>
                    <a:pt x="1371" y="1638"/>
                  </a:cubicBezTo>
                  <a:cubicBezTo>
                    <a:pt x="1342" y="1668"/>
                    <a:pt x="1343" y="1715"/>
                    <a:pt x="1373" y="1744"/>
                  </a:cubicBezTo>
                  <a:cubicBezTo>
                    <a:pt x="1511" y="1875"/>
                    <a:pt x="1686" y="1955"/>
                    <a:pt x="1873" y="1973"/>
                  </a:cubicBezTo>
                  <a:lnTo>
                    <a:pt x="1873" y="2094"/>
                  </a:lnTo>
                  <a:cubicBezTo>
                    <a:pt x="1873" y="2136"/>
                    <a:pt x="1907" y="2169"/>
                    <a:pt x="1948" y="2169"/>
                  </a:cubicBezTo>
                  <a:cubicBezTo>
                    <a:pt x="1989" y="2169"/>
                    <a:pt x="2023" y="2136"/>
                    <a:pt x="2023" y="2094"/>
                  </a:cubicBezTo>
                  <a:lnTo>
                    <a:pt x="2023" y="1973"/>
                  </a:lnTo>
                  <a:cubicBezTo>
                    <a:pt x="2459" y="1940"/>
                    <a:pt x="2791" y="1597"/>
                    <a:pt x="2791" y="1165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78357aa3fa_0_30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2" name="Google Shape;472;g178357aa3fa_0_30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3" name="Google Shape;473;g178357aa3fa_0_30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4" name="Google Shape;474;g178357aa3fa_0_30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78357aa3fa_0_3019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7" name="Google Shape;477;g178357aa3fa_0_30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8" name="Google Shape;478;g178357aa3fa_0_30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9" name="Google Shape;479;g178357aa3fa_0_30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0" name="Google Shape;480;g178357aa3fa_0_30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 2">
  <p:cSld name="Dos objetos 2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/>
          <p:nvPr>
            <p:ph idx="2" type="pic"/>
          </p:nvPr>
        </p:nvSpPr>
        <p:spPr>
          <a:xfrm>
            <a:off x="6088135" y="0"/>
            <a:ext cx="3055865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9" name="Google Shape;119;p40"/>
          <p:cNvSpPr txBox="1"/>
          <p:nvPr>
            <p:ph type="title"/>
          </p:nvPr>
        </p:nvSpPr>
        <p:spPr>
          <a:xfrm>
            <a:off x="487594" y="811246"/>
            <a:ext cx="527118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0"/>
          <p:cNvSpPr txBox="1"/>
          <p:nvPr>
            <p:ph idx="1" type="body"/>
          </p:nvPr>
        </p:nvSpPr>
        <p:spPr>
          <a:xfrm>
            <a:off x="487593" y="1640727"/>
            <a:ext cx="5271181" cy="31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0614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4"/>
              <a:buChar char="■"/>
              <a:defRPr/>
            </a:lvl1pPr>
            <a:lvl2pPr indent="-337185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2pPr>
            <a:lvl3pPr indent="-337185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3pPr>
            <a:lvl4pPr indent="-337185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1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40"/>
          <p:cNvSpPr txBox="1"/>
          <p:nvPr>
            <p:ph idx="10" type="dt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0"/>
          <p:cNvSpPr txBox="1"/>
          <p:nvPr>
            <p:ph idx="11" type="ftr"/>
          </p:nvPr>
        </p:nvSpPr>
        <p:spPr>
          <a:xfrm>
            <a:off x="48759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78357aa3fa_0_30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3" name="Google Shape;483;g178357aa3fa_0_302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4" name="Google Shape;484;g178357aa3fa_0_302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5" name="Google Shape;485;g178357aa3fa_0_30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6" name="Google Shape;486;g178357aa3fa_0_30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7" name="Google Shape;487;g178357aa3fa_0_30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78357aa3fa_0_3032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0" name="Google Shape;490;g178357aa3fa_0_3032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1" name="Google Shape;491;g178357aa3fa_0_3032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2" name="Google Shape;492;g178357aa3fa_0_3032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3" name="Google Shape;493;g178357aa3fa_0_3032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4" name="Google Shape;494;g178357aa3fa_0_30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5" name="Google Shape;495;g178357aa3fa_0_30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6" name="Google Shape;496;g178357aa3fa_0_30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78357aa3fa_0_304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9" name="Google Shape;499;g178357aa3fa_0_304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0" name="Google Shape;500;g178357aa3fa_0_30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78357aa3fa_0_3045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3" name="Google Shape;503;g178357aa3fa_0_3045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04" name="Google Shape;504;g178357aa3fa_0_3045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5" name="Google Shape;505;g178357aa3fa_0_304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6" name="Google Shape;506;g178357aa3fa_0_304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7" name="Google Shape;507;g178357aa3fa_0_304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78357aa3fa_0_305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0" name="Google Shape;510;g178357aa3fa_0_305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Google Shape;511;g178357aa3fa_0_305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12" name="Google Shape;512;g178357aa3fa_0_305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3" name="Google Shape;513;g178357aa3fa_0_305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4" name="Google Shape;514;g178357aa3fa_0_305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78357aa3fa_0_305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7" name="Google Shape;517;g178357aa3fa_0_3059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8" name="Google Shape;518;g178357aa3fa_0_305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9" name="Google Shape;519;g178357aa3fa_0_305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0" name="Google Shape;520;g178357aa3fa_0_305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78357aa3fa_0_306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3" name="Google Shape;523;g178357aa3fa_0_306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4" name="Google Shape;524;g178357aa3fa_0_306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5" name="Google Shape;525;g178357aa3fa_0_306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6" name="Google Shape;526;g178357aa3fa_0_306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2">
  <p:cSld name="Imagen 2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78357aa3fa_0_307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29" name="Google Shape;529;g178357aa3fa_0_3071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g178357aa3fa_0_3071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1" name="Google Shape;531;g178357aa3fa_0_307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2" name="Google Shape;532;g178357aa3fa_0_3071"/>
          <p:cNvSpPr txBox="1"/>
          <p:nvPr>
            <p:ph type="title"/>
          </p:nvPr>
        </p:nvSpPr>
        <p:spPr>
          <a:xfrm>
            <a:off x="623888" y="367086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6C8"/>
              </a:buClr>
              <a:buSzPts val="5400"/>
              <a:buFont typeface="Arial"/>
              <a:buNone/>
              <a:defRPr sz="5400">
                <a:solidFill>
                  <a:srgbClr val="0816C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3" name="Google Shape;533;g178357aa3fa_0_3071"/>
          <p:cNvSpPr txBox="1"/>
          <p:nvPr>
            <p:ph idx="1" type="body"/>
          </p:nvPr>
        </p:nvSpPr>
        <p:spPr>
          <a:xfrm>
            <a:off x="623888" y="2670383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78357aa3fa_0_322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2" name="Google Shape;542;g178357aa3fa_0_3220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43" name="Google Shape;543;g178357aa3fa_0_32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4" name="Google Shape;544;g178357aa3fa_0_32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5" name="Google Shape;545;g178357aa3fa_0_32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78357aa3fa_0_32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8" name="Google Shape;548;g178357aa3fa_0_32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9" name="Google Shape;549;g178357aa3fa_0_32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0" name="Google Shape;550;g178357aa3fa_0_32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1" name="Google Shape;551;g178357aa3fa_0_32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/>
          <p:nvPr>
            <p:ph type="title"/>
          </p:nvPr>
        </p:nvSpPr>
        <p:spPr>
          <a:xfrm>
            <a:off x="487593" y="811246"/>
            <a:ext cx="8173807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1"/>
          <p:cNvSpPr txBox="1"/>
          <p:nvPr>
            <p:ph idx="1" type="body"/>
          </p:nvPr>
        </p:nvSpPr>
        <p:spPr>
          <a:xfrm>
            <a:off x="487593" y="1640728"/>
            <a:ext cx="8173807" cy="31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0614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4"/>
              <a:buChar char="■"/>
              <a:defRPr/>
            </a:lvl1pPr>
            <a:lvl2pPr indent="-337185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2pPr>
            <a:lvl3pPr indent="-337185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3pPr>
            <a:lvl4pPr indent="-337185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1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41"/>
          <p:cNvSpPr txBox="1"/>
          <p:nvPr>
            <p:ph idx="10" type="dt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1"/>
          <p:cNvSpPr txBox="1"/>
          <p:nvPr>
            <p:ph idx="11" type="ftr"/>
          </p:nvPr>
        </p:nvSpPr>
        <p:spPr>
          <a:xfrm>
            <a:off x="48759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78357aa3fa_0_3232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4" name="Google Shape;554;g178357aa3fa_0_3232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5" name="Google Shape;555;g178357aa3fa_0_32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6" name="Google Shape;556;g178357aa3fa_0_32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7" name="Google Shape;557;g178357aa3fa_0_32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78357aa3fa_0_323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0" name="Google Shape;560;g178357aa3fa_0_323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1" name="Google Shape;561;g178357aa3fa_0_323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2" name="Google Shape;562;g178357aa3fa_0_323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3" name="Google Shape;563;g178357aa3fa_0_323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4" name="Google Shape;564;g178357aa3fa_0_32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78357aa3fa_0_3245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7" name="Google Shape;567;g178357aa3fa_0_3245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68" name="Google Shape;568;g178357aa3fa_0_3245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9" name="Google Shape;569;g178357aa3fa_0_3245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70" name="Google Shape;570;g178357aa3fa_0_3245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1" name="Google Shape;571;g178357aa3fa_0_324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2" name="Google Shape;572;g178357aa3fa_0_324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3" name="Google Shape;573;g178357aa3fa_0_324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78357aa3fa_0_325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6" name="Google Shape;576;g178357aa3fa_0_325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7" name="Google Shape;577;g178357aa3fa_0_325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8" name="Google Shape;578;g178357aa3fa_0_325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78357aa3fa_0_325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1" name="Google Shape;581;g178357aa3fa_0_325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2" name="Google Shape;582;g178357aa3fa_0_325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78357aa3fa_0_326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5" name="Google Shape;585;g178357aa3fa_0_326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86" name="Google Shape;586;g178357aa3fa_0_326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7" name="Google Shape;587;g178357aa3fa_0_326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8" name="Google Shape;588;g178357aa3fa_0_326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9" name="Google Shape;589;g178357aa3fa_0_326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78357aa3fa_0_3270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2" name="Google Shape;592;g178357aa3fa_0_327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93" name="Google Shape;593;g178357aa3fa_0_3270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94" name="Google Shape;594;g178357aa3fa_0_327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5" name="Google Shape;595;g178357aa3fa_0_327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6" name="Google Shape;596;g178357aa3fa_0_327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78357aa3fa_0_327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9" name="Google Shape;599;g178357aa3fa_0_3277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0" name="Google Shape;600;g178357aa3fa_0_327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1" name="Google Shape;601;g178357aa3fa_0_327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2" name="Google Shape;602;g178357aa3fa_0_327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78357aa3fa_0_3283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5" name="Google Shape;605;g178357aa3fa_0_3283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6" name="Google Shape;606;g178357aa3fa_0_328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7" name="Google Shape;607;g178357aa3fa_0_328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8" name="Google Shape;608;g178357aa3fa_0_328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 showMasterSp="0">
  <p:cSld name="Video">
    <p:bg>
      <p:bgPr>
        <a:solidFill>
          <a:srgbClr val="040C6F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78357aa3fa_0_3289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40C6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1" name="Google Shape;611;g178357aa3fa_0_3289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40C6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2" name="Google Shape;612;g178357aa3fa_0_328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3" name="Google Shape;613;g178357aa3fa_0_3289"/>
          <p:cNvSpPr/>
          <p:nvPr>
            <p:ph idx="2" type="media"/>
          </p:nvPr>
        </p:nvSpPr>
        <p:spPr>
          <a:xfrm>
            <a:off x="765395" y="430535"/>
            <a:ext cx="7613100" cy="42825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14" name="Google Shape;614;g178357aa3fa_0_3289"/>
          <p:cNvGrpSpPr/>
          <p:nvPr/>
        </p:nvGrpSpPr>
        <p:grpSpPr>
          <a:xfrm>
            <a:off x="8675293" y="4751747"/>
            <a:ext cx="324170" cy="251944"/>
            <a:chOff x="74710" y="1336869"/>
            <a:chExt cx="1517648" cy="1179513"/>
          </a:xfrm>
        </p:grpSpPr>
        <p:sp>
          <p:nvSpPr>
            <p:cNvPr id="615" name="Google Shape;615;g178357aa3fa_0_3289"/>
            <p:cNvSpPr/>
            <p:nvPr/>
          </p:nvSpPr>
          <p:spPr>
            <a:xfrm>
              <a:off x="328710" y="1551182"/>
              <a:ext cx="404812" cy="403224"/>
            </a:xfrm>
            <a:custGeom>
              <a:rect b="b" l="l" r="r" t="t"/>
              <a:pathLst>
                <a:path extrusionOk="0" h="743" w="743">
                  <a:moveTo>
                    <a:pt x="593" y="372"/>
                  </a:moveTo>
                  <a:lnTo>
                    <a:pt x="593" y="372"/>
                  </a:lnTo>
                  <a:cubicBezTo>
                    <a:pt x="593" y="494"/>
                    <a:pt x="494" y="593"/>
                    <a:pt x="372" y="593"/>
                  </a:cubicBezTo>
                  <a:cubicBezTo>
                    <a:pt x="250" y="593"/>
                    <a:pt x="150" y="494"/>
                    <a:pt x="150" y="372"/>
                  </a:cubicBezTo>
                  <a:cubicBezTo>
                    <a:pt x="150" y="250"/>
                    <a:pt x="250" y="150"/>
                    <a:pt x="372" y="150"/>
                  </a:cubicBezTo>
                  <a:cubicBezTo>
                    <a:pt x="494" y="150"/>
                    <a:pt x="593" y="250"/>
                    <a:pt x="593" y="372"/>
                  </a:cubicBezTo>
                  <a:close/>
                  <a:moveTo>
                    <a:pt x="0" y="372"/>
                  </a:moveTo>
                  <a:lnTo>
                    <a:pt x="0" y="372"/>
                  </a:lnTo>
                  <a:cubicBezTo>
                    <a:pt x="0" y="576"/>
                    <a:pt x="167" y="743"/>
                    <a:pt x="372" y="743"/>
                  </a:cubicBezTo>
                  <a:cubicBezTo>
                    <a:pt x="576" y="743"/>
                    <a:pt x="743" y="576"/>
                    <a:pt x="743" y="372"/>
                  </a:cubicBezTo>
                  <a:cubicBezTo>
                    <a:pt x="743" y="167"/>
                    <a:pt x="576" y="0"/>
                    <a:pt x="372" y="0"/>
                  </a:cubicBezTo>
                  <a:cubicBezTo>
                    <a:pt x="167" y="0"/>
                    <a:pt x="0" y="167"/>
                    <a:pt x="0" y="372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g178357aa3fa_0_3289"/>
            <p:cNvSpPr/>
            <p:nvPr/>
          </p:nvSpPr>
          <p:spPr>
            <a:xfrm>
              <a:off x="74710" y="1336869"/>
              <a:ext cx="1517648" cy="1179513"/>
            </a:xfrm>
            <a:custGeom>
              <a:rect b="b" l="l" r="r" t="t"/>
              <a:pathLst>
                <a:path extrusionOk="0" h="2169" w="2791">
                  <a:moveTo>
                    <a:pt x="2791" y="1165"/>
                  </a:moveTo>
                  <a:lnTo>
                    <a:pt x="2791" y="1165"/>
                  </a:lnTo>
                  <a:cubicBezTo>
                    <a:pt x="2791" y="726"/>
                    <a:pt x="2114" y="129"/>
                    <a:pt x="2037" y="63"/>
                  </a:cubicBezTo>
                  <a:cubicBezTo>
                    <a:pt x="2026" y="54"/>
                    <a:pt x="2010" y="42"/>
                    <a:pt x="2005" y="39"/>
                  </a:cubicBezTo>
                  <a:cubicBezTo>
                    <a:pt x="1988" y="27"/>
                    <a:pt x="1967" y="23"/>
                    <a:pt x="1946" y="28"/>
                  </a:cubicBezTo>
                  <a:cubicBezTo>
                    <a:pt x="1926" y="33"/>
                    <a:pt x="1908" y="46"/>
                    <a:pt x="1898" y="64"/>
                  </a:cubicBezTo>
                  <a:lnTo>
                    <a:pt x="829" y="1914"/>
                  </a:lnTo>
                  <a:cubicBezTo>
                    <a:pt x="591" y="1666"/>
                    <a:pt x="150" y="1148"/>
                    <a:pt x="150" y="866"/>
                  </a:cubicBezTo>
                  <a:cubicBezTo>
                    <a:pt x="150" y="478"/>
                    <a:pt x="465" y="150"/>
                    <a:pt x="839" y="150"/>
                  </a:cubicBezTo>
                  <a:cubicBezTo>
                    <a:pt x="1037" y="150"/>
                    <a:pt x="1241" y="260"/>
                    <a:pt x="1384" y="445"/>
                  </a:cubicBezTo>
                  <a:cubicBezTo>
                    <a:pt x="1409" y="478"/>
                    <a:pt x="1456" y="484"/>
                    <a:pt x="1489" y="459"/>
                  </a:cubicBezTo>
                  <a:cubicBezTo>
                    <a:pt x="1522" y="433"/>
                    <a:pt x="1528" y="386"/>
                    <a:pt x="1502" y="354"/>
                  </a:cubicBezTo>
                  <a:cubicBezTo>
                    <a:pt x="1331" y="132"/>
                    <a:pt x="1083" y="0"/>
                    <a:pt x="839" y="0"/>
                  </a:cubicBezTo>
                  <a:cubicBezTo>
                    <a:pt x="384" y="0"/>
                    <a:pt x="0" y="396"/>
                    <a:pt x="0" y="866"/>
                  </a:cubicBezTo>
                  <a:cubicBezTo>
                    <a:pt x="0" y="1297"/>
                    <a:pt x="711" y="2010"/>
                    <a:pt x="792" y="2090"/>
                  </a:cubicBezTo>
                  <a:cubicBezTo>
                    <a:pt x="806" y="2104"/>
                    <a:pt x="825" y="2112"/>
                    <a:pt x="845" y="2112"/>
                  </a:cubicBezTo>
                  <a:cubicBezTo>
                    <a:pt x="848" y="2112"/>
                    <a:pt x="851" y="2112"/>
                    <a:pt x="855" y="2111"/>
                  </a:cubicBezTo>
                  <a:cubicBezTo>
                    <a:pt x="878" y="2108"/>
                    <a:pt x="898" y="2094"/>
                    <a:pt x="910" y="2074"/>
                  </a:cubicBezTo>
                  <a:lnTo>
                    <a:pt x="1983" y="216"/>
                  </a:lnTo>
                  <a:cubicBezTo>
                    <a:pt x="2234" y="441"/>
                    <a:pt x="2641" y="880"/>
                    <a:pt x="2641" y="1165"/>
                  </a:cubicBezTo>
                  <a:cubicBezTo>
                    <a:pt x="2641" y="1513"/>
                    <a:pt x="2375" y="1790"/>
                    <a:pt x="2023" y="1823"/>
                  </a:cubicBezTo>
                  <a:lnTo>
                    <a:pt x="2023" y="1321"/>
                  </a:lnTo>
                  <a:lnTo>
                    <a:pt x="2347" y="1050"/>
                  </a:lnTo>
                  <a:cubicBezTo>
                    <a:pt x="2379" y="1024"/>
                    <a:pt x="2384" y="976"/>
                    <a:pt x="2357" y="944"/>
                  </a:cubicBezTo>
                  <a:cubicBezTo>
                    <a:pt x="2331" y="913"/>
                    <a:pt x="2284" y="908"/>
                    <a:pt x="2252" y="934"/>
                  </a:cubicBezTo>
                  <a:lnTo>
                    <a:pt x="2023" y="1127"/>
                  </a:lnTo>
                  <a:lnTo>
                    <a:pt x="2023" y="903"/>
                  </a:lnTo>
                  <a:cubicBezTo>
                    <a:pt x="2023" y="861"/>
                    <a:pt x="1989" y="828"/>
                    <a:pt x="1948" y="828"/>
                  </a:cubicBezTo>
                  <a:cubicBezTo>
                    <a:pt x="1907" y="828"/>
                    <a:pt x="1873" y="861"/>
                    <a:pt x="1873" y="903"/>
                  </a:cubicBezTo>
                  <a:lnTo>
                    <a:pt x="1873" y="1359"/>
                  </a:lnTo>
                  <a:lnTo>
                    <a:pt x="1732" y="1273"/>
                  </a:lnTo>
                  <a:cubicBezTo>
                    <a:pt x="1697" y="1252"/>
                    <a:pt x="1650" y="1263"/>
                    <a:pt x="1629" y="1298"/>
                  </a:cubicBezTo>
                  <a:cubicBezTo>
                    <a:pt x="1607" y="1334"/>
                    <a:pt x="1619" y="1380"/>
                    <a:pt x="1654" y="1401"/>
                  </a:cubicBezTo>
                  <a:lnTo>
                    <a:pt x="1873" y="1535"/>
                  </a:lnTo>
                  <a:lnTo>
                    <a:pt x="1873" y="1822"/>
                  </a:lnTo>
                  <a:cubicBezTo>
                    <a:pt x="1725" y="1805"/>
                    <a:pt x="1586" y="1740"/>
                    <a:pt x="1477" y="1635"/>
                  </a:cubicBezTo>
                  <a:cubicBezTo>
                    <a:pt x="1447" y="1607"/>
                    <a:pt x="1399" y="1608"/>
                    <a:pt x="1371" y="1638"/>
                  </a:cubicBezTo>
                  <a:cubicBezTo>
                    <a:pt x="1342" y="1668"/>
                    <a:pt x="1343" y="1715"/>
                    <a:pt x="1373" y="1744"/>
                  </a:cubicBezTo>
                  <a:cubicBezTo>
                    <a:pt x="1511" y="1875"/>
                    <a:pt x="1686" y="1955"/>
                    <a:pt x="1873" y="1973"/>
                  </a:cubicBezTo>
                  <a:lnTo>
                    <a:pt x="1873" y="2094"/>
                  </a:lnTo>
                  <a:cubicBezTo>
                    <a:pt x="1873" y="2136"/>
                    <a:pt x="1907" y="2169"/>
                    <a:pt x="1948" y="2169"/>
                  </a:cubicBezTo>
                  <a:cubicBezTo>
                    <a:pt x="1989" y="2169"/>
                    <a:pt x="2023" y="2136"/>
                    <a:pt x="2023" y="2094"/>
                  </a:cubicBezTo>
                  <a:lnTo>
                    <a:pt x="2023" y="1973"/>
                  </a:lnTo>
                  <a:cubicBezTo>
                    <a:pt x="2459" y="1940"/>
                    <a:pt x="2791" y="1597"/>
                    <a:pt x="2791" y="1165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7" name="Google Shape;617;g178357aa3fa_0_3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2378" cy="21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 3">
  <p:cSld name="Dos objetos 3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2"/>
          <p:cNvSpPr/>
          <p:nvPr>
            <p:ph idx="2" type="pic"/>
          </p:nvPr>
        </p:nvSpPr>
        <p:spPr>
          <a:xfrm>
            <a:off x="0" y="0"/>
            <a:ext cx="3055865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2" name="Google Shape;132;p42"/>
          <p:cNvSpPr txBox="1"/>
          <p:nvPr>
            <p:ph type="title"/>
          </p:nvPr>
        </p:nvSpPr>
        <p:spPr>
          <a:xfrm>
            <a:off x="3594927" y="811246"/>
            <a:ext cx="5049539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2"/>
          <p:cNvSpPr txBox="1"/>
          <p:nvPr>
            <p:ph idx="1" type="body"/>
          </p:nvPr>
        </p:nvSpPr>
        <p:spPr>
          <a:xfrm>
            <a:off x="3594927" y="1468331"/>
            <a:ext cx="5049539" cy="32782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0614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4"/>
              <a:buChar char="■"/>
              <a:defRPr/>
            </a:lvl1pPr>
            <a:lvl2pPr indent="-337185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2pPr>
            <a:lvl3pPr indent="-337185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3pPr>
            <a:lvl4pPr indent="-337185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10"/>
              <a:buChar char="■"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1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42"/>
          <p:cNvSpPr txBox="1"/>
          <p:nvPr>
            <p:ph idx="10" type="dt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2"/>
          <p:cNvSpPr txBox="1"/>
          <p:nvPr>
            <p:ph idx="11" type="ftr"/>
          </p:nvPr>
        </p:nvSpPr>
        <p:spPr>
          <a:xfrm>
            <a:off x="48759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2377" cy="21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7931" y="715333"/>
            <a:ext cx="267761" cy="42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2">
  <p:cSld name="Imagen 2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78357aa3fa_0_329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20" name="Google Shape;620;g178357aa3fa_0_3298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1" name="Google Shape;621;g178357aa3fa_0_3298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2" name="Google Shape;622;g178357aa3fa_0_329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3" name="Google Shape;623;g178357aa3fa_0_3298"/>
          <p:cNvSpPr txBox="1"/>
          <p:nvPr>
            <p:ph type="title"/>
          </p:nvPr>
        </p:nvSpPr>
        <p:spPr>
          <a:xfrm>
            <a:off x="623888" y="367086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6C8"/>
              </a:buClr>
              <a:buSzPts val="5400"/>
              <a:buFont typeface="Arial"/>
              <a:buNone/>
              <a:defRPr sz="5400">
                <a:solidFill>
                  <a:srgbClr val="0816C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4" name="Google Shape;624;g178357aa3fa_0_3298"/>
          <p:cNvSpPr txBox="1"/>
          <p:nvPr>
            <p:ph idx="1" type="body"/>
          </p:nvPr>
        </p:nvSpPr>
        <p:spPr>
          <a:xfrm>
            <a:off x="623888" y="2670383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1">
  <p:cSld name="OBJECT_1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78357aa3fa_0_330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7" name="Google Shape;627;g178357aa3fa_0_330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8" name="Google Shape;628;g178357aa3fa_0_330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29" name="Google Shape;629;g178357aa3fa_0_330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30" name="Google Shape;630;g178357aa3fa_0_330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631" name="Google Shape;631;g178357aa3fa_0_3305"/>
          <p:cNvGrpSpPr/>
          <p:nvPr/>
        </p:nvGrpSpPr>
        <p:grpSpPr>
          <a:xfrm>
            <a:off x="217093" y="4751747"/>
            <a:ext cx="324170" cy="251944"/>
            <a:chOff x="74710" y="1336869"/>
            <a:chExt cx="1517648" cy="1179513"/>
          </a:xfrm>
        </p:grpSpPr>
        <p:sp>
          <p:nvSpPr>
            <p:cNvPr id="632" name="Google Shape;632;g178357aa3fa_0_3305"/>
            <p:cNvSpPr/>
            <p:nvPr/>
          </p:nvSpPr>
          <p:spPr>
            <a:xfrm>
              <a:off x="328710" y="1551182"/>
              <a:ext cx="404812" cy="403224"/>
            </a:xfrm>
            <a:custGeom>
              <a:rect b="b" l="l" r="r" t="t"/>
              <a:pathLst>
                <a:path extrusionOk="0" h="743" w="743">
                  <a:moveTo>
                    <a:pt x="593" y="372"/>
                  </a:moveTo>
                  <a:lnTo>
                    <a:pt x="593" y="372"/>
                  </a:lnTo>
                  <a:cubicBezTo>
                    <a:pt x="593" y="494"/>
                    <a:pt x="494" y="593"/>
                    <a:pt x="372" y="593"/>
                  </a:cubicBezTo>
                  <a:cubicBezTo>
                    <a:pt x="250" y="593"/>
                    <a:pt x="150" y="494"/>
                    <a:pt x="150" y="372"/>
                  </a:cubicBezTo>
                  <a:cubicBezTo>
                    <a:pt x="150" y="250"/>
                    <a:pt x="250" y="150"/>
                    <a:pt x="372" y="150"/>
                  </a:cubicBezTo>
                  <a:cubicBezTo>
                    <a:pt x="494" y="150"/>
                    <a:pt x="593" y="250"/>
                    <a:pt x="593" y="372"/>
                  </a:cubicBezTo>
                  <a:close/>
                  <a:moveTo>
                    <a:pt x="0" y="372"/>
                  </a:moveTo>
                  <a:lnTo>
                    <a:pt x="0" y="372"/>
                  </a:lnTo>
                  <a:cubicBezTo>
                    <a:pt x="0" y="576"/>
                    <a:pt x="167" y="743"/>
                    <a:pt x="372" y="743"/>
                  </a:cubicBezTo>
                  <a:cubicBezTo>
                    <a:pt x="576" y="743"/>
                    <a:pt x="743" y="576"/>
                    <a:pt x="743" y="372"/>
                  </a:cubicBezTo>
                  <a:cubicBezTo>
                    <a:pt x="743" y="167"/>
                    <a:pt x="576" y="0"/>
                    <a:pt x="372" y="0"/>
                  </a:cubicBezTo>
                  <a:cubicBezTo>
                    <a:pt x="167" y="0"/>
                    <a:pt x="0" y="167"/>
                    <a:pt x="0" y="372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g178357aa3fa_0_3305"/>
            <p:cNvSpPr/>
            <p:nvPr/>
          </p:nvSpPr>
          <p:spPr>
            <a:xfrm>
              <a:off x="74710" y="1336869"/>
              <a:ext cx="1517648" cy="1179513"/>
            </a:xfrm>
            <a:custGeom>
              <a:rect b="b" l="l" r="r" t="t"/>
              <a:pathLst>
                <a:path extrusionOk="0" h="2169" w="2791">
                  <a:moveTo>
                    <a:pt x="2791" y="1165"/>
                  </a:moveTo>
                  <a:lnTo>
                    <a:pt x="2791" y="1165"/>
                  </a:lnTo>
                  <a:cubicBezTo>
                    <a:pt x="2791" y="726"/>
                    <a:pt x="2114" y="129"/>
                    <a:pt x="2037" y="63"/>
                  </a:cubicBezTo>
                  <a:cubicBezTo>
                    <a:pt x="2026" y="54"/>
                    <a:pt x="2010" y="42"/>
                    <a:pt x="2005" y="39"/>
                  </a:cubicBezTo>
                  <a:cubicBezTo>
                    <a:pt x="1988" y="27"/>
                    <a:pt x="1967" y="23"/>
                    <a:pt x="1946" y="28"/>
                  </a:cubicBezTo>
                  <a:cubicBezTo>
                    <a:pt x="1926" y="33"/>
                    <a:pt x="1908" y="46"/>
                    <a:pt x="1898" y="64"/>
                  </a:cubicBezTo>
                  <a:lnTo>
                    <a:pt x="829" y="1914"/>
                  </a:lnTo>
                  <a:cubicBezTo>
                    <a:pt x="591" y="1666"/>
                    <a:pt x="150" y="1148"/>
                    <a:pt x="150" y="866"/>
                  </a:cubicBezTo>
                  <a:cubicBezTo>
                    <a:pt x="150" y="478"/>
                    <a:pt x="465" y="150"/>
                    <a:pt x="839" y="150"/>
                  </a:cubicBezTo>
                  <a:cubicBezTo>
                    <a:pt x="1037" y="150"/>
                    <a:pt x="1241" y="260"/>
                    <a:pt x="1384" y="445"/>
                  </a:cubicBezTo>
                  <a:cubicBezTo>
                    <a:pt x="1409" y="478"/>
                    <a:pt x="1456" y="484"/>
                    <a:pt x="1489" y="459"/>
                  </a:cubicBezTo>
                  <a:cubicBezTo>
                    <a:pt x="1522" y="433"/>
                    <a:pt x="1528" y="386"/>
                    <a:pt x="1502" y="354"/>
                  </a:cubicBezTo>
                  <a:cubicBezTo>
                    <a:pt x="1331" y="132"/>
                    <a:pt x="1083" y="0"/>
                    <a:pt x="839" y="0"/>
                  </a:cubicBezTo>
                  <a:cubicBezTo>
                    <a:pt x="384" y="0"/>
                    <a:pt x="0" y="396"/>
                    <a:pt x="0" y="866"/>
                  </a:cubicBezTo>
                  <a:cubicBezTo>
                    <a:pt x="0" y="1297"/>
                    <a:pt x="711" y="2010"/>
                    <a:pt x="792" y="2090"/>
                  </a:cubicBezTo>
                  <a:cubicBezTo>
                    <a:pt x="806" y="2104"/>
                    <a:pt x="825" y="2112"/>
                    <a:pt x="845" y="2112"/>
                  </a:cubicBezTo>
                  <a:cubicBezTo>
                    <a:pt x="848" y="2112"/>
                    <a:pt x="851" y="2112"/>
                    <a:pt x="855" y="2111"/>
                  </a:cubicBezTo>
                  <a:cubicBezTo>
                    <a:pt x="878" y="2108"/>
                    <a:pt x="898" y="2094"/>
                    <a:pt x="910" y="2074"/>
                  </a:cubicBezTo>
                  <a:lnTo>
                    <a:pt x="1983" y="216"/>
                  </a:lnTo>
                  <a:cubicBezTo>
                    <a:pt x="2234" y="441"/>
                    <a:pt x="2641" y="880"/>
                    <a:pt x="2641" y="1165"/>
                  </a:cubicBezTo>
                  <a:cubicBezTo>
                    <a:pt x="2641" y="1513"/>
                    <a:pt x="2375" y="1790"/>
                    <a:pt x="2023" y="1823"/>
                  </a:cubicBezTo>
                  <a:lnTo>
                    <a:pt x="2023" y="1321"/>
                  </a:lnTo>
                  <a:lnTo>
                    <a:pt x="2347" y="1050"/>
                  </a:lnTo>
                  <a:cubicBezTo>
                    <a:pt x="2379" y="1024"/>
                    <a:pt x="2384" y="976"/>
                    <a:pt x="2357" y="944"/>
                  </a:cubicBezTo>
                  <a:cubicBezTo>
                    <a:pt x="2331" y="913"/>
                    <a:pt x="2284" y="908"/>
                    <a:pt x="2252" y="934"/>
                  </a:cubicBezTo>
                  <a:lnTo>
                    <a:pt x="2023" y="1127"/>
                  </a:lnTo>
                  <a:lnTo>
                    <a:pt x="2023" y="903"/>
                  </a:lnTo>
                  <a:cubicBezTo>
                    <a:pt x="2023" y="861"/>
                    <a:pt x="1989" y="828"/>
                    <a:pt x="1948" y="828"/>
                  </a:cubicBezTo>
                  <a:cubicBezTo>
                    <a:pt x="1907" y="828"/>
                    <a:pt x="1873" y="861"/>
                    <a:pt x="1873" y="903"/>
                  </a:cubicBezTo>
                  <a:lnTo>
                    <a:pt x="1873" y="1359"/>
                  </a:lnTo>
                  <a:lnTo>
                    <a:pt x="1732" y="1273"/>
                  </a:lnTo>
                  <a:cubicBezTo>
                    <a:pt x="1697" y="1252"/>
                    <a:pt x="1650" y="1263"/>
                    <a:pt x="1629" y="1298"/>
                  </a:cubicBezTo>
                  <a:cubicBezTo>
                    <a:pt x="1607" y="1334"/>
                    <a:pt x="1619" y="1380"/>
                    <a:pt x="1654" y="1401"/>
                  </a:cubicBezTo>
                  <a:lnTo>
                    <a:pt x="1873" y="1535"/>
                  </a:lnTo>
                  <a:lnTo>
                    <a:pt x="1873" y="1822"/>
                  </a:lnTo>
                  <a:cubicBezTo>
                    <a:pt x="1725" y="1805"/>
                    <a:pt x="1586" y="1740"/>
                    <a:pt x="1477" y="1635"/>
                  </a:cubicBezTo>
                  <a:cubicBezTo>
                    <a:pt x="1447" y="1607"/>
                    <a:pt x="1399" y="1608"/>
                    <a:pt x="1371" y="1638"/>
                  </a:cubicBezTo>
                  <a:cubicBezTo>
                    <a:pt x="1342" y="1668"/>
                    <a:pt x="1343" y="1715"/>
                    <a:pt x="1373" y="1744"/>
                  </a:cubicBezTo>
                  <a:cubicBezTo>
                    <a:pt x="1511" y="1875"/>
                    <a:pt x="1686" y="1955"/>
                    <a:pt x="1873" y="1973"/>
                  </a:cubicBezTo>
                  <a:lnTo>
                    <a:pt x="1873" y="2094"/>
                  </a:lnTo>
                  <a:cubicBezTo>
                    <a:pt x="1873" y="2136"/>
                    <a:pt x="1907" y="2169"/>
                    <a:pt x="1948" y="2169"/>
                  </a:cubicBezTo>
                  <a:cubicBezTo>
                    <a:pt x="1989" y="2169"/>
                    <a:pt x="2023" y="2136"/>
                    <a:pt x="2023" y="2094"/>
                  </a:cubicBezTo>
                  <a:lnTo>
                    <a:pt x="2023" y="1973"/>
                  </a:lnTo>
                  <a:cubicBezTo>
                    <a:pt x="2459" y="1940"/>
                    <a:pt x="2791" y="1597"/>
                    <a:pt x="2791" y="1165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797efa0222_0_589"/>
          <p:cNvSpPr txBox="1"/>
          <p:nvPr>
            <p:ph type="title"/>
          </p:nvPr>
        </p:nvSpPr>
        <p:spPr>
          <a:xfrm>
            <a:off x="487593" y="811246"/>
            <a:ext cx="8173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7" name="Google Shape;647;g1797efa0222_0_589"/>
          <p:cNvSpPr txBox="1"/>
          <p:nvPr>
            <p:ph idx="1" type="body"/>
          </p:nvPr>
        </p:nvSpPr>
        <p:spPr>
          <a:xfrm>
            <a:off x="487593" y="1640728"/>
            <a:ext cx="8173800" cy="31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2pPr>
            <a:lvl3pPr indent="-3365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3pPr>
            <a:lvl4pPr indent="-3365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g1797efa0222_0_589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9" name="Google Shape;649;g1797efa0222_0_589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0" name="Google Shape;650;g1797efa0222_0_58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2 1">
  <p:cSld name="Imagen 2_1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797efa0222_0_59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53" name="Google Shape;653;g1797efa0222_0_595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4" name="Google Shape;654;g1797efa0222_0_595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5" name="Google Shape;655;g1797efa0222_0_59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6" name="Google Shape;656;g1797efa0222_0_595"/>
          <p:cNvSpPr txBox="1"/>
          <p:nvPr>
            <p:ph type="title"/>
          </p:nvPr>
        </p:nvSpPr>
        <p:spPr>
          <a:xfrm>
            <a:off x="623888" y="367086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6C8"/>
              </a:buClr>
              <a:buSzPts val="5400"/>
              <a:buFont typeface="Arial"/>
              <a:buNone/>
              <a:defRPr sz="5400">
                <a:solidFill>
                  <a:srgbClr val="0816C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7" name="Google Shape;657;g1797efa0222_0_595"/>
          <p:cNvSpPr txBox="1"/>
          <p:nvPr>
            <p:ph idx="1" type="body"/>
          </p:nvPr>
        </p:nvSpPr>
        <p:spPr>
          <a:xfrm>
            <a:off x="623888" y="2670383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 showMasterSp="0">
  <p:cSld name="1_En blanco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g1797efa0222_0_6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64306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g1797efa0222_0_6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6417" y="0"/>
            <a:ext cx="1497582" cy="1566279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g1797efa0222_0_602"/>
          <p:cNvSpPr/>
          <p:nvPr>
            <p:ph idx="2" type="pic"/>
          </p:nvPr>
        </p:nvSpPr>
        <p:spPr>
          <a:xfrm>
            <a:off x="335808" y="548412"/>
            <a:ext cx="3420000" cy="342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62" name="Google Shape;662;g1797efa0222_0_602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g1797efa0222_0_602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g1797efa0222_0_60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5" name="Google Shape;665;g1797efa0222_0_602"/>
          <p:cNvSpPr txBox="1"/>
          <p:nvPr>
            <p:ph type="title"/>
          </p:nvPr>
        </p:nvSpPr>
        <p:spPr>
          <a:xfrm>
            <a:off x="4747098" y="1790833"/>
            <a:ext cx="3833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66" name="Google Shape;666;g1797efa0222_0_6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8795" y="4120788"/>
            <a:ext cx="3614477" cy="79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 2">
  <p:cSld name="Dos objetos 2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797efa0222_0_611"/>
          <p:cNvSpPr/>
          <p:nvPr>
            <p:ph idx="2" type="pic"/>
          </p:nvPr>
        </p:nvSpPr>
        <p:spPr>
          <a:xfrm>
            <a:off x="6088136" y="0"/>
            <a:ext cx="3055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69" name="Google Shape;669;g1797efa0222_0_611"/>
          <p:cNvSpPr txBox="1"/>
          <p:nvPr>
            <p:ph type="title"/>
          </p:nvPr>
        </p:nvSpPr>
        <p:spPr>
          <a:xfrm>
            <a:off x="487594" y="811246"/>
            <a:ext cx="5271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g1797efa0222_0_611"/>
          <p:cNvSpPr txBox="1"/>
          <p:nvPr>
            <p:ph idx="1" type="body"/>
          </p:nvPr>
        </p:nvSpPr>
        <p:spPr>
          <a:xfrm>
            <a:off x="487593" y="1640727"/>
            <a:ext cx="5271300" cy="31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2pPr>
            <a:lvl3pPr indent="-3365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3pPr>
            <a:lvl4pPr indent="-3365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g1797efa0222_0_611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2" name="Google Shape;672;g1797efa0222_0_611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3" name="Google Shape;673;g1797efa0222_0_6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3" showMasterSp="0">
  <p:cSld name="Imagen 3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797efa0222_0_618"/>
          <p:cNvSpPr txBox="1"/>
          <p:nvPr>
            <p:ph idx="1" type="body"/>
          </p:nvPr>
        </p:nvSpPr>
        <p:spPr>
          <a:xfrm>
            <a:off x="5797905" y="3479130"/>
            <a:ext cx="21780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grpSp>
        <p:nvGrpSpPr>
          <p:cNvPr id="676" name="Google Shape;676;g1797efa0222_0_618"/>
          <p:cNvGrpSpPr/>
          <p:nvPr/>
        </p:nvGrpSpPr>
        <p:grpSpPr>
          <a:xfrm>
            <a:off x="0" y="0"/>
            <a:ext cx="1196799" cy="5143499"/>
            <a:chOff x="0" y="0"/>
            <a:chExt cx="1196799" cy="5143499"/>
          </a:xfrm>
        </p:grpSpPr>
        <p:pic>
          <p:nvPicPr>
            <p:cNvPr id="677" name="Google Shape;677;g1797efa0222_0_6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196799" cy="3746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8" name="Google Shape;678;g1797efa0222_0_6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1397000"/>
              <a:ext cx="1196799" cy="3746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79" name="Google Shape;679;g1797efa0222_0_618"/>
          <p:cNvPicPr preferRelativeResize="0"/>
          <p:nvPr/>
        </p:nvPicPr>
        <p:blipFill rotWithShape="1">
          <a:blip r:embed="rId3">
            <a:alphaModFix/>
          </a:blip>
          <a:srcRect b="13434" l="0" r="0" t="0"/>
          <a:stretch/>
        </p:blipFill>
        <p:spPr>
          <a:xfrm>
            <a:off x="6510325" y="4423925"/>
            <a:ext cx="2057399" cy="4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g1797efa0222_0_618"/>
          <p:cNvSpPr/>
          <p:nvPr>
            <p:ph idx="2" type="pic"/>
          </p:nvPr>
        </p:nvSpPr>
        <p:spPr>
          <a:xfrm>
            <a:off x="977396" y="1106306"/>
            <a:ext cx="2178000" cy="217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81" name="Google Shape;681;g1797efa0222_0_618"/>
          <p:cNvSpPr/>
          <p:nvPr>
            <p:ph idx="3" type="pic"/>
          </p:nvPr>
        </p:nvSpPr>
        <p:spPr>
          <a:xfrm>
            <a:off x="3483007" y="1106306"/>
            <a:ext cx="2178000" cy="217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82" name="Google Shape;682;g1797efa0222_0_618"/>
          <p:cNvSpPr/>
          <p:nvPr>
            <p:ph idx="4" type="pic"/>
          </p:nvPr>
        </p:nvSpPr>
        <p:spPr>
          <a:xfrm>
            <a:off x="5988605" y="1106306"/>
            <a:ext cx="2178000" cy="217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83" name="Google Shape;683;g1797efa0222_0_618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4" name="Google Shape;684;g1797efa0222_0_618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5" name="Google Shape;685;g1797efa0222_0_6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6" name="Google Shape;686;g1797efa0222_0_6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12378" cy="212378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g1797efa0222_0_618"/>
          <p:cNvSpPr txBox="1"/>
          <p:nvPr>
            <p:ph idx="5" type="body"/>
          </p:nvPr>
        </p:nvSpPr>
        <p:spPr>
          <a:xfrm>
            <a:off x="977396" y="3479143"/>
            <a:ext cx="21780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88" name="Google Shape;688;g1797efa0222_0_618"/>
          <p:cNvSpPr txBox="1"/>
          <p:nvPr>
            <p:ph idx="6" type="body"/>
          </p:nvPr>
        </p:nvSpPr>
        <p:spPr>
          <a:xfrm>
            <a:off x="3483000" y="3479143"/>
            <a:ext cx="21780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89" name="Google Shape;689;g1797efa0222_0_618"/>
          <p:cNvSpPr/>
          <p:nvPr/>
        </p:nvSpPr>
        <p:spPr>
          <a:xfrm>
            <a:off x="7639049" y="0"/>
            <a:ext cx="1504948" cy="1573213"/>
          </a:xfrm>
          <a:custGeom>
            <a:rect b="b" l="l" r="r" t="t"/>
            <a:pathLst>
              <a:path extrusionOk="0" h="3046" w="2902">
                <a:moveTo>
                  <a:pt x="2902" y="2123"/>
                </a:moveTo>
                <a:lnTo>
                  <a:pt x="2902" y="2123"/>
                </a:lnTo>
                <a:cubicBezTo>
                  <a:pt x="1796" y="2047"/>
                  <a:pt x="920" y="1124"/>
                  <a:pt x="920" y="0"/>
                </a:cubicBezTo>
                <a:lnTo>
                  <a:pt x="920" y="0"/>
                </a:lnTo>
                <a:lnTo>
                  <a:pt x="0" y="0"/>
                </a:lnTo>
                <a:lnTo>
                  <a:pt x="0" y="0"/>
                </a:lnTo>
                <a:cubicBezTo>
                  <a:pt x="0" y="1631"/>
                  <a:pt x="1288" y="2968"/>
                  <a:pt x="2902" y="3046"/>
                </a:cubicBezTo>
                <a:lnTo>
                  <a:pt x="2902" y="212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os objetos">
  <p:cSld name="1_Dos objetos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797efa0222_0_634"/>
          <p:cNvSpPr/>
          <p:nvPr>
            <p:ph idx="2" type="pic"/>
          </p:nvPr>
        </p:nvSpPr>
        <p:spPr>
          <a:xfrm>
            <a:off x="0" y="0"/>
            <a:ext cx="3055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92" name="Google Shape;692;g1797efa0222_0_634"/>
          <p:cNvSpPr txBox="1"/>
          <p:nvPr>
            <p:ph type="title"/>
          </p:nvPr>
        </p:nvSpPr>
        <p:spPr>
          <a:xfrm>
            <a:off x="3594927" y="811246"/>
            <a:ext cx="504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3" name="Google Shape;693;g1797efa0222_0_634"/>
          <p:cNvSpPr txBox="1"/>
          <p:nvPr>
            <p:ph idx="1" type="body"/>
          </p:nvPr>
        </p:nvSpPr>
        <p:spPr>
          <a:xfrm>
            <a:off x="3594927" y="1468331"/>
            <a:ext cx="5049600" cy="3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2pPr>
            <a:lvl3pPr indent="-3365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3pPr>
            <a:lvl4pPr indent="-3365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4" name="Google Shape;694;g1797efa0222_0_634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695" name="Google Shape;695;g1797efa0222_0_634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696" name="Google Shape;696;g1797efa0222_0_6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97" name="Google Shape;697;g1797efa0222_0_6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2378" cy="21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g1797efa0222_0_6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7931" y="715333"/>
            <a:ext cx="267763" cy="42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g1797efa0222_0_6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34278"/>
            <a:ext cx="9144001" cy="4209222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g1797efa0222_0_643"/>
          <p:cNvSpPr/>
          <p:nvPr/>
        </p:nvSpPr>
        <p:spPr>
          <a:xfrm>
            <a:off x="1427957" y="4505325"/>
            <a:ext cx="284400" cy="284400"/>
          </a:xfrm>
          <a:custGeom>
            <a:rect b="b" l="l" r="r" t="t"/>
            <a:pathLst>
              <a:path extrusionOk="0" h="284400" w="284400">
                <a:moveTo>
                  <a:pt x="119407" y="97572"/>
                </a:moveTo>
                <a:cubicBezTo>
                  <a:pt x="119407" y="97582"/>
                  <a:pt x="119407" y="98630"/>
                  <a:pt x="119407" y="210503"/>
                </a:cubicBezTo>
                <a:cubicBezTo>
                  <a:pt x="119418" y="210503"/>
                  <a:pt x="119973" y="210503"/>
                  <a:pt x="149649" y="210503"/>
                </a:cubicBezTo>
                <a:cubicBezTo>
                  <a:pt x="149649" y="210492"/>
                  <a:pt x="149649" y="209623"/>
                  <a:pt x="149649" y="140235"/>
                </a:cubicBezTo>
                <a:cubicBezTo>
                  <a:pt x="149659" y="140210"/>
                  <a:pt x="154704" y="127687"/>
                  <a:pt x="169810" y="127687"/>
                </a:cubicBezTo>
                <a:cubicBezTo>
                  <a:pt x="179890" y="127687"/>
                  <a:pt x="182410" y="132706"/>
                  <a:pt x="182410" y="140235"/>
                </a:cubicBezTo>
                <a:cubicBezTo>
                  <a:pt x="182410" y="140247"/>
                  <a:pt x="182410" y="141119"/>
                  <a:pt x="182410" y="210503"/>
                </a:cubicBezTo>
                <a:cubicBezTo>
                  <a:pt x="182421" y="210503"/>
                  <a:pt x="182975" y="210503"/>
                  <a:pt x="212652" y="210503"/>
                </a:cubicBezTo>
                <a:lnTo>
                  <a:pt x="212652" y="142745"/>
                </a:lnTo>
                <a:cubicBezTo>
                  <a:pt x="212652" y="105101"/>
                  <a:pt x="192491" y="97572"/>
                  <a:pt x="182410" y="97572"/>
                </a:cubicBezTo>
                <a:cubicBezTo>
                  <a:pt x="167290" y="97572"/>
                  <a:pt x="154689" y="105101"/>
                  <a:pt x="149649" y="110120"/>
                </a:cubicBezTo>
                <a:cubicBezTo>
                  <a:pt x="149649" y="110114"/>
                  <a:pt x="149649" y="110018"/>
                  <a:pt x="149649" y="108552"/>
                </a:cubicBezTo>
                <a:lnTo>
                  <a:pt x="149649" y="97572"/>
                </a:lnTo>
                <a:cubicBezTo>
                  <a:pt x="149638" y="97572"/>
                  <a:pt x="149082" y="97572"/>
                  <a:pt x="119407" y="97572"/>
                </a:cubicBezTo>
                <a:close/>
                <a:moveTo>
                  <a:pt x="71748" y="97572"/>
                </a:moveTo>
                <a:lnTo>
                  <a:pt x="71748" y="210503"/>
                </a:lnTo>
                <a:lnTo>
                  <a:pt x="103866" y="210503"/>
                </a:lnTo>
                <a:lnTo>
                  <a:pt x="103866" y="97572"/>
                </a:lnTo>
                <a:close/>
                <a:moveTo>
                  <a:pt x="88843" y="62346"/>
                </a:moveTo>
                <a:cubicBezTo>
                  <a:pt x="80546" y="62346"/>
                  <a:pt x="73820" y="69072"/>
                  <a:pt x="73820" y="77369"/>
                </a:cubicBezTo>
                <a:cubicBezTo>
                  <a:pt x="73820" y="85666"/>
                  <a:pt x="80546" y="92392"/>
                  <a:pt x="88843" y="92392"/>
                </a:cubicBezTo>
                <a:cubicBezTo>
                  <a:pt x="97140" y="92392"/>
                  <a:pt x="103866" y="85666"/>
                  <a:pt x="103866" y="77369"/>
                </a:cubicBezTo>
                <a:cubicBezTo>
                  <a:pt x="103866" y="69072"/>
                  <a:pt x="97140" y="62346"/>
                  <a:pt x="88843" y="62346"/>
                </a:cubicBezTo>
                <a:close/>
                <a:moveTo>
                  <a:pt x="142200" y="0"/>
                </a:moveTo>
                <a:cubicBezTo>
                  <a:pt x="220735" y="0"/>
                  <a:pt x="284400" y="63665"/>
                  <a:pt x="284400" y="142200"/>
                </a:cubicBezTo>
                <a:cubicBezTo>
                  <a:pt x="284400" y="220735"/>
                  <a:pt x="220735" y="284400"/>
                  <a:pt x="142200" y="284400"/>
                </a:cubicBezTo>
                <a:cubicBezTo>
                  <a:pt x="63665" y="284400"/>
                  <a:pt x="0" y="220735"/>
                  <a:pt x="0" y="142200"/>
                </a:cubicBezTo>
                <a:cubicBezTo>
                  <a:pt x="0" y="63665"/>
                  <a:pt x="63665" y="0"/>
                  <a:pt x="14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g1797efa0222_0_643"/>
          <p:cNvSpPr/>
          <p:nvPr/>
        </p:nvSpPr>
        <p:spPr>
          <a:xfrm>
            <a:off x="1063625" y="4505325"/>
            <a:ext cx="284162" cy="284163"/>
          </a:xfrm>
          <a:custGeom>
            <a:rect b="b" l="l" r="r" t="t"/>
            <a:pathLst>
              <a:path extrusionOk="0" h="523" w="522">
                <a:moveTo>
                  <a:pt x="402" y="365"/>
                </a:moveTo>
                <a:lnTo>
                  <a:pt x="402" y="365"/>
                </a:lnTo>
                <a:cubicBezTo>
                  <a:pt x="402" y="389"/>
                  <a:pt x="389" y="402"/>
                  <a:pt x="365" y="402"/>
                </a:cubicBezTo>
                <a:lnTo>
                  <a:pt x="156" y="402"/>
                </a:lnTo>
                <a:cubicBezTo>
                  <a:pt x="133" y="402"/>
                  <a:pt x="120" y="389"/>
                  <a:pt x="120" y="365"/>
                </a:cubicBezTo>
                <a:lnTo>
                  <a:pt x="120" y="262"/>
                </a:lnTo>
                <a:lnTo>
                  <a:pt x="120" y="158"/>
                </a:lnTo>
                <a:cubicBezTo>
                  <a:pt x="120" y="133"/>
                  <a:pt x="133" y="121"/>
                  <a:pt x="158" y="121"/>
                </a:cubicBezTo>
                <a:lnTo>
                  <a:pt x="365" y="121"/>
                </a:lnTo>
                <a:cubicBezTo>
                  <a:pt x="389" y="121"/>
                  <a:pt x="402" y="133"/>
                  <a:pt x="402" y="157"/>
                </a:cubicBezTo>
                <a:lnTo>
                  <a:pt x="402" y="365"/>
                </a:lnTo>
                <a:close/>
                <a:moveTo>
                  <a:pt x="261" y="0"/>
                </a:moveTo>
                <a:lnTo>
                  <a:pt x="261" y="0"/>
                </a:lnTo>
                <a:cubicBezTo>
                  <a:pt x="117" y="0"/>
                  <a:pt x="0" y="117"/>
                  <a:pt x="0" y="262"/>
                </a:cubicBezTo>
                <a:cubicBezTo>
                  <a:pt x="0" y="406"/>
                  <a:pt x="117" y="523"/>
                  <a:pt x="261" y="523"/>
                </a:cubicBezTo>
                <a:cubicBezTo>
                  <a:pt x="406" y="523"/>
                  <a:pt x="522" y="406"/>
                  <a:pt x="522" y="262"/>
                </a:cubicBezTo>
                <a:cubicBezTo>
                  <a:pt x="522" y="117"/>
                  <a:pt x="406" y="0"/>
                  <a:pt x="261" y="0"/>
                </a:cubicBezTo>
                <a:close/>
              </a:path>
            </a:pathLst>
          </a:custGeom>
          <a:solidFill>
            <a:srgbClr val="0D17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3" name="Google Shape;703;g1797efa0222_0_643"/>
          <p:cNvPicPr preferRelativeResize="0"/>
          <p:nvPr/>
        </p:nvPicPr>
        <p:blipFill rotWithShape="1">
          <a:blip r:embed="rId3">
            <a:alphaModFix/>
          </a:blip>
          <a:srcRect b="86963" l="17659" r="17653" t="340"/>
          <a:stretch/>
        </p:blipFill>
        <p:spPr>
          <a:xfrm>
            <a:off x="0" y="2"/>
            <a:ext cx="9144001" cy="2125661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g1797efa0222_0_643"/>
          <p:cNvSpPr/>
          <p:nvPr/>
        </p:nvSpPr>
        <p:spPr>
          <a:xfrm>
            <a:off x="0" y="-1"/>
            <a:ext cx="9144000" cy="3564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g1797efa0222_0_64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6" name="Google Shape;706;g1797efa0222_0_643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07" name="Google Shape;707;g1797efa0222_0_643"/>
          <p:cNvSpPr/>
          <p:nvPr/>
        </p:nvSpPr>
        <p:spPr>
          <a:xfrm>
            <a:off x="7491413" y="-4763"/>
            <a:ext cx="1658941" cy="1658938"/>
          </a:xfrm>
          <a:custGeom>
            <a:rect b="b" l="l" r="r" t="t"/>
            <a:pathLst>
              <a:path extrusionOk="0" h="3049" w="3050">
                <a:moveTo>
                  <a:pt x="3050" y="2128"/>
                </a:moveTo>
                <a:lnTo>
                  <a:pt x="3050" y="2128"/>
                </a:lnTo>
                <a:lnTo>
                  <a:pt x="3050" y="2128"/>
                </a:lnTo>
                <a:cubicBezTo>
                  <a:pt x="1876" y="2128"/>
                  <a:pt x="921" y="1173"/>
                  <a:pt x="921" y="0"/>
                </a:cubicBezTo>
                <a:lnTo>
                  <a:pt x="0" y="0"/>
                </a:lnTo>
                <a:cubicBezTo>
                  <a:pt x="0" y="1680"/>
                  <a:pt x="1368" y="3049"/>
                  <a:pt x="3050" y="3049"/>
                </a:cubicBezTo>
                <a:lnTo>
                  <a:pt x="3050" y="3049"/>
                </a:lnTo>
                <a:lnTo>
                  <a:pt x="3050" y="2128"/>
                </a:lnTo>
                <a:close/>
              </a:path>
            </a:pathLst>
          </a:custGeom>
          <a:solidFill>
            <a:srgbClr val="31B87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8" name="Google Shape;708;g1797efa0222_0_643"/>
          <p:cNvGrpSpPr/>
          <p:nvPr/>
        </p:nvGrpSpPr>
        <p:grpSpPr>
          <a:xfrm>
            <a:off x="7848599" y="3984628"/>
            <a:ext cx="822325" cy="817563"/>
            <a:chOff x="7848600" y="3984625"/>
            <a:chExt cx="822325" cy="817563"/>
          </a:xfrm>
        </p:grpSpPr>
        <p:sp>
          <p:nvSpPr>
            <p:cNvPr id="709" name="Google Shape;709;g1797efa0222_0_643"/>
            <p:cNvSpPr/>
            <p:nvPr/>
          </p:nvSpPr>
          <p:spPr>
            <a:xfrm>
              <a:off x="7896225" y="4167188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5" y="158"/>
                  </a:moveTo>
                  <a:lnTo>
                    <a:pt x="135" y="158"/>
                  </a:lnTo>
                  <a:lnTo>
                    <a:pt x="84" y="121"/>
                  </a:lnTo>
                  <a:lnTo>
                    <a:pt x="32" y="158"/>
                  </a:lnTo>
                  <a:lnTo>
                    <a:pt x="52" y="98"/>
                  </a:lnTo>
                  <a:lnTo>
                    <a:pt x="0" y="61"/>
                  </a:lnTo>
                  <a:lnTo>
                    <a:pt x="63" y="61"/>
                  </a:lnTo>
                  <a:lnTo>
                    <a:pt x="84" y="0"/>
                  </a:lnTo>
                  <a:lnTo>
                    <a:pt x="103" y="61"/>
                  </a:lnTo>
                  <a:lnTo>
                    <a:pt x="166" y="61"/>
                  </a:lnTo>
                  <a:lnTo>
                    <a:pt x="115" y="98"/>
                  </a:lnTo>
                  <a:lnTo>
                    <a:pt x="135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g1797efa0222_0_643"/>
            <p:cNvSpPr/>
            <p:nvPr/>
          </p:nvSpPr>
          <p:spPr>
            <a:xfrm>
              <a:off x="8031163" y="4033838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1"/>
                  </a:lnTo>
                  <a:lnTo>
                    <a:pt x="31" y="158"/>
                  </a:lnTo>
                  <a:lnTo>
                    <a:pt x="51" y="98"/>
                  </a:lnTo>
                  <a:lnTo>
                    <a:pt x="0" y="60"/>
                  </a:lnTo>
                  <a:lnTo>
                    <a:pt x="63" y="60"/>
                  </a:lnTo>
                  <a:lnTo>
                    <a:pt x="83" y="0"/>
                  </a:lnTo>
                  <a:lnTo>
                    <a:pt x="102" y="60"/>
                  </a:lnTo>
                  <a:lnTo>
                    <a:pt x="166" y="60"/>
                  </a:lnTo>
                  <a:lnTo>
                    <a:pt x="114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g1797efa0222_0_643"/>
            <p:cNvSpPr/>
            <p:nvPr/>
          </p:nvSpPr>
          <p:spPr>
            <a:xfrm>
              <a:off x="8213725" y="3984625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1"/>
                  </a:lnTo>
                  <a:lnTo>
                    <a:pt x="32" y="158"/>
                  </a:lnTo>
                  <a:lnTo>
                    <a:pt x="51" y="98"/>
                  </a:lnTo>
                  <a:lnTo>
                    <a:pt x="0" y="60"/>
                  </a:lnTo>
                  <a:lnTo>
                    <a:pt x="64" y="60"/>
                  </a:lnTo>
                  <a:lnTo>
                    <a:pt x="83" y="0"/>
                  </a:lnTo>
                  <a:lnTo>
                    <a:pt x="103" y="60"/>
                  </a:lnTo>
                  <a:lnTo>
                    <a:pt x="166" y="60"/>
                  </a:lnTo>
                  <a:lnTo>
                    <a:pt x="115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g1797efa0222_0_643"/>
            <p:cNvSpPr/>
            <p:nvPr/>
          </p:nvSpPr>
          <p:spPr>
            <a:xfrm>
              <a:off x="8396288" y="4033838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5" y="158"/>
                  </a:moveTo>
                  <a:lnTo>
                    <a:pt x="135" y="158"/>
                  </a:lnTo>
                  <a:lnTo>
                    <a:pt x="83" y="121"/>
                  </a:lnTo>
                  <a:lnTo>
                    <a:pt x="32" y="158"/>
                  </a:lnTo>
                  <a:lnTo>
                    <a:pt x="51" y="98"/>
                  </a:lnTo>
                  <a:lnTo>
                    <a:pt x="0" y="60"/>
                  </a:lnTo>
                  <a:lnTo>
                    <a:pt x="64" y="60"/>
                  </a:lnTo>
                  <a:lnTo>
                    <a:pt x="83" y="0"/>
                  </a:lnTo>
                  <a:lnTo>
                    <a:pt x="103" y="60"/>
                  </a:lnTo>
                  <a:lnTo>
                    <a:pt x="166" y="60"/>
                  </a:lnTo>
                  <a:lnTo>
                    <a:pt x="115" y="98"/>
                  </a:lnTo>
                  <a:lnTo>
                    <a:pt x="135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g1797efa0222_0_643"/>
            <p:cNvSpPr/>
            <p:nvPr/>
          </p:nvSpPr>
          <p:spPr>
            <a:xfrm>
              <a:off x="8531225" y="4167188"/>
              <a:ext cx="90487" cy="85725"/>
            </a:xfrm>
            <a:custGeom>
              <a:rect b="b" l="l" r="r" t="t"/>
              <a:pathLst>
                <a:path extrusionOk="0" h="157" w="166">
                  <a:moveTo>
                    <a:pt x="134" y="157"/>
                  </a:moveTo>
                  <a:lnTo>
                    <a:pt x="134" y="157"/>
                  </a:lnTo>
                  <a:lnTo>
                    <a:pt x="83" y="120"/>
                  </a:lnTo>
                  <a:lnTo>
                    <a:pt x="31" y="157"/>
                  </a:lnTo>
                  <a:lnTo>
                    <a:pt x="51" y="97"/>
                  </a:lnTo>
                  <a:lnTo>
                    <a:pt x="0" y="60"/>
                  </a:lnTo>
                  <a:lnTo>
                    <a:pt x="63" y="60"/>
                  </a:lnTo>
                  <a:lnTo>
                    <a:pt x="83" y="0"/>
                  </a:lnTo>
                  <a:lnTo>
                    <a:pt x="102" y="60"/>
                  </a:lnTo>
                  <a:lnTo>
                    <a:pt x="166" y="60"/>
                  </a:lnTo>
                  <a:lnTo>
                    <a:pt x="115" y="97"/>
                  </a:lnTo>
                  <a:lnTo>
                    <a:pt x="134" y="157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g1797efa0222_0_643"/>
            <p:cNvSpPr/>
            <p:nvPr/>
          </p:nvSpPr>
          <p:spPr>
            <a:xfrm>
              <a:off x="8580438" y="4349750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1"/>
                  </a:lnTo>
                  <a:lnTo>
                    <a:pt x="31" y="158"/>
                  </a:lnTo>
                  <a:lnTo>
                    <a:pt x="51" y="98"/>
                  </a:lnTo>
                  <a:lnTo>
                    <a:pt x="0" y="61"/>
                  </a:lnTo>
                  <a:lnTo>
                    <a:pt x="63" y="61"/>
                  </a:lnTo>
                  <a:lnTo>
                    <a:pt x="83" y="0"/>
                  </a:lnTo>
                  <a:lnTo>
                    <a:pt x="102" y="61"/>
                  </a:lnTo>
                  <a:lnTo>
                    <a:pt x="166" y="61"/>
                  </a:lnTo>
                  <a:lnTo>
                    <a:pt x="114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g1797efa0222_0_643"/>
            <p:cNvSpPr/>
            <p:nvPr/>
          </p:nvSpPr>
          <p:spPr>
            <a:xfrm>
              <a:off x="8531225" y="4532313"/>
              <a:ext cx="88900" cy="87313"/>
            </a:xfrm>
            <a:custGeom>
              <a:rect b="b" l="l" r="r" t="t"/>
              <a:pathLst>
                <a:path extrusionOk="0" h="158" w="166">
                  <a:moveTo>
                    <a:pt x="135" y="158"/>
                  </a:moveTo>
                  <a:lnTo>
                    <a:pt x="135" y="158"/>
                  </a:lnTo>
                  <a:lnTo>
                    <a:pt x="83" y="121"/>
                  </a:lnTo>
                  <a:lnTo>
                    <a:pt x="32" y="158"/>
                  </a:lnTo>
                  <a:lnTo>
                    <a:pt x="52" y="98"/>
                  </a:lnTo>
                  <a:lnTo>
                    <a:pt x="0" y="61"/>
                  </a:lnTo>
                  <a:lnTo>
                    <a:pt x="64" y="61"/>
                  </a:lnTo>
                  <a:lnTo>
                    <a:pt x="83" y="0"/>
                  </a:lnTo>
                  <a:lnTo>
                    <a:pt x="103" y="61"/>
                  </a:lnTo>
                  <a:lnTo>
                    <a:pt x="166" y="61"/>
                  </a:lnTo>
                  <a:lnTo>
                    <a:pt x="115" y="98"/>
                  </a:lnTo>
                  <a:lnTo>
                    <a:pt x="135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g1797efa0222_0_643"/>
            <p:cNvSpPr/>
            <p:nvPr/>
          </p:nvSpPr>
          <p:spPr>
            <a:xfrm>
              <a:off x="8396288" y="4667250"/>
              <a:ext cx="90487" cy="85725"/>
            </a:xfrm>
            <a:custGeom>
              <a:rect b="b" l="l" r="r" t="t"/>
              <a:pathLst>
                <a:path extrusionOk="0" h="159" w="166">
                  <a:moveTo>
                    <a:pt x="135" y="159"/>
                  </a:moveTo>
                  <a:lnTo>
                    <a:pt x="135" y="159"/>
                  </a:lnTo>
                  <a:lnTo>
                    <a:pt x="83" y="121"/>
                  </a:lnTo>
                  <a:lnTo>
                    <a:pt x="32" y="159"/>
                  </a:lnTo>
                  <a:lnTo>
                    <a:pt x="51" y="98"/>
                  </a:lnTo>
                  <a:lnTo>
                    <a:pt x="0" y="61"/>
                  </a:lnTo>
                  <a:lnTo>
                    <a:pt x="64" y="61"/>
                  </a:lnTo>
                  <a:lnTo>
                    <a:pt x="83" y="0"/>
                  </a:lnTo>
                  <a:lnTo>
                    <a:pt x="103" y="61"/>
                  </a:lnTo>
                  <a:lnTo>
                    <a:pt x="166" y="61"/>
                  </a:lnTo>
                  <a:lnTo>
                    <a:pt x="115" y="98"/>
                  </a:lnTo>
                  <a:lnTo>
                    <a:pt x="135" y="159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g1797efa0222_0_643"/>
            <p:cNvSpPr/>
            <p:nvPr/>
          </p:nvSpPr>
          <p:spPr>
            <a:xfrm>
              <a:off x="8213725" y="4716463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0"/>
                  </a:lnTo>
                  <a:lnTo>
                    <a:pt x="31" y="158"/>
                  </a:lnTo>
                  <a:lnTo>
                    <a:pt x="51" y="97"/>
                  </a:lnTo>
                  <a:lnTo>
                    <a:pt x="0" y="60"/>
                  </a:lnTo>
                  <a:lnTo>
                    <a:pt x="63" y="60"/>
                  </a:lnTo>
                  <a:lnTo>
                    <a:pt x="83" y="0"/>
                  </a:lnTo>
                  <a:lnTo>
                    <a:pt x="102" y="60"/>
                  </a:lnTo>
                  <a:lnTo>
                    <a:pt x="166" y="60"/>
                  </a:lnTo>
                  <a:lnTo>
                    <a:pt x="114" y="97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g1797efa0222_0_643"/>
            <p:cNvSpPr/>
            <p:nvPr/>
          </p:nvSpPr>
          <p:spPr>
            <a:xfrm>
              <a:off x="8031163" y="4667250"/>
              <a:ext cx="90487" cy="85725"/>
            </a:xfrm>
            <a:custGeom>
              <a:rect b="b" l="l" r="r" t="t"/>
              <a:pathLst>
                <a:path extrusionOk="0" h="159" w="166">
                  <a:moveTo>
                    <a:pt x="134" y="159"/>
                  </a:moveTo>
                  <a:lnTo>
                    <a:pt x="134" y="159"/>
                  </a:lnTo>
                  <a:lnTo>
                    <a:pt x="83" y="121"/>
                  </a:lnTo>
                  <a:lnTo>
                    <a:pt x="31" y="159"/>
                  </a:lnTo>
                  <a:lnTo>
                    <a:pt x="51" y="98"/>
                  </a:lnTo>
                  <a:lnTo>
                    <a:pt x="0" y="61"/>
                  </a:lnTo>
                  <a:lnTo>
                    <a:pt x="63" y="61"/>
                  </a:lnTo>
                  <a:lnTo>
                    <a:pt x="83" y="0"/>
                  </a:lnTo>
                  <a:lnTo>
                    <a:pt x="102" y="61"/>
                  </a:lnTo>
                  <a:lnTo>
                    <a:pt x="166" y="61"/>
                  </a:lnTo>
                  <a:lnTo>
                    <a:pt x="114" y="98"/>
                  </a:lnTo>
                  <a:lnTo>
                    <a:pt x="134" y="159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g1797efa0222_0_643"/>
            <p:cNvSpPr/>
            <p:nvPr/>
          </p:nvSpPr>
          <p:spPr>
            <a:xfrm>
              <a:off x="7896225" y="4532313"/>
              <a:ext cx="90487" cy="87313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1"/>
                  </a:lnTo>
                  <a:lnTo>
                    <a:pt x="32" y="158"/>
                  </a:lnTo>
                  <a:lnTo>
                    <a:pt x="51" y="98"/>
                  </a:lnTo>
                  <a:lnTo>
                    <a:pt x="0" y="61"/>
                  </a:lnTo>
                  <a:lnTo>
                    <a:pt x="63" y="61"/>
                  </a:lnTo>
                  <a:lnTo>
                    <a:pt x="83" y="0"/>
                  </a:lnTo>
                  <a:lnTo>
                    <a:pt x="103" y="61"/>
                  </a:lnTo>
                  <a:lnTo>
                    <a:pt x="166" y="61"/>
                  </a:lnTo>
                  <a:lnTo>
                    <a:pt x="115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g1797efa0222_0_643"/>
            <p:cNvSpPr/>
            <p:nvPr/>
          </p:nvSpPr>
          <p:spPr>
            <a:xfrm>
              <a:off x="7848600" y="4349750"/>
              <a:ext cx="88900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0"/>
                  </a:lnTo>
                  <a:lnTo>
                    <a:pt x="32" y="158"/>
                  </a:lnTo>
                  <a:lnTo>
                    <a:pt x="51" y="98"/>
                  </a:lnTo>
                  <a:lnTo>
                    <a:pt x="0" y="60"/>
                  </a:lnTo>
                  <a:lnTo>
                    <a:pt x="63" y="60"/>
                  </a:lnTo>
                  <a:lnTo>
                    <a:pt x="83" y="0"/>
                  </a:lnTo>
                  <a:lnTo>
                    <a:pt x="103" y="60"/>
                  </a:lnTo>
                  <a:lnTo>
                    <a:pt x="166" y="60"/>
                  </a:lnTo>
                  <a:lnTo>
                    <a:pt x="115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g1797efa0222_0_643"/>
            <p:cNvSpPr/>
            <p:nvPr/>
          </p:nvSpPr>
          <p:spPr>
            <a:xfrm>
              <a:off x="8012113" y="4254500"/>
              <a:ext cx="201612" cy="298450"/>
            </a:xfrm>
            <a:custGeom>
              <a:rect b="b" l="l" r="r" t="t"/>
              <a:pathLst>
                <a:path extrusionOk="0" h="548" w="373">
                  <a:moveTo>
                    <a:pt x="348" y="51"/>
                  </a:moveTo>
                  <a:lnTo>
                    <a:pt x="348" y="51"/>
                  </a:lnTo>
                  <a:cubicBezTo>
                    <a:pt x="197" y="223"/>
                    <a:pt x="90" y="369"/>
                    <a:pt x="59" y="469"/>
                  </a:cubicBezTo>
                  <a:cubicBezTo>
                    <a:pt x="55" y="484"/>
                    <a:pt x="62" y="489"/>
                    <a:pt x="72" y="486"/>
                  </a:cubicBezTo>
                  <a:cubicBezTo>
                    <a:pt x="114" y="453"/>
                    <a:pt x="236" y="430"/>
                    <a:pt x="286" y="430"/>
                  </a:cubicBezTo>
                  <a:cubicBezTo>
                    <a:pt x="315" y="430"/>
                    <a:pt x="309" y="459"/>
                    <a:pt x="280" y="464"/>
                  </a:cubicBezTo>
                  <a:cubicBezTo>
                    <a:pt x="164" y="479"/>
                    <a:pt x="128" y="493"/>
                    <a:pt x="41" y="538"/>
                  </a:cubicBezTo>
                  <a:cubicBezTo>
                    <a:pt x="23" y="548"/>
                    <a:pt x="0" y="534"/>
                    <a:pt x="3" y="514"/>
                  </a:cubicBezTo>
                  <a:cubicBezTo>
                    <a:pt x="25" y="399"/>
                    <a:pt x="148" y="209"/>
                    <a:pt x="315" y="22"/>
                  </a:cubicBezTo>
                  <a:cubicBezTo>
                    <a:pt x="335" y="0"/>
                    <a:pt x="373" y="23"/>
                    <a:pt x="348" y="51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g1797efa0222_0_643"/>
            <p:cNvSpPr/>
            <p:nvPr/>
          </p:nvSpPr>
          <p:spPr>
            <a:xfrm>
              <a:off x="8148638" y="4302125"/>
              <a:ext cx="95250" cy="147638"/>
            </a:xfrm>
            <a:custGeom>
              <a:rect b="b" l="l" r="r" t="t"/>
              <a:pathLst>
                <a:path extrusionOk="0" h="271" w="176">
                  <a:moveTo>
                    <a:pt x="158" y="47"/>
                  </a:moveTo>
                  <a:lnTo>
                    <a:pt x="158" y="47"/>
                  </a:lnTo>
                  <a:cubicBezTo>
                    <a:pt x="110" y="108"/>
                    <a:pt x="82" y="163"/>
                    <a:pt x="50" y="244"/>
                  </a:cubicBezTo>
                  <a:cubicBezTo>
                    <a:pt x="40" y="271"/>
                    <a:pt x="0" y="269"/>
                    <a:pt x="10" y="241"/>
                  </a:cubicBezTo>
                  <a:cubicBezTo>
                    <a:pt x="42" y="152"/>
                    <a:pt x="82" y="88"/>
                    <a:pt x="133" y="23"/>
                  </a:cubicBezTo>
                  <a:cubicBezTo>
                    <a:pt x="151" y="0"/>
                    <a:pt x="176" y="24"/>
                    <a:pt x="158" y="47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g1797efa0222_0_643"/>
            <p:cNvSpPr/>
            <p:nvPr/>
          </p:nvSpPr>
          <p:spPr>
            <a:xfrm>
              <a:off x="8237538" y="4229100"/>
              <a:ext cx="49212" cy="49213"/>
            </a:xfrm>
            <a:custGeom>
              <a:rect b="b" l="l" r="r" t="t"/>
              <a:pathLst>
                <a:path extrusionOk="0" h="90" w="90">
                  <a:moveTo>
                    <a:pt x="25" y="22"/>
                  </a:moveTo>
                  <a:lnTo>
                    <a:pt x="25" y="22"/>
                  </a:lnTo>
                  <a:cubicBezTo>
                    <a:pt x="40" y="7"/>
                    <a:pt x="65" y="0"/>
                    <a:pt x="80" y="15"/>
                  </a:cubicBezTo>
                  <a:cubicBezTo>
                    <a:pt x="90" y="25"/>
                    <a:pt x="81" y="52"/>
                    <a:pt x="65" y="68"/>
                  </a:cubicBezTo>
                  <a:cubicBezTo>
                    <a:pt x="48" y="85"/>
                    <a:pt x="23" y="90"/>
                    <a:pt x="12" y="79"/>
                  </a:cubicBezTo>
                  <a:cubicBezTo>
                    <a:pt x="0" y="68"/>
                    <a:pt x="7" y="38"/>
                    <a:pt x="25" y="22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g1797efa0222_0_643"/>
            <p:cNvSpPr/>
            <p:nvPr/>
          </p:nvSpPr>
          <p:spPr>
            <a:xfrm>
              <a:off x="8194675" y="4168775"/>
              <a:ext cx="307975" cy="409575"/>
            </a:xfrm>
            <a:custGeom>
              <a:rect b="b" l="l" r="r" t="t"/>
              <a:pathLst>
                <a:path extrusionOk="0" h="754" w="566">
                  <a:moveTo>
                    <a:pt x="322" y="308"/>
                  </a:moveTo>
                  <a:lnTo>
                    <a:pt x="322" y="308"/>
                  </a:lnTo>
                  <a:cubicBezTo>
                    <a:pt x="277" y="301"/>
                    <a:pt x="214" y="318"/>
                    <a:pt x="176" y="345"/>
                  </a:cubicBezTo>
                  <a:cubicBezTo>
                    <a:pt x="164" y="353"/>
                    <a:pt x="171" y="364"/>
                    <a:pt x="178" y="365"/>
                  </a:cubicBezTo>
                  <a:cubicBezTo>
                    <a:pt x="221" y="368"/>
                    <a:pt x="249" y="425"/>
                    <a:pt x="231" y="508"/>
                  </a:cubicBezTo>
                  <a:cubicBezTo>
                    <a:pt x="211" y="601"/>
                    <a:pt x="176" y="700"/>
                    <a:pt x="96" y="739"/>
                  </a:cubicBezTo>
                  <a:cubicBezTo>
                    <a:pt x="76" y="749"/>
                    <a:pt x="16" y="754"/>
                    <a:pt x="8" y="669"/>
                  </a:cubicBezTo>
                  <a:cubicBezTo>
                    <a:pt x="0" y="596"/>
                    <a:pt x="82" y="455"/>
                    <a:pt x="82" y="422"/>
                  </a:cubicBezTo>
                  <a:cubicBezTo>
                    <a:pt x="82" y="417"/>
                    <a:pt x="56" y="408"/>
                    <a:pt x="73" y="390"/>
                  </a:cubicBezTo>
                  <a:cubicBezTo>
                    <a:pt x="84" y="377"/>
                    <a:pt x="114" y="371"/>
                    <a:pt x="126" y="346"/>
                  </a:cubicBezTo>
                  <a:cubicBezTo>
                    <a:pt x="197" y="196"/>
                    <a:pt x="280" y="69"/>
                    <a:pt x="327" y="21"/>
                  </a:cubicBezTo>
                  <a:cubicBezTo>
                    <a:pt x="348" y="0"/>
                    <a:pt x="380" y="28"/>
                    <a:pt x="359" y="50"/>
                  </a:cubicBezTo>
                  <a:cubicBezTo>
                    <a:pt x="311" y="98"/>
                    <a:pt x="243" y="194"/>
                    <a:pt x="187" y="297"/>
                  </a:cubicBezTo>
                  <a:cubicBezTo>
                    <a:pt x="182" y="308"/>
                    <a:pt x="193" y="310"/>
                    <a:pt x="200" y="307"/>
                  </a:cubicBezTo>
                  <a:cubicBezTo>
                    <a:pt x="242" y="283"/>
                    <a:pt x="309" y="259"/>
                    <a:pt x="350" y="289"/>
                  </a:cubicBezTo>
                  <a:cubicBezTo>
                    <a:pt x="357" y="294"/>
                    <a:pt x="361" y="295"/>
                    <a:pt x="369" y="289"/>
                  </a:cubicBezTo>
                  <a:cubicBezTo>
                    <a:pt x="387" y="275"/>
                    <a:pt x="412" y="260"/>
                    <a:pt x="429" y="254"/>
                  </a:cubicBezTo>
                  <a:cubicBezTo>
                    <a:pt x="498" y="229"/>
                    <a:pt x="492" y="294"/>
                    <a:pt x="476" y="319"/>
                  </a:cubicBezTo>
                  <a:cubicBezTo>
                    <a:pt x="457" y="348"/>
                    <a:pt x="396" y="403"/>
                    <a:pt x="328" y="425"/>
                  </a:cubicBezTo>
                  <a:cubicBezTo>
                    <a:pt x="331" y="506"/>
                    <a:pt x="475" y="412"/>
                    <a:pt x="503" y="365"/>
                  </a:cubicBezTo>
                  <a:cubicBezTo>
                    <a:pt x="517" y="342"/>
                    <a:pt x="566" y="352"/>
                    <a:pt x="536" y="385"/>
                  </a:cubicBezTo>
                  <a:cubicBezTo>
                    <a:pt x="489" y="436"/>
                    <a:pt x="393" y="512"/>
                    <a:pt x="321" y="490"/>
                  </a:cubicBezTo>
                  <a:cubicBezTo>
                    <a:pt x="296" y="482"/>
                    <a:pt x="281" y="464"/>
                    <a:pt x="281" y="434"/>
                  </a:cubicBezTo>
                  <a:cubicBezTo>
                    <a:pt x="281" y="395"/>
                    <a:pt x="300" y="356"/>
                    <a:pt x="324" y="323"/>
                  </a:cubicBezTo>
                  <a:cubicBezTo>
                    <a:pt x="329" y="317"/>
                    <a:pt x="329" y="311"/>
                    <a:pt x="322" y="308"/>
                  </a:cubicBezTo>
                  <a:close/>
                  <a:moveTo>
                    <a:pt x="146" y="385"/>
                  </a:moveTo>
                  <a:lnTo>
                    <a:pt x="146" y="385"/>
                  </a:lnTo>
                  <a:cubicBezTo>
                    <a:pt x="124" y="387"/>
                    <a:pt x="132" y="431"/>
                    <a:pt x="101" y="496"/>
                  </a:cubicBezTo>
                  <a:cubicBezTo>
                    <a:pt x="68" y="562"/>
                    <a:pt x="46" y="626"/>
                    <a:pt x="50" y="663"/>
                  </a:cubicBezTo>
                  <a:cubicBezTo>
                    <a:pt x="55" y="713"/>
                    <a:pt x="94" y="706"/>
                    <a:pt x="104" y="695"/>
                  </a:cubicBezTo>
                  <a:cubicBezTo>
                    <a:pt x="153" y="643"/>
                    <a:pt x="176" y="593"/>
                    <a:pt x="193" y="521"/>
                  </a:cubicBezTo>
                  <a:cubicBezTo>
                    <a:pt x="214" y="424"/>
                    <a:pt x="170" y="383"/>
                    <a:pt x="146" y="385"/>
                  </a:cubicBezTo>
                  <a:close/>
                  <a:moveTo>
                    <a:pt x="336" y="386"/>
                  </a:moveTo>
                  <a:lnTo>
                    <a:pt x="336" y="386"/>
                  </a:lnTo>
                  <a:cubicBezTo>
                    <a:pt x="329" y="371"/>
                    <a:pt x="351" y="349"/>
                    <a:pt x="381" y="319"/>
                  </a:cubicBezTo>
                  <a:cubicBezTo>
                    <a:pt x="405" y="292"/>
                    <a:pt x="434" y="273"/>
                    <a:pt x="441" y="295"/>
                  </a:cubicBezTo>
                  <a:cubicBezTo>
                    <a:pt x="450" y="320"/>
                    <a:pt x="429" y="333"/>
                    <a:pt x="402" y="357"/>
                  </a:cubicBezTo>
                  <a:cubicBezTo>
                    <a:pt x="375" y="381"/>
                    <a:pt x="344" y="402"/>
                    <a:pt x="336" y="386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5" name="Google Shape;725;g1797efa0222_0_643"/>
          <p:cNvGrpSpPr/>
          <p:nvPr/>
        </p:nvGrpSpPr>
        <p:grpSpPr>
          <a:xfrm>
            <a:off x="3475039" y="1463675"/>
            <a:ext cx="2062162" cy="2247901"/>
            <a:chOff x="3475038" y="1463675"/>
            <a:chExt cx="2062162" cy="2247901"/>
          </a:xfrm>
        </p:grpSpPr>
        <p:sp>
          <p:nvSpPr>
            <p:cNvPr id="726" name="Google Shape;726;g1797efa0222_0_643"/>
            <p:cNvSpPr/>
            <p:nvPr/>
          </p:nvSpPr>
          <p:spPr>
            <a:xfrm>
              <a:off x="3475038" y="3611563"/>
              <a:ext cx="57150" cy="98425"/>
            </a:xfrm>
            <a:custGeom>
              <a:rect b="b" l="l" r="r" t="t"/>
              <a:pathLst>
                <a:path extrusionOk="0" h="181" w="105">
                  <a:moveTo>
                    <a:pt x="105" y="147"/>
                  </a:moveTo>
                  <a:lnTo>
                    <a:pt x="105" y="147"/>
                  </a:lnTo>
                  <a:lnTo>
                    <a:pt x="105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147"/>
                  </a:lnTo>
                  <a:lnTo>
                    <a:pt x="105" y="147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g1797efa0222_0_643"/>
            <p:cNvSpPr/>
            <p:nvPr/>
          </p:nvSpPr>
          <p:spPr>
            <a:xfrm>
              <a:off x="3571875" y="3611563"/>
              <a:ext cx="60325" cy="98425"/>
            </a:xfrm>
            <a:custGeom>
              <a:rect b="b" l="l" r="r" t="t"/>
              <a:pathLst>
                <a:path extrusionOk="0" h="181" w="112">
                  <a:moveTo>
                    <a:pt x="112" y="147"/>
                  </a:moveTo>
                  <a:lnTo>
                    <a:pt x="112" y="147"/>
                  </a:lnTo>
                  <a:lnTo>
                    <a:pt x="112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35" y="34"/>
                  </a:lnTo>
                  <a:lnTo>
                    <a:pt x="35" y="73"/>
                  </a:lnTo>
                  <a:lnTo>
                    <a:pt x="104" y="73"/>
                  </a:lnTo>
                  <a:lnTo>
                    <a:pt x="104" y="106"/>
                  </a:lnTo>
                  <a:lnTo>
                    <a:pt x="35" y="106"/>
                  </a:lnTo>
                  <a:lnTo>
                    <a:pt x="35" y="147"/>
                  </a:lnTo>
                  <a:lnTo>
                    <a:pt x="112" y="147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g1797efa0222_0_643"/>
            <p:cNvSpPr/>
            <p:nvPr/>
          </p:nvSpPr>
          <p:spPr>
            <a:xfrm>
              <a:off x="3667125" y="3611563"/>
              <a:ext cx="71437" cy="98425"/>
            </a:xfrm>
            <a:custGeom>
              <a:rect b="b" l="l" r="r" t="t"/>
              <a:pathLst>
                <a:path extrusionOk="0" h="181" w="134">
                  <a:moveTo>
                    <a:pt x="134" y="34"/>
                  </a:moveTo>
                  <a:lnTo>
                    <a:pt x="134" y="34"/>
                  </a:lnTo>
                  <a:lnTo>
                    <a:pt x="85" y="34"/>
                  </a:lnTo>
                  <a:lnTo>
                    <a:pt x="85" y="181"/>
                  </a:lnTo>
                  <a:lnTo>
                    <a:pt x="49" y="181"/>
                  </a:lnTo>
                  <a:lnTo>
                    <a:pt x="4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34" y="0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g1797efa0222_0_643"/>
            <p:cNvSpPr/>
            <p:nvPr/>
          </p:nvSpPr>
          <p:spPr>
            <a:xfrm>
              <a:off x="3776663" y="3611563"/>
              <a:ext cx="23812" cy="38100"/>
            </a:xfrm>
            <a:custGeom>
              <a:rect b="b" l="l" r="r" t="t"/>
              <a:pathLst>
                <a:path extrusionOk="0" h="72" w="46">
                  <a:moveTo>
                    <a:pt x="27" y="72"/>
                  </a:moveTo>
                  <a:lnTo>
                    <a:pt x="27" y="72"/>
                  </a:lnTo>
                  <a:lnTo>
                    <a:pt x="0" y="72"/>
                  </a:lnTo>
                  <a:lnTo>
                    <a:pt x="10" y="0"/>
                  </a:lnTo>
                  <a:lnTo>
                    <a:pt x="46" y="0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g1797efa0222_0_643"/>
            <p:cNvSpPr/>
            <p:nvPr/>
          </p:nvSpPr>
          <p:spPr>
            <a:xfrm>
              <a:off x="3835400" y="3608388"/>
              <a:ext cx="74612" cy="103188"/>
            </a:xfrm>
            <a:custGeom>
              <a:rect b="b" l="l" r="r" t="t"/>
              <a:pathLst>
                <a:path extrusionOk="0" h="189" w="137">
                  <a:moveTo>
                    <a:pt x="0" y="144"/>
                  </a:moveTo>
                  <a:lnTo>
                    <a:pt x="0" y="144"/>
                  </a:lnTo>
                  <a:lnTo>
                    <a:pt x="31" y="126"/>
                  </a:lnTo>
                  <a:cubicBezTo>
                    <a:pt x="37" y="143"/>
                    <a:pt x="50" y="154"/>
                    <a:pt x="73" y="154"/>
                  </a:cubicBezTo>
                  <a:cubicBezTo>
                    <a:pt x="94" y="154"/>
                    <a:pt x="102" y="145"/>
                    <a:pt x="102" y="135"/>
                  </a:cubicBezTo>
                  <a:cubicBezTo>
                    <a:pt x="102" y="121"/>
                    <a:pt x="89" y="116"/>
                    <a:pt x="62" y="108"/>
                  </a:cubicBezTo>
                  <a:cubicBezTo>
                    <a:pt x="35" y="100"/>
                    <a:pt x="8" y="89"/>
                    <a:pt x="8" y="54"/>
                  </a:cubicBezTo>
                  <a:cubicBezTo>
                    <a:pt x="8" y="20"/>
                    <a:pt x="36" y="0"/>
                    <a:pt x="67" y="0"/>
                  </a:cubicBezTo>
                  <a:cubicBezTo>
                    <a:pt x="97" y="0"/>
                    <a:pt x="120" y="16"/>
                    <a:pt x="132" y="41"/>
                  </a:cubicBezTo>
                  <a:lnTo>
                    <a:pt x="102" y="58"/>
                  </a:lnTo>
                  <a:cubicBezTo>
                    <a:pt x="96" y="45"/>
                    <a:pt x="86" y="35"/>
                    <a:pt x="67" y="35"/>
                  </a:cubicBezTo>
                  <a:cubicBezTo>
                    <a:pt x="52" y="35"/>
                    <a:pt x="44" y="43"/>
                    <a:pt x="44" y="53"/>
                  </a:cubicBezTo>
                  <a:cubicBezTo>
                    <a:pt x="44" y="64"/>
                    <a:pt x="51" y="70"/>
                    <a:pt x="78" y="79"/>
                  </a:cubicBezTo>
                  <a:cubicBezTo>
                    <a:pt x="107" y="88"/>
                    <a:pt x="137" y="97"/>
                    <a:pt x="137" y="134"/>
                  </a:cubicBezTo>
                  <a:cubicBezTo>
                    <a:pt x="137" y="168"/>
                    <a:pt x="110" y="189"/>
                    <a:pt x="72" y="189"/>
                  </a:cubicBezTo>
                  <a:cubicBezTo>
                    <a:pt x="34" y="189"/>
                    <a:pt x="10" y="171"/>
                    <a:pt x="0" y="144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g1797efa0222_0_643"/>
            <p:cNvSpPr/>
            <p:nvPr/>
          </p:nvSpPr>
          <p:spPr>
            <a:xfrm>
              <a:off x="4014788" y="3611563"/>
              <a:ext cx="71437" cy="98425"/>
            </a:xfrm>
            <a:custGeom>
              <a:rect b="b" l="l" r="r" t="t"/>
              <a:pathLst>
                <a:path extrusionOk="0" h="181" w="130">
                  <a:moveTo>
                    <a:pt x="94" y="61"/>
                  </a:moveTo>
                  <a:lnTo>
                    <a:pt x="94" y="61"/>
                  </a:lnTo>
                  <a:cubicBezTo>
                    <a:pt x="94" y="45"/>
                    <a:pt x="83" y="33"/>
                    <a:pt x="68" y="33"/>
                  </a:cubicBezTo>
                  <a:lnTo>
                    <a:pt x="36" y="33"/>
                  </a:lnTo>
                  <a:lnTo>
                    <a:pt x="36" y="88"/>
                  </a:lnTo>
                  <a:lnTo>
                    <a:pt x="68" y="88"/>
                  </a:lnTo>
                  <a:cubicBezTo>
                    <a:pt x="83" y="88"/>
                    <a:pt x="94" y="76"/>
                    <a:pt x="94" y="61"/>
                  </a:cubicBezTo>
                  <a:close/>
                  <a:moveTo>
                    <a:pt x="130" y="61"/>
                  </a:moveTo>
                  <a:lnTo>
                    <a:pt x="130" y="61"/>
                  </a:lnTo>
                  <a:cubicBezTo>
                    <a:pt x="130" y="95"/>
                    <a:pt x="103" y="122"/>
                    <a:pt x="68" y="122"/>
                  </a:cubicBezTo>
                  <a:lnTo>
                    <a:pt x="36" y="122"/>
                  </a:lnTo>
                  <a:lnTo>
                    <a:pt x="36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68" y="0"/>
                  </a:lnTo>
                  <a:cubicBezTo>
                    <a:pt x="103" y="0"/>
                    <a:pt x="130" y="27"/>
                    <a:pt x="130" y="61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g1797efa0222_0_643"/>
            <p:cNvSpPr/>
            <p:nvPr/>
          </p:nvSpPr>
          <p:spPr>
            <a:xfrm>
              <a:off x="4125913" y="3611563"/>
              <a:ext cx="57150" cy="98425"/>
            </a:xfrm>
            <a:custGeom>
              <a:rect b="b" l="l" r="r" t="t"/>
              <a:pathLst>
                <a:path extrusionOk="0" h="181" w="105">
                  <a:moveTo>
                    <a:pt x="105" y="147"/>
                  </a:moveTo>
                  <a:lnTo>
                    <a:pt x="105" y="147"/>
                  </a:lnTo>
                  <a:lnTo>
                    <a:pt x="105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47"/>
                  </a:lnTo>
                  <a:lnTo>
                    <a:pt x="105" y="147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g1797efa0222_0_643"/>
            <p:cNvSpPr/>
            <p:nvPr/>
          </p:nvSpPr>
          <p:spPr>
            <a:xfrm>
              <a:off x="4216400" y="3611563"/>
              <a:ext cx="93662" cy="98425"/>
            </a:xfrm>
            <a:custGeom>
              <a:rect b="b" l="l" r="r" t="t"/>
              <a:pathLst>
                <a:path extrusionOk="0" h="181" w="172">
                  <a:moveTo>
                    <a:pt x="111" y="115"/>
                  </a:moveTo>
                  <a:lnTo>
                    <a:pt x="111" y="115"/>
                  </a:lnTo>
                  <a:lnTo>
                    <a:pt x="86" y="41"/>
                  </a:lnTo>
                  <a:lnTo>
                    <a:pt x="61" y="115"/>
                  </a:lnTo>
                  <a:lnTo>
                    <a:pt x="111" y="115"/>
                  </a:lnTo>
                  <a:close/>
                  <a:moveTo>
                    <a:pt x="122" y="149"/>
                  </a:moveTo>
                  <a:lnTo>
                    <a:pt x="122" y="149"/>
                  </a:lnTo>
                  <a:lnTo>
                    <a:pt x="50" y="149"/>
                  </a:lnTo>
                  <a:lnTo>
                    <a:pt x="39" y="181"/>
                  </a:lnTo>
                  <a:lnTo>
                    <a:pt x="0" y="181"/>
                  </a:lnTo>
                  <a:lnTo>
                    <a:pt x="64" y="0"/>
                  </a:lnTo>
                  <a:lnTo>
                    <a:pt x="108" y="0"/>
                  </a:lnTo>
                  <a:lnTo>
                    <a:pt x="172" y="181"/>
                  </a:lnTo>
                  <a:lnTo>
                    <a:pt x="133" y="181"/>
                  </a:lnTo>
                  <a:lnTo>
                    <a:pt x="122" y="149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g1797efa0222_0_643"/>
            <p:cNvSpPr/>
            <p:nvPr/>
          </p:nvSpPr>
          <p:spPr>
            <a:xfrm>
              <a:off x="4348163" y="3611563"/>
              <a:ext cx="76200" cy="98425"/>
            </a:xfrm>
            <a:custGeom>
              <a:rect b="b" l="l" r="r" t="t"/>
              <a:pathLst>
                <a:path extrusionOk="0" h="181" w="141">
                  <a:moveTo>
                    <a:pt x="141" y="0"/>
                  </a:moveTo>
                  <a:lnTo>
                    <a:pt x="141" y="0"/>
                  </a:lnTo>
                  <a:lnTo>
                    <a:pt x="141" y="181"/>
                  </a:lnTo>
                  <a:lnTo>
                    <a:pt x="114" y="181"/>
                  </a:lnTo>
                  <a:lnTo>
                    <a:pt x="36" y="70"/>
                  </a:lnTo>
                  <a:lnTo>
                    <a:pt x="36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105" y="111"/>
                  </a:lnTo>
                  <a:lnTo>
                    <a:pt x="105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g1797efa0222_0_643"/>
            <p:cNvSpPr/>
            <p:nvPr/>
          </p:nvSpPr>
          <p:spPr>
            <a:xfrm>
              <a:off x="4464050" y="3611563"/>
              <a:ext cx="73025" cy="98425"/>
            </a:xfrm>
            <a:custGeom>
              <a:rect b="b" l="l" r="r" t="t"/>
              <a:pathLst>
                <a:path extrusionOk="0" h="181" w="134">
                  <a:moveTo>
                    <a:pt x="134" y="34"/>
                  </a:moveTo>
                  <a:lnTo>
                    <a:pt x="134" y="34"/>
                  </a:lnTo>
                  <a:lnTo>
                    <a:pt x="85" y="34"/>
                  </a:lnTo>
                  <a:lnTo>
                    <a:pt x="85" y="181"/>
                  </a:lnTo>
                  <a:lnTo>
                    <a:pt x="49" y="181"/>
                  </a:lnTo>
                  <a:lnTo>
                    <a:pt x="4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34" y="0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g1797efa0222_0_643"/>
            <p:cNvSpPr/>
            <p:nvPr/>
          </p:nvSpPr>
          <p:spPr>
            <a:xfrm>
              <a:off x="4632325" y="3611563"/>
              <a:ext cx="71437" cy="98425"/>
            </a:xfrm>
            <a:custGeom>
              <a:rect b="b" l="l" r="r" t="t"/>
              <a:pathLst>
                <a:path extrusionOk="0" h="181" w="133">
                  <a:moveTo>
                    <a:pt x="133" y="34"/>
                  </a:moveTo>
                  <a:lnTo>
                    <a:pt x="133" y="34"/>
                  </a:lnTo>
                  <a:lnTo>
                    <a:pt x="84" y="34"/>
                  </a:lnTo>
                  <a:lnTo>
                    <a:pt x="84" y="181"/>
                  </a:lnTo>
                  <a:lnTo>
                    <a:pt x="48" y="181"/>
                  </a:lnTo>
                  <a:lnTo>
                    <a:pt x="48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34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g1797efa0222_0_643"/>
            <p:cNvSpPr/>
            <p:nvPr/>
          </p:nvSpPr>
          <p:spPr>
            <a:xfrm>
              <a:off x="4732338" y="3608388"/>
              <a:ext cx="103187" cy="103188"/>
            </a:xfrm>
            <a:custGeom>
              <a:rect b="b" l="l" r="r" t="t"/>
              <a:pathLst>
                <a:path extrusionOk="0" h="189" w="189">
                  <a:moveTo>
                    <a:pt x="153" y="95"/>
                  </a:moveTo>
                  <a:lnTo>
                    <a:pt x="153" y="95"/>
                  </a:lnTo>
                  <a:cubicBezTo>
                    <a:pt x="153" y="60"/>
                    <a:pt x="127" y="35"/>
                    <a:pt x="94" y="35"/>
                  </a:cubicBezTo>
                  <a:cubicBezTo>
                    <a:pt x="61" y="35"/>
                    <a:pt x="36" y="60"/>
                    <a:pt x="36" y="95"/>
                  </a:cubicBezTo>
                  <a:cubicBezTo>
                    <a:pt x="36" y="129"/>
                    <a:pt x="61" y="154"/>
                    <a:pt x="94" y="154"/>
                  </a:cubicBezTo>
                  <a:cubicBezTo>
                    <a:pt x="127" y="154"/>
                    <a:pt x="153" y="129"/>
                    <a:pt x="153" y="95"/>
                  </a:cubicBezTo>
                  <a:close/>
                  <a:moveTo>
                    <a:pt x="0" y="95"/>
                  </a:moveTo>
                  <a:lnTo>
                    <a:pt x="0" y="95"/>
                  </a:lnTo>
                  <a:cubicBezTo>
                    <a:pt x="0" y="42"/>
                    <a:pt x="42" y="0"/>
                    <a:pt x="94" y="0"/>
                  </a:cubicBezTo>
                  <a:cubicBezTo>
                    <a:pt x="147" y="0"/>
                    <a:pt x="189" y="42"/>
                    <a:pt x="189" y="95"/>
                  </a:cubicBezTo>
                  <a:cubicBezTo>
                    <a:pt x="189" y="148"/>
                    <a:pt x="147" y="189"/>
                    <a:pt x="94" y="189"/>
                  </a:cubicBezTo>
                  <a:cubicBezTo>
                    <a:pt x="42" y="189"/>
                    <a:pt x="0" y="148"/>
                    <a:pt x="0" y="95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g1797efa0222_0_643"/>
            <p:cNvSpPr/>
            <p:nvPr/>
          </p:nvSpPr>
          <p:spPr>
            <a:xfrm>
              <a:off x="4872038" y="3608388"/>
              <a:ext cx="101600" cy="103188"/>
            </a:xfrm>
            <a:custGeom>
              <a:rect b="b" l="l" r="r" t="t"/>
              <a:pathLst>
                <a:path extrusionOk="0" h="189" w="187">
                  <a:moveTo>
                    <a:pt x="187" y="102"/>
                  </a:moveTo>
                  <a:lnTo>
                    <a:pt x="187" y="102"/>
                  </a:lnTo>
                  <a:cubicBezTo>
                    <a:pt x="187" y="154"/>
                    <a:pt x="150" y="189"/>
                    <a:pt x="98" y="189"/>
                  </a:cubicBezTo>
                  <a:cubicBezTo>
                    <a:pt x="41" y="189"/>
                    <a:pt x="0" y="147"/>
                    <a:pt x="0" y="95"/>
                  </a:cubicBezTo>
                  <a:cubicBezTo>
                    <a:pt x="0" y="42"/>
                    <a:pt x="41" y="0"/>
                    <a:pt x="96" y="0"/>
                  </a:cubicBezTo>
                  <a:cubicBezTo>
                    <a:pt x="130" y="0"/>
                    <a:pt x="159" y="18"/>
                    <a:pt x="175" y="43"/>
                  </a:cubicBezTo>
                  <a:lnTo>
                    <a:pt x="144" y="60"/>
                  </a:lnTo>
                  <a:cubicBezTo>
                    <a:pt x="136" y="46"/>
                    <a:pt x="117" y="35"/>
                    <a:pt x="95" y="35"/>
                  </a:cubicBezTo>
                  <a:cubicBezTo>
                    <a:pt x="61" y="35"/>
                    <a:pt x="36" y="60"/>
                    <a:pt x="36" y="95"/>
                  </a:cubicBezTo>
                  <a:cubicBezTo>
                    <a:pt x="36" y="129"/>
                    <a:pt x="60" y="154"/>
                    <a:pt x="98" y="154"/>
                  </a:cubicBezTo>
                  <a:cubicBezTo>
                    <a:pt x="126" y="154"/>
                    <a:pt x="145" y="140"/>
                    <a:pt x="151" y="120"/>
                  </a:cubicBezTo>
                  <a:lnTo>
                    <a:pt x="96" y="120"/>
                  </a:lnTo>
                  <a:lnTo>
                    <a:pt x="96" y="88"/>
                  </a:lnTo>
                  <a:lnTo>
                    <a:pt x="187" y="88"/>
                  </a:lnTo>
                  <a:lnTo>
                    <a:pt x="187" y="102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g1797efa0222_0_643"/>
            <p:cNvSpPr/>
            <p:nvPr/>
          </p:nvSpPr>
          <p:spPr>
            <a:xfrm>
              <a:off x="5016500" y="3611563"/>
              <a:ext cx="60325" cy="98425"/>
            </a:xfrm>
            <a:custGeom>
              <a:rect b="b" l="l" r="r" t="t"/>
              <a:pathLst>
                <a:path extrusionOk="0" h="181" w="112">
                  <a:moveTo>
                    <a:pt x="112" y="147"/>
                  </a:moveTo>
                  <a:lnTo>
                    <a:pt x="112" y="147"/>
                  </a:lnTo>
                  <a:lnTo>
                    <a:pt x="112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36" y="34"/>
                  </a:lnTo>
                  <a:lnTo>
                    <a:pt x="36" y="73"/>
                  </a:lnTo>
                  <a:lnTo>
                    <a:pt x="104" y="73"/>
                  </a:lnTo>
                  <a:lnTo>
                    <a:pt x="104" y="106"/>
                  </a:lnTo>
                  <a:lnTo>
                    <a:pt x="36" y="106"/>
                  </a:lnTo>
                  <a:lnTo>
                    <a:pt x="36" y="147"/>
                  </a:lnTo>
                  <a:lnTo>
                    <a:pt x="112" y="147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g1797efa0222_0_643"/>
            <p:cNvSpPr/>
            <p:nvPr/>
          </p:nvSpPr>
          <p:spPr>
            <a:xfrm>
              <a:off x="5111750" y="3611563"/>
              <a:ext cx="73025" cy="98425"/>
            </a:xfrm>
            <a:custGeom>
              <a:rect b="b" l="l" r="r" t="t"/>
              <a:pathLst>
                <a:path extrusionOk="0" h="181" w="133">
                  <a:moveTo>
                    <a:pt x="133" y="34"/>
                  </a:moveTo>
                  <a:lnTo>
                    <a:pt x="133" y="34"/>
                  </a:lnTo>
                  <a:lnTo>
                    <a:pt x="84" y="34"/>
                  </a:lnTo>
                  <a:lnTo>
                    <a:pt x="84" y="181"/>
                  </a:lnTo>
                  <a:lnTo>
                    <a:pt x="49" y="181"/>
                  </a:lnTo>
                  <a:lnTo>
                    <a:pt x="4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34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g1797efa0222_0_643"/>
            <p:cNvSpPr/>
            <p:nvPr/>
          </p:nvSpPr>
          <p:spPr>
            <a:xfrm>
              <a:off x="5222875" y="3611563"/>
              <a:ext cx="76200" cy="98425"/>
            </a:xfrm>
            <a:custGeom>
              <a:rect b="b" l="l" r="r" t="t"/>
              <a:pathLst>
                <a:path extrusionOk="0" h="181" w="139">
                  <a:moveTo>
                    <a:pt x="139" y="0"/>
                  </a:moveTo>
                  <a:lnTo>
                    <a:pt x="139" y="0"/>
                  </a:lnTo>
                  <a:lnTo>
                    <a:pt x="139" y="181"/>
                  </a:lnTo>
                  <a:lnTo>
                    <a:pt x="103" y="181"/>
                  </a:lnTo>
                  <a:lnTo>
                    <a:pt x="103" y="106"/>
                  </a:lnTo>
                  <a:lnTo>
                    <a:pt x="36" y="106"/>
                  </a:lnTo>
                  <a:lnTo>
                    <a:pt x="36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72"/>
                  </a:lnTo>
                  <a:lnTo>
                    <a:pt x="103" y="72"/>
                  </a:lnTo>
                  <a:lnTo>
                    <a:pt x="103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g1797efa0222_0_643"/>
            <p:cNvSpPr/>
            <p:nvPr/>
          </p:nvSpPr>
          <p:spPr>
            <a:xfrm>
              <a:off x="5345113" y="3611563"/>
              <a:ext cx="61912" cy="98425"/>
            </a:xfrm>
            <a:custGeom>
              <a:rect b="b" l="l" r="r" t="t"/>
              <a:pathLst>
                <a:path extrusionOk="0" h="181" w="113">
                  <a:moveTo>
                    <a:pt x="113" y="147"/>
                  </a:moveTo>
                  <a:lnTo>
                    <a:pt x="113" y="147"/>
                  </a:lnTo>
                  <a:lnTo>
                    <a:pt x="113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36" y="34"/>
                  </a:lnTo>
                  <a:lnTo>
                    <a:pt x="36" y="73"/>
                  </a:lnTo>
                  <a:lnTo>
                    <a:pt x="105" y="73"/>
                  </a:lnTo>
                  <a:lnTo>
                    <a:pt x="105" y="106"/>
                  </a:lnTo>
                  <a:lnTo>
                    <a:pt x="36" y="106"/>
                  </a:lnTo>
                  <a:lnTo>
                    <a:pt x="36" y="147"/>
                  </a:lnTo>
                  <a:lnTo>
                    <a:pt x="113" y="147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g1797efa0222_0_643"/>
            <p:cNvSpPr/>
            <p:nvPr/>
          </p:nvSpPr>
          <p:spPr>
            <a:xfrm>
              <a:off x="5448300" y="3611563"/>
              <a:ext cx="74612" cy="98425"/>
            </a:xfrm>
            <a:custGeom>
              <a:rect b="b" l="l" r="r" t="t"/>
              <a:pathLst>
                <a:path extrusionOk="0" h="181" w="138">
                  <a:moveTo>
                    <a:pt x="35" y="87"/>
                  </a:moveTo>
                  <a:lnTo>
                    <a:pt x="35" y="87"/>
                  </a:lnTo>
                  <a:lnTo>
                    <a:pt x="72" y="87"/>
                  </a:lnTo>
                  <a:cubicBezTo>
                    <a:pt x="86" y="87"/>
                    <a:pt x="97" y="75"/>
                    <a:pt x="97" y="60"/>
                  </a:cubicBezTo>
                  <a:cubicBezTo>
                    <a:pt x="97" y="45"/>
                    <a:pt x="86" y="33"/>
                    <a:pt x="72" y="33"/>
                  </a:cubicBezTo>
                  <a:lnTo>
                    <a:pt x="35" y="33"/>
                  </a:lnTo>
                  <a:lnTo>
                    <a:pt x="35" y="87"/>
                  </a:lnTo>
                  <a:close/>
                  <a:moveTo>
                    <a:pt x="63" y="118"/>
                  </a:moveTo>
                  <a:lnTo>
                    <a:pt x="63" y="118"/>
                  </a:lnTo>
                  <a:lnTo>
                    <a:pt x="35" y="118"/>
                  </a:lnTo>
                  <a:lnTo>
                    <a:pt x="35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72" y="0"/>
                  </a:lnTo>
                  <a:cubicBezTo>
                    <a:pt x="106" y="0"/>
                    <a:pt x="133" y="27"/>
                    <a:pt x="133" y="60"/>
                  </a:cubicBezTo>
                  <a:cubicBezTo>
                    <a:pt x="133" y="83"/>
                    <a:pt x="118" y="103"/>
                    <a:pt x="98" y="113"/>
                  </a:cubicBezTo>
                  <a:lnTo>
                    <a:pt x="138" y="181"/>
                  </a:lnTo>
                  <a:lnTo>
                    <a:pt x="99" y="181"/>
                  </a:lnTo>
                  <a:lnTo>
                    <a:pt x="63" y="11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g1797efa0222_0_643"/>
            <p:cNvSpPr/>
            <p:nvPr/>
          </p:nvSpPr>
          <p:spPr>
            <a:xfrm>
              <a:off x="3481388" y="2852738"/>
              <a:ext cx="211137" cy="363539"/>
            </a:xfrm>
            <a:custGeom>
              <a:rect b="b" l="l" r="r" t="t"/>
              <a:pathLst>
                <a:path extrusionOk="0" h="670" w="388">
                  <a:moveTo>
                    <a:pt x="388" y="544"/>
                  </a:moveTo>
                  <a:lnTo>
                    <a:pt x="388" y="544"/>
                  </a:lnTo>
                  <a:lnTo>
                    <a:pt x="388" y="670"/>
                  </a:lnTo>
                  <a:lnTo>
                    <a:pt x="0" y="670"/>
                  </a:lnTo>
                  <a:lnTo>
                    <a:pt x="0" y="0"/>
                  </a:lnTo>
                  <a:lnTo>
                    <a:pt x="132" y="0"/>
                  </a:lnTo>
                  <a:lnTo>
                    <a:pt x="132" y="544"/>
                  </a:lnTo>
                  <a:lnTo>
                    <a:pt x="388" y="544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g1797efa0222_0_643"/>
            <p:cNvSpPr/>
            <p:nvPr/>
          </p:nvSpPr>
          <p:spPr>
            <a:xfrm>
              <a:off x="3722688" y="2843213"/>
              <a:ext cx="82550" cy="373063"/>
            </a:xfrm>
            <a:custGeom>
              <a:rect b="b" l="l" r="r" t="t"/>
              <a:pathLst>
                <a:path extrusionOk="0" h="688" w="153">
                  <a:moveTo>
                    <a:pt x="15" y="209"/>
                  </a:moveTo>
                  <a:lnTo>
                    <a:pt x="15" y="209"/>
                  </a:lnTo>
                  <a:lnTo>
                    <a:pt x="138" y="209"/>
                  </a:lnTo>
                  <a:lnTo>
                    <a:pt x="138" y="688"/>
                  </a:lnTo>
                  <a:lnTo>
                    <a:pt x="15" y="688"/>
                  </a:lnTo>
                  <a:lnTo>
                    <a:pt x="15" y="209"/>
                  </a:lnTo>
                  <a:close/>
                  <a:moveTo>
                    <a:pt x="0" y="76"/>
                  </a:moveTo>
                  <a:lnTo>
                    <a:pt x="0" y="76"/>
                  </a:lnTo>
                  <a:cubicBezTo>
                    <a:pt x="0" y="35"/>
                    <a:pt x="35" y="0"/>
                    <a:pt x="76" y="0"/>
                  </a:cubicBezTo>
                  <a:cubicBezTo>
                    <a:pt x="118" y="0"/>
                    <a:pt x="153" y="35"/>
                    <a:pt x="153" y="76"/>
                  </a:cubicBezTo>
                  <a:cubicBezTo>
                    <a:pt x="153" y="117"/>
                    <a:pt x="118" y="152"/>
                    <a:pt x="76" y="152"/>
                  </a:cubicBezTo>
                  <a:cubicBezTo>
                    <a:pt x="35" y="152"/>
                    <a:pt x="0" y="117"/>
                    <a:pt x="0" y="76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g1797efa0222_0_643"/>
            <p:cNvSpPr/>
            <p:nvPr/>
          </p:nvSpPr>
          <p:spPr>
            <a:xfrm>
              <a:off x="3838575" y="2840038"/>
              <a:ext cx="160337" cy="376238"/>
            </a:xfrm>
            <a:custGeom>
              <a:rect b="b" l="l" r="r" t="t"/>
              <a:pathLst>
                <a:path extrusionOk="0" h="693" w="294">
                  <a:moveTo>
                    <a:pt x="193" y="210"/>
                  </a:moveTo>
                  <a:lnTo>
                    <a:pt x="193" y="210"/>
                  </a:lnTo>
                  <a:lnTo>
                    <a:pt x="193" y="214"/>
                  </a:lnTo>
                  <a:lnTo>
                    <a:pt x="294" y="214"/>
                  </a:lnTo>
                  <a:lnTo>
                    <a:pt x="294" y="333"/>
                  </a:lnTo>
                  <a:lnTo>
                    <a:pt x="193" y="333"/>
                  </a:lnTo>
                  <a:lnTo>
                    <a:pt x="193" y="693"/>
                  </a:lnTo>
                  <a:lnTo>
                    <a:pt x="69" y="693"/>
                  </a:lnTo>
                  <a:lnTo>
                    <a:pt x="69" y="333"/>
                  </a:lnTo>
                  <a:lnTo>
                    <a:pt x="0" y="333"/>
                  </a:lnTo>
                  <a:lnTo>
                    <a:pt x="0" y="214"/>
                  </a:lnTo>
                  <a:lnTo>
                    <a:pt x="69" y="214"/>
                  </a:lnTo>
                  <a:lnTo>
                    <a:pt x="69" y="210"/>
                  </a:lnTo>
                  <a:cubicBezTo>
                    <a:pt x="69" y="77"/>
                    <a:pt x="142" y="0"/>
                    <a:pt x="294" y="9"/>
                  </a:cubicBezTo>
                  <a:lnTo>
                    <a:pt x="294" y="128"/>
                  </a:lnTo>
                  <a:cubicBezTo>
                    <a:pt x="230" y="123"/>
                    <a:pt x="193" y="144"/>
                    <a:pt x="193" y="210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g1797efa0222_0_643"/>
            <p:cNvSpPr/>
            <p:nvPr/>
          </p:nvSpPr>
          <p:spPr>
            <a:xfrm>
              <a:off x="4006850" y="2949575"/>
              <a:ext cx="268286" cy="274638"/>
            </a:xfrm>
            <a:custGeom>
              <a:rect b="b" l="l" r="r" t="t"/>
              <a:pathLst>
                <a:path extrusionOk="0" h="506" w="496">
                  <a:moveTo>
                    <a:pt x="372" y="208"/>
                  </a:moveTo>
                  <a:lnTo>
                    <a:pt x="372" y="208"/>
                  </a:lnTo>
                  <a:cubicBezTo>
                    <a:pt x="357" y="139"/>
                    <a:pt x="305" y="111"/>
                    <a:pt x="253" y="111"/>
                  </a:cubicBezTo>
                  <a:cubicBezTo>
                    <a:pt x="187" y="111"/>
                    <a:pt x="142" y="146"/>
                    <a:pt x="128" y="208"/>
                  </a:cubicBezTo>
                  <a:lnTo>
                    <a:pt x="372" y="208"/>
                  </a:lnTo>
                  <a:close/>
                  <a:moveTo>
                    <a:pt x="265" y="394"/>
                  </a:moveTo>
                  <a:lnTo>
                    <a:pt x="265" y="394"/>
                  </a:lnTo>
                  <a:cubicBezTo>
                    <a:pt x="313" y="394"/>
                    <a:pt x="351" y="374"/>
                    <a:pt x="372" y="346"/>
                  </a:cubicBezTo>
                  <a:lnTo>
                    <a:pt x="472" y="403"/>
                  </a:lnTo>
                  <a:cubicBezTo>
                    <a:pt x="427" y="468"/>
                    <a:pt x="355" y="506"/>
                    <a:pt x="263" y="506"/>
                  </a:cubicBezTo>
                  <a:cubicBezTo>
                    <a:pt x="102" y="506"/>
                    <a:pt x="0" y="396"/>
                    <a:pt x="0" y="253"/>
                  </a:cubicBezTo>
                  <a:cubicBezTo>
                    <a:pt x="0" y="110"/>
                    <a:pt x="103" y="0"/>
                    <a:pt x="253" y="0"/>
                  </a:cubicBezTo>
                  <a:cubicBezTo>
                    <a:pt x="395" y="0"/>
                    <a:pt x="496" y="112"/>
                    <a:pt x="496" y="253"/>
                  </a:cubicBezTo>
                  <a:cubicBezTo>
                    <a:pt x="496" y="271"/>
                    <a:pt x="494" y="287"/>
                    <a:pt x="491" y="304"/>
                  </a:cubicBezTo>
                  <a:lnTo>
                    <a:pt x="130" y="304"/>
                  </a:lnTo>
                  <a:cubicBezTo>
                    <a:pt x="147" y="367"/>
                    <a:pt x="200" y="394"/>
                    <a:pt x="265" y="394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g1797efa0222_0_643"/>
            <p:cNvSpPr/>
            <p:nvPr/>
          </p:nvSpPr>
          <p:spPr>
            <a:xfrm>
              <a:off x="4351338" y="2852738"/>
              <a:ext cx="268287" cy="363539"/>
            </a:xfrm>
            <a:custGeom>
              <a:rect b="b" l="l" r="r" t="t"/>
              <a:pathLst>
                <a:path extrusionOk="0" h="670" w="493">
                  <a:moveTo>
                    <a:pt x="493" y="126"/>
                  </a:moveTo>
                  <a:lnTo>
                    <a:pt x="493" y="126"/>
                  </a:lnTo>
                  <a:lnTo>
                    <a:pt x="312" y="126"/>
                  </a:lnTo>
                  <a:lnTo>
                    <a:pt x="312" y="670"/>
                  </a:lnTo>
                  <a:lnTo>
                    <a:pt x="180" y="670"/>
                  </a:lnTo>
                  <a:lnTo>
                    <a:pt x="180" y="126"/>
                  </a:lnTo>
                  <a:lnTo>
                    <a:pt x="0" y="126"/>
                  </a:lnTo>
                  <a:lnTo>
                    <a:pt x="0" y="0"/>
                  </a:lnTo>
                  <a:lnTo>
                    <a:pt x="493" y="0"/>
                  </a:lnTo>
                  <a:lnTo>
                    <a:pt x="493" y="126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g1797efa0222_0_643"/>
            <p:cNvSpPr/>
            <p:nvPr/>
          </p:nvSpPr>
          <p:spPr>
            <a:xfrm>
              <a:off x="4595813" y="2949575"/>
              <a:ext cx="268288" cy="274638"/>
            </a:xfrm>
            <a:custGeom>
              <a:rect b="b" l="l" r="r" t="t"/>
              <a:pathLst>
                <a:path extrusionOk="0" h="506" w="495">
                  <a:moveTo>
                    <a:pt x="371" y="208"/>
                  </a:moveTo>
                  <a:lnTo>
                    <a:pt x="371" y="208"/>
                  </a:lnTo>
                  <a:cubicBezTo>
                    <a:pt x="356" y="139"/>
                    <a:pt x="304" y="111"/>
                    <a:pt x="253" y="111"/>
                  </a:cubicBezTo>
                  <a:cubicBezTo>
                    <a:pt x="187" y="111"/>
                    <a:pt x="142" y="146"/>
                    <a:pt x="127" y="208"/>
                  </a:cubicBezTo>
                  <a:lnTo>
                    <a:pt x="371" y="208"/>
                  </a:lnTo>
                  <a:close/>
                  <a:moveTo>
                    <a:pt x="264" y="394"/>
                  </a:moveTo>
                  <a:lnTo>
                    <a:pt x="264" y="394"/>
                  </a:lnTo>
                  <a:cubicBezTo>
                    <a:pt x="312" y="394"/>
                    <a:pt x="350" y="374"/>
                    <a:pt x="371" y="346"/>
                  </a:cubicBezTo>
                  <a:lnTo>
                    <a:pt x="471" y="403"/>
                  </a:lnTo>
                  <a:cubicBezTo>
                    <a:pt x="426" y="468"/>
                    <a:pt x="354" y="506"/>
                    <a:pt x="262" y="506"/>
                  </a:cubicBezTo>
                  <a:cubicBezTo>
                    <a:pt x="101" y="506"/>
                    <a:pt x="0" y="396"/>
                    <a:pt x="0" y="253"/>
                  </a:cubicBezTo>
                  <a:cubicBezTo>
                    <a:pt x="0" y="110"/>
                    <a:pt x="102" y="0"/>
                    <a:pt x="253" y="0"/>
                  </a:cubicBezTo>
                  <a:cubicBezTo>
                    <a:pt x="394" y="0"/>
                    <a:pt x="495" y="112"/>
                    <a:pt x="495" y="253"/>
                  </a:cubicBezTo>
                  <a:cubicBezTo>
                    <a:pt x="495" y="271"/>
                    <a:pt x="493" y="287"/>
                    <a:pt x="490" y="304"/>
                  </a:cubicBezTo>
                  <a:lnTo>
                    <a:pt x="129" y="304"/>
                  </a:lnTo>
                  <a:cubicBezTo>
                    <a:pt x="146" y="367"/>
                    <a:pt x="199" y="394"/>
                    <a:pt x="264" y="394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g1797efa0222_0_643"/>
            <p:cNvSpPr/>
            <p:nvPr/>
          </p:nvSpPr>
          <p:spPr>
            <a:xfrm>
              <a:off x="4911725" y="2951163"/>
              <a:ext cx="146050" cy="265113"/>
            </a:xfrm>
            <a:custGeom>
              <a:rect b="b" l="l" r="r" t="t"/>
              <a:pathLst>
                <a:path extrusionOk="0" h="488" w="269">
                  <a:moveTo>
                    <a:pt x="269" y="0"/>
                  </a:moveTo>
                  <a:lnTo>
                    <a:pt x="269" y="0"/>
                  </a:lnTo>
                  <a:lnTo>
                    <a:pt x="269" y="138"/>
                  </a:lnTo>
                  <a:cubicBezTo>
                    <a:pt x="205" y="130"/>
                    <a:pt x="124" y="159"/>
                    <a:pt x="124" y="259"/>
                  </a:cubicBezTo>
                  <a:lnTo>
                    <a:pt x="124" y="488"/>
                  </a:lnTo>
                  <a:lnTo>
                    <a:pt x="0" y="488"/>
                  </a:lnTo>
                  <a:lnTo>
                    <a:pt x="0" y="9"/>
                  </a:lnTo>
                  <a:lnTo>
                    <a:pt x="124" y="9"/>
                  </a:lnTo>
                  <a:lnTo>
                    <a:pt x="124" y="92"/>
                  </a:lnTo>
                  <a:cubicBezTo>
                    <a:pt x="149" y="27"/>
                    <a:pt x="209" y="0"/>
                    <a:pt x="269" y="0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g1797efa0222_0_643"/>
            <p:cNvSpPr/>
            <p:nvPr/>
          </p:nvSpPr>
          <p:spPr>
            <a:xfrm>
              <a:off x="5095875" y="2951163"/>
              <a:ext cx="147637" cy="265113"/>
            </a:xfrm>
            <a:custGeom>
              <a:rect b="b" l="l" r="r" t="t"/>
              <a:pathLst>
                <a:path extrusionOk="0" h="488" w="269">
                  <a:moveTo>
                    <a:pt x="269" y="0"/>
                  </a:moveTo>
                  <a:lnTo>
                    <a:pt x="269" y="0"/>
                  </a:lnTo>
                  <a:lnTo>
                    <a:pt x="269" y="138"/>
                  </a:lnTo>
                  <a:cubicBezTo>
                    <a:pt x="205" y="130"/>
                    <a:pt x="124" y="159"/>
                    <a:pt x="124" y="259"/>
                  </a:cubicBezTo>
                  <a:lnTo>
                    <a:pt x="124" y="488"/>
                  </a:lnTo>
                  <a:lnTo>
                    <a:pt x="0" y="488"/>
                  </a:lnTo>
                  <a:lnTo>
                    <a:pt x="0" y="9"/>
                  </a:lnTo>
                  <a:lnTo>
                    <a:pt x="124" y="9"/>
                  </a:lnTo>
                  <a:lnTo>
                    <a:pt x="124" y="92"/>
                  </a:lnTo>
                  <a:cubicBezTo>
                    <a:pt x="149" y="27"/>
                    <a:pt x="209" y="0"/>
                    <a:pt x="269" y="0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g1797efa0222_0_643"/>
            <p:cNvSpPr/>
            <p:nvPr/>
          </p:nvSpPr>
          <p:spPr>
            <a:xfrm>
              <a:off x="5257800" y="2949575"/>
              <a:ext cx="279400" cy="274638"/>
            </a:xfrm>
            <a:custGeom>
              <a:rect b="b" l="l" r="r" t="t"/>
              <a:pathLst>
                <a:path extrusionOk="0" h="506" w="512">
                  <a:moveTo>
                    <a:pt x="389" y="253"/>
                  </a:moveTo>
                  <a:lnTo>
                    <a:pt x="389" y="253"/>
                  </a:lnTo>
                  <a:cubicBezTo>
                    <a:pt x="389" y="172"/>
                    <a:pt x="332" y="118"/>
                    <a:pt x="256" y="118"/>
                  </a:cubicBezTo>
                  <a:cubicBezTo>
                    <a:pt x="180" y="118"/>
                    <a:pt x="124" y="172"/>
                    <a:pt x="124" y="253"/>
                  </a:cubicBezTo>
                  <a:cubicBezTo>
                    <a:pt x="124" y="333"/>
                    <a:pt x="180" y="388"/>
                    <a:pt x="256" y="388"/>
                  </a:cubicBezTo>
                  <a:cubicBezTo>
                    <a:pt x="332" y="388"/>
                    <a:pt x="389" y="333"/>
                    <a:pt x="389" y="253"/>
                  </a:cubicBezTo>
                  <a:close/>
                  <a:moveTo>
                    <a:pt x="512" y="13"/>
                  </a:moveTo>
                  <a:lnTo>
                    <a:pt x="512" y="13"/>
                  </a:lnTo>
                  <a:lnTo>
                    <a:pt x="512" y="492"/>
                  </a:lnTo>
                  <a:lnTo>
                    <a:pt x="389" y="492"/>
                  </a:lnTo>
                  <a:lnTo>
                    <a:pt x="389" y="436"/>
                  </a:lnTo>
                  <a:cubicBezTo>
                    <a:pt x="354" y="479"/>
                    <a:pt x="303" y="506"/>
                    <a:pt x="233" y="506"/>
                  </a:cubicBezTo>
                  <a:cubicBezTo>
                    <a:pt x="105" y="506"/>
                    <a:pt x="0" y="396"/>
                    <a:pt x="0" y="253"/>
                  </a:cubicBezTo>
                  <a:cubicBezTo>
                    <a:pt x="0" y="110"/>
                    <a:pt x="105" y="0"/>
                    <a:pt x="233" y="0"/>
                  </a:cubicBezTo>
                  <a:cubicBezTo>
                    <a:pt x="303" y="0"/>
                    <a:pt x="354" y="27"/>
                    <a:pt x="389" y="70"/>
                  </a:cubicBezTo>
                  <a:lnTo>
                    <a:pt x="389" y="13"/>
                  </a:lnTo>
                  <a:lnTo>
                    <a:pt x="512" y="13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g1797efa0222_0_643"/>
            <p:cNvSpPr/>
            <p:nvPr/>
          </p:nvSpPr>
          <p:spPr>
            <a:xfrm>
              <a:off x="3973513" y="1677988"/>
              <a:ext cx="404812" cy="403224"/>
            </a:xfrm>
            <a:custGeom>
              <a:rect b="b" l="l" r="r" t="t"/>
              <a:pathLst>
                <a:path extrusionOk="0" h="743" w="743">
                  <a:moveTo>
                    <a:pt x="593" y="372"/>
                  </a:moveTo>
                  <a:lnTo>
                    <a:pt x="593" y="372"/>
                  </a:lnTo>
                  <a:cubicBezTo>
                    <a:pt x="593" y="494"/>
                    <a:pt x="494" y="593"/>
                    <a:pt x="372" y="593"/>
                  </a:cubicBezTo>
                  <a:cubicBezTo>
                    <a:pt x="250" y="593"/>
                    <a:pt x="150" y="494"/>
                    <a:pt x="150" y="372"/>
                  </a:cubicBezTo>
                  <a:cubicBezTo>
                    <a:pt x="150" y="250"/>
                    <a:pt x="250" y="150"/>
                    <a:pt x="372" y="150"/>
                  </a:cubicBezTo>
                  <a:cubicBezTo>
                    <a:pt x="494" y="150"/>
                    <a:pt x="593" y="250"/>
                    <a:pt x="593" y="372"/>
                  </a:cubicBezTo>
                  <a:close/>
                  <a:moveTo>
                    <a:pt x="0" y="372"/>
                  </a:moveTo>
                  <a:lnTo>
                    <a:pt x="0" y="372"/>
                  </a:lnTo>
                  <a:cubicBezTo>
                    <a:pt x="0" y="576"/>
                    <a:pt x="167" y="743"/>
                    <a:pt x="372" y="743"/>
                  </a:cubicBezTo>
                  <a:cubicBezTo>
                    <a:pt x="576" y="743"/>
                    <a:pt x="743" y="576"/>
                    <a:pt x="743" y="372"/>
                  </a:cubicBezTo>
                  <a:cubicBezTo>
                    <a:pt x="743" y="167"/>
                    <a:pt x="576" y="0"/>
                    <a:pt x="372" y="0"/>
                  </a:cubicBezTo>
                  <a:cubicBezTo>
                    <a:pt x="167" y="0"/>
                    <a:pt x="0" y="167"/>
                    <a:pt x="0" y="372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g1797efa0222_0_643"/>
            <p:cNvSpPr/>
            <p:nvPr/>
          </p:nvSpPr>
          <p:spPr>
            <a:xfrm>
              <a:off x="3719513" y="1463675"/>
              <a:ext cx="1517648" cy="1179513"/>
            </a:xfrm>
            <a:custGeom>
              <a:rect b="b" l="l" r="r" t="t"/>
              <a:pathLst>
                <a:path extrusionOk="0" h="2169" w="2791">
                  <a:moveTo>
                    <a:pt x="2791" y="1165"/>
                  </a:moveTo>
                  <a:lnTo>
                    <a:pt x="2791" y="1165"/>
                  </a:lnTo>
                  <a:cubicBezTo>
                    <a:pt x="2791" y="726"/>
                    <a:pt x="2114" y="129"/>
                    <a:pt x="2037" y="63"/>
                  </a:cubicBezTo>
                  <a:cubicBezTo>
                    <a:pt x="2026" y="54"/>
                    <a:pt x="2010" y="42"/>
                    <a:pt x="2005" y="39"/>
                  </a:cubicBezTo>
                  <a:cubicBezTo>
                    <a:pt x="1988" y="27"/>
                    <a:pt x="1967" y="23"/>
                    <a:pt x="1946" y="28"/>
                  </a:cubicBezTo>
                  <a:cubicBezTo>
                    <a:pt x="1926" y="33"/>
                    <a:pt x="1908" y="46"/>
                    <a:pt x="1898" y="64"/>
                  </a:cubicBezTo>
                  <a:lnTo>
                    <a:pt x="829" y="1914"/>
                  </a:lnTo>
                  <a:cubicBezTo>
                    <a:pt x="591" y="1666"/>
                    <a:pt x="150" y="1148"/>
                    <a:pt x="150" y="866"/>
                  </a:cubicBezTo>
                  <a:cubicBezTo>
                    <a:pt x="150" y="478"/>
                    <a:pt x="465" y="150"/>
                    <a:pt x="839" y="150"/>
                  </a:cubicBezTo>
                  <a:cubicBezTo>
                    <a:pt x="1037" y="150"/>
                    <a:pt x="1241" y="260"/>
                    <a:pt x="1384" y="445"/>
                  </a:cubicBezTo>
                  <a:cubicBezTo>
                    <a:pt x="1409" y="478"/>
                    <a:pt x="1456" y="484"/>
                    <a:pt x="1489" y="459"/>
                  </a:cubicBezTo>
                  <a:cubicBezTo>
                    <a:pt x="1522" y="433"/>
                    <a:pt x="1528" y="386"/>
                    <a:pt x="1502" y="354"/>
                  </a:cubicBezTo>
                  <a:cubicBezTo>
                    <a:pt x="1331" y="132"/>
                    <a:pt x="1083" y="0"/>
                    <a:pt x="839" y="0"/>
                  </a:cubicBezTo>
                  <a:cubicBezTo>
                    <a:pt x="384" y="0"/>
                    <a:pt x="0" y="396"/>
                    <a:pt x="0" y="866"/>
                  </a:cubicBezTo>
                  <a:cubicBezTo>
                    <a:pt x="0" y="1297"/>
                    <a:pt x="711" y="2010"/>
                    <a:pt x="792" y="2090"/>
                  </a:cubicBezTo>
                  <a:cubicBezTo>
                    <a:pt x="806" y="2104"/>
                    <a:pt x="825" y="2112"/>
                    <a:pt x="845" y="2112"/>
                  </a:cubicBezTo>
                  <a:cubicBezTo>
                    <a:pt x="848" y="2112"/>
                    <a:pt x="851" y="2112"/>
                    <a:pt x="855" y="2111"/>
                  </a:cubicBezTo>
                  <a:cubicBezTo>
                    <a:pt x="878" y="2108"/>
                    <a:pt x="898" y="2094"/>
                    <a:pt x="910" y="2074"/>
                  </a:cubicBezTo>
                  <a:lnTo>
                    <a:pt x="1983" y="216"/>
                  </a:lnTo>
                  <a:cubicBezTo>
                    <a:pt x="2234" y="441"/>
                    <a:pt x="2641" y="880"/>
                    <a:pt x="2641" y="1165"/>
                  </a:cubicBezTo>
                  <a:cubicBezTo>
                    <a:pt x="2641" y="1513"/>
                    <a:pt x="2375" y="1790"/>
                    <a:pt x="2023" y="1823"/>
                  </a:cubicBezTo>
                  <a:lnTo>
                    <a:pt x="2023" y="1321"/>
                  </a:lnTo>
                  <a:lnTo>
                    <a:pt x="2347" y="1050"/>
                  </a:lnTo>
                  <a:cubicBezTo>
                    <a:pt x="2379" y="1024"/>
                    <a:pt x="2384" y="976"/>
                    <a:pt x="2357" y="944"/>
                  </a:cubicBezTo>
                  <a:cubicBezTo>
                    <a:pt x="2331" y="913"/>
                    <a:pt x="2284" y="908"/>
                    <a:pt x="2252" y="934"/>
                  </a:cubicBezTo>
                  <a:lnTo>
                    <a:pt x="2023" y="1127"/>
                  </a:lnTo>
                  <a:lnTo>
                    <a:pt x="2023" y="903"/>
                  </a:lnTo>
                  <a:cubicBezTo>
                    <a:pt x="2023" y="861"/>
                    <a:pt x="1989" y="828"/>
                    <a:pt x="1948" y="828"/>
                  </a:cubicBezTo>
                  <a:cubicBezTo>
                    <a:pt x="1907" y="828"/>
                    <a:pt x="1873" y="861"/>
                    <a:pt x="1873" y="903"/>
                  </a:cubicBezTo>
                  <a:lnTo>
                    <a:pt x="1873" y="1359"/>
                  </a:lnTo>
                  <a:lnTo>
                    <a:pt x="1732" y="1273"/>
                  </a:lnTo>
                  <a:cubicBezTo>
                    <a:pt x="1697" y="1252"/>
                    <a:pt x="1650" y="1263"/>
                    <a:pt x="1629" y="1298"/>
                  </a:cubicBezTo>
                  <a:cubicBezTo>
                    <a:pt x="1607" y="1334"/>
                    <a:pt x="1619" y="1380"/>
                    <a:pt x="1654" y="1401"/>
                  </a:cubicBezTo>
                  <a:lnTo>
                    <a:pt x="1873" y="1535"/>
                  </a:lnTo>
                  <a:lnTo>
                    <a:pt x="1873" y="1822"/>
                  </a:lnTo>
                  <a:cubicBezTo>
                    <a:pt x="1725" y="1805"/>
                    <a:pt x="1586" y="1740"/>
                    <a:pt x="1477" y="1635"/>
                  </a:cubicBezTo>
                  <a:cubicBezTo>
                    <a:pt x="1447" y="1607"/>
                    <a:pt x="1399" y="1608"/>
                    <a:pt x="1371" y="1638"/>
                  </a:cubicBezTo>
                  <a:cubicBezTo>
                    <a:pt x="1342" y="1668"/>
                    <a:pt x="1343" y="1715"/>
                    <a:pt x="1373" y="1744"/>
                  </a:cubicBezTo>
                  <a:cubicBezTo>
                    <a:pt x="1511" y="1875"/>
                    <a:pt x="1686" y="1955"/>
                    <a:pt x="1873" y="1973"/>
                  </a:cubicBezTo>
                  <a:lnTo>
                    <a:pt x="1873" y="2094"/>
                  </a:lnTo>
                  <a:cubicBezTo>
                    <a:pt x="1873" y="2136"/>
                    <a:pt x="1907" y="2169"/>
                    <a:pt x="1948" y="2169"/>
                  </a:cubicBezTo>
                  <a:cubicBezTo>
                    <a:pt x="1989" y="2169"/>
                    <a:pt x="2023" y="2136"/>
                    <a:pt x="2023" y="2094"/>
                  </a:cubicBezTo>
                  <a:lnTo>
                    <a:pt x="2023" y="1973"/>
                  </a:lnTo>
                  <a:cubicBezTo>
                    <a:pt x="2459" y="1940"/>
                    <a:pt x="2791" y="1597"/>
                    <a:pt x="2791" y="1165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5" name="Google Shape;755;g1797efa0222_0_643"/>
          <p:cNvGrpSpPr/>
          <p:nvPr/>
        </p:nvGrpSpPr>
        <p:grpSpPr>
          <a:xfrm>
            <a:off x="3708400" y="4648196"/>
            <a:ext cx="1574800" cy="134938"/>
            <a:chOff x="3708400" y="4648200"/>
            <a:chExt cx="1574800" cy="134938"/>
          </a:xfrm>
        </p:grpSpPr>
        <p:sp>
          <p:nvSpPr>
            <p:cNvPr id="756" name="Google Shape;756;g1797efa0222_0_643"/>
            <p:cNvSpPr/>
            <p:nvPr/>
          </p:nvSpPr>
          <p:spPr>
            <a:xfrm>
              <a:off x="3708400" y="4648200"/>
              <a:ext cx="77787" cy="133350"/>
            </a:xfrm>
            <a:custGeom>
              <a:rect b="b" l="l" r="r" t="t"/>
              <a:pathLst>
                <a:path extrusionOk="0" h="243" w="142">
                  <a:moveTo>
                    <a:pt x="142" y="189"/>
                  </a:moveTo>
                  <a:lnTo>
                    <a:pt x="142" y="189"/>
                  </a:lnTo>
                  <a:lnTo>
                    <a:pt x="142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89"/>
                  </a:lnTo>
                  <a:lnTo>
                    <a:pt x="142" y="189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g1797efa0222_0_643"/>
            <p:cNvSpPr/>
            <p:nvPr/>
          </p:nvSpPr>
          <p:spPr>
            <a:xfrm>
              <a:off x="3835400" y="4648200"/>
              <a:ext cx="31750" cy="133350"/>
            </a:xfrm>
            <a:custGeom>
              <a:rect b="b" l="l" r="r" t="t"/>
              <a:pathLst>
                <a:path extrusionOk="0" h="243" w="56">
                  <a:moveTo>
                    <a:pt x="56" y="243"/>
                  </a:moveTo>
                  <a:lnTo>
                    <a:pt x="56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43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g1797efa0222_0_643"/>
            <p:cNvSpPr/>
            <p:nvPr/>
          </p:nvSpPr>
          <p:spPr>
            <a:xfrm>
              <a:off x="3927475" y="4648200"/>
              <a:ext cx="79375" cy="133350"/>
            </a:xfrm>
            <a:custGeom>
              <a:rect b="b" l="l" r="r" t="t"/>
              <a:pathLst>
                <a:path extrusionOk="0" h="243" w="147">
                  <a:moveTo>
                    <a:pt x="55" y="53"/>
                  </a:moveTo>
                  <a:lnTo>
                    <a:pt x="55" y="53"/>
                  </a:lnTo>
                  <a:lnTo>
                    <a:pt x="55" y="100"/>
                  </a:lnTo>
                  <a:lnTo>
                    <a:pt x="145" y="100"/>
                  </a:lnTo>
                  <a:lnTo>
                    <a:pt x="145" y="154"/>
                  </a:lnTo>
                  <a:lnTo>
                    <a:pt x="55" y="154"/>
                  </a:lnTo>
                  <a:lnTo>
                    <a:pt x="55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53"/>
                  </a:lnTo>
                  <a:lnTo>
                    <a:pt x="55" y="53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g1797efa0222_0_643"/>
            <p:cNvSpPr/>
            <p:nvPr/>
          </p:nvSpPr>
          <p:spPr>
            <a:xfrm>
              <a:off x="4062413" y="4648200"/>
              <a:ext cx="82550" cy="133350"/>
            </a:xfrm>
            <a:custGeom>
              <a:rect b="b" l="l" r="r" t="t"/>
              <a:pathLst>
                <a:path extrusionOk="0" h="243" w="153">
                  <a:moveTo>
                    <a:pt x="153" y="189"/>
                  </a:moveTo>
                  <a:lnTo>
                    <a:pt x="153" y="189"/>
                  </a:lnTo>
                  <a:lnTo>
                    <a:pt x="153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53"/>
                  </a:lnTo>
                  <a:lnTo>
                    <a:pt x="56" y="53"/>
                  </a:lnTo>
                  <a:lnTo>
                    <a:pt x="56" y="94"/>
                  </a:lnTo>
                  <a:lnTo>
                    <a:pt x="143" y="94"/>
                  </a:lnTo>
                  <a:lnTo>
                    <a:pt x="143" y="146"/>
                  </a:lnTo>
                  <a:lnTo>
                    <a:pt x="56" y="146"/>
                  </a:lnTo>
                  <a:lnTo>
                    <a:pt x="56" y="189"/>
                  </a:lnTo>
                  <a:lnTo>
                    <a:pt x="153" y="189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g1797efa0222_0_643"/>
            <p:cNvSpPr/>
            <p:nvPr/>
          </p:nvSpPr>
          <p:spPr>
            <a:xfrm>
              <a:off x="4191000" y="4648200"/>
              <a:ext cx="96837" cy="133350"/>
            </a:xfrm>
            <a:custGeom>
              <a:rect b="b" l="l" r="r" t="t"/>
              <a:pathLst>
                <a:path extrusionOk="0" h="243" w="180">
                  <a:moveTo>
                    <a:pt x="180" y="53"/>
                  </a:moveTo>
                  <a:lnTo>
                    <a:pt x="180" y="53"/>
                  </a:lnTo>
                  <a:lnTo>
                    <a:pt x="118" y="53"/>
                  </a:lnTo>
                  <a:lnTo>
                    <a:pt x="118" y="243"/>
                  </a:lnTo>
                  <a:lnTo>
                    <a:pt x="63" y="243"/>
                  </a:lnTo>
                  <a:lnTo>
                    <a:pt x="63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53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g1797efa0222_0_643"/>
            <p:cNvSpPr/>
            <p:nvPr/>
          </p:nvSpPr>
          <p:spPr>
            <a:xfrm>
              <a:off x="4340225" y="4648200"/>
              <a:ext cx="82550" cy="133350"/>
            </a:xfrm>
            <a:custGeom>
              <a:rect b="b" l="l" r="r" t="t"/>
              <a:pathLst>
                <a:path extrusionOk="0" h="243" w="153">
                  <a:moveTo>
                    <a:pt x="153" y="189"/>
                  </a:moveTo>
                  <a:lnTo>
                    <a:pt x="153" y="189"/>
                  </a:lnTo>
                  <a:lnTo>
                    <a:pt x="153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53"/>
                  </a:lnTo>
                  <a:lnTo>
                    <a:pt x="56" y="53"/>
                  </a:lnTo>
                  <a:lnTo>
                    <a:pt x="56" y="94"/>
                  </a:lnTo>
                  <a:lnTo>
                    <a:pt x="142" y="94"/>
                  </a:lnTo>
                  <a:lnTo>
                    <a:pt x="142" y="146"/>
                  </a:lnTo>
                  <a:lnTo>
                    <a:pt x="56" y="146"/>
                  </a:lnTo>
                  <a:lnTo>
                    <a:pt x="56" y="189"/>
                  </a:lnTo>
                  <a:lnTo>
                    <a:pt x="153" y="189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g1797efa0222_0_643"/>
            <p:cNvSpPr/>
            <p:nvPr/>
          </p:nvSpPr>
          <p:spPr>
            <a:xfrm>
              <a:off x="4476750" y="4648200"/>
              <a:ext cx="101600" cy="133350"/>
            </a:xfrm>
            <a:custGeom>
              <a:rect b="b" l="l" r="r" t="t"/>
              <a:pathLst>
                <a:path extrusionOk="0" h="243" w="187">
                  <a:moveTo>
                    <a:pt x="56" y="114"/>
                  </a:moveTo>
                  <a:lnTo>
                    <a:pt x="56" y="114"/>
                  </a:lnTo>
                  <a:lnTo>
                    <a:pt x="97" y="114"/>
                  </a:lnTo>
                  <a:cubicBezTo>
                    <a:pt x="112" y="114"/>
                    <a:pt x="125" y="101"/>
                    <a:pt x="125" y="83"/>
                  </a:cubicBezTo>
                  <a:cubicBezTo>
                    <a:pt x="125" y="66"/>
                    <a:pt x="112" y="52"/>
                    <a:pt x="97" y="52"/>
                  </a:cubicBezTo>
                  <a:lnTo>
                    <a:pt x="56" y="52"/>
                  </a:lnTo>
                  <a:lnTo>
                    <a:pt x="56" y="114"/>
                  </a:lnTo>
                  <a:close/>
                  <a:moveTo>
                    <a:pt x="82" y="163"/>
                  </a:moveTo>
                  <a:lnTo>
                    <a:pt x="82" y="163"/>
                  </a:lnTo>
                  <a:lnTo>
                    <a:pt x="56" y="163"/>
                  </a:lnTo>
                  <a:lnTo>
                    <a:pt x="56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97" y="0"/>
                  </a:lnTo>
                  <a:cubicBezTo>
                    <a:pt x="143" y="0"/>
                    <a:pt x="180" y="37"/>
                    <a:pt x="180" y="83"/>
                  </a:cubicBezTo>
                  <a:cubicBezTo>
                    <a:pt x="180" y="113"/>
                    <a:pt x="162" y="140"/>
                    <a:pt x="136" y="154"/>
                  </a:cubicBezTo>
                  <a:lnTo>
                    <a:pt x="187" y="243"/>
                  </a:lnTo>
                  <a:lnTo>
                    <a:pt x="128" y="243"/>
                  </a:lnTo>
                  <a:lnTo>
                    <a:pt x="82" y="163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g1797efa0222_0_643"/>
            <p:cNvSpPr/>
            <p:nvPr/>
          </p:nvSpPr>
          <p:spPr>
            <a:xfrm>
              <a:off x="4630738" y="4648200"/>
              <a:ext cx="101600" cy="133350"/>
            </a:xfrm>
            <a:custGeom>
              <a:rect b="b" l="l" r="r" t="t"/>
              <a:pathLst>
                <a:path extrusionOk="0" h="243" w="187">
                  <a:moveTo>
                    <a:pt x="55" y="114"/>
                  </a:moveTo>
                  <a:lnTo>
                    <a:pt x="55" y="114"/>
                  </a:lnTo>
                  <a:lnTo>
                    <a:pt x="97" y="114"/>
                  </a:lnTo>
                  <a:cubicBezTo>
                    <a:pt x="112" y="114"/>
                    <a:pt x="124" y="101"/>
                    <a:pt x="124" y="83"/>
                  </a:cubicBezTo>
                  <a:cubicBezTo>
                    <a:pt x="124" y="66"/>
                    <a:pt x="112" y="52"/>
                    <a:pt x="97" y="52"/>
                  </a:cubicBezTo>
                  <a:lnTo>
                    <a:pt x="55" y="52"/>
                  </a:lnTo>
                  <a:lnTo>
                    <a:pt x="55" y="114"/>
                  </a:lnTo>
                  <a:close/>
                  <a:moveTo>
                    <a:pt x="81" y="163"/>
                  </a:moveTo>
                  <a:lnTo>
                    <a:pt x="81" y="163"/>
                  </a:lnTo>
                  <a:lnTo>
                    <a:pt x="55" y="163"/>
                  </a:lnTo>
                  <a:lnTo>
                    <a:pt x="55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97" y="0"/>
                  </a:lnTo>
                  <a:cubicBezTo>
                    <a:pt x="143" y="0"/>
                    <a:pt x="180" y="37"/>
                    <a:pt x="180" y="83"/>
                  </a:cubicBezTo>
                  <a:cubicBezTo>
                    <a:pt x="180" y="113"/>
                    <a:pt x="162" y="140"/>
                    <a:pt x="135" y="154"/>
                  </a:cubicBezTo>
                  <a:lnTo>
                    <a:pt x="187" y="243"/>
                  </a:lnTo>
                  <a:lnTo>
                    <a:pt x="127" y="243"/>
                  </a:lnTo>
                  <a:lnTo>
                    <a:pt x="81" y="163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g1797efa0222_0_643"/>
            <p:cNvSpPr/>
            <p:nvPr/>
          </p:nvSpPr>
          <p:spPr>
            <a:xfrm>
              <a:off x="4773613" y="4648200"/>
              <a:ext cx="127000" cy="133350"/>
            </a:xfrm>
            <a:custGeom>
              <a:rect b="b" l="l" r="r" t="t"/>
              <a:pathLst>
                <a:path extrusionOk="0" h="243" w="236">
                  <a:moveTo>
                    <a:pt x="147" y="153"/>
                  </a:moveTo>
                  <a:lnTo>
                    <a:pt x="147" y="153"/>
                  </a:lnTo>
                  <a:lnTo>
                    <a:pt x="118" y="63"/>
                  </a:lnTo>
                  <a:lnTo>
                    <a:pt x="90" y="153"/>
                  </a:lnTo>
                  <a:lnTo>
                    <a:pt x="147" y="153"/>
                  </a:lnTo>
                  <a:close/>
                  <a:moveTo>
                    <a:pt x="163" y="205"/>
                  </a:moveTo>
                  <a:lnTo>
                    <a:pt x="163" y="205"/>
                  </a:lnTo>
                  <a:lnTo>
                    <a:pt x="73" y="205"/>
                  </a:lnTo>
                  <a:lnTo>
                    <a:pt x="61" y="243"/>
                  </a:lnTo>
                  <a:lnTo>
                    <a:pt x="0" y="243"/>
                  </a:lnTo>
                  <a:lnTo>
                    <a:pt x="83" y="0"/>
                  </a:lnTo>
                  <a:lnTo>
                    <a:pt x="154" y="0"/>
                  </a:lnTo>
                  <a:lnTo>
                    <a:pt x="236" y="243"/>
                  </a:lnTo>
                  <a:lnTo>
                    <a:pt x="175" y="243"/>
                  </a:lnTo>
                  <a:lnTo>
                    <a:pt x="163" y="205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g1797efa0222_0_643"/>
            <p:cNvSpPr/>
            <p:nvPr/>
          </p:nvSpPr>
          <p:spPr>
            <a:xfrm>
              <a:off x="4951413" y="4748213"/>
              <a:ext cx="36512" cy="34925"/>
            </a:xfrm>
            <a:custGeom>
              <a:rect b="b" l="l" r="r" t="t"/>
              <a:pathLst>
                <a:path extrusionOk="0" h="66" w="66">
                  <a:moveTo>
                    <a:pt x="0" y="33"/>
                  </a:moveTo>
                  <a:lnTo>
                    <a:pt x="0" y="33"/>
                  </a:ln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6" y="15"/>
                    <a:pt x="66" y="33"/>
                  </a:cubicBezTo>
                  <a:cubicBezTo>
                    <a:pt x="66" y="51"/>
                    <a:pt x="51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g1797efa0222_0_643"/>
            <p:cNvSpPr/>
            <p:nvPr/>
          </p:nvSpPr>
          <p:spPr>
            <a:xfrm>
              <a:off x="5045075" y="4648200"/>
              <a:ext cx="82550" cy="133350"/>
            </a:xfrm>
            <a:custGeom>
              <a:rect b="b" l="l" r="r" t="t"/>
              <a:pathLst>
                <a:path extrusionOk="0" h="243" w="152">
                  <a:moveTo>
                    <a:pt x="152" y="189"/>
                  </a:moveTo>
                  <a:lnTo>
                    <a:pt x="152" y="189"/>
                  </a:lnTo>
                  <a:lnTo>
                    <a:pt x="152" y="243"/>
                  </a:lnTo>
                  <a:lnTo>
                    <a:pt x="0" y="243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53"/>
                  </a:lnTo>
                  <a:lnTo>
                    <a:pt x="55" y="53"/>
                  </a:lnTo>
                  <a:lnTo>
                    <a:pt x="55" y="94"/>
                  </a:lnTo>
                  <a:lnTo>
                    <a:pt x="142" y="94"/>
                  </a:lnTo>
                  <a:lnTo>
                    <a:pt x="142" y="146"/>
                  </a:lnTo>
                  <a:lnTo>
                    <a:pt x="55" y="146"/>
                  </a:lnTo>
                  <a:lnTo>
                    <a:pt x="55" y="189"/>
                  </a:lnTo>
                  <a:lnTo>
                    <a:pt x="152" y="189"/>
                  </a:ln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g1797efa0222_0_643"/>
            <p:cNvSpPr/>
            <p:nvPr/>
          </p:nvSpPr>
          <p:spPr>
            <a:xfrm>
              <a:off x="5181600" y="4648200"/>
              <a:ext cx="101600" cy="134938"/>
            </a:xfrm>
            <a:custGeom>
              <a:rect b="b" l="l" r="r" t="t"/>
              <a:pathLst>
                <a:path extrusionOk="0" h="248" w="187">
                  <a:moveTo>
                    <a:pt x="0" y="164"/>
                  </a:moveTo>
                  <a:lnTo>
                    <a:pt x="0" y="164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59"/>
                  </a:lnTo>
                  <a:cubicBezTo>
                    <a:pt x="55" y="178"/>
                    <a:pt x="64" y="193"/>
                    <a:pt x="94" y="193"/>
                  </a:cubicBezTo>
                  <a:cubicBezTo>
                    <a:pt x="123" y="193"/>
                    <a:pt x="132" y="178"/>
                    <a:pt x="132" y="159"/>
                  </a:cubicBezTo>
                  <a:lnTo>
                    <a:pt x="132" y="0"/>
                  </a:lnTo>
                  <a:lnTo>
                    <a:pt x="187" y="0"/>
                  </a:lnTo>
                  <a:lnTo>
                    <a:pt x="187" y="164"/>
                  </a:lnTo>
                  <a:cubicBezTo>
                    <a:pt x="187" y="216"/>
                    <a:pt x="147" y="248"/>
                    <a:pt x="94" y="248"/>
                  </a:cubicBezTo>
                  <a:cubicBezTo>
                    <a:pt x="40" y="248"/>
                    <a:pt x="0" y="216"/>
                    <a:pt x="0" y="164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8" name="Google Shape;768;g1797efa0222_0_643"/>
          <p:cNvSpPr/>
          <p:nvPr/>
        </p:nvSpPr>
        <p:spPr>
          <a:xfrm>
            <a:off x="700088" y="4505325"/>
            <a:ext cx="284162" cy="284163"/>
          </a:xfrm>
          <a:custGeom>
            <a:rect b="b" l="l" r="r" t="t"/>
            <a:pathLst>
              <a:path extrusionOk="0" h="523" w="523">
                <a:moveTo>
                  <a:pt x="365" y="208"/>
                </a:moveTo>
                <a:lnTo>
                  <a:pt x="365" y="208"/>
                </a:lnTo>
                <a:cubicBezTo>
                  <a:pt x="365" y="211"/>
                  <a:pt x="366" y="213"/>
                  <a:pt x="366" y="215"/>
                </a:cubicBezTo>
                <a:cubicBezTo>
                  <a:pt x="366" y="286"/>
                  <a:pt x="312" y="368"/>
                  <a:pt x="213" y="368"/>
                </a:cubicBezTo>
                <a:cubicBezTo>
                  <a:pt x="183" y="368"/>
                  <a:pt x="155" y="359"/>
                  <a:pt x="131" y="343"/>
                </a:cubicBezTo>
                <a:cubicBezTo>
                  <a:pt x="135" y="344"/>
                  <a:pt x="139" y="344"/>
                  <a:pt x="144" y="344"/>
                </a:cubicBezTo>
                <a:cubicBezTo>
                  <a:pt x="169" y="344"/>
                  <a:pt x="192" y="336"/>
                  <a:pt x="210" y="321"/>
                </a:cubicBezTo>
                <a:cubicBezTo>
                  <a:pt x="187" y="321"/>
                  <a:pt x="167" y="305"/>
                  <a:pt x="160" y="284"/>
                </a:cubicBezTo>
                <a:cubicBezTo>
                  <a:pt x="164" y="285"/>
                  <a:pt x="167" y="285"/>
                  <a:pt x="170" y="285"/>
                </a:cubicBezTo>
                <a:cubicBezTo>
                  <a:pt x="175" y="285"/>
                  <a:pt x="180" y="284"/>
                  <a:pt x="184" y="283"/>
                </a:cubicBezTo>
                <a:cubicBezTo>
                  <a:pt x="160" y="278"/>
                  <a:pt x="141" y="257"/>
                  <a:pt x="141" y="231"/>
                </a:cubicBezTo>
                <a:lnTo>
                  <a:pt x="141" y="230"/>
                </a:lnTo>
                <a:cubicBezTo>
                  <a:pt x="149" y="234"/>
                  <a:pt x="157" y="236"/>
                  <a:pt x="166" y="237"/>
                </a:cubicBezTo>
                <a:cubicBezTo>
                  <a:pt x="151" y="227"/>
                  <a:pt x="142" y="211"/>
                  <a:pt x="142" y="192"/>
                </a:cubicBezTo>
                <a:cubicBezTo>
                  <a:pt x="142" y="182"/>
                  <a:pt x="145" y="173"/>
                  <a:pt x="149" y="165"/>
                </a:cubicBezTo>
                <a:cubicBezTo>
                  <a:pt x="176" y="198"/>
                  <a:pt x="215" y="219"/>
                  <a:pt x="260" y="221"/>
                </a:cubicBezTo>
                <a:cubicBezTo>
                  <a:pt x="259" y="217"/>
                  <a:pt x="258" y="213"/>
                  <a:pt x="258" y="209"/>
                </a:cubicBezTo>
                <a:cubicBezTo>
                  <a:pt x="258" y="179"/>
                  <a:pt x="282" y="155"/>
                  <a:pt x="312" y="155"/>
                </a:cubicBezTo>
                <a:cubicBezTo>
                  <a:pt x="327" y="155"/>
                  <a:pt x="341" y="162"/>
                  <a:pt x="351" y="172"/>
                </a:cubicBezTo>
                <a:cubicBezTo>
                  <a:pt x="363" y="170"/>
                  <a:pt x="375" y="165"/>
                  <a:pt x="385" y="159"/>
                </a:cubicBezTo>
                <a:cubicBezTo>
                  <a:pt x="381" y="172"/>
                  <a:pt x="372" y="182"/>
                  <a:pt x="361" y="189"/>
                </a:cubicBezTo>
                <a:cubicBezTo>
                  <a:pt x="372" y="188"/>
                  <a:pt x="382" y="185"/>
                  <a:pt x="392" y="180"/>
                </a:cubicBezTo>
                <a:cubicBezTo>
                  <a:pt x="385" y="191"/>
                  <a:pt x="376" y="201"/>
                  <a:pt x="365" y="208"/>
                </a:cubicBezTo>
                <a:close/>
                <a:moveTo>
                  <a:pt x="262" y="0"/>
                </a:moveTo>
                <a:lnTo>
                  <a:pt x="262" y="0"/>
                </a:lnTo>
                <a:cubicBezTo>
                  <a:pt x="117" y="0"/>
                  <a:pt x="0" y="117"/>
                  <a:pt x="0" y="261"/>
                </a:cubicBezTo>
                <a:cubicBezTo>
                  <a:pt x="0" y="406"/>
                  <a:pt x="117" y="523"/>
                  <a:pt x="262" y="523"/>
                </a:cubicBezTo>
                <a:cubicBezTo>
                  <a:pt x="406" y="523"/>
                  <a:pt x="523" y="406"/>
                  <a:pt x="523" y="261"/>
                </a:cubicBezTo>
                <a:cubicBezTo>
                  <a:pt x="523" y="117"/>
                  <a:pt x="406" y="0"/>
                  <a:pt x="262" y="0"/>
                </a:cubicBezTo>
                <a:close/>
              </a:path>
            </a:pathLst>
          </a:custGeom>
          <a:solidFill>
            <a:srgbClr val="0D17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g1797efa0222_0_643"/>
          <p:cNvSpPr/>
          <p:nvPr/>
        </p:nvSpPr>
        <p:spPr>
          <a:xfrm>
            <a:off x="1147763" y="4633913"/>
            <a:ext cx="117475" cy="71438"/>
          </a:xfrm>
          <a:custGeom>
            <a:rect b="b" l="l" r="r" t="t"/>
            <a:pathLst>
              <a:path extrusionOk="0" h="132" w="218">
                <a:moveTo>
                  <a:pt x="199" y="2"/>
                </a:moveTo>
                <a:lnTo>
                  <a:pt x="199" y="2"/>
                </a:lnTo>
                <a:cubicBezTo>
                  <a:pt x="194" y="2"/>
                  <a:pt x="193" y="3"/>
                  <a:pt x="194" y="7"/>
                </a:cubicBezTo>
                <a:cubicBezTo>
                  <a:pt x="197" y="21"/>
                  <a:pt x="196" y="35"/>
                  <a:pt x="192" y="48"/>
                </a:cubicBezTo>
                <a:cubicBezTo>
                  <a:pt x="180" y="90"/>
                  <a:pt x="136" y="117"/>
                  <a:pt x="91" y="108"/>
                </a:cubicBezTo>
                <a:cubicBezTo>
                  <a:pt x="48" y="100"/>
                  <a:pt x="18" y="58"/>
                  <a:pt x="23" y="14"/>
                </a:cubicBezTo>
                <a:cubicBezTo>
                  <a:pt x="25" y="2"/>
                  <a:pt x="24" y="2"/>
                  <a:pt x="12" y="1"/>
                </a:cubicBezTo>
                <a:cubicBezTo>
                  <a:pt x="3" y="1"/>
                  <a:pt x="0" y="3"/>
                  <a:pt x="0" y="13"/>
                </a:cubicBezTo>
                <a:cubicBezTo>
                  <a:pt x="1" y="47"/>
                  <a:pt x="0" y="82"/>
                  <a:pt x="0" y="116"/>
                </a:cubicBezTo>
                <a:cubicBezTo>
                  <a:pt x="0" y="129"/>
                  <a:pt x="4" y="132"/>
                  <a:pt x="17" y="132"/>
                </a:cubicBezTo>
                <a:lnTo>
                  <a:pt x="109" y="132"/>
                </a:lnTo>
                <a:lnTo>
                  <a:pt x="201" y="132"/>
                </a:lnTo>
                <a:cubicBezTo>
                  <a:pt x="215" y="132"/>
                  <a:pt x="218" y="129"/>
                  <a:pt x="218" y="116"/>
                </a:cubicBezTo>
                <a:lnTo>
                  <a:pt x="218" y="20"/>
                </a:lnTo>
                <a:cubicBezTo>
                  <a:pt x="218" y="0"/>
                  <a:pt x="218" y="0"/>
                  <a:pt x="199" y="2"/>
                </a:cubicBezTo>
                <a:close/>
              </a:path>
            </a:pathLst>
          </a:custGeom>
          <a:solidFill>
            <a:srgbClr val="0D17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g1797efa0222_0_643"/>
          <p:cNvSpPr/>
          <p:nvPr/>
        </p:nvSpPr>
        <p:spPr>
          <a:xfrm>
            <a:off x="1235075" y="4587875"/>
            <a:ext cx="30162" cy="30163"/>
          </a:xfrm>
          <a:custGeom>
            <a:rect b="b" l="l" r="r" t="t"/>
            <a:pathLst>
              <a:path extrusionOk="0" h="56" w="55">
                <a:moveTo>
                  <a:pt x="27" y="0"/>
                </a:moveTo>
                <a:lnTo>
                  <a:pt x="27" y="0"/>
                </a:lnTo>
                <a:cubicBezTo>
                  <a:pt x="0" y="0"/>
                  <a:pt x="0" y="0"/>
                  <a:pt x="0" y="28"/>
                </a:cubicBezTo>
                <a:cubicBezTo>
                  <a:pt x="0" y="56"/>
                  <a:pt x="0" y="56"/>
                  <a:pt x="28" y="56"/>
                </a:cubicBezTo>
                <a:cubicBezTo>
                  <a:pt x="55" y="56"/>
                  <a:pt x="55" y="56"/>
                  <a:pt x="55" y="28"/>
                </a:cubicBezTo>
                <a:cubicBezTo>
                  <a:pt x="55" y="0"/>
                  <a:pt x="55" y="0"/>
                  <a:pt x="27" y="0"/>
                </a:cubicBezTo>
                <a:close/>
              </a:path>
            </a:pathLst>
          </a:custGeom>
          <a:solidFill>
            <a:srgbClr val="0D17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g1797efa0222_0_643"/>
          <p:cNvSpPr/>
          <p:nvPr/>
        </p:nvSpPr>
        <p:spPr>
          <a:xfrm>
            <a:off x="1176338" y="4618038"/>
            <a:ext cx="60325" cy="58739"/>
          </a:xfrm>
          <a:custGeom>
            <a:rect b="b" l="l" r="r" t="t"/>
            <a:pathLst>
              <a:path extrusionOk="0" h="110" w="110">
                <a:moveTo>
                  <a:pt x="54" y="109"/>
                </a:moveTo>
                <a:lnTo>
                  <a:pt x="54" y="109"/>
                </a:lnTo>
                <a:cubicBezTo>
                  <a:pt x="84" y="110"/>
                  <a:pt x="109" y="85"/>
                  <a:pt x="110" y="55"/>
                </a:cubicBezTo>
                <a:cubicBezTo>
                  <a:pt x="110" y="25"/>
                  <a:pt x="85" y="0"/>
                  <a:pt x="55" y="0"/>
                </a:cubicBezTo>
                <a:cubicBezTo>
                  <a:pt x="26" y="0"/>
                  <a:pt x="1" y="24"/>
                  <a:pt x="0" y="54"/>
                </a:cubicBezTo>
                <a:cubicBezTo>
                  <a:pt x="0" y="83"/>
                  <a:pt x="25" y="108"/>
                  <a:pt x="54" y="109"/>
                </a:cubicBezTo>
                <a:close/>
              </a:path>
            </a:pathLst>
          </a:custGeom>
          <a:solidFill>
            <a:srgbClr val="0D17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g1797efa0222_0_643"/>
          <p:cNvSpPr/>
          <p:nvPr/>
        </p:nvSpPr>
        <p:spPr>
          <a:xfrm>
            <a:off x="328613" y="4505325"/>
            <a:ext cx="284162" cy="284163"/>
          </a:xfrm>
          <a:custGeom>
            <a:rect b="b" l="l" r="r" t="t"/>
            <a:pathLst>
              <a:path extrusionOk="0" h="523" w="522">
                <a:moveTo>
                  <a:pt x="317" y="262"/>
                </a:moveTo>
                <a:lnTo>
                  <a:pt x="317" y="262"/>
                </a:lnTo>
                <a:lnTo>
                  <a:pt x="280" y="262"/>
                </a:lnTo>
                <a:lnTo>
                  <a:pt x="280" y="392"/>
                </a:lnTo>
                <a:lnTo>
                  <a:pt x="226" y="392"/>
                </a:lnTo>
                <a:lnTo>
                  <a:pt x="226" y="262"/>
                </a:lnTo>
                <a:lnTo>
                  <a:pt x="200" y="262"/>
                </a:lnTo>
                <a:lnTo>
                  <a:pt x="200" y="215"/>
                </a:lnTo>
                <a:lnTo>
                  <a:pt x="226" y="215"/>
                </a:lnTo>
                <a:lnTo>
                  <a:pt x="226" y="186"/>
                </a:lnTo>
                <a:cubicBezTo>
                  <a:pt x="226" y="164"/>
                  <a:pt x="236" y="131"/>
                  <a:pt x="280" y="131"/>
                </a:cubicBezTo>
                <a:lnTo>
                  <a:pt x="321" y="131"/>
                </a:lnTo>
                <a:lnTo>
                  <a:pt x="321" y="176"/>
                </a:lnTo>
                <a:lnTo>
                  <a:pt x="291" y="176"/>
                </a:lnTo>
                <a:cubicBezTo>
                  <a:pt x="287" y="176"/>
                  <a:pt x="280" y="178"/>
                  <a:pt x="280" y="188"/>
                </a:cubicBezTo>
                <a:lnTo>
                  <a:pt x="280" y="215"/>
                </a:lnTo>
                <a:lnTo>
                  <a:pt x="321" y="215"/>
                </a:lnTo>
                <a:lnTo>
                  <a:pt x="317" y="262"/>
                </a:lnTo>
                <a:close/>
                <a:moveTo>
                  <a:pt x="261" y="0"/>
                </a:moveTo>
                <a:lnTo>
                  <a:pt x="261" y="0"/>
                </a:lnTo>
                <a:cubicBezTo>
                  <a:pt x="116" y="0"/>
                  <a:pt x="0" y="117"/>
                  <a:pt x="0" y="261"/>
                </a:cubicBezTo>
                <a:cubicBezTo>
                  <a:pt x="0" y="406"/>
                  <a:pt x="116" y="523"/>
                  <a:pt x="261" y="523"/>
                </a:cubicBezTo>
                <a:cubicBezTo>
                  <a:pt x="405" y="523"/>
                  <a:pt x="522" y="406"/>
                  <a:pt x="522" y="261"/>
                </a:cubicBezTo>
                <a:cubicBezTo>
                  <a:pt x="522" y="117"/>
                  <a:pt x="405" y="0"/>
                  <a:pt x="261" y="0"/>
                </a:cubicBezTo>
                <a:close/>
              </a:path>
            </a:pathLst>
          </a:custGeom>
          <a:solidFill>
            <a:srgbClr val="0D17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3" name="Google Shape;773;g1797efa0222_0_64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28469" l="25190" r="28179" t="28950"/>
          <a:stretch/>
        </p:blipFill>
        <p:spPr>
          <a:xfrm>
            <a:off x="1795700" y="4509523"/>
            <a:ext cx="313201" cy="2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2">
  <p:cSld name="Imagen 2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1797efa0222_0_71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76" name="Google Shape;776;g1797efa0222_0_718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7" name="Google Shape;777;g1797efa0222_0_718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8" name="Google Shape;778;g1797efa0222_0_7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9" name="Google Shape;779;g1797efa0222_0_718"/>
          <p:cNvSpPr txBox="1"/>
          <p:nvPr>
            <p:ph type="title"/>
          </p:nvPr>
        </p:nvSpPr>
        <p:spPr>
          <a:xfrm>
            <a:off x="623888" y="367086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6C8"/>
              </a:buClr>
              <a:buSzPts val="5400"/>
              <a:buFont typeface="Arial"/>
              <a:buNone/>
              <a:defRPr sz="5400">
                <a:solidFill>
                  <a:srgbClr val="0816C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0" name="Google Shape;780;g1797efa0222_0_718"/>
          <p:cNvSpPr txBox="1"/>
          <p:nvPr>
            <p:ph idx="1" type="body"/>
          </p:nvPr>
        </p:nvSpPr>
        <p:spPr>
          <a:xfrm>
            <a:off x="623888" y="2670383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2">
  <p:cSld name="Título y objetos 2">
    <p:bg>
      <p:bgPr>
        <a:solidFill>
          <a:srgbClr val="040C6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3"/>
          <p:cNvSpPr txBox="1"/>
          <p:nvPr>
            <p:ph type="title"/>
          </p:nvPr>
        </p:nvSpPr>
        <p:spPr>
          <a:xfrm>
            <a:off x="487593" y="811246"/>
            <a:ext cx="8173807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3"/>
          <p:cNvSpPr txBox="1"/>
          <p:nvPr>
            <p:ph idx="1" type="body"/>
          </p:nvPr>
        </p:nvSpPr>
        <p:spPr>
          <a:xfrm>
            <a:off x="481109" y="1450702"/>
            <a:ext cx="7886700" cy="32009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5306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Char char="■"/>
              <a:defRPr sz="2000"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2000">
                <a:solidFill>
                  <a:schemeClr val="lt1"/>
                </a:solidFill>
              </a:defRPr>
            </a:lvl2pPr>
            <a:lvl3pPr indent="-34925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2000">
                <a:solidFill>
                  <a:schemeClr val="lt1"/>
                </a:solidFill>
              </a:defRPr>
            </a:lvl3pPr>
            <a:lvl4pPr indent="-34925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20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2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43"/>
          <p:cNvSpPr txBox="1"/>
          <p:nvPr>
            <p:ph idx="10" type="dt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3"/>
          <p:cNvSpPr txBox="1"/>
          <p:nvPr>
            <p:ph idx="11" type="ftr"/>
          </p:nvPr>
        </p:nvSpPr>
        <p:spPr>
          <a:xfrm>
            <a:off x="48759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43"/>
          <p:cNvSpPr/>
          <p:nvPr/>
        </p:nvSpPr>
        <p:spPr>
          <a:xfrm>
            <a:off x="572784" y="714411"/>
            <a:ext cx="266400" cy="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 3">
  <p:cSld name="Dos objetos 3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1797efa0222_0_725"/>
          <p:cNvSpPr/>
          <p:nvPr>
            <p:ph idx="2" type="pic"/>
          </p:nvPr>
        </p:nvSpPr>
        <p:spPr>
          <a:xfrm>
            <a:off x="0" y="0"/>
            <a:ext cx="3055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83" name="Google Shape;783;g1797efa0222_0_725"/>
          <p:cNvSpPr txBox="1"/>
          <p:nvPr>
            <p:ph type="title"/>
          </p:nvPr>
        </p:nvSpPr>
        <p:spPr>
          <a:xfrm>
            <a:off x="3594927" y="811246"/>
            <a:ext cx="504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4" name="Google Shape;784;g1797efa0222_0_725"/>
          <p:cNvSpPr txBox="1"/>
          <p:nvPr>
            <p:ph idx="1" type="body"/>
          </p:nvPr>
        </p:nvSpPr>
        <p:spPr>
          <a:xfrm>
            <a:off x="3594927" y="1468331"/>
            <a:ext cx="5049600" cy="3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2pPr>
            <a:lvl3pPr indent="-3365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3pPr>
            <a:lvl4pPr indent="-3365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5" name="Google Shape;785;g1797efa0222_0_725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6" name="Google Shape;786;g1797efa0222_0_725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7" name="Google Shape;787;g1797efa0222_0_7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88" name="Google Shape;788;g1797efa0222_0_7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2378" cy="21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g1797efa0222_0_7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7931" y="715333"/>
            <a:ext cx="267763" cy="42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2">
  <p:cSld name="Título y objetos 2">
    <p:bg>
      <p:bgPr>
        <a:solidFill>
          <a:srgbClr val="040C6F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797efa0222_0_734"/>
          <p:cNvSpPr txBox="1"/>
          <p:nvPr>
            <p:ph type="title"/>
          </p:nvPr>
        </p:nvSpPr>
        <p:spPr>
          <a:xfrm>
            <a:off x="487593" y="811246"/>
            <a:ext cx="8173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2" name="Google Shape;792;g1797efa0222_0_734"/>
          <p:cNvSpPr txBox="1"/>
          <p:nvPr>
            <p:ph idx="1" type="body"/>
          </p:nvPr>
        </p:nvSpPr>
        <p:spPr>
          <a:xfrm>
            <a:off x="481109" y="1450702"/>
            <a:ext cx="7886700" cy="3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>
                <a:solidFill>
                  <a:schemeClr val="lt1"/>
                </a:solidFill>
              </a:defRPr>
            </a:lvl1pPr>
            <a:lvl2pPr indent="-3492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2000">
                <a:solidFill>
                  <a:schemeClr val="lt1"/>
                </a:solidFill>
              </a:defRPr>
            </a:lvl2pPr>
            <a:lvl3pPr indent="-3492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2000">
                <a:solidFill>
                  <a:schemeClr val="lt1"/>
                </a:solidFill>
              </a:defRPr>
            </a:lvl3pPr>
            <a:lvl4pPr indent="-3492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20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20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3" name="Google Shape;793;g1797efa0222_0_734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4" name="Google Shape;794;g1797efa0222_0_734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g1797efa0222_0_7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6" name="Google Shape;796;g1797efa0222_0_734"/>
          <p:cNvSpPr/>
          <p:nvPr/>
        </p:nvSpPr>
        <p:spPr>
          <a:xfrm>
            <a:off x="572784" y="714411"/>
            <a:ext cx="266400" cy="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>
  <p:cSld name="Solo el título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797efa0222_0_741"/>
          <p:cNvSpPr/>
          <p:nvPr>
            <p:ph idx="2" type="pic"/>
          </p:nvPr>
        </p:nvSpPr>
        <p:spPr>
          <a:xfrm>
            <a:off x="573088" y="1493287"/>
            <a:ext cx="1440000" cy="144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99" name="Google Shape;799;g1797efa0222_0_741"/>
          <p:cNvSpPr/>
          <p:nvPr>
            <p:ph idx="3" type="pic"/>
          </p:nvPr>
        </p:nvSpPr>
        <p:spPr>
          <a:xfrm>
            <a:off x="3344502" y="1493287"/>
            <a:ext cx="1440000" cy="144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00" name="Google Shape;800;g1797efa0222_0_741"/>
          <p:cNvSpPr/>
          <p:nvPr>
            <p:ph idx="4" type="pic"/>
          </p:nvPr>
        </p:nvSpPr>
        <p:spPr>
          <a:xfrm>
            <a:off x="6015357" y="1493287"/>
            <a:ext cx="1440000" cy="144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01" name="Google Shape;801;g1797efa0222_0_741"/>
          <p:cNvSpPr txBox="1"/>
          <p:nvPr>
            <p:ph type="title"/>
          </p:nvPr>
        </p:nvSpPr>
        <p:spPr>
          <a:xfrm>
            <a:off x="487593" y="811246"/>
            <a:ext cx="8173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2" name="Google Shape;802;g1797efa0222_0_741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3" name="Google Shape;803;g1797efa0222_0_741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4" name="Google Shape;804;g1797efa0222_0_7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 showMasterSp="0">
  <p:cSld name="Video">
    <p:bg>
      <p:bgPr>
        <a:solidFill>
          <a:srgbClr val="040C6F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797efa0222_0_749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40C6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7" name="Google Shape;807;g1797efa0222_0_749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40C6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8" name="Google Shape;808;g1797efa0222_0_7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9" name="Google Shape;809;g1797efa0222_0_749"/>
          <p:cNvSpPr/>
          <p:nvPr>
            <p:ph idx="2" type="media"/>
          </p:nvPr>
        </p:nvSpPr>
        <p:spPr>
          <a:xfrm>
            <a:off x="765395" y="430535"/>
            <a:ext cx="7613100" cy="42825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10" name="Google Shape;810;g1797efa0222_0_749"/>
          <p:cNvGrpSpPr/>
          <p:nvPr/>
        </p:nvGrpSpPr>
        <p:grpSpPr>
          <a:xfrm>
            <a:off x="8675293" y="4751747"/>
            <a:ext cx="324170" cy="251944"/>
            <a:chOff x="74710" y="1336869"/>
            <a:chExt cx="1517648" cy="1179513"/>
          </a:xfrm>
        </p:grpSpPr>
        <p:sp>
          <p:nvSpPr>
            <p:cNvPr id="811" name="Google Shape;811;g1797efa0222_0_749"/>
            <p:cNvSpPr/>
            <p:nvPr/>
          </p:nvSpPr>
          <p:spPr>
            <a:xfrm>
              <a:off x="328710" y="1551182"/>
              <a:ext cx="404812" cy="403224"/>
            </a:xfrm>
            <a:custGeom>
              <a:rect b="b" l="l" r="r" t="t"/>
              <a:pathLst>
                <a:path extrusionOk="0" h="743" w="743">
                  <a:moveTo>
                    <a:pt x="593" y="372"/>
                  </a:moveTo>
                  <a:lnTo>
                    <a:pt x="593" y="372"/>
                  </a:lnTo>
                  <a:cubicBezTo>
                    <a:pt x="593" y="494"/>
                    <a:pt x="494" y="593"/>
                    <a:pt x="372" y="593"/>
                  </a:cubicBezTo>
                  <a:cubicBezTo>
                    <a:pt x="250" y="593"/>
                    <a:pt x="150" y="494"/>
                    <a:pt x="150" y="372"/>
                  </a:cubicBezTo>
                  <a:cubicBezTo>
                    <a:pt x="150" y="250"/>
                    <a:pt x="250" y="150"/>
                    <a:pt x="372" y="150"/>
                  </a:cubicBezTo>
                  <a:cubicBezTo>
                    <a:pt x="494" y="150"/>
                    <a:pt x="593" y="250"/>
                    <a:pt x="593" y="372"/>
                  </a:cubicBezTo>
                  <a:close/>
                  <a:moveTo>
                    <a:pt x="0" y="372"/>
                  </a:moveTo>
                  <a:lnTo>
                    <a:pt x="0" y="372"/>
                  </a:lnTo>
                  <a:cubicBezTo>
                    <a:pt x="0" y="576"/>
                    <a:pt x="167" y="743"/>
                    <a:pt x="372" y="743"/>
                  </a:cubicBezTo>
                  <a:cubicBezTo>
                    <a:pt x="576" y="743"/>
                    <a:pt x="743" y="576"/>
                    <a:pt x="743" y="372"/>
                  </a:cubicBezTo>
                  <a:cubicBezTo>
                    <a:pt x="743" y="167"/>
                    <a:pt x="576" y="0"/>
                    <a:pt x="372" y="0"/>
                  </a:cubicBezTo>
                  <a:cubicBezTo>
                    <a:pt x="167" y="0"/>
                    <a:pt x="0" y="167"/>
                    <a:pt x="0" y="372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g1797efa0222_0_749"/>
            <p:cNvSpPr/>
            <p:nvPr/>
          </p:nvSpPr>
          <p:spPr>
            <a:xfrm>
              <a:off x="74710" y="1336869"/>
              <a:ext cx="1517648" cy="1179513"/>
            </a:xfrm>
            <a:custGeom>
              <a:rect b="b" l="l" r="r" t="t"/>
              <a:pathLst>
                <a:path extrusionOk="0" h="2169" w="2791">
                  <a:moveTo>
                    <a:pt x="2791" y="1165"/>
                  </a:moveTo>
                  <a:lnTo>
                    <a:pt x="2791" y="1165"/>
                  </a:lnTo>
                  <a:cubicBezTo>
                    <a:pt x="2791" y="726"/>
                    <a:pt x="2114" y="129"/>
                    <a:pt x="2037" y="63"/>
                  </a:cubicBezTo>
                  <a:cubicBezTo>
                    <a:pt x="2026" y="54"/>
                    <a:pt x="2010" y="42"/>
                    <a:pt x="2005" y="39"/>
                  </a:cubicBezTo>
                  <a:cubicBezTo>
                    <a:pt x="1988" y="27"/>
                    <a:pt x="1967" y="23"/>
                    <a:pt x="1946" y="28"/>
                  </a:cubicBezTo>
                  <a:cubicBezTo>
                    <a:pt x="1926" y="33"/>
                    <a:pt x="1908" y="46"/>
                    <a:pt x="1898" y="64"/>
                  </a:cubicBezTo>
                  <a:lnTo>
                    <a:pt x="829" y="1914"/>
                  </a:lnTo>
                  <a:cubicBezTo>
                    <a:pt x="591" y="1666"/>
                    <a:pt x="150" y="1148"/>
                    <a:pt x="150" y="866"/>
                  </a:cubicBezTo>
                  <a:cubicBezTo>
                    <a:pt x="150" y="478"/>
                    <a:pt x="465" y="150"/>
                    <a:pt x="839" y="150"/>
                  </a:cubicBezTo>
                  <a:cubicBezTo>
                    <a:pt x="1037" y="150"/>
                    <a:pt x="1241" y="260"/>
                    <a:pt x="1384" y="445"/>
                  </a:cubicBezTo>
                  <a:cubicBezTo>
                    <a:pt x="1409" y="478"/>
                    <a:pt x="1456" y="484"/>
                    <a:pt x="1489" y="459"/>
                  </a:cubicBezTo>
                  <a:cubicBezTo>
                    <a:pt x="1522" y="433"/>
                    <a:pt x="1528" y="386"/>
                    <a:pt x="1502" y="354"/>
                  </a:cubicBezTo>
                  <a:cubicBezTo>
                    <a:pt x="1331" y="132"/>
                    <a:pt x="1083" y="0"/>
                    <a:pt x="839" y="0"/>
                  </a:cubicBezTo>
                  <a:cubicBezTo>
                    <a:pt x="384" y="0"/>
                    <a:pt x="0" y="396"/>
                    <a:pt x="0" y="866"/>
                  </a:cubicBezTo>
                  <a:cubicBezTo>
                    <a:pt x="0" y="1297"/>
                    <a:pt x="711" y="2010"/>
                    <a:pt x="792" y="2090"/>
                  </a:cubicBezTo>
                  <a:cubicBezTo>
                    <a:pt x="806" y="2104"/>
                    <a:pt x="825" y="2112"/>
                    <a:pt x="845" y="2112"/>
                  </a:cubicBezTo>
                  <a:cubicBezTo>
                    <a:pt x="848" y="2112"/>
                    <a:pt x="851" y="2112"/>
                    <a:pt x="855" y="2111"/>
                  </a:cubicBezTo>
                  <a:cubicBezTo>
                    <a:pt x="878" y="2108"/>
                    <a:pt x="898" y="2094"/>
                    <a:pt x="910" y="2074"/>
                  </a:cubicBezTo>
                  <a:lnTo>
                    <a:pt x="1983" y="216"/>
                  </a:lnTo>
                  <a:cubicBezTo>
                    <a:pt x="2234" y="441"/>
                    <a:pt x="2641" y="880"/>
                    <a:pt x="2641" y="1165"/>
                  </a:cubicBezTo>
                  <a:cubicBezTo>
                    <a:pt x="2641" y="1513"/>
                    <a:pt x="2375" y="1790"/>
                    <a:pt x="2023" y="1823"/>
                  </a:cubicBezTo>
                  <a:lnTo>
                    <a:pt x="2023" y="1321"/>
                  </a:lnTo>
                  <a:lnTo>
                    <a:pt x="2347" y="1050"/>
                  </a:lnTo>
                  <a:cubicBezTo>
                    <a:pt x="2379" y="1024"/>
                    <a:pt x="2384" y="976"/>
                    <a:pt x="2357" y="944"/>
                  </a:cubicBezTo>
                  <a:cubicBezTo>
                    <a:pt x="2331" y="913"/>
                    <a:pt x="2284" y="908"/>
                    <a:pt x="2252" y="934"/>
                  </a:cubicBezTo>
                  <a:lnTo>
                    <a:pt x="2023" y="1127"/>
                  </a:lnTo>
                  <a:lnTo>
                    <a:pt x="2023" y="903"/>
                  </a:lnTo>
                  <a:cubicBezTo>
                    <a:pt x="2023" y="861"/>
                    <a:pt x="1989" y="828"/>
                    <a:pt x="1948" y="828"/>
                  </a:cubicBezTo>
                  <a:cubicBezTo>
                    <a:pt x="1907" y="828"/>
                    <a:pt x="1873" y="861"/>
                    <a:pt x="1873" y="903"/>
                  </a:cubicBezTo>
                  <a:lnTo>
                    <a:pt x="1873" y="1359"/>
                  </a:lnTo>
                  <a:lnTo>
                    <a:pt x="1732" y="1273"/>
                  </a:lnTo>
                  <a:cubicBezTo>
                    <a:pt x="1697" y="1252"/>
                    <a:pt x="1650" y="1263"/>
                    <a:pt x="1629" y="1298"/>
                  </a:cubicBezTo>
                  <a:cubicBezTo>
                    <a:pt x="1607" y="1334"/>
                    <a:pt x="1619" y="1380"/>
                    <a:pt x="1654" y="1401"/>
                  </a:cubicBezTo>
                  <a:lnTo>
                    <a:pt x="1873" y="1535"/>
                  </a:lnTo>
                  <a:lnTo>
                    <a:pt x="1873" y="1822"/>
                  </a:lnTo>
                  <a:cubicBezTo>
                    <a:pt x="1725" y="1805"/>
                    <a:pt x="1586" y="1740"/>
                    <a:pt x="1477" y="1635"/>
                  </a:cubicBezTo>
                  <a:cubicBezTo>
                    <a:pt x="1447" y="1607"/>
                    <a:pt x="1399" y="1608"/>
                    <a:pt x="1371" y="1638"/>
                  </a:cubicBezTo>
                  <a:cubicBezTo>
                    <a:pt x="1342" y="1668"/>
                    <a:pt x="1343" y="1715"/>
                    <a:pt x="1373" y="1744"/>
                  </a:cubicBezTo>
                  <a:cubicBezTo>
                    <a:pt x="1511" y="1875"/>
                    <a:pt x="1686" y="1955"/>
                    <a:pt x="1873" y="1973"/>
                  </a:cubicBezTo>
                  <a:lnTo>
                    <a:pt x="1873" y="2094"/>
                  </a:lnTo>
                  <a:cubicBezTo>
                    <a:pt x="1873" y="2136"/>
                    <a:pt x="1907" y="2169"/>
                    <a:pt x="1948" y="2169"/>
                  </a:cubicBezTo>
                  <a:cubicBezTo>
                    <a:pt x="1989" y="2169"/>
                    <a:pt x="2023" y="2136"/>
                    <a:pt x="2023" y="2094"/>
                  </a:cubicBezTo>
                  <a:lnTo>
                    <a:pt x="2023" y="1973"/>
                  </a:lnTo>
                  <a:cubicBezTo>
                    <a:pt x="2459" y="1940"/>
                    <a:pt x="2791" y="1597"/>
                    <a:pt x="2791" y="1165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3" name="Google Shape;813;g1797efa0222_0_7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2378" cy="21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1797efa0222_0_758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6" name="Google Shape;816;g1797efa0222_0_758"/>
          <p:cNvSpPr txBox="1"/>
          <p:nvPr>
            <p:ph idx="1" type="body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7" name="Google Shape;817;g1797efa0222_0_758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8" name="Google Shape;818;g1797efa0222_0_758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9" name="Google Shape;819;g1797efa0222_0_75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797efa0222_0_764"/>
          <p:cNvSpPr txBox="1"/>
          <p:nvPr>
            <p:ph type="title"/>
          </p:nvPr>
        </p:nvSpPr>
        <p:spPr>
          <a:xfrm>
            <a:off x="487593" y="811246"/>
            <a:ext cx="8173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2" name="Google Shape;822;g1797efa0222_0_764"/>
          <p:cNvSpPr txBox="1"/>
          <p:nvPr>
            <p:ph idx="1" type="body"/>
          </p:nvPr>
        </p:nvSpPr>
        <p:spPr>
          <a:xfrm>
            <a:off x="487593" y="1640727"/>
            <a:ext cx="3723300" cy="31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2pPr>
            <a:lvl3pPr indent="-3365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3pPr>
            <a:lvl4pPr indent="-3365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g1797efa0222_0_764"/>
          <p:cNvSpPr txBox="1"/>
          <p:nvPr>
            <p:ph idx="2" type="body"/>
          </p:nvPr>
        </p:nvSpPr>
        <p:spPr>
          <a:xfrm>
            <a:off x="4938183" y="1640727"/>
            <a:ext cx="3723300" cy="31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2pPr>
            <a:lvl3pPr indent="-3365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3pPr>
            <a:lvl4pPr indent="-3365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4" name="Google Shape;824;g1797efa0222_0_764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5" name="Google Shape;825;g1797efa0222_0_764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g1797efa0222_0_76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797efa0222_0_771"/>
          <p:cNvSpPr txBox="1"/>
          <p:nvPr>
            <p:ph idx="1" type="body"/>
          </p:nvPr>
        </p:nvSpPr>
        <p:spPr>
          <a:xfrm>
            <a:off x="487594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29" name="Google Shape;829;g1797efa0222_0_771"/>
          <p:cNvSpPr txBox="1"/>
          <p:nvPr>
            <p:ph idx="2" type="body"/>
          </p:nvPr>
        </p:nvSpPr>
        <p:spPr>
          <a:xfrm>
            <a:off x="487594" y="1878806"/>
            <a:ext cx="3868200" cy="28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2pPr>
            <a:lvl3pPr indent="-3365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3pPr>
            <a:lvl4pPr indent="-3365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0" name="Google Shape;830;g1797efa0222_0_771"/>
          <p:cNvSpPr txBox="1"/>
          <p:nvPr>
            <p:ph idx="3" type="body"/>
          </p:nvPr>
        </p:nvSpPr>
        <p:spPr>
          <a:xfrm>
            <a:off x="4774009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31" name="Google Shape;831;g1797efa0222_0_771"/>
          <p:cNvSpPr txBox="1"/>
          <p:nvPr>
            <p:ph idx="4" type="body"/>
          </p:nvPr>
        </p:nvSpPr>
        <p:spPr>
          <a:xfrm>
            <a:off x="4774009" y="1878806"/>
            <a:ext cx="3887400" cy="28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2pPr>
            <a:lvl3pPr indent="-3365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3pPr>
            <a:lvl4pPr indent="-3365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2" name="Google Shape;832;g1797efa0222_0_771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3" name="Google Shape;833;g1797efa0222_0_771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4" name="Google Shape;834;g1797efa0222_0_77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5" name="Google Shape;835;g1797efa0222_0_771"/>
          <p:cNvSpPr txBox="1"/>
          <p:nvPr>
            <p:ph type="title"/>
          </p:nvPr>
        </p:nvSpPr>
        <p:spPr>
          <a:xfrm>
            <a:off x="487593" y="811246"/>
            <a:ext cx="8173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">
  <p:cSld name="Imagen"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797efa0222_0_78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38" name="Google Shape;838;g1797efa0222_0_780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9" name="Google Shape;839;g1797efa0222_0_780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0" name="Google Shape;840;g1797efa0222_0_78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>
  <p:cSld name="Imagen con título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797efa0222_0_785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43" name="Google Shape;843;g1797efa0222_0_785"/>
          <p:cNvSpPr txBox="1"/>
          <p:nvPr>
            <p:ph idx="1" type="body"/>
          </p:nvPr>
        </p:nvSpPr>
        <p:spPr>
          <a:xfrm>
            <a:off x="487593" y="1805418"/>
            <a:ext cx="2949300" cy="25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900"/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844" name="Google Shape;844;g1797efa0222_0_785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5" name="Google Shape;845;g1797efa0222_0_785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6" name="Google Shape;846;g1797efa0222_0_78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7" name="Google Shape;847;g1797efa0222_0_785"/>
          <p:cNvSpPr txBox="1"/>
          <p:nvPr>
            <p:ph type="title"/>
          </p:nvPr>
        </p:nvSpPr>
        <p:spPr>
          <a:xfrm>
            <a:off x="487593" y="811246"/>
            <a:ext cx="2948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os objetos">
  <p:cSld name="2_Dos objetos"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797efa0222_0_792"/>
          <p:cNvSpPr/>
          <p:nvPr>
            <p:ph idx="2" type="pic"/>
          </p:nvPr>
        </p:nvSpPr>
        <p:spPr>
          <a:xfrm>
            <a:off x="6088136" y="0"/>
            <a:ext cx="3055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50" name="Google Shape;850;g1797efa0222_0_792"/>
          <p:cNvSpPr txBox="1"/>
          <p:nvPr>
            <p:ph type="title"/>
          </p:nvPr>
        </p:nvSpPr>
        <p:spPr>
          <a:xfrm>
            <a:off x="487594" y="811246"/>
            <a:ext cx="5271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1" name="Google Shape;851;g1797efa0222_0_792"/>
          <p:cNvSpPr txBox="1"/>
          <p:nvPr>
            <p:ph idx="1" type="body"/>
          </p:nvPr>
        </p:nvSpPr>
        <p:spPr>
          <a:xfrm>
            <a:off x="487593" y="1640727"/>
            <a:ext cx="5271300" cy="31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2pPr>
            <a:lvl3pPr indent="-33655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3pPr>
            <a:lvl4pPr indent="-33655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g1797efa0222_0_792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853" name="Google Shape;853;g1797efa0222_0_792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854" name="Google Shape;854;g1797efa0222_0_79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855" name="Google Shape;855;g1797efa0222_0_792"/>
          <p:cNvGrpSpPr/>
          <p:nvPr/>
        </p:nvGrpSpPr>
        <p:grpSpPr>
          <a:xfrm>
            <a:off x="185120" y="4751397"/>
            <a:ext cx="476250" cy="481013"/>
            <a:chOff x="5463" y="2993"/>
            <a:chExt cx="300" cy="303"/>
          </a:xfrm>
        </p:grpSpPr>
        <p:sp>
          <p:nvSpPr>
            <p:cNvPr id="856" name="Google Shape;856;g1797efa0222_0_792"/>
            <p:cNvSpPr/>
            <p:nvPr/>
          </p:nvSpPr>
          <p:spPr>
            <a:xfrm>
              <a:off x="5463" y="2996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g1797efa0222_0_792"/>
            <p:cNvSpPr/>
            <p:nvPr/>
          </p:nvSpPr>
          <p:spPr>
            <a:xfrm>
              <a:off x="5497" y="3021"/>
              <a:ext cx="55" cy="55"/>
            </a:xfrm>
            <a:custGeom>
              <a:rect b="b" l="l" r="r" t="t"/>
              <a:pathLst>
                <a:path extrusionOk="0" h="151" w="151">
                  <a:moveTo>
                    <a:pt x="121" y="75"/>
                  </a:moveTo>
                  <a:lnTo>
                    <a:pt x="121" y="75"/>
                  </a:lnTo>
                  <a:cubicBezTo>
                    <a:pt x="121" y="100"/>
                    <a:pt x="101" y="120"/>
                    <a:pt x="76" y="120"/>
                  </a:cubicBezTo>
                  <a:cubicBezTo>
                    <a:pt x="51" y="120"/>
                    <a:pt x="31" y="100"/>
                    <a:pt x="31" y="75"/>
                  </a:cubicBezTo>
                  <a:cubicBezTo>
                    <a:pt x="31" y="50"/>
                    <a:pt x="51" y="30"/>
                    <a:pt x="76" y="30"/>
                  </a:cubicBezTo>
                  <a:cubicBezTo>
                    <a:pt x="101" y="30"/>
                    <a:pt x="121" y="50"/>
                    <a:pt x="121" y="75"/>
                  </a:cubicBezTo>
                  <a:close/>
                  <a:moveTo>
                    <a:pt x="0" y="75"/>
                  </a:move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  <a:cubicBezTo>
                    <a:pt x="117" y="151"/>
                    <a:pt x="151" y="117"/>
                    <a:pt x="151" y="75"/>
                  </a:cubicBezTo>
                  <a:cubicBezTo>
                    <a:pt x="151" y="34"/>
                    <a:pt x="117" y="0"/>
                    <a:pt x="76" y="0"/>
                  </a:cubicBezTo>
                  <a:cubicBezTo>
                    <a:pt x="34" y="0"/>
                    <a:pt x="0" y="34"/>
                    <a:pt x="0" y="75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g1797efa0222_0_792"/>
            <p:cNvSpPr/>
            <p:nvPr/>
          </p:nvSpPr>
          <p:spPr>
            <a:xfrm>
              <a:off x="5463" y="2993"/>
              <a:ext cx="207" cy="159"/>
            </a:xfrm>
            <a:custGeom>
              <a:rect b="b" l="l" r="r" t="t"/>
              <a:pathLst>
                <a:path extrusionOk="0" h="440" w="566">
                  <a:moveTo>
                    <a:pt x="566" y="235"/>
                  </a:moveTo>
                  <a:lnTo>
                    <a:pt x="566" y="235"/>
                  </a:lnTo>
                  <a:cubicBezTo>
                    <a:pt x="566" y="146"/>
                    <a:pt x="429" y="25"/>
                    <a:pt x="413" y="12"/>
                  </a:cubicBezTo>
                  <a:cubicBezTo>
                    <a:pt x="411" y="10"/>
                    <a:pt x="408" y="8"/>
                    <a:pt x="407" y="8"/>
                  </a:cubicBezTo>
                  <a:cubicBezTo>
                    <a:pt x="403" y="5"/>
                    <a:pt x="399" y="5"/>
                    <a:pt x="395" y="6"/>
                  </a:cubicBezTo>
                  <a:cubicBezTo>
                    <a:pt x="391" y="7"/>
                    <a:pt x="387" y="9"/>
                    <a:pt x="385" y="12"/>
                  </a:cubicBezTo>
                  <a:lnTo>
                    <a:pt x="168" y="388"/>
                  </a:lnTo>
                  <a:cubicBezTo>
                    <a:pt x="120" y="337"/>
                    <a:pt x="30" y="232"/>
                    <a:pt x="30" y="175"/>
                  </a:cubicBezTo>
                  <a:cubicBezTo>
                    <a:pt x="30" y="96"/>
                    <a:pt x="94" y="29"/>
                    <a:pt x="170" y="29"/>
                  </a:cubicBezTo>
                  <a:cubicBezTo>
                    <a:pt x="210" y="29"/>
                    <a:pt x="252" y="52"/>
                    <a:pt x="281" y="89"/>
                  </a:cubicBezTo>
                  <a:cubicBezTo>
                    <a:pt x="286" y="96"/>
                    <a:pt x="295" y="97"/>
                    <a:pt x="302" y="92"/>
                  </a:cubicBezTo>
                  <a:cubicBezTo>
                    <a:pt x="309" y="87"/>
                    <a:pt x="310" y="77"/>
                    <a:pt x="305" y="71"/>
                  </a:cubicBezTo>
                  <a:cubicBezTo>
                    <a:pt x="270" y="26"/>
                    <a:pt x="219" y="0"/>
                    <a:pt x="170" y="0"/>
                  </a:cubicBezTo>
                  <a:cubicBezTo>
                    <a:pt x="78" y="0"/>
                    <a:pt x="0" y="79"/>
                    <a:pt x="0" y="175"/>
                  </a:cubicBezTo>
                  <a:cubicBezTo>
                    <a:pt x="0" y="262"/>
                    <a:pt x="144" y="407"/>
                    <a:pt x="160" y="423"/>
                  </a:cubicBezTo>
                  <a:cubicBezTo>
                    <a:pt x="163" y="426"/>
                    <a:pt x="167" y="428"/>
                    <a:pt x="171" y="428"/>
                  </a:cubicBezTo>
                  <a:cubicBezTo>
                    <a:pt x="172" y="428"/>
                    <a:pt x="172" y="428"/>
                    <a:pt x="173" y="428"/>
                  </a:cubicBezTo>
                  <a:cubicBezTo>
                    <a:pt x="178" y="427"/>
                    <a:pt x="182" y="424"/>
                    <a:pt x="184" y="420"/>
                  </a:cubicBezTo>
                  <a:lnTo>
                    <a:pt x="402" y="43"/>
                  </a:lnTo>
                  <a:cubicBezTo>
                    <a:pt x="453" y="88"/>
                    <a:pt x="536" y="178"/>
                    <a:pt x="536" y="235"/>
                  </a:cubicBezTo>
                  <a:cubicBezTo>
                    <a:pt x="536" y="306"/>
                    <a:pt x="482" y="362"/>
                    <a:pt x="410" y="369"/>
                  </a:cubicBezTo>
                  <a:lnTo>
                    <a:pt x="410" y="308"/>
                  </a:lnTo>
                  <a:lnTo>
                    <a:pt x="488" y="244"/>
                  </a:lnTo>
                  <a:cubicBezTo>
                    <a:pt x="494" y="239"/>
                    <a:pt x="495" y="229"/>
                    <a:pt x="490" y="223"/>
                  </a:cubicBezTo>
                  <a:cubicBezTo>
                    <a:pt x="484" y="217"/>
                    <a:pt x="475" y="216"/>
                    <a:pt x="468" y="221"/>
                  </a:cubicBezTo>
                  <a:lnTo>
                    <a:pt x="410" y="269"/>
                  </a:lnTo>
                  <a:lnTo>
                    <a:pt x="410" y="182"/>
                  </a:lnTo>
                  <a:cubicBezTo>
                    <a:pt x="410" y="174"/>
                    <a:pt x="404" y="167"/>
                    <a:pt x="395" y="167"/>
                  </a:cubicBezTo>
                  <a:cubicBezTo>
                    <a:pt x="387" y="167"/>
                    <a:pt x="380" y="174"/>
                    <a:pt x="380" y="182"/>
                  </a:cubicBezTo>
                  <a:lnTo>
                    <a:pt x="380" y="275"/>
                  </a:lnTo>
                  <a:lnTo>
                    <a:pt x="351" y="258"/>
                  </a:lnTo>
                  <a:cubicBezTo>
                    <a:pt x="344" y="253"/>
                    <a:pt x="335" y="255"/>
                    <a:pt x="330" y="263"/>
                  </a:cubicBezTo>
                  <a:cubicBezTo>
                    <a:pt x="326" y="270"/>
                    <a:pt x="328" y="279"/>
                    <a:pt x="335" y="284"/>
                  </a:cubicBezTo>
                  <a:lnTo>
                    <a:pt x="380" y="311"/>
                  </a:lnTo>
                  <a:lnTo>
                    <a:pt x="380" y="369"/>
                  </a:lnTo>
                  <a:cubicBezTo>
                    <a:pt x="350" y="365"/>
                    <a:pt x="322" y="352"/>
                    <a:pt x="299" y="331"/>
                  </a:cubicBezTo>
                  <a:cubicBezTo>
                    <a:pt x="293" y="325"/>
                    <a:pt x="284" y="325"/>
                    <a:pt x="278" y="332"/>
                  </a:cubicBezTo>
                  <a:cubicBezTo>
                    <a:pt x="272" y="338"/>
                    <a:pt x="272" y="347"/>
                    <a:pt x="278" y="353"/>
                  </a:cubicBezTo>
                  <a:cubicBezTo>
                    <a:pt x="306" y="380"/>
                    <a:pt x="342" y="396"/>
                    <a:pt x="380" y="400"/>
                  </a:cubicBezTo>
                  <a:lnTo>
                    <a:pt x="380" y="424"/>
                  </a:lnTo>
                  <a:cubicBezTo>
                    <a:pt x="380" y="433"/>
                    <a:pt x="387" y="440"/>
                    <a:pt x="395" y="440"/>
                  </a:cubicBezTo>
                  <a:cubicBezTo>
                    <a:pt x="404" y="440"/>
                    <a:pt x="410" y="433"/>
                    <a:pt x="410" y="424"/>
                  </a:cubicBezTo>
                  <a:lnTo>
                    <a:pt x="410" y="400"/>
                  </a:lnTo>
                  <a:cubicBezTo>
                    <a:pt x="499" y="393"/>
                    <a:pt x="566" y="323"/>
                    <a:pt x="566" y="235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>
  <p:cSld name="Solo el título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4"/>
          <p:cNvSpPr/>
          <p:nvPr>
            <p:ph idx="2" type="pic"/>
          </p:nvPr>
        </p:nvSpPr>
        <p:spPr>
          <a:xfrm>
            <a:off x="573088" y="1493287"/>
            <a:ext cx="1440000" cy="144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8" name="Google Shape;148;p44"/>
          <p:cNvSpPr/>
          <p:nvPr>
            <p:ph idx="3" type="pic"/>
          </p:nvPr>
        </p:nvSpPr>
        <p:spPr>
          <a:xfrm>
            <a:off x="3344502" y="1493287"/>
            <a:ext cx="1440000" cy="144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9" name="Google Shape;149;p44"/>
          <p:cNvSpPr/>
          <p:nvPr>
            <p:ph idx="4" type="pic"/>
          </p:nvPr>
        </p:nvSpPr>
        <p:spPr>
          <a:xfrm>
            <a:off x="6015357" y="1493287"/>
            <a:ext cx="1440000" cy="144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0" name="Google Shape;150;p44"/>
          <p:cNvSpPr txBox="1"/>
          <p:nvPr>
            <p:ph type="title"/>
          </p:nvPr>
        </p:nvSpPr>
        <p:spPr>
          <a:xfrm>
            <a:off x="487593" y="811246"/>
            <a:ext cx="8173807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4"/>
          <p:cNvSpPr txBox="1"/>
          <p:nvPr>
            <p:ph idx="10" type="dt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4"/>
          <p:cNvSpPr txBox="1"/>
          <p:nvPr>
            <p:ph idx="11" type="ftr"/>
          </p:nvPr>
        </p:nvSpPr>
        <p:spPr>
          <a:xfrm>
            <a:off x="48759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 showMasterSp="0">
  <p:cSld name="Video">
    <p:bg>
      <p:bgPr>
        <a:solidFill>
          <a:srgbClr val="040C6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5"/>
          <p:cNvSpPr txBox="1"/>
          <p:nvPr>
            <p:ph idx="10" type="dt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40C6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5"/>
          <p:cNvSpPr txBox="1"/>
          <p:nvPr>
            <p:ph idx="11" type="ftr"/>
          </p:nvPr>
        </p:nvSpPr>
        <p:spPr>
          <a:xfrm>
            <a:off x="48759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40C6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40C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8" name="Google Shape;158;p45"/>
          <p:cNvSpPr/>
          <p:nvPr>
            <p:ph idx="2" type="media"/>
          </p:nvPr>
        </p:nvSpPr>
        <p:spPr>
          <a:xfrm>
            <a:off x="765395" y="430535"/>
            <a:ext cx="7613210" cy="4282431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72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3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33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33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59" name="Google Shape;159;p45"/>
          <p:cNvGrpSpPr/>
          <p:nvPr/>
        </p:nvGrpSpPr>
        <p:grpSpPr>
          <a:xfrm>
            <a:off x="8675296" y="4751810"/>
            <a:ext cx="324242" cy="252000"/>
            <a:chOff x="74710" y="1336869"/>
            <a:chExt cx="1517650" cy="1179513"/>
          </a:xfrm>
        </p:grpSpPr>
        <p:sp>
          <p:nvSpPr>
            <p:cNvPr id="160" name="Google Shape;160;p45"/>
            <p:cNvSpPr/>
            <p:nvPr/>
          </p:nvSpPr>
          <p:spPr>
            <a:xfrm>
              <a:off x="328710" y="1551182"/>
              <a:ext cx="404812" cy="403225"/>
            </a:xfrm>
            <a:custGeom>
              <a:rect b="b" l="l" r="r" t="t"/>
              <a:pathLst>
                <a:path extrusionOk="0" h="743" w="743">
                  <a:moveTo>
                    <a:pt x="593" y="372"/>
                  </a:moveTo>
                  <a:lnTo>
                    <a:pt x="593" y="372"/>
                  </a:lnTo>
                  <a:cubicBezTo>
                    <a:pt x="593" y="494"/>
                    <a:pt x="494" y="593"/>
                    <a:pt x="372" y="593"/>
                  </a:cubicBezTo>
                  <a:cubicBezTo>
                    <a:pt x="250" y="593"/>
                    <a:pt x="150" y="494"/>
                    <a:pt x="150" y="372"/>
                  </a:cubicBezTo>
                  <a:cubicBezTo>
                    <a:pt x="150" y="250"/>
                    <a:pt x="250" y="150"/>
                    <a:pt x="372" y="150"/>
                  </a:cubicBezTo>
                  <a:cubicBezTo>
                    <a:pt x="494" y="150"/>
                    <a:pt x="593" y="250"/>
                    <a:pt x="593" y="372"/>
                  </a:cubicBezTo>
                  <a:close/>
                  <a:moveTo>
                    <a:pt x="0" y="372"/>
                  </a:moveTo>
                  <a:lnTo>
                    <a:pt x="0" y="372"/>
                  </a:lnTo>
                  <a:cubicBezTo>
                    <a:pt x="0" y="576"/>
                    <a:pt x="167" y="743"/>
                    <a:pt x="372" y="743"/>
                  </a:cubicBezTo>
                  <a:cubicBezTo>
                    <a:pt x="576" y="743"/>
                    <a:pt x="743" y="576"/>
                    <a:pt x="743" y="372"/>
                  </a:cubicBezTo>
                  <a:cubicBezTo>
                    <a:pt x="743" y="167"/>
                    <a:pt x="576" y="0"/>
                    <a:pt x="372" y="0"/>
                  </a:cubicBezTo>
                  <a:cubicBezTo>
                    <a:pt x="167" y="0"/>
                    <a:pt x="0" y="167"/>
                    <a:pt x="0" y="372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5"/>
            <p:cNvSpPr/>
            <p:nvPr/>
          </p:nvSpPr>
          <p:spPr>
            <a:xfrm>
              <a:off x="74710" y="1336869"/>
              <a:ext cx="1517650" cy="1179513"/>
            </a:xfrm>
            <a:custGeom>
              <a:rect b="b" l="l" r="r" t="t"/>
              <a:pathLst>
                <a:path extrusionOk="0" h="2169" w="2791">
                  <a:moveTo>
                    <a:pt x="2791" y="1165"/>
                  </a:moveTo>
                  <a:lnTo>
                    <a:pt x="2791" y="1165"/>
                  </a:lnTo>
                  <a:cubicBezTo>
                    <a:pt x="2791" y="726"/>
                    <a:pt x="2114" y="129"/>
                    <a:pt x="2037" y="63"/>
                  </a:cubicBezTo>
                  <a:cubicBezTo>
                    <a:pt x="2026" y="54"/>
                    <a:pt x="2010" y="42"/>
                    <a:pt x="2005" y="39"/>
                  </a:cubicBezTo>
                  <a:cubicBezTo>
                    <a:pt x="1988" y="27"/>
                    <a:pt x="1967" y="23"/>
                    <a:pt x="1946" y="28"/>
                  </a:cubicBezTo>
                  <a:cubicBezTo>
                    <a:pt x="1926" y="33"/>
                    <a:pt x="1908" y="46"/>
                    <a:pt x="1898" y="64"/>
                  </a:cubicBezTo>
                  <a:lnTo>
                    <a:pt x="829" y="1914"/>
                  </a:lnTo>
                  <a:cubicBezTo>
                    <a:pt x="591" y="1666"/>
                    <a:pt x="150" y="1148"/>
                    <a:pt x="150" y="866"/>
                  </a:cubicBezTo>
                  <a:cubicBezTo>
                    <a:pt x="150" y="478"/>
                    <a:pt x="465" y="150"/>
                    <a:pt x="839" y="150"/>
                  </a:cubicBezTo>
                  <a:cubicBezTo>
                    <a:pt x="1037" y="150"/>
                    <a:pt x="1241" y="260"/>
                    <a:pt x="1384" y="445"/>
                  </a:cubicBezTo>
                  <a:cubicBezTo>
                    <a:pt x="1409" y="478"/>
                    <a:pt x="1456" y="484"/>
                    <a:pt x="1489" y="459"/>
                  </a:cubicBezTo>
                  <a:cubicBezTo>
                    <a:pt x="1522" y="433"/>
                    <a:pt x="1528" y="386"/>
                    <a:pt x="1502" y="354"/>
                  </a:cubicBezTo>
                  <a:cubicBezTo>
                    <a:pt x="1331" y="132"/>
                    <a:pt x="1083" y="0"/>
                    <a:pt x="839" y="0"/>
                  </a:cubicBezTo>
                  <a:cubicBezTo>
                    <a:pt x="384" y="0"/>
                    <a:pt x="0" y="396"/>
                    <a:pt x="0" y="866"/>
                  </a:cubicBezTo>
                  <a:cubicBezTo>
                    <a:pt x="0" y="1297"/>
                    <a:pt x="711" y="2010"/>
                    <a:pt x="792" y="2090"/>
                  </a:cubicBezTo>
                  <a:cubicBezTo>
                    <a:pt x="806" y="2104"/>
                    <a:pt x="825" y="2112"/>
                    <a:pt x="845" y="2112"/>
                  </a:cubicBezTo>
                  <a:cubicBezTo>
                    <a:pt x="848" y="2112"/>
                    <a:pt x="851" y="2112"/>
                    <a:pt x="855" y="2111"/>
                  </a:cubicBezTo>
                  <a:cubicBezTo>
                    <a:pt x="878" y="2108"/>
                    <a:pt x="898" y="2094"/>
                    <a:pt x="910" y="2074"/>
                  </a:cubicBezTo>
                  <a:lnTo>
                    <a:pt x="1983" y="216"/>
                  </a:lnTo>
                  <a:cubicBezTo>
                    <a:pt x="2234" y="441"/>
                    <a:pt x="2641" y="880"/>
                    <a:pt x="2641" y="1165"/>
                  </a:cubicBezTo>
                  <a:cubicBezTo>
                    <a:pt x="2641" y="1513"/>
                    <a:pt x="2375" y="1790"/>
                    <a:pt x="2023" y="1823"/>
                  </a:cubicBezTo>
                  <a:lnTo>
                    <a:pt x="2023" y="1321"/>
                  </a:lnTo>
                  <a:lnTo>
                    <a:pt x="2347" y="1050"/>
                  </a:lnTo>
                  <a:cubicBezTo>
                    <a:pt x="2379" y="1024"/>
                    <a:pt x="2384" y="976"/>
                    <a:pt x="2357" y="944"/>
                  </a:cubicBezTo>
                  <a:cubicBezTo>
                    <a:pt x="2331" y="913"/>
                    <a:pt x="2284" y="908"/>
                    <a:pt x="2252" y="934"/>
                  </a:cubicBezTo>
                  <a:lnTo>
                    <a:pt x="2023" y="1127"/>
                  </a:lnTo>
                  <a:lnTo>
                    <a:pt x="2023" y="903"/>
                  </a:lnTo>
                  <a:cubicBezTo>
                    <a:pt x="2023" y="861"/>
                    <a:pt x="1989" y="828"/>
                    <a:pt x="1948" y="828"/>
                  </a:cubicBezTo>
                  <a:cubicBezTo>
                    <a:pt x="1907" y="828"/>
                    <a:pt x="1873" y="861"/>
                    <a:pt x="1873" y="903"/>
                  </a:cubicBezTo>
                  <a:lnTo>
                    <a:pt x="1873" y="1359"/>
                  </a:lnTo>
                  <a:lnTo>
                    <a:pt x="1732" y="1273"/>
                  </a:lnTo>
                  <a:cubicBezTo>
                    <a:pt x="1697" y="1252"/>
                    <a:pt x="1650" y="1263"/>
                    <a:pt x="1629" y="1298"/>
                  </a:cubicBezTo>
                  <a:cubicBezTo>
                    <a:pt x="1607" y="1334"/>
                    <a:pt x="1619" y="1380"/>
                    <a:pt x="1654" y="1401"/>
                  </a:cubicBezTo>
                  <a:lnTo>
                    <a:pt x="1873" y="1535"/>
                  </a:lnTo>
                  <a:lnTo>
                    <a:pt x="1873" y="1822"/>
                  </a:lnTo>
                  <a:cubicBezTo>
                    <a:pt x="1725" y="1805"/>
                    <a:pt x="1586" y="1740"/>
                    <a:pt x="1477" y="1635"/>
                  </a:cubicBezTo>
                  <a:cubicBezTo>
                    <a:pt x="1447" y="1607"/>
                    <a:pt x="1399" y="1608"/>
                    <a:pt x="1371" y="1638"/>
                  </a:cubicBezTo>
                  <a:cubicBezTo>
                    <a:pt x="1342" y="1668"/>
                    <a:pt x="1343" y="1715"/>
                    <a:pt x="1373" y="1744"/>
                  </a:cubicBezTo>
                  <a:cubicBezTo>
                    <a:pt x="1511" y="1875"/>
                    <a:pt x="1686" y="1955"/>
                    <a:pt x="1873" y="1973"/>
                  </a:cubicBezTo>
                  <a:lnTo>
                    <a:pt x="1873" y="2094"/>
                  </a:lnTo>
                  <a:cubicBezTo>
                    <a:pt x="1873" y="2136"/>
                    <a:pt x="1907" y="2169"/>
                    <a:pt x="1948" y="2169"/>
                  </a:cubicBezTo>
                  <a:cubicBezTo>
                    <a:pt x="1989" y="2169"/>
                    <a:pt x="2023" y="2136"/>
                    <a:pt x="2023" y="2094"/>
                  </a:cubicBezTo>
                  <a:lnTo>
                    <a:pt x="2023" y="1973"/>
                  </a:lnTo>
                  <a:cubicBezTo>
                    <a:pt x="2459" y="1940"/>
                    <a:pt x="2791" y="1597"/>
                    <a:pt x="2791" y="1165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2" name="Google Shape;16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2377" cy="212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6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5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5.xml"/><Relationship Id="rId6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2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9.xml"/><Relationship Id="rId6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6"/>
          <p:cNvGrpSpPr/>
          <p:nvPr/>
        </p:nvGrpSpPr>
        <p:grpSpPr>
          <a:xfrm>
            <a:off x="8675292" y="4751747"/>
            <a:ext cx="324170" cy="251944"/>
            <a:chOff x="74710" y="1336869"/>
            <a:chExt cx="1517648" cy="1179513"/>
          </a:xfrm>
        </p:grpSpPr>
        <p:sp>
          <p:nvSpPr>
            <p:cNvPr id="11" name="Google Shape;11;p36"/>
            <p:cNvSpPr/>
            <p:nvPr/>
          </p:nvSpPr>
          <p:spPr>
            <a:xfrm>
              <a:off x="328710" y="1551182"/>
              <a:ext cx="404812" cy="403225"/>
            </a:xfrm>
            <a:custGeom>
              <a:rect b="b" l="l" r="r" t="t"/>
              <a:pathLst>
                <a:path extrusionOk="0" h="743" w="743">
                  <a:moveTo>
                    <a:pt x="593" y="372"/>
                  </a:moveTo>
                  <a:lnTo>
                    <a:pt x="593" y="372"/>
                  </a:lnTo>
                  <a:cubicBezTo>
                    <a:pt x="593" y="494"/>
                    <a:pt x="494" y="593"/>
                    <a:pt x="372" y="593"/>
                  </a:cubicBezTo>
                  <a:cubicBezTo>
                    <a:pt x="250" y="593"/>
                    <a:pt x="150" y="494"/>
                    <a:pt x="150" y="372"/>
                  </a:cubicBezTo>
                  <a:cubicBezTo>
                    <a:pt x="150" y="250"/>
                    <a:pt x="250" y="150"/>
                    <a:pt x="372" y="150"/>
                  </a:cubicBezTo>
                  <a:cubicBezTo>
                    <a:pt x="494" y="150"/>
                    <a:pt x="593" y="250"/>
                    <a:pt x="593" y="372"/>
                  </a:cubicBezTo>
                  <a:close/>
                  <a:moveTo>
                    <a:pt x="0" y="372"/>
                  </a:moveTo>
                  <a:lnTo>
                    <a:pt x="0" y="372"/>
                  </a:lnTo>
                  <a:cubicBezTo>
                    <a:pt x="0" y="576"/>
                    <a:pt x="167" y="743"/>
                    <a:pt x="372" y="743"/>
                  </a:cubicBezTo>
                  <a:cubicBezTo>
                    <a:pt x="576" y="743"/>
                    <a:pt x="743" y="576"/>
                    <a:pt x="743" y="372"/>
                  </a:cubicBezTo>
                  <a:cubicBezTo>
                    <a:pt x="743" y="167"/>
                    <a:pt x="576" y="0"/>
                    <a:pt x="372" y="0"/>
                  </a:cubicBezTo>
                  <a:cubicBezTo>
                    <a:pt x="167" y="0"/>
                    <a:pt x="0" y="167"/>
                    <a:pt x="0" y="372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36"/>
            <p:cNvSpPr/>
            <p:nvPr/>
          </p:nvSpPr>
          <p:spPr>
            <a:xfrm>
              <a:off x="74710" y="1336869"/>
              <a:ext cx="1517648" cy="1179513"/>
            </a:xfrm>
            <a:custGeom>
              <a:rect b="b" l="l" r="r" t="t"/>
              <a:pathLst>
                <a:path extrusionOk="0" h="2169" w="2791">
                  <a:moveTo>
                    <a:pt x="2791" y="1165"/>
                  </a:moveTo>
                  <a:lnTo>
                    <a:pt x="2791" y="1165"/>
                  </a:lnTo>
                  <a:cubicBezTo>
                    <a:pt x="2791" y="726"/>
                    <a:pt x="2114" y="129"/>
                    <a:pt x="2037" y="63"/>
                  </a:cubicBezTo>
                  <a:cubicBezTo>
                    <a:pt x="2026" y="54"/>
                    <a:pt x="2010" y="42"/>
                    <a:pt x="2005" y="39"/>
                  </a:cubicBezTo>
                  <a:cubicBezTo>
                    <a:pt x="1988" y="27"/>
                    <a:pt x="1967" y="23"/>
                    <a:pt x="1946" y="28"/>
                  </a:cubicBezTo>
                  <a:cubicBezTo>
                    <a:pt x="1926" y="33"/>
                    <a:pt x="1908" y="46"/>
                    <a:pt x="1898" y="64"/>
                  </a:cubicBezTo>
                  <a:lnTo>
                    <a:pt x="829" y="1914"/>
                  </a:lnTo>
                  <a:cubicBezTo>
                    <a:pt x="591" y="1666"/>
                    <a:pt x="150" y="1148"/>
                    <a:pt x="150" y="866"/>
                  </a:cubicBezTo>
                  <a:cubicBezTo>
                    <a:pt x="150" y="478"/>
                    <a:pt x="465" y="150"/>
                    <a:pt x="839" y="150"/>
                  </a:cubicBezTo>
                  <a:cubicBezTo>
                    <a:pt x="1037" y="150"/>
                    <a:pt x="1241" y="260"/>
                    <a:pt x="1384" y="445"/>
                  </a:cubicBezTo>
                  <a:cubicBezTo>
                    <a:pt x="1409" y="478"/>
                    <a:pt x="1456" y="484"/>
                    <a:pt x="1489" y="459"/>
                  </a:cubicBezTo>
                  <a:cubicBezTo>
                    <a:pt x="1522" y="433"/>
                    <a:pt x="1528" y="386"/>
                    <a:pt x="1502" y="354"/>
                  </a:cubicBezTo>
                  <a:cubicBezTo>
                    <a:pt x="1331" y="132"/>
                    <a:pt x="1083" y="0"/>
                    <a:pt x="839" y="0"/>
                  </a:cubicBezTo>
                  <a:cubicBezTo>
                    <a:pt x="384" y="0"/>
                    <a:pt x="0" y="396"/>
                    <a:pt x="0" y="866"/>
                  </a:cubicBezTo>
                  <a:cubicBezTo>
                    <a:pt x="0" y="1297"/>
                    <a:pt x="711" y="2010"/>
                    <a:pt x="792" y="2090"/>
                  </a:cubicBezTo>
                  <a:cubicBezTo>
                    <a:pt x="806" y="2104"/>
                    <a:pt x="825" y="2112"/>
                    <a:pt x="845" y="2112"/>
                  </a:cubicBezTo>
                  <a:cubicBezTo>
                    <a:pt x="848" y="2112"/>
                    <a:pt x="851" y="2112"/>
                    <a:pt x="855" y="2111"/>
                  </a:cubicBezTo>
                  <a:cubicBezTo>
                    <a:pt x="878" y="2108"/>
                    <a:pt x="898" y="2094"/>
                    <a:pt x="910" y="2074"/>
                  </a:cubicBezTo>
                  <a:lnTo>
                    <a:pt x="1983" y="216"/>
                  </a:lnTo>
                  <a:cubicBezTo>
                    <a:pt x="2234" y="441"/>
                    <a:pt x="2641" y="880"/>
                    <a:pt x="2641" y="1165"/>
                  </a:cubicBezTo>
                  <a:cubicBezTo>
                    <a:pt x="2641" y="1513"/>
                    <a:pt x="2375" y="1790"/>
                    <a:pt x="2023" y="1823"/>
                  </a:cubicBezTo>
                  <a:lnTo>
                    <a:pt x="2023" y="1321"/>
                  </a:lnTo>
                  <a:lnTo>
                    <a:pt x="2347" y="1050"/>
                  </a:lnTo>
                  <a:cubicBezTo>
                    <a:pt x="2379" y="1024"/>
                    <a:pt x="2384" y="976"/>
                    <a:pt x="2357" y="944"/>
                  </a:cubicBezTo>
                  <a:cubicBezTo>
                    <a:pt x="2331" y="913"/>
                    <a:pt x="2284" y="908"/>
                    <a:pt x="2252" y="934"/>
                  </a:cubicBezTo>
                  <a:lnTo>
                    <a:pt x="2023" y="1127"/>
                  </a:lnTo>
                  <a:lnTo>
                    <a:pt x="2023" y="903"/>
                  </a:lnTo>
                  <a:cubicBezTo>
                    <a:pt x="2023" y="861"/>
                    <a:pt x="1989" y="828"/>
                    <a:pt x="1948" y="828"/>
                  </a:cubicBezTo>
                  <a:cubicBezTo>
                    <a:pt x="1907" y="828"/>
                    <a:pt x="1873" y="861"/>
                    <a:pt x="1873" y="903"/>
                  </a:cubicBezTo>
                  <a:lnTo>
                    <a:pt x="1873" y="1359"/>
                  </a:lnTo>
                  <a:lnTo>
                    <a:pt x="1732" y="1273"/>
                  </a:lnTo>
                  <a:cubicBezTo>
                    <a:pt x="1697" y="1252"/>
                    <a:pt x="1650" y="1263"/>
                    <a:pt x="1629" y="1298"/>
                  </a:cubicBezTo>
                  <a:cubicBezTo>
                    <a:pt x="1607" y="1334"/>
                    <a:pt x="1619" y="1380"/>
                    <a:pt x="1654" y="1401"/>
                  </a:cubicBezTo>
                  <a:lnTo>
                    <a:pt x="1873" y="1535"/>
                  </a:lnTo>
                  <a:lnTo>
                    <a:pt x="1873" y="1822"/>
                  </a:lnTo>
                  <a:cubicBezTo>
                    <a:pt x="1725" y="1805"/>
                    <a:pt x="1586" y="1740"/>
                    <a:pt x="1477" y="1635"/>
                  </a:cubicBezTo>
                  <a:cubicBezTo>
                    <a:pt x="1447" y="1607"/>
                    <a:pt x="1399" y="1608"/>
                    <a:pt x="1371" y="1638"/>
                  </a:cubicBezTo>
                  <a:cubicBezTo>
                    <a:pt x="1342" y="1668"/>
                    <a:pt x="1343" y="1715"/>
                    <a:pt x="1373" y="1744"/>
                  </a:cubicBezTo>
                  <a:cubicBezTo>
                    <a:pt x="1511" y="1875"/>
                    <a:pt x="1686" y="1955"/>
                    <a:pt x="1873" y="1973"/>
                  </a:cubicBezTo>
                  <a:lnTo>
                    <a:pt x="1873" y="2094"/>
                  </a:lnTo>
                  <a:cubicBezTo>
                    <a:pt x="1873" y="2136"/>
                    <a:pt x="1907" y="2169"/>
                    <a:pt x="1948" y="2169"/>
                  </a:cubicBezTo>
                  <a:cubicBezTo>
                    <a:pt x="1989" y="2169"/>
                    <a:pt x="2023" y="2136"/>
                    <a:pt x="2023" y="2094"/>
                  </a:cubicBezTo>
                  <a:lnTo>
                    <a:pt x="2023" y="1973"/>
                  </a:lnTo>
                  <a:cubicBezTo>
                    <a:pt x="2459" y="1940"/>
                    <a:pt x="2791" y="1597"/>
                    <a:pt x="2791" y="1165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36"/>
          <p:cNvSpPr/>
          <p:nvPr/>
        </p:nvSpPr>
        <p:spPr>
          <a:xfrm>
            <a:off x="572784" y="714411"/>
            <a:ext cx="266400" cy="4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6"/>
          <p:cNvSpPr txBox="1"/>
          <p:nvPr>
            <p:ph type="title"/>
          </p:nvPr>
        </p:nvSpPr>
        <p:spPr>
          <a:xfrm>
            <a:off x="487593" y="811246"/>
            <a:ext cx="8173807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6"/>
          <p:cNvSpPr txBox="1"/>
          <p:nvPr>
            <p:ph idx="1" type="body"/>
          </p:nvPr>
        </p:nvSpPr>
        <p:spPr>
          <a:xfrm>
            <a:off x="487593" y="1640728"/>
            <a:ext cx="8173807" cy="31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572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72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3055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3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3055" lvl="2" marL="13716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33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3055" lvl="3" marL="18288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33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6"/>
          <p:cNvSpPr txBox="1"/>
          <p:nvPr>
            <p:ph idx="10" type="dt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6"/>
          <p:cNvSpPr txBox="1"/>
          <p:nvPr>
            <p:ph idx="11" type="ftr"/>
          </p:nvPr>
        </p:nvSpPr>
        <p:spPr>
          <a:xfrm>
            <a:off x="48759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212377" cy="2123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g178357aa3fa_0_2675"/>
          <p:cNvGrpSpPr/>
          <p:nvPr/>
        </p:nvGrpSpPr>
        <p:grpSpPr>
          <a:xfrm>
            <a:off x="8675292" y="4751748"/>
            <a:ext cx="324170" cy="251944"/>
            <a:chOff x="74710" y="1336869"/>
            <a:chExt cx="1517648" cy="1179513"/>
          </a:xfrm>
        </p:grpSpPr>
        <p:sp>
          <p:nvSpPr>
            <p:cNvPr id="228" name="Google Shape;228;g178357aa3fa_0_2675"/>
            <p:cNvSpPr/>
            <p:nvPr/>
          </p:nvSpPr>
          <p:spPr>
            <a:xfrm>
              <a:off x="328710" y="1551182"/>
              <a:ext cx="404812" cy="403224"/>
            </a:xfrm>
            <a:custGeom>
              <a:rect b="b" l="l" r="r" t="t"/>
              <a:pathLst>
                <a:path extrusionOk="0" h="743" w="743">
                  <a:moveTo>
                    <a:pt x="593" y="372"/>
                  </a:moveTo>
                  <a:lnTo>
                    <a:pt x="593" y="372"/>
                  </a:lnTo>
                  <a:cubicBezTo>
                    <a:pt x="593" y="494"/>
                    <a:pt x="494" y="593"/>
                    <a:pt x="372" y="593"/>
                  </a:cubicBezTo>
                  <a:cubicBezTo>
                    <a:pt x="250" y="593"/>
                    <a:pt x="150" y="494"/>
                    <a:pt x="150" y="372"/>
                  </a:cubicBezTo>
                  <a:cubicBezTo>
                    <a:pt x="150" y="250"/>
                    <a:pt x="250" y="150"/>
                    <a:pt x="372" y="150"/>
                  </a:cubicBezTo>
                  <a:cubicBezTo>
                    <a:pt x="494" y="150"/>
                    <a:pt x="593" y="250"/>
                    <a:pt x="593" y="372"/>
                  </a:cubicBezTo>
                  <a:close/>
                  <a:moveTo>
                    <a:pt x="0" y="372"/>
                  </a:moveTo>
                  <a:lnTo>
                    <a:pt x="0" y="372"/>
                  </a:lnTo>
                  <a:cubicBezTo>
                    <a:pt x="0" y="576"/>
                    <a:pt x="167" y="743"/>
                    <a:pt x="372" y="743"/>
                  </a:cubicBezTo>
                  <a:cubicBezTo>
                    <a:pt x="576" y="743"/>
                    <a:pt x="743" y="576"/>
                    <a:pt x="743" y="372"/>
                  </a:cubicBezTo>
                  <a:cubicBezTo>
                    <a:pt x="743" y="167"/>
                    <a:pt x="576" y="0"/>
                    <a:pt x="372" y="0"/>
                  </a:cubicBezTo>
                  <a:cubicBezTo>
                    <a:pt x="167" y="0"/>
                    <a:pt x="0" y="167"/>
                    <a:pt x="0" y="372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178357aa3fa_0_2675"/>
            <p:cNvSpPr/>
            <p:nvPr/>
          </p:nvSpPr>
          <p:spPr>
            <a:xfrm>
              <a:off x="74710" y="1336869"/>
              <a:ext cx="1517648" cy="1179513"/>
            </a:xfrm>
            <a:custGeom>
              <a:rect b="b" l="l" r="r" t="t"/>
              <a:pathLst>
                <a:path extrusionOk="0" h="2169" w="2791">
                  <a:moveTo>
                    <a:pt x="2791" y="1165"/>
                  </a:moveTo>
                  <a:lnTo>
                    <a:pt x="2791" y="1165"/>
                  </a:lnTo>
                  <a:cubicBezTo>
                    <a:pt x="2791" y="726"/>
                    <a:pt x="2114" y="129"/>
                    <a:pt x="2037" y="63"/>
                  </a:cubicBezTo>
                  <a:cubicBezTo>
                    <a:pt x="2026" y="54"/>
                    <a:pt x="2010" y="42"/>
                    <a:pt x="2005" y="39"/>
                  </a:cubicBezTo>
                  <a:cubicBezTo>
                    <a:pt x="1988" y="27"/>
                    <a:pt x="1967" y="23"/>
                    <a:pt x="1946" y="28"/>
                  </a:cubicBezTo>
                  <a:cubicBezTo>
                    <a:pt x="1926" y="33"/>
                    <a:pt x="1908" y="46"/>
                    <a:pt x="1898" y="64"/>
                  </a:cubicBezTo>
                  <a:lnTo>
                    <a:pt x="829" y="1914"/>
                  </a:lnTo>
                  <a:cubicBezTo>
                    <a:pt x="591" y="1666"/>
                    <a:pt x="150" y="1148"/>
                    <a:pt x="150" y="866"/>
                  </a:cubicBezTo>
                  <a:cubicBezTo>
                    <a:pt x="150" y="478"/>
                    <a:pt x="465" y="150"/>
                    <a:pt x="839" y="150"/>
                  </a:cubicBezTo>
                  <a:cubicBezTo>
                    <a:pt x="1037" y="150"/>
                    <a:pt x="1241" y="260"/>
                    <a:pt x="1384" y="445"/>
                  </a:cubicBezTo>
                  <a:cubicBezTo>
                    <a:pt x="1409" y="478"/>
                    <a:pt x="1456" y="484"/>
                    <a:pt x="1489" y="459"/>
                  </a:cubicBezTo>
                  <a:cubicBezTo>
                    <a:pt x="1522" y="433"/>
                    <a:pt x="1528" y="386"/>
                    <a:pt x="1502" y="354"/>
                  </a:cubicBezTo>
                  <a:cubicBezTo>
                    <a:pt x="1331" y="132"/>
                    <a:pt x="1083" y="0"/>
                    <a:pt x="839" y="0"/>
                  </a:cubicBezTo>
                  <a:cubicBezTo>
                    <a:pt x="384" y="0"/>
                    <a:pt x="0" y="396"/>
                    <a:pt x="0" y="866"/>
                  </a:cubicBezTo>
                  <a:cubicBezTo>
                    <a:pt x="0" y="1297"/>
                    <a:pt x="711" y="2010"/>
                    <a:pt x="792" y="2090"/>
                  </a:cubicBezTo>
                  <a:cubicBezTo>
                    <a:pt x="806" y="2104"/>
                    <a:pt x="825" y="2112"/>
                    <a:pt x="845" y="2112"/>
                  </a:cubicBezTo>
                  <a:cubicBezTo>
                    <a:pt x="848" y="2112"/>
                    <a:pt x="851" y="2112"/>
                    <a:pt x="855" y="2111"/>
                  </a:cubicBezTo>
                  <a:cubicBezTo>
                    <a:pt x="878" y="2108"/>
                    <a:pt x="898" y="2094"/>
                    <a:pt x="910" y="2074"/>
                  </a:cubicBezTo>
                  <a:lnTo>
                    <a:pt x="1983" y="216"/>
                  </a:lnTo>
                  <a:cubicBezTo>
                    <a:pt x="2234" y="441"/>
                    <a:pt x="2641" y="880"/>
                    <a:pt x="2641" y="1165"/>
                  </a:cubicBezTo>
                  <a:cubicBezTo>
                    <a:pt x="2641" y="1513"/>
                    <a:pt x="2375" y="1790"/>
                    <a:pt x="2023" y="1823"/>
                  </a:cubicBezTo>
                  <a:lnTo>
                    <a:pt x="2023" y="1321"/>
                  </a:lnTo>
                  <a:lnTo>
                    <a:pt x="2347" y="1050"/>
                  </a:lnTo>
                  <a:cubicBezTo>
                    <a:pt x="2379" y="1024"/>
                    <a:pt x="2384" y="976"/>
                    <a:pt x="2357" y="944"/>
                  </a:cubicBezTo>
                  <a:cubicBezTo>
                    <a:pt x="2331" y="913"/>
                    <a:pt x="2284" y="908"/>
                    <a:pt x="2252" y="934"/>
                  </a:cubicBezTo>
                  <a:lnTo>
                    <a:pt x="2023" y="1127"/>
                  </a:lnTo>
                  <a:lnTo>
                    <a:pt x="2023" y="903"/>
                  </a:lnTo>
                  <a:cubicBezTo>
                    <a:pt x="2023" y="861"/>
                    <a:pt x="1989" y="828"/>
                    <a:pt x="1948" y="828"/>
                  </a:cubicBezTo>
                  <a:cubicBezTo>
                    <a:pt x="1907" y="828"/>
                    <a:pt x="1873" y="861"/>
                    <a:pt x="1873" y="903"/>
                  </a:cubicBezTo>
                  <a:lnTo>
                    <a:pt x="1873" y="1359"/>
                  </a:lnTo>
                  <a:lnTo>
                    <a:pt x="1732" y="1273"/>
                  </a:lnTo>
                  <a:cubicBezTo>
                    <a:pt x="1697" y="1252"/>
                    <a:pt x="1650" y="1263"/>
                    <a:pt x="1629" y="1298"/>
                  </a:cubicBezTo>
                  <a:cubicBezTo>
                    <a:pt x="1607" y="1334"/>
                    <a:pt x="1619" y="1380"/>
                    <a:pt x="1654" y="1401"/>
                  </a:cubicBezTo>
                  <a:lnTo>
                    <a:pt x="1873" y="1535"/>
                  </a:lnTo>
                  <a:lnTo>
                    <a:pt x="1873" y="1822"/>
                  </a:lnTo>
                  <a:cubicBezTo>
                    <a:pt x="1725" y="1805"/>
                    <a:pt x="1586" y="1740"/>
                    <a:pt x="1477" y="1635"/>
                  </a:cubicBezTo>
                  <a:cubicBezTo>
                    <a:pt x="1447" y="1607"/>
                    <a:pt x="1399" y="1608"/>
                    <a:pt x="1371" y="1638"/>
                  </a:cubicBezTo>
                  <a:cubicBezTo>
                    <a:pt x="1342" y="1668"/>
                    <a:pt x="1343" y="1715"/>
                    <a:pt x="1373" y="1744"/>
                  </a:cubicBezTo>
                  <a:cubicBezTo>
                    <a:pt x="1511" y="1875"/>
                    <a:pt x="1686" y="1955"/>
                    <a:pt x="1873" y="1973"/>
                  </a:cubicBezTo>
                  <a:lnTo>
                    <a:pt x="1873" y="2094"/>
                  </a:lnTo>
                  <a:cubicBezTo>
                    <a:pt x="1873" y="2136"/>
                    <a:pt x="1907" y="2169"/>
                    <a:pt x="1948" y="2169"/>
                  </a:cubicBezTo>
                  <a:cubicBezTo>
                    <a:pt x="1989" y="2169"/>
                    <a:pt x="2023" y="2136"/>
                    <a:pt x="2023" y="2094"/>
                  </a:cubicBezTo>
                  <a:lnTo>
                    <a:pt x="2023" y="1973"/>
                  </a:lnTo>
                  <a:cubicBezTo>
                    <a:pt x="2459" y="1940"/>
                    <a:pt x="2791" y="1597"/>
                    <a:pt x="2791" y="1165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g178357aa3fa_0_2675"/>
          <p:cNvSpPr/>
          <p:nvPr/>
        </p:nvSpPr>
        <p:spPr>
          <a:xfrm>
            <a:off x="572784" y="714411"/>
            <a:ext cx="266400" cy="4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178357aa3fa_0_2675"/>
          <p:cNvSpPr txBox="1"/>
          <p:nvPr>
            <p:ph type="title"/>
          </p:nvPr>
        </p:nvSpPr>
        <p:spPr>
          <a:xfrm>
            <a:off x="487593" y="811246"/>
            <a:ext cx="8173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Google Shape;232;g178357aa3fa_0_2675"/>
          <p:cNvSpPr txBox="1"/>
          <p:nvPr>
            <p:ph idx="1" type="body"/>
          </p:nvPr>
        </p:nvSpPr>
        <p:spPr>
          <a:xfrm>
            <a:off x="487593" y="1640728"/>
            <a:ext cx="8173800" cy="31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g178357aa3fa_0_2675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Google Shape;234;g178357aa3fa_0_2675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g178357aa3fa_0_267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6" name="Google Shape;236;g178357aa3fa_0_267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212378" cy="21237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78357aa3fa_0_299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1" name="Google Shape;451;g178357aa3fa_0_299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g178357aa3fa_0_299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g178357aa3fa_0_299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4" name="Google Shape;454;g178357aa3fa_0_299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78357aa3fa_0_32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6" name="Google Shape;536;g178357aa3fa_0_32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g178357aa3fa_0_32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8" name="Google Shape;538;g178357aa3fa_0_32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9" name="Google Shape;539;g178357aa3fa_0_32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g1797efa0222_0_578"/>
          <p:cNvGrpSpPr/>
          <p:nvPr/>
        </p:nvGrpSpPr>
        <p:grpSpPr>
          <a:xfrm>
            <a:off x="8675293" y="4751747"/>
            <a:ext cx="324170" cy="251944"/>
            <a:chOff x="74710" y="1336869"/>
            <a:chExt cx="1517648" cy="1179513"/>
          </a:xfrm>
        </p:grpSpPr>
        <p:sp>
          <p:nvSpPr>
            <p:cNvPr id="636" name="Google Shape;636;g1797efa0222_0_578"/>
            <p:cNvSpPr/>
            <p:nvPr/>
          </p:nvSpPr>
          <p:spPr>
            <a:xfrm>
              <a:off x="328710" y="1551182"/>
              <a:ext cx="404812" cy="403224"/>
            </a:xfrm>
            <a:custGeom>
              <a:rect b="b" l="l" r="r" t="t"/>
              <a:pathLst>
                <a:path extrusionOk="0" h="743" w="743">
                  <a:moveTo>
                    <a:pt x="593" y="372"/>
                  </a:moveTo>
                  <a:lnTo>
                    <a:pt x="593" y="372"/>
                  </a:lnTo>
                  <a:cubicBezTo>
                    <a:pt x="593" y="494"/>
                    <a:pt x="494" y="593"/>
                    <a:pt x="372" y="593"/>
                  </a:cubicBezTo>
                  <a:cubicBezTo>
                    <a:pt x="250" y="593"/>
                    <a:pt x="150" y="494"/>
                    <a:pt x="150" y="372"/>
                  </a:cubicBezTo>
                  <a:cubicBezTo>
                    <a:pt x="150" y="250"/>
                    <a:pt x="250" y="150"/>
                    <a:pt x="372" y="150"/>
                  </a:cubicBezTo>
                  <a:cubicBezTo>
                    <a:pt x="494" y="150"/>
                    <a:pt x="593" y="250"/>
                    <a:pt x="593" y="372"/>
                  </a:cubicBezTo>
                  <a:close/>
                  <a:moveTo>
                    <a:pt x="0" y="372"/>
                  </a:moveTo>
                  <a:lnTo>
                    <a:pt x="0" y="372"/>
                  </a:lnTo>
                  <a:cubicBezTo>
                    <a:pt x="0" y="576"/>
                    <a:pt x="167" y="743"/>
                    <a:pt x="372" y="743"/>
                  </a:cubicBezTo>
                  <a:cubicBezTo>
                    <a:pt x="576" y="743"/>
                    <a:pt x="743" y="576"/>
                    <a:pt x="743" y="372"/>
                  </a:cubicBezTo>
                  <a:cubicBezTo>
                    <a:pt x="743" y="167"/>
                    <a:pt x="576" y="0"/>
                    <a:pt x="372" y="0"/>
                  </a:cubicBezTo>
                  <a:cubicBezTo>
                    <a:pt x="167" y="0"/>
                    <a:pt x="0" y="167"/>
                    <a:pt x="0" y="372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g1797efa0222_0_578"/>
            <p:cNvSpPr/>
            <p:nvPr/>
          </p:nvSpPr>
          <p:spPr>
            <a:xfrm>
              <a:off x="74710" y="1336869"/>
              <a:ext cx="1517648" cy="1179513"/>
            </a:xfrm>
            <a:custGeom>
              <a:rect b="b" l="l" r="r" t="t"/>
              <a:pathLst>
                <a:path extrusionOk="0" h="2169" w="2791">
                  <a:moveTo>
                    <a:pt x="2791" y="1165"/>
                  </a:moveTo>
                  <a:lnTo>
                    <a:pt x="2791" y="1165"/>
                  </a:lnTo>
                  <a:cubicBezTo>
                    <a:pt x="2791" y="726"/>
                    <a:pt x="2114" y="129"/>
                    <a:pt x="2037" y="63"/>
                  </a:cubicBezTo>
                  <a:cubicBezTo>
                    <a:pt x="2026" y="54"/>
                    <a:pt x="2010" y="42"/>
                    <a:pt x="2005" y="39"/>
                  </a:cubicBezTo>
                  <a:cubicBezTo>
                    <a:pt x="1988" y="27"/>
                    <a:pt x="1967" y="23"/>
                    <a:pt x="1946" y="28"/>
                  </a:cubicBezTo>
                  <a:cubicBezTo>
                    <a:pt x="1926" y="33"/>
                    <a:pt x="1908" y="46"/>
                    <a:pt x="1898" y="64"/>
                  </a:cubicBezTo>
                  <a:lnTo>
                    <a:pt x="829" y="1914"/>
                  </a:lnTo>
                  <a:cubicBezTo>
                    <a:pt x="591" y="1666"/>
                    <a:pt x="150" y="1148"/>
                    <a:pt x="150" y="866"/>
                  </a:cubicBezTo>
                  <a:cubicBezTo>
                    <a:pt x="150" y="478"/>
                    <a:pt x="465" y="150"/>
                    <a:pt x="839" y="150"/>
                  </a:cubicBezTo>
                  <a:cubicBezTo>
                    <a:pt x="1037" y="150"/>
                    <a:pt x="1241" y="260"/>
                    <a:pt x="1384" y="445"/>
                  </a:cubicBezTo>
                  <a:cubicBezTo>
                    <a:pt x="1409" y="478"/>
                    <a:pt x="1456" y="484"/>
                    <a:pt x="1489" y="459"/>
                  </a:cubicBezTo>
                  <a:cubicBezTo>
                    <a:pt x="1522" y="433"/>
                    <a:pt x="1528" y="386"/>
                    <a:pt x="1502" y="354"/>
                  </a:cubicBezTo>
                  <a:cubicBezTo>
                    <a:pt x="1331" y="132"/>
                    <a:pt x="1083" y="0"/>
                    <a:pt x="839" y="0"/>
                  </a:cubicBezTo>
                  <a:cubicBezTo>
                    <a:pt x="384" y="0"/>
                    <a:pt x="0" y="396"/>
                    <a:pt x="0" y="866"/>
                  </a:cubicBezTo>
                  <a:cubicBezTo>
                    <a:pt x="0" y="1297"/>
                    <a:pt x="711" y="2010"/>
                    <a:pt x="792" y="2090"/>
                  </a:cubicBezTo>
                  <a:cubicBezTo>
                    <a:pt x="806" y="2104"/>
                    <a:pt x="825" y="2112"/>
                    <a:pt x="845" y="2112"/>
                  </a:cubicBezTo>
                  <a:cubicBezTo>
                    <a:pt x="848" y="2112"/>
                    <a:pt x="851" y="2112"/>
                    <a:pt x="855" y="2111"/>
                  </a:cubicBezTo>
                  <a:cubicBezTo>
                    <a:pt x="878" y="2108"/>
                    <a:pt x="898" y="2094"/>
                    <a:pt x="910" y="2074"/>
                  </a:cubicBezTo>
                  <a:lnTo>
                    <a:pt x="1983" y="216"/>
                  </a:lnTo>
                  <a:cubicBezTo>
                    <a:pt x="2234" y="441"/>
                    <a:pt x="2641" y="880"/>
                    <a:pt x="2641" y="1165"/>
                  </a:cubicBezTo>
                  <a:cubicBezTo>
                    <a:pt x="2641" y="1513"/>
                    <a:pt x="2375" y="1790"/>
                    <a:pt x="2023" y="1823"/>
                  </a:cubicBezTo>
                  <a:lnTo>
                    <a:pt x="2023" y="1321"/>
                  </a:lnTo>
                  <a:lnTo>
                    <a:pt x="2347" y="1050"/>
                  </a:lnTo>
                  <a:cubicBezTo>
                    <a:pt x="2379" y="1024"/>
                    <a:pt x="2384" y="976"/>
                    <a:pt x="2357" y="944"/>
                  </a:cubicBezTo>
                  <a:cubicBezTo>
                    <a:pt x="2331" y="913"/>
                    <a:pt x="2284" y="908"/>
                    <a:pt x="2252" y="934"/>
                  </a:cubicBezTo>
                  <a:lnTo>
                    <a:pt x="2023" y="1127"/>
                  </a:lnTo>
                  <a:lnTo>
                    <a:pt x="2023" y="903"/>
                  </a:lnTo>
                  <a:cubicBezTo>
                    <a:pt x="2023" y="861"/>
                    <a:pt x="1989" y="828"/>
                    <a:pt x="1948" y="828"/>
                  </a:cubicBezTo>
                  <a:cubicBezTo>
                    <a:pt x="1907" y="828"/>
                    <a:pt x="1873" y="861"/>
                    <a:pt x="1873" y="903"/>
                  </a:cubicBezTo>
                  <a:lnTo>
                    <a:pt x="1873" y="1359"/>
                  </a:lnTo>
                  <a:lnTo>
                    <a:pt x="1732" y="1273"/>
                  </a:lnTo>
                  <a:cubicBezTo>
                    <a:pt x="1697" y="1252"/>
                    <a:pt x="1650" y="1263"/>
                    <a:pt x="1629" y="1298"/>
                  </a:cubicBezTo>
                  <a:cubicBezTo>
                    <a:pt x="1607" y="1334"/>
                    <a:pt x="1619" y="1380"/>
                    <a:pt x="1654" y="1401"/>
                  </a:cubicBezTo>
                  <a:lnTo>
                    <a:pt x="1873" y="1535"/>
                  </a:lnTo>
                  <a:lnTo>
                    <a:pt x="1873" y="1822"/>
                  </a:lnTo>
                  <a:cubicBezTo>
                    <a:pt x="1725" y="1805"/>
                    <a:pt x="1586" y="1740"/>
                    <a:pt x="1477" y="1635"/>
                  </a:cubicBezTo>
                  <a:cubicBezTo>
                    <a:pt x="1447" y="1607"/>
                    <a:pt x="1399" y="1608"/>
                    <a:pt x="1371" y="1638"/>
                  </a:cubicBezTo>
                  <a:cubicBezTo>
                    <a:pt x="1342" y="1668"/>
                    <a:pt x="1343" y="1715"/>
                    <a:pt x="1373" y="1744"/>
                  </a:cubicBezTo>
                  <a:cubicBezTo>
                    <a:pt x="1511" y="1875"/>
                    <a:pt x="1686" y="1955"/>
                    <a:pt x="1873" y="1973"/>
                  </a:cubicBezTo>
                  <a:lnTo>
                    <a:pt x="1873" y="2094"/>
                  </a:lnTo>
                  <a:cubicBezTo>
                    <a:pt x="1873" y="2136"/>
                    <a:pt x="1907" y="2169"/>
                    <a:pt x="1948" y="2169"/>
                  </a:cubicBezTo>
                  <a:cubicBezTo>
                    <a:pt x="1989" y="2169"/>
                    <a:pt x="2023" y="2136"/>
                    <a:pt x="2023" y="2094"/>
                  </a:cubicBezTo>
                  <a:lnTo>
                    <a:pt x="2023" y="1973"/>
                  </a:lnTo>
                  <a:cubicBezTo>
                    <a:pt x="2459" y="1940"/>
                    <a:pt x="2791" y="1597"/>
                    <a:pt x="2791" y="1165"/>
                  </a:cubicBezTo>
                  <a:close/>
                </a:path>
              </a:pathLst>
            </a:custGeom>
            <a:solidFill>
              <a:srgbClr val="31B8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8" name="Google Shape;638;g1797efa0222_0_578"/>
          <p:cNvSpPr/>
          <p:nvPr/>
        </p:nvSpPr>
        <p:spPr>
          <a:xfrm>
            <a:off x="572784" y="714411"/>
            <a:ext cx="266400" cy="4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g1797efa0222_0_578"/>
          <p:cNvSpPr txBox="1"/>
          <p:nvPr>
            <p:ph type="title"/>
          </p:nvPr>
        </p:nvSpPr>
        <p:spPr>
          <a:xfrm>
            <a:off x="487593" y="811246"/>
            <a:ext cx="8173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0" name="Google Shape;640;g1797efa0222_0_578"/>
          <p:cNvSpPr txBox="1"/>
          <p:nvPr>
            <p:ph idx="1" type="body"/>
          </p:nvPr>
        </p:nvSpPr>
        <p:spPr>
          <a:xfrm>
            <a:off x="487593" y="1640728"/>
            <a:ext cx="8173800" cy="31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1" name="Google Shape;641;g1797efa0222_0_578"/>
          <p:cNvSpPr txBox="1"/>
          <p:nvPr>
            <p:ph idx="10" type="dt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2" name="Google Shape;642;g1797efa0222_0_578"/>
          <p:cNvSpPr txBox="1"/>
          <p:nvPr>
            <p:ph idx="11" type="ftr"/>
          </p:nvPr>
        </p:nvSpPr>
        <p:spPr>
          <a:xfrm>
            <a:off x="487594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3" name="Google Shape;643;g1797efa0222_0_57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4" name="Google Shape;644;g1797efa0222_0_57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212378" cy="21237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36.png"/><Relationship Id="rId5" Type="http://schemas.openxmlformats.org/officeDocument/2006/relationships/image" Target="../media/image19.png"/><Relationship Id="rId6" Type="http://schemas.openxmlformats.org/officeDocument/2006/relationships/image" Target="../media/image14.png"/><Relationship Id="rId7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53.png"/><Relationship Id="rId11" Type="http://schemas.openxmlformats.org/officeDocument/2006/relationships/image" Target="../media/image43.jpg"/><Relationship Id="rId10" Type="http://schemas.openxmlformats.org/officeDocument/2006/relationships/image" Target="../media/image40.png"/><Relationship Id="rId13" Type="http://schemas.openxmlformats.org/officeDocument/2006/relationships/image" Target="../media/image47.png"/><Relationship Id="rId12" Type="http://schemas.openxmlformats.org/officeDocument/2006/relationships/image" Target="../media/image48.jpg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41.png"/><Relationship Id="rId15" Type="http://schemas.openxmlformats.org/officeDocument/2006/relationships/image" Target="../media/image42.jpg"/><Relationship Id="rId14" Type="http://schemas.openxmlformats.org/officeDocument/2006/relationships/image" Target="../media/image51.png"/><Relationship Id="rId17" Type="http://schemas.openxmlformats.org/officeDocument/2006/relationships/image" Target="../media/image49.png"/><Relationship Id="rId16" Type="http://schemas.openxmlformats.org/officeDocument/2006/relationships/image" Target="../media/image44.jpg"/><Relationship Id="rId5" Type="http://schemas.openxmlformats.org/officeDocument/2006/relationships/image" Target="../media/image59.jpg"/><Relationship Id="rId19" Type="http://schemas.openxmlformats.org/officeDocument/2006/relationships/image" Target="../media/image52.png"/><Relationship Id="rId6" Type="http://schemas.openxmlformats.org/officeDocument/2006/relationships/image" Target="../media/image50.png"/><Relationship Id="rId18" Type="http://schemas.openxmlformats.org/officeDocument/2006/relationships/image" Target="../media/image45.png"/><Relationship Id="rId7" Type="http://schemas.openxmlformats.org/officeDocument/2006/relationships/image" Target="../media/image46.jpg"/><Relationship Id="rId8" Type="http://schemas.openxmlformats.org/officeDocument/2006/relationships/image" Target="../media/image5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8.png"/><Relationship Id="rId4" Type="http://schemas.openxmlformats.org/officeDocument/2006/relationships/image" Target="../media/image17.png"/><Relationship Id="rId5" Type="http://schemas.openxmlformats.org/officeDocument/2006/relationships/hyperlink" Target="https://www.lifeterra.eu/en/education" TargetMode="External"/><Relationship Id="rId6" Type="http://schemas.openxmlformats.org/officeDocument/2006/relationships/image" Target="../media/image62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hyperlink" Target="mailto:education@lifeterra.eu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facebook.com/LIFETerraEurope" TargetMode="External"/><Relationship Id="rId4" Type="http://schemas.openxmlformats.org/officeDocument/2006/relationships/hyperlink" Target="https://twitter.com/lifeterraeurope" TargetMode="External"/><Relationship Id="rId9" Type="http://schemas.openxmlformats.org/officeDocument/2006/relationships/hyperlink" Target="https://www.youtube.com/channel/UCbmLioVRi8N3SqADi6aHBYQ" TargetMode="External"/><Relationship Id="rId5" Type="http://schemas.openxmlformats.org/officeDocument/2006/relationships/hyperlink" Target="https://www.instagram.com/lifeterra_europe/" TargetMode="External"/><Relationship Id="rId6" Type="http://schemas.openxmlformats.org/officeDocument/2006/relationships/hyperlink" Target="https://www.linkedin.com/company/life-terra-foundation" TargetMode="External"/><Relationship Id="rId7" Type="http://schemas.openxmlformats.org/officeDocument/2006/relationships/hyperlink" Target="https://www.youtube.com/channel/UCbmLioVRi8N3SqADi6aHBYQ" TargetMode="External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" name="Google Shape;863;g178357aa3fa_0_16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64306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g178357aa3fa_0_1616"/>
          <p:cNvPicPr preferRelativeResize="0"/>
          <p:nvPr/>
        </p:nvPicPr>
        <p:blipFill rotWithShape="1">
          <a:blip r:embed="rId4">
            <a:alphaModFix/>
          </a:blip>
          <a:srcRect b="0" l="15063" r="22588" t="0"/>
          <a:stretch/>
        </p:blipFill>
        <p:spPr>
          <a:xfrm>
            <a:off x="238800" y="185825"/>
            <a:ext cx="3554526" cy="38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g178357aa3fa_0_16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6417" y="0"/>
            <a:ext cx="1497585" cy="156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g178357aa3fa_0_1616"/>
          <p:cNvPicPr preferRelativeResize="0"/>
          <p:nvPr/>
        </p:nvPicPr>
        <p:blipFill rotWithShape="1">
          <a:blip r:embed="rId6">
            <a:alphaModFix/>
          </a:blip>
          <a:srcRect b="11599" l="0" r="0" t="-11599"/>
          <a:stretch/>
        </p:blipFill>
        <p:spPr>
          <a:xfrm>
            <a:off x="5662926" y="4307650"/>
            <a:ext cx="2904802" cy="7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g178357aa3fa_0_1616"/>
          <p:cNvSpPr txBox="1"/>
          <p:nvPr/>
        </p:nvSpPr>
        <p:spPr>
          <a:xfrm>
            <a:off x="3758824" y="1580650"/>
            <a:ext cx="47961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-GB" sz="3000">
                <a:solidFill>
                  <a:srgbClr val="061195"/>
                </a:solidFill>
              </a:rPr>
              <a:t>Life Terra, </a:t>
            </a:r>
            <a:br>
              <a:rPr b="1" lang="en-GB" sz="3000">
                <a:solidFill>
                  <a:srgbClr val="061195"/>
                </a:solidFill>
              </a:rPr>
            </a:br>
            <a:r>
              <a:rPr b="1" lang="en-GB" sz="3000">
                <a:solidFill>
                  <a:srgbClr val="061195"/>
                </a:solidFill>
              </a:rPr>
              <a:t>empowering schools </a:t>
            </a:r>
            <a:br>
              <a:rPr b="1" lang="en-GB" sz="3000">
                <a:solidFill>
                  <a:srgbClr val="061195"/>
                </a:solidFill>
              </a:rPr>
            </a:br>
            <a:r>
              <a:rPr b="1" lang="en-GB" sz="3000">
                <a:solidFill>
                  <a:srgbClr val="061195"/>
                </a:solidFill>
              </a:rPr>
              <a:t>for climate action</a:t>
            </a:r>
            <a:endParaRPr b="1" i="0" sz="3000" u="none" cap="none" strike="noStrike">
              <a:solidFill>
                <a:srgbClr val="061195"/>
              </a:solidFill>
            </a:endParaRPr>
          </a:p>
        </p:txBody>
      </p:sp>
      <p:sp>
        <p:nvSpPr>
          <p:cNvPr id="868" name="Google Shape;868;g178357aa3fa_0_1616"/>
          <p:cNvSpPr txBox="1"/>
          <p:nvPr/>
        </p:nvSpPr>
        <p:spPr>
          <a:xfrm>
            <a:off x="3710675" y="3219550"/>
            <a:ext cx="47961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000">
                <a:solidFill>
                  <a:srgbClr val="061195"/>
                </a:solidFill>
              </a:rPr>
              <a:t>4th Scientix Conference</a:t>
            </a:r>
            <a:endParaRPr i="0" sz="2000" u="none" cap="none" strike="noStrike">
              <a:solidFill>
                <a:srgbClr val="061195"/>
              </a:solidFill>
            </a:endParaRPr>
          </a:p>
          <a:p>
            <a:pPr indent="342900" lvl="0" marL="13716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000">
                <a:solidFill>
                  <a:srgbClr val="061195"/>
                </a:solidFill>
              </a:rPr>
              <a:t>18-19</a:t>
            </a:r>
            <a:r>
              <a:rPr baseline="30000" lang="en-GB" sz="2000">
                <a:solidFill>
                  <a:srgbClr val="061195"/>
                </a:solidFill>
              </a:rPr>
              <a:t> </a:t>
            </a:r>
            <a:r>
              <a:rPr lang="en-GB" sz="2000">
                <a:solidFill>
                  <a:srgbClr val="061195"/>
                </a:solidFill>
              </a:rPr>
              <a:t>Nove</a:t>
            </a:r>
            <a:r>
              <a:rPr lang="en-GB" sz="2000">
                <a:solidFill>
                  <a:srgbClr val="061195"/>
                </a:solidFill>
              </a:rPr>
              <a:t>mber </a:t>
            </a:r>
            <a:r>
              <a:rPr b="0" i="0" lang="en-GB" sz="2000" u="none" cap="none" strike="noStrike">
                <a:solidFill>
                  <a:srgbClr val="061195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0" i="0" sz="2000" u="none" cap="none" strike="noStrike">
              <a:solidFill>
                <a:srgbClr val="0611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&#10;&#10;Description automatically generated" id="869" name="Google Shape;869;g178357aa3fa_0_1616"/>
          <p:cNvPicPr preferRelativeResize="0"/>
          <p:nvPr/>
        </p:nvPicPr>
        <p:blipFill rotWithShape="1">
          <a:blip r:embed="rId7">
            <a:alphaModFix/>
          </a:blip>
          <a:srcRect b="0" l="51092" r="11251" t="86822"/>
          <a:stretch/>
        </p:blipFill>
        <p:spPr>
          <a:xfrm>
            <a:off x="4389038" y="252062"/>
            <a:ext cx="2369376" cy="466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870" name="Google Shape;870;g178357aa3fa_0_1616"/>
          <p:cNvPicPr preferRelativeResize="0"/>
          <p:nvPr/>
        </p:nvPicPr>
        <p:blipFill rotWithShape="1">
          <a:blip r:embed="rId7">
            <a:alphaModFix/>
          </a:blip>
          <a:srcRect b="60837" l="55940" r="6558" t="2493"/>
          <a:stretch/>
        </p:blipFill>
        <p:spPr>
          <a:xfrm>
            <a:off x="2995188" y="33428"/>
            <a:ext cx="1245491" cy="68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g1797efa0222_0_232"/>
          <p:cNvGrpSpPr/>
          <p:nvPr/>
        </p:nvGrpSpPr>
        <p:grpSpPr>
          <a:xfrm>
            <a:off x="106190" y="4800950"/>
            <a:ext cx="367726" cy="264565"/>
            <a:chOff x="74710" y="1336869"/>
            <a:chExt cx="1517648" cy="1179513"/>
          </a:xfrm>
        </p:grpSpPr>
        <p:sp>
          <p:nvSpPr>
            <p:cNvPr id="876" name="Google Shape;876;g1797efa0222_0_232"/>
            <p:cNvSpPr/>
            <p:nvPr/>
          </p:nvSpPr>
          <p:spPr>
            <a:xfrm>
              <a:off x="74710" y="1336869"/>
              <a:ext cx="1517648" cy="1179513"/>
            </a:xfrm>
            <a:custGeom>
              <a:rect b="b" l="l" r="r" t="t"/>
              <a:pathLst>
                <a:path extrusionOk="0" h="2169" w="2791">
                  <a:moveTo>
                    <a:pt x="2791" y="1165"/>
                  </a:moveTo>
                  <a:lnTo>
                    <a:pt x="2791" y="1165"/>
                  </a:lnTo>
                  <a:cubicBezTo>
                    <a:pt x="2791" y="726"/>
                    <a:pt x="2114" y="129"/>
                    <a:pt x="2037" y="63"/>
                  </a:cubicBezTo>
                  <a:cubicBezTo>
                    <a:pt x="2026" y="54"/>
                    <a:pt x="2010" y="42"/>
                    <a:pt x="2005" y="39"/>
                  </a:cubicBezTo>
                  <a:cubicBezTo>
                    <a:pt x="1988" y="27"/>
                    <a:pt x="1967" y="23"/>
                    <a:pt x="1946" y="28"/>
                  </a:cubicBezTo>
                  <a:cubicBezTo>
                    <a:pt x="1926" y="33"/>
                    <a:pt x="1908" y="46"/>
                    <a:pt x="1898" y="64"/>
                  </a:cubicBezTo>
                  <a:lnTo>
                    <a:pt x="829" y="1914"/>
                  </a:lnTo>
                  <a:cubicBezTo>
                    <a:pt x="591" y="1666"/>
                    <a:pt x="150" y="1148"/>
                    <a:pt x="150" y="866"/>
                  </a:cubicBezTo>
                  <a:cubicBezTo>
                    <a:pt x="150" y="478"/>
                    <a:pt x="465" y="150"/>
                    <a:pt x="839" y="150"/>
                  </a:cubicBezTo>
                  <a:cubicBezTo>
                    <a:pt x="1037" y="150"/>
                    <a:pt x="1241" y="260"/>
                    <a:pt x="1384" y="445"/>
                  </a:cubicBezTo>
                  <a:cubicBezTo>
                    <a:pt x="1409" y="478"/>
                    <a:pt x="1456" y="484"/>
                    <a:pt x="1489" y="459"/>
                  </a:cubicBezTo>
                  <a:cubicBezTo>
                    <a:pt x="1522" y="433"/>
                    <a:pt x="1528" y="386"/>
                    <a:pt x="1502" y="354"/>
                  </a:cubicBezTo>
                  <a:cubicBezTo>
                    <a:pt x="1331" y="132"/>
                    <a:pt x="1083" y="0"/>
                    <a:pt x="839" y="0"/>
                  </a:cubicBezTo>
                  <a:cubicBezTo>
                    <a:pt x="384" y="0"/>
                    <a:pt x="0" y="396"/>
                    <a:pt x="0" y="866"/>
                  </a:cubicBezTo>
                  <a:cubicBezTo>
                    <a:pt x="0" y="1297"/>
                    <a:pt x="711" y="2010"/>
                    <a:pt x="792" y="2090"/>
                  </a:cubicBezTo>
                  <a:cubicBezTo>
                    <a:pt x="806" y="2104"/>
                    <a:pt x="825" y="2112"/>
                    <a:pt x="845" y="2112"/>
                  </a:cubicBezTo>
                  <a:cubicBezTo>
                    <a:pt x="848" y="2112"/>
                    <a:pt x="851" y="2112"/>
                    <a:pt x="855" y="2111"/>
                  </a:cubicBezTo>
                  <a:cubicBezTo>
                    <a:pt x="878" y="2108"/>
                    <a:pt x="898" y="2094"/>
                    <a:pt x="910" y="2074"/>
                  </a:cubicBezTo>
                  <a:lnTo>
                    <a:pt x="1983" y="216"/>
                  </a:lnTo>
                  <a:cubicBezTo>
                    <a:pt x="2234" y="441"/>
                    <a:pt x="2641" y="880"/>
                    <a:pt x="2641" y="1165"/>
                  </a:cubicBezTo>
                  <a:cubicBezTo>
                    <a:pt x="2641" y="1513"/>
                    <a:pt x="2375" y="1790"/>
                    <a:pt x="2023" y="1823"/>
                  </a:cubicBezTo>
                  <a:lnTo>
                    <a:pt x="2023" y="1321"/>
                  </a:lnTo>
                  <a:lnTo>
                    <a:pt x="2347" y="1050"/>
                  </a:lnTo>
                  <a:cubicBezTo>
                    <a:pt x="2379" y="1024"/>
                    <a:pt x="2384" y="976"/>
                    <a:pt x="2357" y="944"/>
                  </a:cubicBezTo>
                  <a:cubicBezTo>
                    <a:pt x="2331" y="913"/>
                    <a:pt x="2284" y="908"/>
                    <a:pt x="2252" y="934"/>
                  </a:cubicBezTo>
                  <a:lnTo>
                    <a:pt x="2023" y="1127"/>
                  </a:lnTo>
                  <a:lnTo>
                    <a:pt x="2023" y="903"/>
                  </a:lnTo>
                  <a:cubicBezTo>
                    <a:pt x="2023" y="861"/>
                    <a:pt x="1989" y="828"/>
                    <a:pt x="1948" y="828"/>
                  </a:cubicBezTo>
                  <a:cubicBezTo>
                    <a:pt x="1907" y="828"/>
                    <a:pt x="1873" y="861"/>
                    <a:pt x="1873" y="903"/>
                  </a:cubicBezTo>
                  <a:lnTo>
                    <a:pt x="1873" y="1359"/>
                  </a:lnTo>
                  <a:lnTo>
                    <a:pt x="1732" y="1273"/>
                  </a:lnTo>
                  <a:cubicBezTo>
                    <a:pt x="1697" y="1252"/>
                    <a:pt x="1650" y="1263"/>
                    <a:pt x="1629" y="1298"/>
                  </a:cubicBezTo>
                  <a:cubicBezTo>
                    <a:pt x="1607" y="1334"/>
                    <a:pt x="1619" y="1380"/>
                    <a:pt x="1654" y="1401"/>
                  </a:cubicBezTo>
                  <a:lnTo>
                    <a:pt x="1873" y="1535"/>
                  </a:lnTo>
                  <a:lnTo>
                    <a:pt x="1873" y="1822"/>
                  </a:lnTo>
                  <a:cubicBezTo>
                    <a:pt x="1725" y="1805"/>
                    <a:pt x="1586" y="1740"/>
                    <a:pt x="1477" y="1635"/>
                  </a:cubicBezTo>
                  <a:cubicBezTo>
                    <a:pt x="1447" y="1607"/>
                    <a:pt x="1399" y="1608"/>
                    <a:pt x="1371" y="1638"/>
                  </a:cubicBezTo>
                  <a:cubicBezTo>
                    <a:pt x="1342" y="1668"/>
                    <a:pt x="1343" y="1715"/>
                    <a:pt x="1373" y="1744"/>
                  </a:cubicBezTo>
                  <a:cubicBezTo>
                    <a:pt x="1511" y="1875"/>
                    <a:pt x="1686" y="1955"/>
                    <a:pt x="1873" y="1973"/>
                  </a:cubicBezTo>
                  <a:lnTo>
                    <a:pt x="1873" y="2094"/>
                  </a:lnTo>
                  <a:cubicBezTo>
                    <a:pt x="1873" y="2136"/>
                    <a:pt x="1907" y="2169"/>
                    <a:pt x="1948" y="2169"/>
                  </a:cubicBezTo>
                  <a:cubicBezTo>
                    <a:pt x="1989" y="2169"/>
                    <a:pt x="2023" y="2136"/>
                    <a:pt x="2023" y="2094"/>
                  </a:cubicBezTo>
                  <a:lnTo>
                    <a:pt x="2023" y="1973"/>
                  </a:lnTo>
                  <a:cubicBezTo>
                    <a:pt x="2459" y="1940"/>
                    <a:pt x="2791" y="1597"/>
                    <a:pt x="2791" y="11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1797efa0222_0_232"/>
            <p:cNvSpPr/>
            <p:nvPr/>
          </p:nvSpPr>
          <p:spPr>
            <a:xfrm>
              <a:off x="328710" y="1551182"/>
              <a:ext cx="404812" cy="403224"/>
            </a:xfrm>
            <a:custGeom>
              <a:rect b="b" l="l" r="r" t="t"/>
              <a:pathLst>
                <a:path extrusionOk="0" h="743" w="743">
                  <a:moveTo>
                    <a:pt x="593" y="372"/>
                  </a:moveTo>
                  <a:lnTo>
                    <a:pt x="593" y="372"/>
                  </a:lnTo>
                  <a:cubicBezTo>
                    <a:pt x="593" y="494"/>
                    <a:pt x="494" y="593"/>
                    <a:pt x="372" y="593"/>
                  </a:cubicBezTo>
                  <a:cubicBezTo>
                    <a:pt x="250" y="593"/>
                    <a:pt x="150" y="494"/>
                    <a:pt x="150" y="372"/>
                  </a:cubicBezTo>
                  <a:cubicBezTo>
                    <a:pt x="150" y="250"/>
                    <a:pt x="250" y="150"/>
                    <a:pt x="372" y="150"/>
                  </a:cubicBezTo>
                  <a:cubicBezTo>
                    <a:pt x="494" y="150"/>
                    <a:pt x="593" y="250"/>
                    <a:pt x="593" y="372"/>
                  </a:cubicBezTo>
                  <a:close/>
                  <a:moveTo>
                    <a:pt x="0" y="372"/>
                  </a:moveTo>
                  <a:lnTo>
                    <a:pt x="0" y="372"/>
                  </a:lnTo>
                  <a:cubicBezTo>
                    <a:pt x="0" y="576"/>
                    <a:pt x="167" y="743"/>
                    <a:pt x="372" y="743"/>
                  </a:cubicBezTo>
                  <a:cubicBezTo>
                    <a:pt x="576" y="743"/>
                    <a:pt x="743" y="576"/>
                    <a:pt x="743" y="372"/>
                  </a:cubicBezTo>
                  <a:cubicBezTo>
                    <a:pt x="743" y="167"/>
                    <a:pt x="576" y="0"/>
                    <a:pt x="372" y="0"/>
                  </a:cubicBezTo>
                  <a:cubicBezTo>
                    <a:pt x="167" y="0"/>
                    <a:pt x="0" y="167"/>
                    <a:pt x="0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78" name="Google Shape;878;g1797efa0222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12378" cy="21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g1797efa0222_0_2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1930" y="715332"/>
            <a:ext cx="267763" cy="42278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g1797efa0222_0_232"/>
          <p:cNvSpPr txBox="1"/>
          <p:nvPr/>
        </p:nvSpPr>
        <p:spPr>
          <a:xfrm>
            <a:off x="3855844" y="723806"/>
            <a:ext cx="4737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800">
                <a:solidFill>
                  <a:srgbClr val="061195"/>
                </a:solidFill>
              </a:rPr>
              <a:t>Life Terra: 500 million trees</a:t>
            </a:r>
            <a:endParaRPr b="0" i="1" sz="200" u="none" cap="none" strike="noStrike">
              <a:solidFill>
                <a:srgbClr val="31B9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1" name="Google Shape;881;g1797efa0222_0_232"/>
          <p:cNvPicPr preferRelativeResize="0"/>
          <p:nvPr/>
        </p:nvPicPr>
        <p:blipFill rotWithShape="1">
          <a:blip r:embed="rId5">
            <a:alphaModFix/>
          </a:blip>
          <a:srcRect b="0" l="33292" r="31626" t="0"/>
          <a:stretch/>
        </p:blipFill>
        <p:spPr>
          <a:xfrm>
            <a:off x="0" y="0"/>
            <a:ext cx="3207900" cy="5143500"/>
          </a:xfrm>
          <a:prstGeom prst="rect">
            <a:avLst/>
          </a:prstGeom>
          <a:solidFill>
            <a:srgbClr val="EAEAEA"/>
          </a:solidFill>
          <a:ln>
            <a:noFill/>
          </a:ln>
        </p:spPr>
      </p:pic>
      <p:sp>
        <p:nvSpPr>
          <p:cNvPr id="882" name="Google Shape;882;g1797efa0222_0_232"/>
          <p:cNvSpPr txBox="1"/>
          <p:nvPr>
            <p:ph idx="1" type="body"/>
          </p:nvPr>
        </p:nvSpPr>
        <p:spPr>
          <a:xfrm>
            <a:off x="3779650" y="1350525"/>
            <a:ext cx="48606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975"/>
              </a:buClr>
              <a:buSzPts val="1400"/>
              <a:buFont typeface="Arial"/>
              <a:buChar char="■"/>
            </a:pPr>
            <a:r>
              <a:rPr lang="en-GB" sz="1400">
                <a:solidFill>
                  <a:srgbClr val="0D1790"/>
                </a:solidFill>
                <a:latin typeface="Arial"/>
                <a:ea typeface="Arial"/>
                <a:cs typeface="Arial"/>
                <a:sym typeface="Arial"/>
              </a:rPr>
              <a:t>Life Terra is a European initiative with the </a:t>
            </a:r>
            <a:r>
              <a:rPr b="1" lang="en-GB" sz="1400">
                <a:solidFill>
                  <a:srgbClr val="0D1790"/>
                </a:solidFill>
                <a:latin typeface="Arial"/>
                <a:ea typeface="Arial"/>
                <a:cs typeface="Arial"/>
                <a:sym typeface="Arial"/>
              </a:rPr>
              <a:t>mission </a:t>
            </a:r>
            <a:r>
              <a:rPr lang="en-GB" sz="1400">
                <a:solidFill>
                  <a:srgbClr val="0D1790"/>
                </a:solidFill>
                <a:latin typeface="Arial"/>
                <a:ea typeface="Arial"/>
                <a:cs typeface="Arial"/>
                <a:sym typeface="Arial"/>
              </a:rPr>
              <a:t>to restore our connection with the Earth and to enable people to take impactful climate action now.</a:t>
            </a:r>
            <a:endParaRPr sz="1400">
              <a:solidFill>
                <a:srgbClr val="0D17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3" name="Google Shape;883;g1797efa0222_0_232"/>
          <p:cNvGrpSpPr/>
          <p:nvPr/>
        </p:nvGrpSpPr>
        <p:grpSpPr>
          <a:xfrm>
            <a:off x="8329149" y="120693"/>
            <a:ext cx="737214" cy="704249"/>
            <a:chOff x="7848600" y="3984625"/>
            <a:chExt cx="822325" cy="817563"/>
          </a:xfrm>
        </p:grpSpPr>
        <p:sp>
          <p:nvSpPr>
            <p:cNvPr id="884" name="Google Shape;884;g1797efa0222_0_232"/>
            <p:cNvSpPr/>
            <p:nvPr/>
          </p:nvSpPr>
          <p:spPr>
            <a:xfrm>
              <a:off x="7896225" y="4167188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5" y="158"/>
                  </a:moveTo>
                  <a:lnTo>
                    <a:pt x="135" y="158"/>
                  </a:lnTo>
                  <a:lnTo>
                    <a:pt x="84" y="121"/>
                  </a:lnTo>
                  <a:lnTo>
                    <a:pt x="32" y="158"/>
                  </a:lnTo>
                  <a:lnTo>
                    <a:pt x="52" y="98"/>
                  </a:lnTo>
                  <a:lnTo>
                    <a:pt x="0" y="61"/>
                  </a:lnTo>
                  <a:lnTo>
                    <a:pt x="63" y="61"/>
                  </a:lnTo>
                  <a:lnTo>
                    <a:pt x="84" y="0"/>
                  </a:lnTo>
                  <a:lnTo>
                    <a:pt x="103" y="61"/>
                  </a:lnTo>
                  <a:lnTo>
                    <a:pt x="166" y="61"/>
                  </a:lnTo>
                  <a:lnTo>
                    <a:pt x="115" y="98"/>
                  </a:lnTo>
                  <a:lnTo>
                    <a:pt x="135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1797efa0222_0_232"/>
            <p:cNvSpPr/>
            <p:nvPr/>
          </p:nvSpPr>
          <p:spPr>
            <a:xfrm>
              <a:off x="8031163" y="4033838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1"/>
                  </a:lnTo>
                  <a:lnTo>
                    <a:pt x="31" y="158"/>
                  </a:lnTo>
                  <a:lnTo>
                    <a:pt x="51" y="98"/>
                  </a:lnTo>
                  <a:lnTo>
                    <a:pt x="0" y="60"/>
                  </a:lnTo>
                  <a:lnTo>
                    <a:pt x="63" y="60"/>
                  </a:lnTo>
                  <a:lnTo>
                    <a:pt x="83" y="0"/>
                  </a:lnTo>
                  <a:lnTo>
                    <a:pt x="102" y="60"/>
                  </a:lnTo>
                  <a:lnTo>
                    <a:pt x="166" y="60"/>
                  </a:lnTo>
                  <a:lnTo>
                    <a:pt x="114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g1797efa0222_0_232"/>
            <p:cNvSpPr/>
            <p:nvPr/>
          </p:nvSpPr>
          <p:spPr>
            <a:xfrm>
              <a:off x="8213725" y="3984625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1"/>
                  </a:lnTo>
                  <a:lnTo>
                    <a:pt x="32" y="158"/>
                  </a:lnTo>
                  <a:lnTo>
                    <a:pt x="51" y="98"/>
                  </a:lnTo>
                  <a:lnTo>
                    <a:pt x="0" y="60"/>
                  </a:lnTo>
                  <a:lnTo>
                    <a:pt x="64" y="60"/>
                  </a:lnTo>
                  <a:lnTo>
                    <a:pt x="83" y="0"/>
                  </a:lnTo>
                  <a:lnTo>
                    <a:pt x="103" y="60"/>
                  </a:lnTo>
                  <a:lnTo>
                    <a:pt x="166" y="60"/>
                  </a:lnTo>
                  <a:lnTo>
                    <a:pt x="115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g1797efa0222_0_232"/>
            <p:cNvSpPr/>
            <p:nvPr/>
          </p:nvSpPr>
          <p:spPr>
            <a:xfrm>
              <a:off x="8396288" y="4033838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5" y="158"/>
                  </a:moveTo>
                  <a:lnTo>
                    <a:pt x="135" y="158"/>
                  </a:lnTo>
                  <a:lnTo>
                    <a:pt x="83" y="121"/>
                  </a:lnTo>
                  <a:lnTo>
                    <a:pt x="32" y="158"/>
                  </a:lnTo>
                  <a:lnTo>
                    <a:pt x="51" y="98"/>
                  </a:lnTo>
                  <a:lnTo>
                    <a:pt x="0" y="60"/>
                  </a:lnTo>
                  <a:lnTo>
                    <a:pt x="64" y="60"/>
                  </a:lnTo>
                  <a:lnTo>
                    <a:pt x="83" y="0"/>
                  </a:lnTo>
                  <a:lnTo>
                    <a:pt x="103" y="60"/>
                  </a:lnTo>
                  <a:lnTo>
                    <a:pt x="166" y="60"/>
                  </a:lnTo>
                  <a:lnTo>
                    <a:pt x="115" y="98"/>
                  </a:lnTo>
                  <a:lnTo>
                    <a:pt x="135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g1797efa0222_0_232"/>
            <p:cNvSpPr/>
            <p:nvPr/>
          </p:nvSpPr>
          <p:spPr>
            <a:xfrm>
              <a:off x="8531225" y="4167188"/>
              <a:ext cx="90487" cy="85725"/>
            </a:xfrm>
            <a:custGeom>
              <a:rect b="b" l="l" r="r" t="t"/>
              <a:pathLst>
                <a:path extrusionOk="0" h="157" w="166">
                  <a:moveTo>
                    <a:pt x="134" y="157"/>
                  </a:moveTo>
                  <a:lnTo>
                    <a:pt x="134" y="157"/>
                  </a:lnTo>
                  <a:lnTo>
                    <a:pt x="83" y="120"/>
                  </a:lnTo>
                  <a:lnTo>
                    <a:pt x="31" y="157"/>
                  </a:lnTo>
                  <a:lnTo>
                    <a:pt x="51" y="97"/>
                  </a:lnTo>
                  <a:lnTo>
                    <a:pt x="0" y="60"/>
                  </a:lnTo>
                  <a:lnTo>
                    <a:pt x="63" y="60"/>
                  </a:lnTo>
                  <a:lnTo>
                    <a:pt x="83" y="0"/>
                  </a:lnTo>
                  <a:lnTo>
                    <a:pt x="102" y="60"/>
                  </a:lnTo>
                  <a:lnTo>
                    <a:pt x="166" y="60"/>
                  </a:lnTo>
                  <a:lnTo>
                    <a:pt x="115" y="97"/>
                  </a:lnTo>
                  <a:lnTo>
                    <a:pt x="134" y="157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g1797efa0222_0_232"/>
            <p:cNvSpPr/>
            <p:nvPr/>
          </p:nvSpPr>
          <p:spPr>
            <a:xfrm>
              <a:off x="8580438" y="4349750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1"/>
                  </a:lnTo>
                  <a:lnTo>
                    <a:pt x="31" y="158"/>
                  </a:lnTo>
                  <a:lnTo>
                    <a:pt x="51" y="98"/>
                  </a:lnTo>
                  <a:lnTo>
                    <a:pt x="0" y="61"/>
                  </a:lnTo>
                  <a:lnTo>
                    <a:pt x="63" y="61"/>
                  </a:lnTo>
                  <a:lnTo>
                    <a:pt x="83" y="0"/>
                  </a:lnTo>
                  <a:lnTo>
                    <a:pt x="102" y="61"/>
                  </a:lnTo>
                  <a:lnTo>
                    <a:pt x="166" y="61"/>
                  </a:lnTo>
                  <a:lnTo>
                    <a:pt x="114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g1797efa0222_0_232"/>
            <p:cNvSpPr/>
            <p:nvPr/>
          </p:nvSpPr>
          <p:spPr>
            <a:xfrm>
              <a:off x="8531225" y="4532313"/>
              <a:ext cx="88900" cy="87313"/>
            </a:xfrm>
            <a:custGeom>
              <a:rect b="b" l="l" r="r" t="t"/>
              <a:pathLst>
                <a:path extrusionOk="0" h="158" w="166">
                  <a:moveTo>
                    <a:pt x="135" y="158"/>
                  </a:moveTo>
                  <a:lnTo>
                    <a:pt x="135" y="158"/>
                  </a:lnTo>
                  <a:lnTo>
                    <a:pt x="83" y="121"/>
                  </a:lnTo>
                  <a:lnTo>
                    <a:pt x="32" y="158"/>
                  </a:lnTo>
                  <a:lnTo>
                    <a:pt x="52" y="98"/>
                  </a:lnTo>
                  <a:lnTo>
                    <a:pt x="0" y="61"/>
                  </a:lnTo>
                  <a:lnTo>
                    <a:pt x="64" y="61"/>
                  </a:lnTo>
                  <a:lnTo>
                    <a:pt x="83" y="0"/>
                  </a:lnTo>
                  <a:lnTo>
                    <a:pt x="103" y="61"/>
                  </a:lnTo>
                  <a:lnTo>
                    <a:pt x="166" y="61"/>
                  </a:lnTo>
                  <a:lnTo>
                    <a:pt x="115" y="98"/>
                  </a:lnTo>
                  <a:lnTo>
                    <a:pt x="135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g1797efa0222_0_232"/>
            <p:cNvSpPr/>
            <p:nvPr/>
          </p:nvSpPr>
          <p:spPr>
            <a:xfrm>
              <a:off x="8396288" y="4667250"/>
              <a:ext cx="90487" cy="85725"/>
            </a:xfrm>
            <a:custGeom>
              <a:rect b="b" l="l" r="r" t="t"/>
              <a:pathLst>
                <a:path extrusionOk="0" h="159" w="166">
                  <a:moveTo>
                    <a:pt x="135" y="159"/>
                  </a:moveTo>
                  <a:lnTo>
                    <a:pt x="135" y="159"/>
                  </a:lnTo>
                  <a:lnTo>
                    <a:pt x="83" y="121"/>
                  </a:lnTo>
                  <a:lnTo>
                    <a:pt x="32" y="159"/>
                  </a:lnTo>
                  <a:lnTo>
                    <a:pt x="51" y="98"/>
                  </a:lnTo>
                  <a:lnTo>
                    <a:pt x="0" y="61"/>
                  </a:lnTo>
                  <a:lnTo>
                    <a:pt x="64" y="61"/>
                  </a:lnTo>
                  <a:lnTo>
                    <a:pt x="83" y="0"/>
                  </a:lnTo>
                  <a:lnTo>
                    <a:pt x="103" y="61"/>
                  </a:lnTo>
                  <a:lnTo>
                    <a:pt x="166" y="61"/>
                  </a:lnTo>
                  <a:lnTo>
                    <a:pt x="115" y="98"/>
                  </a:lnTo>
                  <a:lnTo>
                    <a:pt x="135" y="159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g1797efa0222_0_232"/>
            <p:cNvSpPr/>
            <p:nvPr/>
          </p:nvSpPr>
          <p:spPr>
            <a:xfrm>
              <a:off x="8213725" y="4716463"/>
              <a:ext cx="90487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0"/>
                  </a:lnTo>
                  <a:lnTo>
                    <a:pt x="31" y="158"/>
                  </a:lnTo>
                  <a:lnTo>
                    <a:pt x="51" y="97"/>
                  </a:lnTo>
                  <a:lnTo>
                    <a:pt x="0" y="60"/>
                  </a:lnTo>
                  <a:lnTo>
                    <a:pt x="63" y="60"/>
                  </a:lnTo>
                  <a:lnTo>
                    <a:pt x="83" y="0"/>
                  </a:lnTo>
                  <a:lnTo>
                    <a:pt x="102" y="60"/>
                  </a:lnTo>
                  <a:lnTo>
                    <a:pt x="166" y="60"/>
                  </a:lnTo>
                  <a:lnTo>
                    <a:pt x="114" y="97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g1797efa0222_0_232"/>
            <p:cNvSpPr/>
            <p:nvPr/>
          </p:nvSpPr>
          <p:spPr>
            <a:xfrm>
              <a:off x="8031163" y="4667250"/>
              <a:ext cx="90487" cy="85725"/>
            </a:xfrm>
            <a:custGeom>
              <a:rect b="b" l="l" r="r" t="t"/>
              <a:pathLst>
                <a:path extrusionOk="0" h="159" w="166">
                  <a:moveTo>
                    <a:pt x="134" y="159"/>
                  </a:moveTo>
                  <a:lnTo>
                    <a:pt x="134" y="159"/>
                  </a:lnTo>
                  <a:lnTo>
                    <a:pt x="83" y="121"/>
                  </a:lnTo>
                  <a:lnTo>
                    <a:pt x="31" y="159"/>
                  </a:lnTo>
                  <a:lnTo>
                    <a:pt x="51" y="98"/>
                  </a:lnTo>
                  <a:lnTo>
                    <a:pt x="0" y="61"/>
                  </a:lnTo>
                  <a:lnTo>
                    <a:pt x="63" y="61"/>
                  </a:lnTo>
                  <a:lnTo>
                    <a:pt x="83" y="0"/>
                  </a:lnTo>
                  <a:lnTo>
                    <a:pt x="102" y="61"/>
                  </a:lnTo>
                  <a:lnTo>
                    <a:pt x="166" y="61"/>
                  </a:lnTo>
                  <a:lnTo>
                    <a:pt x="114" y="98"/>
                  </a:lnTo>
                  <a:lnTo>
                    <a:pt x="134" y="159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g1797efa0222_0_232"/>
            <p:cNvSpPr/>
            <p:nvPr/>
          </p:nvSpPr>
          <p:spPr>
            <a:xfrm>
              <a:off x="7896225" y="4532313"/>
              <a:ext cx="90487" cy="87313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1"/>
                  </a:lnTo>
                  <a:lnTo>
                    <a:pt x="32" y="158"/>
                  </a:lnTo>
                  <a:lnTo>
                    <a:pt x="51" y="98"/>
                  </a:lnTo>
                  <a:lnTo>
                    <a:pt x="0" y="61"/>
                  </a:lnTo>
                  <a:lnTo>
                    <a:pt x="63" y="61"/>
                  </a:lnTo>
                  <a:lnTo>
                    <a:pt x="83" y="0"/>
                  </a:lnTo>
                  <a:lnTo>
                    <a:pt x="103" y="61"/>
                  </a:lnTo>
                  <a:lnTo>
                    <a:pt x="166" y="61"/>
                  </a:lnTo>
                  <a:lnTo>
                    <a:pt x="115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g1797efa0222_0_232"/>
            <p:cNvSpPr/>
            <p:nvPr/>
          </p:nvSpPr>
          <p:spPr>
            <a:xfrm>
              <a:off x="7848600" y="4349750"/>
              <a:ext cx="88900" cy="85725"/>
            </a:xfrm>
            <a:custGeom>
              <a:rect b="b" l="l" r="r" t="t"/>
              <a:pathLst>
                <a:path extrusionOk="0" h="158" w="166">
                  <a:moveTo>
                    <a:pt x="134" y="158"/>
                  </a:moveTo>
                  <a:lnTo>
                    <a:pt x="134" y="158"/>
                  </a:lnTo>
                  <a:lnTo>
                    <a:pt x="83" y="120"/>
                  </a:lnTo>
                  <a:lnTo>
                    <a:pt x="32" y="158"/>
                  </a:lnTo>
                  <a:lnTo>
                    <a:pt x="51" y="98"/>
                  </a:lnTo>
                  <a:lnTo>
                    <a:pt x="0" y="60"/>
                  </a:lnTo>
                  <a:lnTo>
                    <a:pt x="63" y="60"/>
                  </a:lnTo>
                  <a:lnTo>
                    <a:pt x="83" y="0"/>
                  </a:lnTo>
                  <a:lnTo>
                    <a:pt x="103" y="60"/>
                  </a:lnTo>
                  <a:lnTo>
                    <a:pt x="166" y="60"/>
                  </a:lnTo>
                  <a:lnTo>
                    <a:pt x="115" y="98"/>
                  </a:lnTo>
                  <a:lnTo>
                    <a:pt x="134" y="158"/>
                  </a:ln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g1797efa0222_0_232"/>
            <p:cNvSpPr/>
            <p:nvPr/>
          </p:nvSpPr>
          <p:spPr>
            <a:xfrm>
              <a:off x="8012113" y="4254500"/>
              <a:ext cx="201612" cy="298450"/>
            </a:xfrm>
            <a:custGeom>
              <a:rect b="b" l="l" r="r" t="t"/>
              <a:pathLst>
                <a:path extrusionOk="0" h="548" w="373">
                  <a:moveTo>
                    <a:pt x="348" y="51"/>
                  </a:moveTo>
                  <a:lnTo>
                    <a:pt x="348" y="51"/>
                  </a:lnTo>
                  <a:cubicBezTo>
                    <a:pt x="197" y="223"/>
                    <a:pt x="90" y="369"/>
                    <a:pt x="59" y="469"/>
                  </a:cubicBezTo>
                  <a:cubicBezTo>
                    <a:pt x="55" y="484"/>
                    <a:pt x="62" y="489"/>
                    <a:pt x="72" y="486"/>
                  </a:cubicBezTo>
                  <a:cubicBezTo>
                    <a:pt x="114" y="453"/>
                    <a:pt x="236" y="430"/>
                    <a:pt x="286" y="430"/>
                  </a:cubicBezTo>
                  <a:cubicBezTo>
                    <a:pt x="315" y="430"/>
                    <a:pt x="309" y="459"/>
                    <a:pt x="280" y="464"/>
                  </a:cubicBezTo>
                  <a:cubicBezTo>
                    <a:pt x="164" y="479"/>
                    <a:pt x="128" y="493"/>
                    <a:pt x="41" y="538"/>
                  </a:cubicBezTo>
                  <a:cubicBezTo>
                    <a:pt x="23" y="548"/>
                    <a:pt x="0" y="534"/>
                    <a:pt x="3" y="514"/>
                  </a:cubicBezTo>
                  <a:cubicBezTo>
                    <a:pt x="25" y="399"/>
                    <a:pt x="148" y="209"/>
                    <a:pt x="315" y="22"/>
                  </a:cubicBezTo>
                  <a:cubicBezTo>
                    <a:pt x="335" y="0"/>
                    <a:pt x="373" y="23"/>
                    <a:pt x="348" y="51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g1797efa0222_0_232"/>
            <p:cNvSpPr/>
            <p:nvPr/>
          </p:nvSpPr>
          <p:spPr>
            <a:xfrm>
              <a:off x="8148638" y="4302125"/>
              <a:ext cx="95250" cy="147638"/>
            </a:xfrm>
            <a:custGeom>
              <a:rect b="b" l="l" r="r" t="t"/>
              <a:pathLst>
                <a:path extrusionOk="0" h="271" w="176">
                  <a:moveTo>
                    <a:pt x="158" y="47"/>
                  </a:moveTo>
                  <a:lnTo>
                    <a:pt x="158" y="47"/>
                  </a:lnTo>
                  <a:cubicBezTo>
                    <a:pt x="110" y="108"/>
                    <a:pt x="82" y="163"/>
                    <a:pt x="50" y="244"/>
                  </a:cubicBezTo>
                  <a:cubicBezTo>
                    <a:pt x="40" y="271"/>
                    <a:pt x="0" y="269"/>
                    <a:pt x="10" y="241"/>
                  </a:cubicBezTo>
                  <a:cubicBezTo>
                    <a:pt x="42" y="152"/>
                    <a:pt x="82" y="88"/>
                    <a:pt x="133" y="23"/>
                  </a:cubicBezTo>
                  <a:cubicBezTo>
                    <a:pt x="151" y="0"/>
                    <a:pt x="176" y="24"/>
                    <a:pt x="158" y="47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g1797efa0222_0_232"/>
            <p:cNvSpPr/>
            <p:nvPr/>
          </p:nvSpPr>
          <p:spPr>
            <a:xfrm>
              <a:off x="8237538" y="4229100"/>
              <a:ext cx="49212" cy="49213"/>
            </a:xfrm>
            <a:custGeom>
              <a:rect b="b" l="l" r="r" t="t"/>
              <a:pathLst>
                <a:path extrusionOk="0" h="90" w="90">
                  <a:moveTo>
                    <a:pt x="25" y="22"/>
                  </a:moveTo>
                  <a:lnTo>
                    <a:pt x="25" y="22"/>
                  </a:lnTo>
                  <a:cubicBezTo>
                    <a:pt x="40" y="7"/>
                    <a:pt x="65" y="0"/>
                    <a:pt x="80" y="15"/>
                  </a:cubicBezTo>
                  <a:cubicBezTo>
                    <a:pt x="90" y="25"/>
                    <a:pt x="81" y="52"/>
                    <a:pt x="65" y="68"/>
                  </a:cubicBezTo>
                  <a:cubicBezTo>
                    <a:pt x="48" y="85"/>
                    <a:pt x="23" y="90"/>
                    <a:pt x="12" y="79"/>
                  </a:cubicBezTo>
                  <a:cubicBezTo>
                    <a:pt x="0" y="68"/>
                    <a:pt x="7" y="38"/>
                    <a:pt x="25" y="22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g1797efa0222_0_232"/>
            <p:cNvSpPr/>
            <p:nvPr/>
          </p:nvSpPr>
          <p:spPr>
            <a:xfrm>
              <a:off x="8194675" y="4168775"/>
              <a:ext cx="307975" cy="409575"/>
            </a:xfrm>
            <a:custGeom>
              <a:rect b="b" l="l" r="r" t="t"/>
              <a:pathLst>
                <a:path extrusionOk="0" h="754" w="566">
                  <a:moveTo>
                    <a:pt x="322" y="308"/>
                  </a:moveTo>
                  <a:lnTo>
                    <a:pt x="322" y="308"/>
                  </a:lnTo>
                  <a:cubicBezTo>
                    <a:pt x="277" y="301"/>
                    <a:pt x="214" y="318"/>
                    <a:pt x="176" y="345"/>
                  </a:cubicBezTo>
                  <a:cubicBezTo>
                    <a:pt x="164" y="353"/>
                    <a:pt x="171" y="364"/>
                    <a:pt x="178" y="365"/>
                  </a:cubicBezTo>
                  <a:cubicBezTo>
                    <a:pt x="221" y="368"/>
                    <a:pt x="249" y="425"/>
                    <a:pt x="231" y="508"/>
                  </a:cubicBezTo>
                  <a:cubicBezTo>
                    <a:pt x="211" y="601"/>
                    <a:pt x="176" y="700"/>
                    <a:pt x="96" y="739"/>
                  </a:cubicBezTo>
                  <a:cubicBezTo>
                    <a:pt x="76" y="749"/>
                    <a:pt x="16" y="754"/>
                    <a:pt x="8" y="669"/>
                  </a:cubicBezTo>
                  <a:cubicBezTo>
                    <a:pt x="0" y="596"/>
                    <a:pt x="82" y="455"/>
                    <a:pt x="82" y="422"/>
                  </a:cubicBezTo>
                  <a:cubicBezTo>
                    <a:pt x="82" y="417"/>
                    <a:pt x="56" y="408"/>
                    <a:pt x="73" y="390"/>
                  </a:cubicBezTo>
                  <a:cubicBezTo>
                    <a:pt x="84" y="377"/>
                    <a:pt x="114" y="371"/>
                    <a:pt x="126" y="346"/>
                  </a:cubicBezTo>
                  <a:cubicBezTo>
                    <a:pt x="197" y="196"/>
                    <a:pt x="280" y="69"/>
                    <a:pt x="327" y="21"/>
                  </a:cubicBezTo>
                  <a:cubicBezTo>
                    <a:pt x="348" y="0"/>
                    <a:pt x="380" y="28"/>
                    <a:pt x="359" y="50"/>
                  </a:cubicBezTo>
                  <a:cubicBezTo>
                    <a:pt x="311" y="98"/>
                    <a:pt x="243" y="194"/>
                    <a:pt x="187" y="297"/>
                  </a:cubicBezTo>
                  <a:cubicBezTo>
                    <a:pt x="182" y="308"/>
                    <a:pt x="193" y="310"/>
                    <a:pt x="200" y="307"/>
                  </a:cubicBezTo>
                  <a:cubicBezTo>
                    <a:pt x="242" y="283"/>
                    <a:pt x="309" y="259"/>
                    <a:pt x="350" y="289"/>
                  </a:cubicBezTo>
                  <a:cubicBezTo>
                    <a:pt x="357" y="294"/>
                    <a:pt x="361" y="295"/>
                    <a:pt x="369" y="289"/>
                  </a:cubicBezTo>
                  <a:cubicBezTo>
                    <a:pt x="387" y="275"/>
                    <a:pt x="412" y="260"/>
                    <a:pt x="429" y="254"/>
                  </a:cubicBezTo>
                  <a:cubicBezTo>
                    <a:pt x="498" y="229"/>
                    <a:pt x="492" y="294"/>
                    <a:pt x="476" y="319"/>
                  </a:cubicBezTo>
                  <a:cubicBezTo>
                    <a:pt x="457" y="348"/>
                    <a:pt x="396" y="403"/>
                    <a:pt x="328" y="425"/>
                  </a:cubicBezTo>
                  <a:cubicBezTo>
                    <a:pt x="331" y="506"/>
                    <a:pt x="475" y="412"/>
                    <a:pt x="503" y="365"/>
                  </a:cubicBezTo>
                  <a:cubicBezTo>
                    <a:pt x="517" y="342"/>
                    <a:pt x="566" y="352"/>
                    <a:pt x="536" y="385"/>
                  </a:cubicBezTo>
                  <a:cubicBezTo>
                    <a:pt x="489" y="436"/>
                    <a:pt x="393" y="512"/>
                    <a:pt x="321" y="490"/>
                  </a:cubicBezTo>
                  <a:cubicBezTo>
                    <a:pt x="296" y="482"/>
                    <a:pt x="281" y="464"/>
                    <a:pt x="281" y="434"/>
                  </a:cubicBezTo>
                  <a:cubicBezTo>
                    <a:pt x="281" y="395"/>
                    <a:pt x="300" y="356"/>
                    <a:pt x="324" y="323"/>
                  </a:cubicBezTo>
                  <a:cubicBezTo>
                    <a:pt x="329" y="317"/>
                    <a:pt x="329" y="311"/>
                    <a:pt x="322" y="308"/>
                  </a:cubicBezTo>
                  <a:close/>
                  <a:moveTo>
                    <a:pt x="146" y="385"/>
                  </a:moveTo>
                  <a:lnTo>
                    <a:pt x="146" y="385"/>
                  </a:lnTo>
                  <a:cubicBezTo>
                    <a:pt x="124" y="387"/>
                    <a:pt x="132" y="431"/>
                    <a:pt x="101" y="496"/>
                  </a:cubicBezTo>
                  <a:cubicBezTo>
                    <a:pt x="68" y="562"/>
                    <a:pt x="46" y="626"/>
                    <a:pt x="50" y="663"/>
                  </a:cubicBezTo>
                  <a:cubicBezTo>
                    <a:pt x="55" y="713"/>
                    <a:pt x="94" y="706"/>
                    <a:pt x="104" y="695"/>
                  </a:cubicBezTo>
                  <a:cubicBezTo>
                    <a:pt x="153" y="643"/>
                    <a:pt x="176" y="593"/>
                    <a:pt x="193" y="521"/>
                  </a:cubicBezTo>
                  <a:cubicBezTo>
                    <a:pt x="214" y="424"/>
                    <a:pt x="170" y="383"/>
                    <a:pt x="146" y="385"/>
                  </a:cubicBezTo>
                  <a:close/>
                  <a:moveTo>
                    <a:pt x="336" y="386"/>
                  </a:moveTo>
                  <a:lnTo>
                    <a:pt x="336" y="386"/>
                  </a:lnTo>
                  <a:cubicBezTo>
                    <a:pt x="329" y="371"/>
                    <a:pt x="351" y="349"/>
                    <a:pt x="381" y="319"/>
                  </a:cubicBezTo>
                  <a:cubicBezTo>
                    <a:pt x="405" y="292"/>
                    <a:pt x="434" y="273"/>
                    <a:pt x="441" y="295"/>
                  </a:cubicBezTo>
                  <a:cubicBezTo>
                    <a:pt x="450" y="320"/>
                    <a:pt x="429" y="333"/>
                    <a:pt x="402" y="357"/>
                  </a:cubicBezTo>
                  <a:cubicBezTo>
                    <a:pt x="375" y="381"/>
                    <a:pt x="344" y="402"/>
                    <a:pt x="336" y="386"/>
                  </a:cubicBezTo>
                  <a:close/>
                </a:path>
              </a:pathLst>
            </a:custGeom>
            <a:solidFill>
              <a:srgbClr val="0D179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0" name="Google Shape;900;g1797efa0222_0_232"/>
          <p:cNvSpPr txBox="1"/>
          <p:nvPr/>
        </p:nvSpPr>
        <p:spPr>
          <a:xfrm>
            <a:off x="3779650" y="2053225"/>
            <a:ext cx="4860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1B975"/>
              </a:buClr>
              <a:buSzPts val="1400"/>
              <a:buChar char="■"/>
            </a:pPr>
            <a:r>
              <a:rPr lang="en-GB">
                <a:solidFill>
                  <a:srgbClr val="0D1790"/>
                </a:solidFill>
              </a:rPr>
              <a:t>We work with a consortium of </a:t>
            </a:r>
            <a:r>
              <a:rPr lang="en-GB">
                <a:solidFill>
                  <a:srgbClr val="0D1790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1</a:t>
            </a:r>
            <a:r>
              <a:rPr lang="en-GB">
                <a:solidFill>
                  <a:srgbClr val="0D1790"/>
                </a:solidFill>
              </a:rPr>
              <a:t>5 partners from 8 EU countries that bring together expertise, knowledge and network in </a:t>
            </a:r>
            <a:r>
              <a:rPr b="1" lang="en-GB">
                <a:solidFill>
                  <a:srgbClr val="0D1790"/>
                </a:solidFill>
              </a:rPr>
              <a:t>Implementation, Technology, Communication, </a:t>
            </a:r>
            <a:r>
              <a:rPr lang="en-GB">
                <a:solidFill>
                  <a:srgbClr val="0D1790"/>
                </a:solidFill>
              </a:rPr>
              <a:t>and </a:t>
            </a:r>
            <a:r>
              <a:rPr b="1" lang="en-GB">
                <a:solidFill>
                  <a:srgbClr val="0D1790"/>
                </a:solidFill>
              </a:rPr>
              <a:t>Education</a:t>
            </a:r>
            <a:r>
              <a:rPr lang="en-GB">
                <a:solidFill>
                  <a:srgbClr val="0D1790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1" name="Google Shape;901;g1797efa0222_0_232"/>
          <p:cNvSpPr txBox="1"/>
          <p:nvPr/>
        </p:nvSpPr>
        <p:spPr>
          <a:xfrm>
            <a:off x="3779650" y="3025575"/>
            <a:ext cx="486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1B975"/>
              </a:buClr>
              <a:buSzPts val="1400"/>
              <a:buChar char="■"/>
            </a:pPr>
            <a:r>
              <a:rPr lang="en-GB">
                <a:solidFill>
                  <a:srgbClr val="0D1790"/>
                </a:solidFill>
              </a:rPr>
              <a:t>Life Terra is approved and supported by the </a:t>
            </a:r>
            <a:r>
              <a:rPr lang="en-GB">
                <a:solidFill>
                  <a:srgbClr val="0D1790"/>
                </a:solidFill>
              </a:rPr>
              <a:t>European </a:t>
            </a:r>
            <a:r>
              <a:rPr lang="en-GB">
                <a:solidFill>
                  <a:srgbClr val="0D1790"/>
                </a:solidFill>
              </a:rPr>
              <a:t>Commission through the LIFE programme.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02" name="Google Shape;902;g1797efa0222_0_232"/>
          <p:cNvPicPr preferRelativeResize="0"/>
          <p:nvPr/>
        </p:nvPicPr>
        <p:blipFill rotWithShape="1">
          <a:blip r:embed="rId6">
            <a:alphaModFix/>
          </a:blip>
          <a:srcRect b="0" l="21266" r="18438" t="0"/>
          <a:stretch/>
        </p:blipFill>
        <p:spPr>
          <a:xfrm>
            <a:off x="8343134" y="3781938"/>
            <a:ext cx="382913" cy="38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g1797efa0222_0_2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95828" y="3871058"/>
            <a:ext cx="789083" cy="21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g1797efa0222_0_232"/>
          <p:cNvPicPr preferRelativeResize="0"/>
          <p:nvPr/>
        </p:nvPicPr>
        <p:blipFill rotWithShape="1">
          <a:blip r:embed="rId8">
            <a:alphaModFix/>
          </a:blip>
          <a:srcRect b="0" l="0" r="0" t="10992"/>
          <a:stretch/>
        </p:blipFill>
        <p:spPr>
          <a:xfrm>
            <a:off x="7049125" y="4353024"/>
            <a:ext cx="817306" cy="21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g1797efa0222_0_2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75430" y="4384986"/>
            <a:ext cx="556945" cy="185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g1797efa0222_0_2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058849" y="4735690"/>
            <a:ext cx="501531" cy="27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g1797efa0222_0_23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241660" y="3885994"/>
            <a:ext cx="432244" cy="18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g1797efa0222_0_232"/>
          <p:cNvPicPr preferRelativeResize="0"/>
          <p:nvPr/>
        </p:nvPicPr>
        <p:blipFill rotWithShape="1">
          <a:blip r:embed="rId12">
            <a:alphaModFix/>
          </a:blip>
          <a:srcRect b="0" l="21108" r="28645" t="9690"/>
          <a:stretch/>
        </p:blipFill>
        <p:spPr>
          <a:xfrm>
            <a:off x="4090017" y="3789693"/>
            <a:ext cx="439194" cy="3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g1797efa0222_0_23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212956" y="4779004"/>
            <a:ext cx="643271" cy="18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g1797efa0222_0_23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149726" y="4346582"/>
            <a:ext cx="769723" cy="25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g1797efa0222_0_23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089490" y="4262242"/>
            <a:ext cx="440247" cy="37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g1797efa0222_0_23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115152" y="4757307"/>
            <a:ext cx="685258" cy="22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g1797efa0222_0_23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167192" y="3755949"/>
            <a:ext cx="462181" cy="441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g1797efa0222_0_23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029852" y="4758204"/>
            <a:ext cx="736850" cy="22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g1797efa0222_0_232"/>
          <p:cNvPicPr preferRelativeResize="0"/>
          <p:nvPr/>
        </p:nvPicPr>
        <p:blipFill rotWithShape="1">
          <a:blip r:embed="rId19">
            <a:alphaModFix/>
          </a:blip>
          <a:srcRect b="23780" l="0" r="0" t="26324"/>
          <a:stretch/>
        </p:blipFill>
        <p:spPr>
          <a:xfrm>
            <a:off x="4905508" y="4320165"/>
            <a:ext cx="769720" cy="24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g1797efa0222_0_232"/>
          <p:cNvPicPr preferRelativeResize="0"/>
          <p:nvPr/>
        </p:nvPicPr>
        <p:blipFill rotWithShape="1">
          <a:blip r:embed="rId20">
            <a:alphaModFix/>
          </a:blip>
          <a:srcRect b="13937" l="11730" r="19827" t="13698"/>
          <a:stretch/>
        </p:blipFill>
        <p:spPr>
          <a:xfrm>
            <a:off x="4916006" y="4730180"/>
            <a:ext cx="748719" cy="28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" name="Google Shape;921;g1797efa0222_0_5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27093"/>
            <a:ext cx="9144001" cy="607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g1797efa0222_0_565"/>
          <p:cNvPicPr preferRelativeResize="0"/>
          <p:nvPr/>
        </p:nvPicPr>
        <p:blipFill rotWithShape="1">
          <a:blip r:embed="rId4">
            <a:alphaModFix/>
          </a:blip>
          <a:srcRect b="19445" l="7547" r="6096" t="19384"/>
          <a:stretch/>
        </p:blipFill>
        <p:spPr>
          <a:xfrm>
            <a:off x="322525" y="890925"/>
            <a:ext cx="8540700" cy="3168900"/>
          </a:xfrm>
          <a:prstGeom prst="roundRect">
            <a:avLst>
              <a:gd fmla="val 8183" name="adj"/>
            </a:avLst>
          </a:prstGeom>
          <a:noFill/>
          <a:ln>
            <a:noFill/>
          </a:ln>
        </p:spPr>
      </p:pic>
      <p:pic>
        <p:nvPicPr>
          <p:cNvPr id="923" name="Google Shape;923;g1797efa0222_0_565"/>
          <p:cNvPicPr preferRelativeResize="0"/>
          <p:nvPr/>
        </p:nvPicPr>
        <p:blipFill rotWithShape="1">
          <a:blip r:embed="rId4">
            <a:alphaModFix/>
          </a:blip>
          <a:srcRect b="38602" l="57134" r="19783" t="49512"/>
          <a:stretch/>
        </p:blipFill>
        <p:spPr>
          <a:xfrm>
            <a:off x="6429375" y="2047225"/>
            <a:ext cx="2325299" cy="62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g1797efa0222_0_565"/>
          <p:cNvPicPr preferRelativeResize="0"/>
          <p:nvPr/>
        </p:nvPicPr>
        <p:blipFill rotWithShape="1">
          <a:blip r:embed="rId4">
            <a:alphaModFix/>
          </a:blip>
          <a:srcRect b="38602" l="81401" r="8082" t="55784"/>
          <a:stretch/>
        </p:blipFill>
        <p:spPr>
          <a:xfrm>
            <a:off x="7714901" y="2662825"/>
            <a:ext cx="1039776" cy="2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g1797efa0222_0_565"/>
          <p:cNvSpPr txBox="1"/>
          <p:nvPr/>
        </p:nvSpPr>
        <p:spPr>
          <a:xfrm>
            <a:off x="3508800" y="2525950"/>
            <a:ext cx="462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“A</a:t>
            </a:r>
            <a:r>
              <a:rPr lang="en-GB" sz="1800">
                <a:solidFill>
                  <a:schemeClr val="dk2"/>
                </a:solidFill>
              </a:rPr>
              <a:t>n opportunity for teachers across Europe and </a:t>
            </a:r>
            <a:r>
              <a:rPr lang="en-GB" sz="1800">
                <a:solidFill>
                  <a:schemeClr val="dk2"/>
                </a:solidFill>
              </a:rPr>
              <a:t>around</a:t>
            </a:r>
            <a:r>
              <a:rPr lang="en-GB" sz="1800">
                <a:solidFill>
                  <a:schemeClr val="dk2"/>
                </a:solidFill>
              </a:rPr>
              <a:t> the world”</a:t>
            </a:r>
            <a:endParaRPr sz="400"/>
          </a:p>
        </p:txBody>
      </p:sp>
      <p:sp>
        <p:nvSpPr>
          <p:cNvPr id="926" name="Google Shape;926;g1797efa0222_0_565"/>
          <p:cNvSpPr txBox="1"/>
          <p:nvPr/>
        </p:nvSpPr>
        <p:spPr>
          <a:xfrm>
            <a:off x="3508800" y="1916100"/>
            <a:ext cx="3864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900">
                <a:solidFill>
                  <a:schemeClr val="dk2"/>
                </a:solidFill>
              </a:rPr>
              <a:t>Life Terra Education </a:t>
            </a:r>
            <a:endParaRPr b="1"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g178357aa3fa_0_3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184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2" name="Google Shape;932;g178357aa3fa_0_3197"/>
          <p:cNvGrpSpPr/>
          <p:nvPr/>
        </p:nvGrpSpPr>
        <p:grpSpPr>
          <a:xfrm>
            <a:off x="106190" y="4800950"/>
            <a:ext cx="367726" cy="264565"/>
            <a:chOff x="74710" y="1336869"/>
            <a:chExt cx="1517648" cy="1179513"/>
          </a:xfrm>
        </p:grpSpPr>
        <p:sp>
          <p:nvSpPr>
            <p:cNvPr id="933" name="Google Shape;933;g178357aa3fa_0_3197"/>
            <p:cNvSpPr/>
            <p:nvPr/>
          </p:nvSpPr>
          <p:spPr>
            <a:xfrm>
              <a:off x="74710" y="1336869"/>
              <a:ext cx="1517648" cy="1179513"/>
            </a:xfrm>
            <a:custGeom>
              <a:rect b="b" l="l" r="r" t="t"/>
              <a:pathLst>
                <a:path extrusionOk="0" h="2169" w="2791">
                  <a:moveTo>
                    <a:pt x="2791" y="1165"/>
                  </a:moveTo>
                  <a:lnTo>
                    <a:pt x="2791" y="1165"/>
                  </a:lnTo>
                  <a:cubicBezTo>
                    <a:pt x="2791" y="726"/>
                    <a:pt x="2114" y="129"/>
                    <a:pt x="2037" y="63"/>
                  </a:cubicBezTo>
                  <a:cubicBezTo>
                    <a:pt x="2026" y="54"/>
                    <a:pt x="2010" y="42"/>
                    <a:pt x="2005" y="39"/>
                  </a:cubicBezTo>
                  <a:cubicBezTo>
                    <a:pt x="1988" y="27"/>
                    <a:pt x="1967" y="23"/>
                    <a:pt x="1946" y="28"/>
                  </a:cubicBezTo>
                  <a:cubicBezTo>
                    <a:pt x="1926" y="33"/>
                    <a:pt x="1908" y="46"/>
                    <a:pt x="1898" y="64"/>
                  </a:cubicBezTo>
                  <a:lnTo>
                    <a:pt x="829" y="1914"/>
                  </a:lnTo>
                  <a:cubicBezTo>
                    <a:pt x="591" y="1666"/>
                    <a:pt x="150" y="1148"/>
                    <a:pt x="150" y="866"/>
                  </a:cubicBezTo>
                  <a:cubicBezTo>
                    <a:pt x="150" y="478"/>
                    <a:pt x="465" y="150"/>
                    <a:pt x="839" y="150"/>
                  </a:cubicBezTo>
                  <a:cubicBezTo>
                    <a:pt x="1037" y="150"/>
                    <a:pt x="1241" y="260"/>
                    <a:pt x="1384" y="445"/>
                  </a:cubicBezTo>
                  <a:cubicBezTo>
                    <a:pt x="1409" y="478"/>
                    <a:pt x="1456" y="484"/>
                    <a:pt x="1489" y="459"/>
                  </a:cubicBezTo>
                  <a:cubicBezTo>
                    <a:pt x="1522" y="433"/>
                    <a:pt x="1528" y="386"/>
                    <a:pt x="1502" y="354"/>
                  </a:cubicBezTo>
                  <a:cubicBezTo>
                    <a:pt x="1331" y="132"/>
                    <a:pt x="1083" y="0"/>
                    <a:pt x="839" y="0"/>
                  </a:cubicBezTo>
                  <a:cubicBezTo>
                    <a:pt x="384" y="0"/>
                    <a:pt x="0" y="396"/>
                    <a:pt x="0" y="866"/>
                  </a:cubicBezTo>
                  <a:cubicBezTo>
                    <a:pt x="0" y="1297"/>
                    <a:pt x="711" y="2010"/>
                    <a:pt x="792" y="2090"/>
                  </a:cubicBezTo>
                  <a:cubicBezTo>
                    <a:pt x="806" y="2104"/>
                    <a:pt x="825" y="2112"/>
                    <a:pt x="845" y="2112"/>
                  </a:cubicBezTo>
                  <a:cubicBezTo>
                    <a:pt x="848" y="2112"/>
                    <a:pt x="851" y="2112"/>
                    <a:pt x="855" y="2111"/>
                  </a:cubicBezTo>
                  <a:cubicBezTo>
                    <a:pt x="878" y="2108"/>
                    <a:pt x="898" y="2094"/>
                    <a:pt x="910" y="2074"/>
                  </a:cubicBezTo>
                  <a:lnTo>
                    <a:pt x="1983" y="216"/>
                  </a:lnTo>
                  <a:cubicBezTo>
                    <a:pt x="2234" y="441"/>
                    <a:pt x="2641" y="880"/>
                    <a:pt x="2641" y="1165"/>
                  </a:cubicBezTo>
                  <a:cubicBezTo>
                    <a:pt x="2641" y="1513"/>
                    <a:pt x="2375" y="1790"/>
                    <a:pt x="2023" y="1823"/>
                  </a:cubicBezTo>
                  <a:lnTo>
                    <a:pt x="2023" y="1321"/>
                  </a:lnTo>
                  <a:lnTo>
                    <a:pt x="2347" y="1050"/>
                  </a:lnTo>
                  <a:cubicBezTo>
                    <a:pt x="2379" y="1024"/>
                    <a:pt x="2384" y="976"/>
                    <a:pt x="2357" y="944"/>
                  </a:cubicBezTo>
                  <a:cubicBezTo>
                    <a:pt x="2331" y="913"/>
                    <a:pt x="2284" y="908"/>
                    <a:pt x="2252" y="934"/>
                  </a:cubicBezTo>
                  <a:lnTo>
                    <a:pt x="2023" y="1127"/>
                  </a:lnTo>
                  <a:lnTo>
                    <a:pt x="2023" y="903"/>
                  </a:lnTo>
                  <a:cubicBezTo>
                    <a:pt x="2023" y="861"/>
                    <a:pt x="1989" y="828"/>
                    <a:pt x="1948" y="828"/>
                  </a:cubicBezTo>
                  <a:cubicBezTo>
                    <a:pt x="1907" y="828"/>
                    <a:pt x="1873" y="861"/>
                    <a:pt x="1873" y="903"/>
                  </a:cubicBezTo>
                  <a:lnTo>
                    <a:pt x="1873" y="1359"/>
                  </a:lnTo>
                  <a:lnTo>
                    <a:pt x="1732" y="1273"/>
                  </a:lnTo>
                  <a:cubicBezTo>
                    <a:pt x="1697" y="1252"/>
                    <a:pt x="1650" y="1263"/>
                    <a:pt x="1629" y="1298"/>
                  </a:cubicBezTo>
                  <a:cubicBezTo>
                    <a:pt x="1607" y="1334"/>
                    <a:pt x="1619" y="1380"/>
                    <a:pt x="1654" y="1401"/>
                  </a:cubicBezTo>
                  <a:lnTo>
                    <a:pt x="1873" y="1535"/>
                  </a:lnTo>
                  <a:lnTo>
                    <a:pt x="1873" y="1822"/>
                  </a:lnTo>
                  <a:cubicBezTo>
                    <a:pt x="1725" y="1805"/>
                    <a:pt x="1586" y="1740"/>
                    <a:pt x="1477" y="1635"/>
                  </a:cubicBezTo>
                  <a:cubicBezTo>
                    <a:pt x="1447" y="1607"/>
                    <a:pt x="1399" y="1608"/>
                    <a:pt x="1371" y="1638"/>
                  </a:cubicBezTo>
                  <a:cubicBezTo>
                    <a:pt x="1342" y="1668"/>
                    <a:pt x="1343" y="1715"/>
                    <a:pt x="1373" y="1744"/>
                  </a:cubicBezTo>
                  <a:cubicBezTo>
                    <a:pt x="1511" y="1875"/>
                    <a:pt x="1686" y="1955"/>
                    <a:pt x="1873" y="1973"/>
                  </a:cubicBezTo>
                  <a:lnTo>
                    <a:pt x="1873" y="2094"/>
                  </a:lnTo>
                  <a:cubicBezTo>
                    <a:pt x="1873" y="2136"/>
                    <a:pt x="1907" y="2169"/>
                    <a:pt x="1948" y="2169"/>
                  </a:cubicBezTo>
                  <a:cubicBezTo>
                    <a:pt x="1989" y="2169"/>
                    <a:pt x="2023" y="2136"/>
                    <a:pt x="2023" y="2094"/>
                  </a:cubicBezTo>
                  <a:lnTo>
                    <a:pt x="2023" y="1973"/>
                  </a:lnTo>
                  <a:cubicBezTo>
                    <a:pt x="2459" y="1940"/>
                    <a:pt x="2791" y="1597"/>
                    <a:pt x="2791" y="11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g178357aa3fa_0_3197"/>
            <p:cNvSpPr/>
            <p:nvPr/>
          </p:nvSpPr>
          <p:spPr>
            <a:xfrm>
              <a:off x="328710" y="1551182"/>
              <a:ext cx="404812" cy="403224"/>
            </a:xfrm>
            <a:custGeom>
              <a:rect b="b" l="l" r="r" t="t"/>
              <a:pathLst>
                <a:path extrusionOk="0" h="743" w="743">
                  <a:moveTo>
                    <a:pt x="593" y="372"/>
                  </a:moveTo>
                  <a:lnTo>
                    <a:pt x="593" y="372"/>
                  </a:lnTo>
                  <a:cubicBezTo>
                    <a:pt x="593" y="494"/>
                    <a:pt x="494" y="593"/>
                    <a:pt x="372" y="593"/>
                  </a:cubicBezTo>
                  <a:cubicBezTo>
                    <a:pt x="250" y="593"/>
                    <a:pt x="150" y="494"/>
                    <a:pt x="150" y="372"/>
                  </a:cubicBezTo>
                  <a:cubicBezTo>
                    <a:pt x="150" y="250"/>
                    <a:pt x="250" y="150"/>
                    <a:pt x="372" y="150"/>
                  </a:cubicBezTo>
                  <a:cubicBezTo>
                    <a:pt x="494" y="150"/>
                    <a:pt x="593" y="250"/>
                    <a:pt x="593" y="372"/>
                  </a:cubicBezTo>
                  <a:close/>
                  <a:moveTo>
                    <a:pt x="0" y="372"/>
                  </a:moveTo>
                  <a:lnTo>
                    <a:pt x="0" y="372"/>
                  </a:lnTo>
                  <a:cubicBezTo>
                    <a:pt x="0" y="576"/>
                    <a:pt x="167" y="743"/>
                    <a:pt x="372" y="743"/>
                  </a:cubicBezTo>
                  <a:cubicBezTo>
                    <a:pt x="576" y="743"/>
                    <a:pt x="743" y="576"/>
                    <a:pt x="743" y="372"/>
                  </a:cubicBezTo>
                  <a:cubicBezTo>
                    <a:pt x="743" y="167"/>
                    <a:pt x="576" y="0"/>
                    <a:pt x="372" y="0"/>
                  </a:cubicBezTo>
                  <a:cubicBezTo>
                    <a:pt x="167" y="0"/>
                    <a:pt x="0" y="167"/>
                    <a:pt x="0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35" name="Google Shape;935;g178357aa3fa_0_3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1930" y="715332"/>
            <a:ext cx="267763" cy="42278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g178357aa3fa_0_3197"/>
          <p:cNvSpPr txBox="1"/>
          <p:nvPr/>
        </p:nvSpPr>
        <p:spPr>
          <a:xfrm>
            <a:off x="3855844" y="723806"/>
            <a:ext cx="4737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800">
                <a:solidFill>
                  <a:srgbClr val="061195"/>
                </a:solidFill>
              </a:rPr>
              <a:t>What we offer</a:t>
            </a:r>
            <a:endParaRPr b="0" i="1" sz="200" u="none" cap="none" strike="noStrike">
              <a:solidFill>
                <a:srgbClr val="31B9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g178357aa3fa_0_3197"/>
          <p:cNvSpPr txBox="1"/>
          <p:nvPr/>
        </p:nvSpPr>
        <p:spPr>
          <a:xfrm>
            <a:off x="3855850" y="1329325"/>
            <a:ext cx="48972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794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1195"/>
              </a:buClr>
              <a:buSzPts val="1800"/>
              <a:buFont typeface="Arial"/>
              <a:buChar char="■"/>
            </a:pPr>
            <a:r>
              <a:rPr b="1" lang="en-GB" sz="1800">
                <a:solidFill>
                  <a:srgbClr val="061195"/>
                </a:solidFill>
              </a:rPr>
              <a:t>Terra Mission</a:t>
            </a:r>
            <a:r>
              <a:rPr lang="en-GB" sz="1800">
                <a:solidFill>
                  <a:srgbClr val="061195"/>
                </a:solidFill>
              </a:rPr>
              <a:t> Education Pack</a:t>
            </a:r>
            <a:endParaRPr sz="1800">
              <a:solidFill>
                <a:srgbClr val="31B975"/>
              </a:solidFill>
            </a:endParaRPr>
          </a:p>
          <a:p>
            <a:pPr indent="-247650" lvl="1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B875"/>
              </a:buClr>
              <a:buSzPts val="1300"/>
              <a:buFont typeface="Arial"/>
              <a:buChar char="■"/>
            </a:pPr>
            <a:r>
              <a:rPr lang="en-GB" sz="1300">
                <a:solidFill>
                  <a:srgbClr val="31B975"/>
                </a:solidFill>
              </a:rPr>
              <a:t>Pupils aged 8-14</a:t>
            </a:r>
            <a:endParaRPr sz="1300">
              <a:solidFill>
                <a:srgbClr val="31B975"/>
              </a:solidFill>
            </a:endParaRPr>
          </a:p>
          <a:p>
            <a:pPr indent="-247650" lvl="1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B875"/>
              </a:buClr>
              <a:buSzPts val="1300"/>
              <a:buFont typeface="Arial"/>
              <a:buChar char="■"/>
            </a:pPr>
            <a:r>
              <a:rPr lang="en-GB" sz="1300">
                <a:solidFill>
                  <a:srgbClr val="31B975"/>
                </a:solidFill>
              </a:rPr>
              <a:t>8 sustainability themes</a:t>
            </a:r>
            <a:endParaRPr sz="1300">
              <a:solidFill>
                <a:srgbClr val="31B975"/>
              </a:solidFill>
            </a:endParaRPr>
          </a:p>
          <a:p>
            <a:pPr indent="-247650" lvl="1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B975"/>
              </a:buClr>
              <a:buSzPts val="1300"/>
              <a:buChar char="■"/>
            </a:pPr>
            <a:r>
              <a:rPr lang="en-GB" sz="1300">
                <a:solidFill>
                  <a:srgbClr val="31B975"/>
                </a:solidFill>
              </a:rPr>
              <a:t>Available in 7 languages</a:t>
            </a:r>
            <a:endParaRPr sz="1300">
              <a:solidFill>
                <a:srgbClr val="31B975"/>
              </a:solidFill>
            </a:endParaRPr>
          </a:p>
          <a:p>
            <a:pPr indent="-247650" lvl="1" marL="68580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1B875"/>
              </a:buClr>
              <a:buSzPts val="1300"/>
              <a:buFont typeface="Arial"/>
              <a:buChar char="■"/>
            </a:pPr>
            <a:r>
              <a:rPr lang="en-GB" sz="1300">
                <a:solidFill>
                  <a:srgbClr val="31B975"/>
                </a:solidFill>
              </a:rPr>
              <a:t>STEM-based interactive lessons with videos, games, exercices, ideas for outdoor activities &amp; teacher manual</a:t>
            </a:r>
            <a:endParaRPr sz="1700">
              <a:solidFill>
                <a:srgbClr val="061195"/>
              </a:solidFill>
            </a:endParaRPr>
          </a:p>
        </p:txBody>
      </p:sp>
      <p:sp>
        <p:nvSpPr>
          <p:cNvPr id="938" name="Google Shape;938;g178357aa3fa_0_3197"/>
          <p:cNvSpPr txBox="1"/>
          <p:nvPr/>
        </p:nvSpPr>
        <p:spPr>
          <a:xfrm>
            <a:off x="4979538" y="4615438"/>
            <a:ext cx="264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5"/>
              </a:rPr>
              <a:t>https://www.lifeterra.eu/en/education</a:t>
            </a:r>
            <a:endParaRPr sz="1200"/>
          </a:p>
        </p:txBody>
      </p:sp>
      <p:sp>
        <p:nvSpPr>
          <p:cNvPr id="939" name="Google Shape;939;g178357aa3fa_0_3197"/>
          <p:cNvSpPr txBox="1"/>
          <p:nvPr/>
        </p:nvSpPr>
        <p:spPr>
          <a:xfrm>
            <a:off x="3855850" y="2869300"/>
            <a:ext cx="4897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4300" lvl="0" marL="360000" rtl="0" algn="l">
              <a:spcBef>
                <a:spcPts val="0"/>
              </a:spcBef>
              <a:spcAft>
                <a:spcPts val="0"/>
              </a:spcAft>
              <a:buClr>
                <a:srgbClr val="061195"/>
              </a:buClr>
              <a:buSzPts val="1800"/>
              <a:buChar char="■"/>
            </a:pPr>
            <a:r>
              <a:rPr lang="en-GB" sz="1800">
                <a:solidFill>
                  <a:srgbClr val="061195"/>
                </a:solidFill>
              </a:rPr>
              <a:t>TM MOOC: </a:t>
            </a:r>
            <a:r>
              <a:rPr i="1" lang="en-GB" sz="1600">
                <a:solidFill>
                  <a:srgbClr val="061195"/>
                </a:solidFill>
              </a:rPr>
              <a:t>Teaching Sustainability for Action</a:t>
            </a:r>
            <a:endParaRPr i="1" sz="1600">
              <a:solidFill>
                <a:srgbClr val="061195"/>
              </a:solidFill>
            </a:endParaRPr>
          </a:p>
          <a:p>
            <a:pPr indent="-254000" lvl="1" marL="685800" rtl="0" algn="l">
              <a:spcBef>
                <a:spcPts val="0"/>
              </a:spcBef>
              <a:spcAft>
                <a:spcPts val="1000"/>
              </a:spcAft>
              <a:buClr>
                <a:srgbClr val="31B875"/>
              </a:buClr>
              <a:buSzPts val="1400"/>
              <a:buChar char="■"/>
            </a:pPr>
            <a:r>
              <a:rPr lang="en-GB">
                <a:solidFill>
                  <a:srgbClr val="31B975"/>
                </a:solidFill>
              </a:rPr>
              <a:t>Create your own Learning Scenarios using Terra Mission in your class</a:t>
            </a:r>
            <a:endParaRPr/>
          </a:p>
        </p:txBody>
      </p:sp>
      <p:sp>
        <p:nvSpPr>
          <p:cNvPr id="940" name="Google Shape;940;g178357aa3fa_0_3197"/>
          <p:cNvSpPr txBox="1"/>
          <p:nvPr/>
        </p:nvSpPr>
        <p:spPr>
          <a:xfrm>
            <a:off x="3855850" y="3707575"/>
            <a:ext cx="4897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061195"/>
              </a:buClr>
              <a:buSzPts val="1800"/>
              <a:buChar char="■"/>
            </a:pPr>
            <a:r>
              <a:rPr lang="en-GB" sz="1800">
                <a:solidFill>
                  <a:srgbClr val="061195"/>
                </a:solidFill>
              </a:rPr>
              <a:t>Guide for School Plantings</a:t>
            </a:r>
            <a:endParaRPr sz="1800">
              <a:solidFill>
                <a:srgbClr val="061195"/>
              </a:solidFill>
            </a:endParaRPr>
          </a:p>
          <a:p>
            <a:pPr indent="-254000" lvl="1" marL="685800" rtl="0" algn="l">
              <a:spcBef>
                <a:spcPts val="0"/>
              </a:spcBef>
              <a:spcAft>
                <a:spcPts val="0"/>
              </a:spcAft>
              <a:buClr>
                <a:srgbClr val="31B875"/>
              </a:buClr>
              <a:buSzPts val="1400"/>
              <a:buChar char="■"/>
            </a:pPr>
            <a:r>
              <a:rPr lang="en-GB">
                <a:solidFill>
                  <a:srgbClr val="31B975"/>
                </a:solidFill>
              </a:rPr>
              <a:t>Learn h</a:t>
            </a:r>
            <a:r>
              <a:rPr lang="en-GB">
                <a:solidFill>
                  <a:srgbClr val="31B975"/>
                </a:solidFill>
              </a:rPr>
              <a:t>ow to organise a tree planting activity with your pupils</a:t>
            </a:r>
            <a:endParaRPr/>
          </a:p>
        </p:txBody>
      </p:sp>
      <p:sp>
        <p:nvSpPr>
          <p:cNvPr id="941" name="Google Shape;941;g178357aa3fa_0_3197"/>
          <p:cNvSpPr/>
          <p:nvPr/>
        </p:nvSpPr>
        <p:spPr>
          <a:xfrm>
            <a:off x="4611825" y="4730413"/>
            <a:ext cx="367800" cy="21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1B975"/>
          </a:solidFill>
          <a:ln cap="flat" cmpd="sng" w="9525">
            <a:solidFill>
              <a:srgbClr val="31B9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</p:txBody>
      </p:sp>
      <p:sp>
        <p:nvSpPr>
          <p:cNvPr id="942" name="Google Shape;942;g178357aa3fa_0_3197"/>
          <p:cNvSpPr/>
          <p:nvPr/>
        </p:nvSpPr>
        <p:spPr>
          <a:xfrm>
            <a:off x="7629275" y="4725638"/>
            <a:ext cx="367800" cy="212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31B975"/>
          </a:solidFill>
          <a:ln cap="flat" cmpd="sng" w="9525">
            <a:solidFill>
              <a:srgbClr val="31B9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3" name="Google Shape;943;g178357aa3fa_0_3197"/>
          <p:cNvPicPr preferRelativeResize="0"/>
          <p:nvPr/>
        </p:nvPicPr>
        <p:blipFill rotWithShape="1">
          <a:blip r:embed="rId6">
            <a:alphaModFix/>
          </a:blip>
          <a:srcRect b="12715" l="6435" r="8094" t="7565"/>
          <a:stretch/>
        </p:blipFill>
        <p:spPr>
          <a:xfrm>
            <a:off x="7312059" y="103598"/>
            <a:ext cx="1725315" cy="11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78357aa3fa_0_2666">
            <a:hlinkClick r:id="rId3"/>
          </p:cNvPr>
          <p:cNvSpPr/>
          <p:nvPr/>
        </p:nvSpPr>
        <p:spPr>
          <a:xfrm>
            <a:off x="329184" y="4502818"/>
            <a:ext cx="288900" cy="29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g178357aa3fa_0_2666">
            <a:hlinkClick r:id="rId4"/>
          </p:cNvPr>
          <p:cNvSpPr/>
          <p:nvPr/>
        </p:nvSpPr>
        <p:spPr>
          <a:xfrm>
            <a:off x="697136" y="4502818"/>
            <a:ext cx="293100" cy="29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g178357aa3fa_0_2666">
            <a:hlinkClick r:id="rId5"/>
          </p:cNvPr>
          <p:cNvSpPr/>
          <p:nvPr/>
        </p:nvSpPr>
        <p:spPr>
          <a:xfrm>
            <a:off x="1069306" y="4502818"/>
            <a:ext cx="279600" cy="29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g178357aa3fa_0_2666">
            <a:hlinkClick r:id="rId6"/>
          </p:cNvPr>
          <p:cNvSpPr/>
          <p:nvPr/>
        </p:nvSpPr>
        <p:spPr>
          <a:xfrm>
            <a:off x="1430254" y="4502818"/>
            <a:ext cx="284100" cy="29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2" name="Google Shape;952;g178357aa3fa_0_2666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28469" l="25190" r="28179" t="28950"/>
          <a:stretch/>
        </p:blipFill>
        <p:spPr>
          <a:xfrm>
            <a:off x="1795700" y="4509523"/>
            <a:ext cx="313201" cy="2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g178357aa3fa_0_2666">
            <a:hlinkClick r:id="rId9"/>
          </p:cNvPr>
          <p:cNvPicPr preferRelativeResize="0"/>
          <p:nvPr/>
        </p:nvPicPr>
        <p:blipFill rotWithShape="1">
          <a:blip r:embed="rId8">
            <a:alphaModFix/>
          </a:blip>
          <a:srcRect b="28469" l="25190" r="28179" t="28950"/>
          <a:stretch/>
        </p:blipFill>
        <p:spPr>
          <a:xfrm>
            <a:off x="1795700" y="4509523"/>
            <a:ext cx="313201" cy="286001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g178357aa3fa_0_2666"/>
          <p:cNvSpPr txBox="1"/>
          <p:nvPr/>
        </p:nvSpPr>
        <p:spPr>
          <a:xfrm>
            <a:off x="1677150" y="541925"/>
            <a:ext cx="5789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</a:rPr>
              <a:t>Thanks for your attention!</a:t>
            </a:r>
            <a:endParaRPr b="1" sz="2600">
              <a:solidFill>
                <a:schemeClr val="dk2"/>
              </a:solidFill>
            </a:endParaRPr>
          </a:p>
        </p:txBody>
      </p:sp>
      <p:sp>
        <p:nvSpPr>
          <p:cNvPr id="955" name="Google Shape;955;g178357aa3fa_0_2666"/>
          <p:cNvSpPr txBox="1"/>
          <p:nvPr/>
        </p:nvSpPr>
        <p:spPr>
          <a:xfrm>
            <a:off x="2476050" y="3770625"/>
            <a:ext cx="419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1790"/>
                </a:solidFill>
              </a:rPr>
              <a:t>Contact us at:</a:t>
            </a:r>
            <a:endParaRPr>
              <a:solidFill>
                <a:srgbClr val="0D179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 u="sng">
                <a:solidFill>
                  <a:schemeClr val="hlink"/>
                </a:solidFill>
                <a:hlinkClick r:id="rId10"/>
              </a:rPr>
              <a:t>education@lifeterra.eu</a:t>
            </a:r>
            <a:endParaRPr b="1" sz="220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LifeTerra">
      <a:dk1>
        <a:srgbClr val="000000"/>
      </a:dk1>
      <a:lt1>
        <a:srgbClr val="FFFFFF"/>
      </a:lt1>
      <a:dk2>
        <a:srgbClr val="061195"/>
      </a:dk2>
      <a:lt2>
        <a:srgbClr val="EAEAEA"/>
      </a:lt2>
      <a:accent1>
        <a:srgbClr val="061195"/>
      </a:accent1>
      <a:accent2>
        <a:srgbClr val="31B875"/>
      </a:accent2>
      <a:accent3>
        <a:srgbClr val="DF5F26"/>
      </a:accent3>
      <a:accent4>
        <a:srgbClr val="FFC000"/>
      </a:accent4>
      <a:accent5>
        <a:srgbClr val="5B9BD5"/>
      </a:accent5>
      <a:accent6>
        <a:srgbClr val="70AD47"/>
      </a:accent6>
      <a:hlink>
        <a:srgbClr val="061195"/>
      </a:hlink>
      <a:folHlink>
        <a:srgbClr val="0611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ema de Office">
  <a:themeElements>
    <a:clrScheme name="LifeTerra">
      <a:dk1>
        <a:srgbClr val="000000"/>
      </a:dk1>
      <a:lt1>
        <a:srgbClr val="FFFFFF"/>
      </a:lt1>
      <a:dk2>
        <a:srgbClr val="061195"/>
      </a:dk2>
      <a:lt2>
        <a:srgbClr val="EAEAEA"/>
      </a:lt2>
      <a:accent1>
        <a:srgbClr val="061195"/>
      </a:accent1>
      <a:accent2>
        <a:srgbClr val="31B875"/>
      </a:accent2>
      <a:accent3>
        <a:srgbClr val="DF5F26"/>
      </a:accent3>
      <a:accent4>
        <a:srgbClr val="FFC000"/>
      </a:accent4>
      <a:accent5>
        <a:srgbClr val="5B9BD5"/>
      </a:accent5>
      <a:accent6>
        <a:srgbClr val="70AD47"/>
      </a:accent6>
      <a:hlink>
        <a:srgbClr val="061195"/>
      </a:hlink>
      <a:folHlink>
        <a:srgbClr val="0611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ema de Office">
  <a:themeElements>
    <a:clrScheme name="LifeTerra">
      <a:dk1>
        <a:srgbClr val="000000"/>
      </a:dk1>
      <a:lt1>
        <a:srgbClr val="FFFFFF"/>
      </a:lt1>
      <a:dk2>
        <a:srgbClr val="061195"/>
      </a:dk2>
      <a:lt2>
        <a:srgbClr val="EAEAEA"/>
      </a:lt2>
      <a:accent1>
        <a:srgbClr val="061195"/>
      </a:accent1>
      <a:accent2>
        <a:srgbClr val="31B875"/>
      </a:accent2>
      <a:accent3>
        <a:srgbClr val="DF5F26"/>
      </a:accent3>
      <a:accent4>
        <a:srgbClr val="FFC000"/>
      </a:accent4>
      <a:accent5>
        <a:srgbClr val="5B9BD5"/>
      </a:accent5>
      <a:accent6>
        <a:srgbClr val="70AD47"/>
      </a:accent6>
      <a:hlink>
        <a:srgbClr val="061195"/>
      </a:hlink>
      <a:folHlink>
        <a:srgbClr val="0611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2020-11-25T13:04:26Z</dcterms:created>
  <dc:creator>fani@squembri.com</dc:creator>
</cp:coreProperties>
</file>