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12192000"/>
  <p:notesSz cx="6858000" cy="9144000"/>
  <p:embeddedFontLst>
    <p:embeddedFont>
      <p:font typeface="Lexend"/>
      <p:regular r:id="rId17"/>
      <p:bold r:id="rId18"/>
    </p:embeddedFont>
    <p:embeddedFont>
      <p:font typeface="Questrial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Lexend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Questrial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Lexen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1596337af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41596337af_8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41596337af_8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41596337af_8_1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1596337af_8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41596337af_8_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16108a65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2916108a65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41596337af_8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41596337af_8_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41596337af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2" name="Google Shape;252;g241596337af_0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916108a65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2916108a65b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916108a65b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916108a65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916108a65b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916108a65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7.jpg"/><Relationship Id="rId4" Type="http://schemas.openxmlformats.org/officeDocument/2006/relationships/image" Target="../media/image4.jpg"/><Relationship Id="rId5" Type="http://schemas.openxmlformats.org/officeDocument/2006/relationships/image" Target="../media/image6.jpg"/><Relationship Id="rId6" Type="http://schemas.openxmlformats.org/officeDocument/2006/relationships/image" Target="../media/image5.jpg"/><Relationship Id="rId7" Type="http://schemas.openxmlformats.org/officeDocument/2006/relationships/image" Target="../media/image15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jpg"/><Relationship Id="rId3" Type="http://schemas.openxmlformats.org/officeDocument/2006/relationships/image" Target="../media/image36.jp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jpg"/><Relationship Id="rId3" Type="http://schemas.openxmlformats.org/officeDocument/2006/relationships/image" Target="../media/image30.jp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/>
        </p:nvSpPr>
        <p:spPr>
          <a:xfrm>
            <a:off x="8680724" y="1063113"/>
            <a:ext cx="3413100" cy="1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94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subTitle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grpSp>
        <p:nvGrpSpPr>
          <p:cNvPr id="70" name="Google Shape;70;p16"/>
          <p:cNvGrpSpPr/>
          <p:nvPr/>
        </p:nvGrpSpPr>
        <p:grpSpPr>
          <a:xfrm>
            <a:off x="0" y="2237384"/>
            <a:ext cx="4021513" cy="2332805"/>
            <a:chOff x="0" y="-28575"/>
            <a:chExt cx="2419392" cy="1403444"/>
          </a:xfrm>
        </p:grpSpPr>
        <p:sp>
          <p:nvSpPr>
            <p:cNvPr id="71" name="Google Shape;71;p16"/>
            <p:cNvSpPr/>
            <p:nvPr/>
          </p:nvSpPr>
          <p:spPr>
            <a:xfrm>
              <a:off x="0" y="0"/>
              <a:ext cx="2419392" cy="1374869"/>
            </a:xfrm>
            <a:custGeom>
              <a:rect b="b" l="l" r="r" t="t"/>
              <a:pathLst>
                <a:path extrusionOk="0" h="1374869" w="2419392">
                  <a:moveTo>
                    <a:pt x="0" y="0"/>
                  </a:moveTo>
                  <a:lnTo>
                    <a:pt x="2419392" y="0"/>
                  </a:lnTo>
                  <a:lnTo>
                    <a:pt x="2419392" y="1374869"/>
                  </a:lnTo>
                  <a:lnTo>
                    <a:pt x="0" y="1374869"/>
                  </a:lnTo>
                  <a:close/>
                </a:path>
              </a:pathLst>
            </a:custGeom>
            <a:solidFill>
              <a:srgbClr val="DF5F26"/>
            </a:solidFill>
            <a:ln>
              <a:noFill/>
            </a:ln>
          </p:spPr>
        </p:sp>
        <p:sp>
          <p:nvSpPr>
            <p:cNvPr id="72" name="Google Shape;72;p16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250" lIns="30250" spcFirstLastPara="1" rIns="30250" wrap="square" tIns="30250">
              <a:noAutofit/>
            </a:bodyPr>
            <a:lstStyle/>
            <a:p>
              <a:pPr indent="0" lvl="0" marL="0" marR="0" rtl="0" algn="ctr">
                <a:lnSpc>
                  <a:spcPct val="9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 b="21950" l="7698" r="4820" t="11652"/>
          <a:stretch/>
        </p:blipFill>
        <p:spPr>
          <a:xfrm>
            <a:off x="0" y="4561625"/>
            <a:ext cx="4021599" cy="233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132" l="0" r="0" t="17099"/>
          <a:stretch/>
        </p:blipFill>
        <p:spPr>
          <a:xfrm>
            <a:off x="8043215" y="2279609"/>
            <a:ext cx="4148786" cy="228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4">
            <a:alphaModFix/>
          </a:blip>
          <a:srcRect b="7207" l="0" r="0" t="7198"/>
          <a:stretch/>
        </p:blipFill>
        <p:spPr>
          <a:xfrm>
            <a:off x="4021608" y="2272420"/>
            <a:ext cx="4021606" cy="228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5">
            <a:alphaModFix/>
          </a:blip>
          <a:srcRect b="8582" l="0" r="0" t="8574"/>
          <a:stretch/>
        </p:blipFill>
        <p:spPr>
          <a:xfrm>
            <a:off x="8043215" y="4568805"/>
            <a:ext cx="4144951" cy="228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6">
            <a:alphaModFix/>
          </a:blip>
          <a:srcRect b="0" l="931" r="0" t="0"/>
          <a:stretch/>
        </p:blipFill>
        <p:spPr>
          <a:xfrm>
            <a:off x="0" y="-2397"/>
            <a:ext cx="4021610" cy="228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7">
            <a:alphaModFix/>
          </a:blip>
          <a:srcRect b="1501" l="199" r="20100" t="32648"/>
          <a:stretch/>
        </p:blipFill>
        <p:spPr>
          <a:xfrm>
            <a:off x="8043215" y="0"/>
            <a:ext cx="4145653" cy="2283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16"/>
          <p:cNvGrpSpPr/>
          <p:nvPr/>
        </p:nvGrpSpPr>
        <p:grpSpPr>
          <a:xfrm>
            <a:off x="4021608" y="-47018"/>
            <a:ext cx="4028774" cy="2331846"/>
            <a:chOff x="0" y="-28575"/>
            <a:chExt cx="2423760" cy="1402867"/>
          </a:xfrm>
        </p:grpSpPr>
        <p:sp>
          <p:nvSpPr>
            <p:cNvPr id="80" name="Google Shape;80;p16"/>
            <p:cNvSpPr/>
            <p:nvPr/>
          </p:nvSpPr>
          <p:spPr>
            <a:xfrm>
              <a:off x="0" y="0"/>
              <a:ext cx="2423760" cy="1374292"/>
            </a:xfrm>
            <a:custGeom>
              <a:rect b="b" l="l" r="r" t="t"/>
              <a:pathLst>
                <a:path extrusionOk="0" h="1374292" w="2423760">
                  <a:moveTo>
                    <a:pt x="0" y="0"/>
                  </a:moveTo>
                  <a:lnTo>
                    <a:pt x="2423760" y="0"/>
                  </a:lnTo>
                  <a:lnTo>
                    <a:pt x="2423760" y="1374292"/>
                  </a:lnTo>
                  <a:lnTo>
                    <a:pt x="0" y="1374292"/>
                  </a:lnTo>
                  <a:close/>
                </a:path>
              </a:pathLst>
            </a:custGeom>
            <a:solidFill>
              <a:srgbClr val="31B975"/>
            </a:solidFill>
            <a:ln>
              <a:noFill/>
            </a:ln>
          </p:spPr>
        </p:sp>
        <p:sp>
          <p:nvSpPr>
            <p:cNvPr id="81" name="Google Shape;81;p16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250" lIns="30250" spcFirstLastPara="1" rIns="30250" wrap="square" tIns="30250">
              <a:noAutofit/>
            </a:bodyPr>
            <a:lstStyle/>
            <a:p>
              <a:pPr indent="0" lvl="0" marL="0" marR="0" rtl="0" algn="ctr">
                <a:lnSpc>
                  <a:spcPct val="9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6"/>
          <p:cNvSpPr txBox="1"/>
          <p:nvPr/>
        </p:nvSpPr>
        <p:spPr>
          <a:xfrm>
            <a:off x="298719" y="2991208"/>
            <a:ext cx="24804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7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GROW 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7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FORESTS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260838" y="827945"/>
            <a:ext cx="22146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7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PLANT TREES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84" name="Google Shape;84;p16"/>
          <p:cNvGrpSpPr/>
          <p:nvPr/>
        </p:nvGrpSpPr>
        <p:grpSpPr>
          <a:xfrm>
            <a:off x="4021600" y="4514126"/>
            <a:ext cx="4021513" cy="2420677"/>
            <a:chOff x="0" y="-28575"/>
            <a:chExt cx="2419392" cy="1410076"/>
          </a:xfrm>
        </p:grpSpPr>
        <p:sp>
          <p:nvSpPr>
            <p:cNvPr id="85" name="Google Shape;85;p16"/>
            <p:cNvSpPr/>
            <p:nvPr/>
          </p:nvSpPr>
          <p:spPr>
            <a:xfrm>
              <a:off x="0" y="0"/>
              <a:ext cx="2419392" cy="1381501"/>
            </a:xfrm>
            <a:custGeom>
              <a:rect b="b" l="l" r="r" t="t"/>
              <a:pathLst>
                <a:path extrusionOk="0" h="1381501" w="2419392">
                  <a:moveTo>
                    <a:pt x="0" y="0"/>
                  </a:moveTo>
                  <a:lnTo>
                    <a:pt x="2419392" y="0"/>
                  </a:lnTo>
                  <a:lnTo>
                    <a:pt x="2419392" y="1381501"/>
                  </a:lnTo>
                  <a:lnTo>
                    <a:pt x="0" y="1381501"/>
                  </a:lnTo>
                  <a:close/>
                </a:path>
              </a:pathLst>
            </a:custGeom>
            <a:solidFill>
              <a:srgbClr val="11186A"/>
            </a:solidFill>
            <a:ln>
              <a:noFill/>
            </a:ln>
          </p:spPr>
        </p:sp>
        <p:sp>
          <p:nvSpPr>
            <p:cNvPr id="86" name="Google Shape;86;p16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250" lIns="30250" spcFirstLastPara="1" rIns="30250" wrap="square" tIns="30250">
              <a:noAutofit/>
            </a:bodyPr>
            <a:lstStyle/>
            <a:p>
              <a:pPr indent="0" lvl="0" marL="0" marR="0" rtl="0" algn="ctr">
                <a:lnSpc>
                  <a:spcPct val="9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6"/>
          <p:cNvSpPr txBox="1"/>
          <p:nvPr/>
        </p:nvSpPr>
        <p:spPr>
          <a:xfrm>
            <a:off x="4260838" y="5347482"/>
            <a:ext cx="25197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7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RESTORE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7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EARTH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94" name="Google Shape;94;p17"/>
          <p:cNvSpPr txBox="1"/>
          <p:nvPr>
            <p:ph idx="2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3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6" name="Google Shape;96;p17"/>
          <p:cNvSpPr txBox="1"/>
          <p:nvPr>
            <p:ph idx="4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2">
            <a:alphaModFix/>
          </a:blip>
          <a:srcRect b="10861" l="0" r="0" t="4550"/>
          <a:stretch/>
        </p:blipFill>
        <p:spPr>
          <a:xfrm flipH="1"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12179" l="46771" r="0" t="3765"/>
          <a:stretch/>
        </p:blipFill>
        <p:spPr>
          <a:xfrm flipH="1">
            <a:off x="-3" y="0"/>
            <a:ext cx="653057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7"/>
          <p:cNvGrpSpPr/>
          <p:nvPr/>
        </p:nvGrpSpPr>
        <p:grpSpPr>
          <a:xfrm>
            <a:off x="-503885" y="-782243"/>
            <a:ext cx="7034599" cy="8326205"/>
            <a:chOff x="0" y="-38100"/>
            <a:chExt cx="2779046" cy="3289300"/>
          </a:xfrm>
        </p:grpSpPr>
        <p:sp>
          <p:nvSpPr>
            <p:cNvPr id="100" name="Google Shape;100;p17"/>
            <p:cNvSpPr/>
            <p:nvPr/>
          </p:nvSpPr>
          <p:spPr>
            <a:xfrm>
              <a:off x="0" y="0"/>
              <a:ext cx="2779046" cy="3251200"/>
            </a:xfrm>
            <a:custGeom>
              <a:rect b="b" l="l" r="r" t="t"/>
              <a:pathLst>
                <a:path extrusionOk="0" h="3251200" w="2779046">
                  <a:moveTo>
                    <a:pt x="0" y="0"/>
                  </a:moveTo>
                  <a:lnTo>
                    <a:pt x="2779046" y="0"/>
                  </a:lnTo>
                  <a:lnTo>
                    <a:pt x="2779046" y="3251200"/>
                  </a:lnTo>
                  <a:lnTo>
                    <a:pt x="0" y="3251200"/>
                  </a:lnTo>
                  <a:close/>
                </a:path>
              </a:pathLst>
            </a:custGeom>
            <a:solidFill>
              <a:srgbClr val="31B975">
                <a:alpha val="41960"/>
              </a:srgbClr>
            </a:solidFill>
            <a:ln>
              <a:noFill/>
            </a:ln>
          </p:spPr>
        </p:sp>
        <p:sp>
          <p:nvSpPr>
            <p:cNvPr id="101" name="Google Shape;101;p1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975" y="2098997"/>
            <a:ext cx="4058861" cy="89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685800" y="3194261"/>
            <a:ext cx="485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0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Let's plant together!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04" name="Google Shape;104;p17"/>
          <p:cNvGrpSpPr/>
          <p:nvPr/>
        </p:nvGrpSpPr>
        <p:grpSpPr>
          <a:xfrm>
            <a:off x="629919" y="5980957"/>
            <a:ext cx="2383427" cy="382486"/>
            <a:chOff x="0" y="0"/>
            <a:chExt cx="4766853" cy="764972"/>
          </a:xfrm>
        </p:grpSpPr>
        <p:pic>
          <p:nvPicPr>
            <p:cNvPr id="105" name="Google Shape;105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02941" y="0"/>
              <a:ext cx="764972" cy="764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00099" y="0"/>
              <a:ext cx="767764" cy="764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001881" y="0"/>
              <a:ext cx="764972" cy="764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00050" y="0"/>
              <a:ext cx="764972" cy="764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0" y="0"/>
              <a:ext cx="764972" cy="7649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7"/>
          <p:cNvSpPr txBox="1"/>
          <p:nvPr/>
        </p:nvSpPr>
        <p:spPr>
          <a:xfrm>
            <a:off x="685800" y="5506027"/>
            <a:ext cx="1662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17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www.lifeterra.eu</a:t>
            </a:r>
            <a:endParaRPr sz="900"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481542" y="2937933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b="1" sz="2700" cap="none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2">
            <a:alphaModFix/>
          </a:blip>
          <a:srcRect b="10861" l="0" r="0" t="4550"/>
          <a:stretch/>
        </p:blipFill>
        <p:spPr>
          <a:xfrm flipH="1"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 amt="86000"/>
          </a:blip>
          <a:srcRect b="11543" l="0" r="69" t="12560"/>
          <a:stretch/>
        </p:blipFill>
        <p:spPr>
          <a:xfrm flipH="1">
            <a:off x="755902" y="820026"/>
            <a:ext cx="10820398" cy="5465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/>
          <p:nvPr/>
        </p:nvSpPr>
        <p:spPr>
          <a:xfrm>
            <a:off x="757400" y="820025"/>
            <a:ext cx="10817437" cy="5462016"/>
          </a:xfrm>
          <a:custGeom>
            <a:rect b="b" l="l" r="r" t="t"/>
            <a:pathLst>
              <a:path extrusionOk="0" h="3251200" w="2779046">
                <a:moveTo>
                  <a:pt x="0" y="0"/>
                </a:moveTo>
                <a:lnTo>
                  <a:pt x="2779046" y="0"/>
                </a:lnTo>
                <a:lnTo>
                  <a:pt x="2779046" y="3251200"/>
                </a:lnTo>
                <a:lnTo>
                  <a:pt x="0" y="3251200"/>
                </a:lnTo>
                <a:close/>
              </a:path>
            </a:pathLst>
          </a:custGeom>
          <a:solidFill>
            <a:srgbClr val="31B975">
              <a:alpha val="10590"/>
            </a:srgbClr>
          </a:solidFill>
          <a:ln>
            <a:noFill/>
          </a:ln>
        </p:spPr>
      </p:sp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4285" y="4701173"/>
            <a:ext cx="2143430" cy="470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8"/>
          <p:cNvGrpSpPr/>
          <p:nvPr/>
        </p:nvGrpSpPr>
        <p:grpSpPr>
          <a:xfrm>
            <a:off x="8074821" y="5515853"/>
            <a:ext cx="3214044" cy="515782"/>
            <a:chOff x="0" y="0"/>
            <a:chExt cx="6428089" cy="1031563"/>
          </a:xfrm>
        </p:grpSpPr>
        <p:pic>
          <p:nvPicPr>
            <p:cNvPr id="122" name="Google Shape;122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49458" y="0"/>
              <a:ext cx="1031563" cy="1031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697129" y="0"/>
              <a:ext cx="1035327" cy="1031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396526" y="0"/>
              <a:ext cx="1031563" cy="1031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48564" y="0"/>
              <a:ext cx="1031563" cy="1031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0" y="0"/>
              <a:ext cx="1031563" cy="10315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18"/>
          <p:cNvSpPr txBox="1"/>
          <p:nvPr/>
        </p:nvSpPr>
        <p:spPr>
          <a:xfrm>
            <a:off x="4117179" y="2420229"/>
            <a:ext cx="39576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9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Thank You!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969808" y="5510854"/>
            <a:ext cx="2742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2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www.lifeterra.eu</a:t>
            </a:r>
            <a:endParaRPr sz="9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2696050" y="-286325"/>
            <a:ext cx="31644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875" lIns="33875" spcFirstLastPara="1" rIns="33875" wrap="square" tIns="33875">
            <a:noAutofit/>
          </a:bodyPr>
          <a:lstStyle/>
          <a:p>
            <a:pPr indent="0" lvl="0" marL="0" marR="0" rtl="0" algn="ctr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33" name="Google Shape;133;p19"/>
          <p:cNvSpPr txBox="1"/>
          <p:nvPr>
            <p:ph idx="2" type="body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11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34" name="Google Shape;134;p19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6" name="Google Shape;136;p19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140" name="Google Shape;140;p20"/>
          <p:cNvSpPr txBox="1"/>
          <p:nvPr>
            <p:ph idx="2" type="body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41" name="Google Shape;141;p20"/>
          <p:cNvSpPr txBox="1"/>
          <p:nvPr>
            <p:ph idx="3" type="body"/>
          </p:nvPr>
        </p:nvSpPr>
        <p:spPr>
          <a:xfrm>
            <a:off x="3096683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1" sz="13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9pPr>
          </a:lstStyle>
          <a:p/>
        </p:txBody>
      </p:sp>
      <p:sp>
        <p:nvSpPr>
          <p:cNvPr id="142" name="Google Shape;142;p20"/>
          <p:cNvSpPr txBox="1"/>
          <p:nvPr>
            <p:ph idx="4" type="body"/>
          </p:nvPr>
        </p:nvSpPr>
        <p:spPr>
          <a:xfrm>
            <a:off x="3096683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11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43" name="Google Shape;143;p20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8" name="Google Shape;148;p21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49" name="Google Shape;149;p21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2383367" y="182033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92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indent="-3302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11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indent="-3111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indent="-3111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indent="-3111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indent="-3111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indent="-3111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/>
        </p:txBody>
      </p:sp>
      <p:sp>
        <p:nvSpPr>
          <p:cNvPr id="154" name="Google Shape;154;p22"/>
          <p:cNvSpPr txBox="1"/>
          <p:nvPr>
            <p:ph idx="2" type="body"/>
          </p:nvPr>
        </p:nvSpPr>
        <p:spPr>
          <a:xfrm>
            <a:off x="304800" y="956733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55" name="Google Shape;155;p22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6" name="Google Shape;156;p22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7" name="Google Shape;157;p22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b" bIns="30475" lIns="60950" spcFirstLastPara="1" rIns="60950" wrap="square" tIns="304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b="1" sz="13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0" name="Google Shape;160;p23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62" name="Google Shape;162;p23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68" name="Google Shape;168;p24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9" name="Google Shape;169;p24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/>
        </p:txBody>
      </p:sp>
      <p:sp>
        <p:nvSpPr>
          <p:cNvPr id="174" name="Google Shape;174;p25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5" name="Google Shape;175;p25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 2">
  <p:cSld name="Dos objetos 2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/>
          <p:nvPr>
            <p:ph idx="2" type="pic"/>
          </p:nvPr>
        </p:nvSpPr>
        <p:spPr>
          <a:xfrm>
            <a:off x="8117514" y="0"/>
            <a:ext cx="40743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oto Sans Symbols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6"/>
          <p:cNvSpPr txBox="1"/>
          <p:nvPr>
            <p:ph type="title"/>
          </p:nvPr>
        </p:nvSpPr>
        <p:spPr>
          <a:xfrm>
            <a:off x="650125" y="1081661"/>
            <a:ext cx="702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650124" y="2187636"/>
            <a:ext cx="7028400" cy="4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1pPr>
            <a:lvl2pPr indent="-37465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/>
            </a:lvl2pPr>
            <a:lvl3pPr indent="-374650" lvl="2" marL="1371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/>
            </a:lvl3pPr>
            <a:lvl4pPr indent="-37465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2300"/>
              <a:buChar char="■"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81" name="Google Shape;181;p26"/>
          <p:cNvSpPr txBox="1"/>
          <p:nvPr>
            <p:ph idx="10" type="dt"/>
          </p:nvPr>
        </p:nvSpPr>
        <p:spPr>
          <a:xfrm>
            <a:off x="47244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2" name="Google Shape;182;p26"/>
          <p:cNvSpPr txBox="1"/>
          <p:nvPr>
            <p:ph idx="11" type="ftr"/>
          </p:nvPr>
        </p:nvSpPr>
        <p:spPr>
          <a:xfrm>
            <a:off x="650125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3" name="Google Shape;183;p26"/>
          <p:cNvSpPr txBox="1"/>
          <p:nvPr>
            <p:ph idx="12" type="sldNum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3700"/>
              <a:buNone/>
              <a:defRPr sz="3700">
                <a:solidFill>
                  <a:srgbClr val="06119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normAutofit/>
          </a:bodyPr>
          <a:lstStyle>
            <a:lvl1pPr indent="-36195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92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39.png"/><Relationship Id="rId11" Type="http://schemas.openxmlformats.org/officeDocument/2006/relationships/image" Target="../media/image29.jpg"/><Relationship Id="rId10" Type="http://schemas.openxmlformats.org/officeDocument/2006/relationships/image" Target="../media/image18.jpg"/><Relationship Id="rId13" Type="http://schemas.openxmlformats.org/officeDocument/2006/relationships/image" Target="../media/image3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22.png"/><Relationship Id="rId9" Type="http://schemas.openxmlformats.org/officeDocument/2006/relationships/image" Target="../media/image23.png"/><Relationship Id="rId15" Type="http://schemas.openxmlformats.org/officeDocument/2006/relationships/image" Target="../media/image37.jpg"/><Relationship Id="rId14" Type="http://schemas.openxmlformats.org/officeDocument/2006/relationships/image" Target="../media/image32.jpg"/><Relationship Id="rId17" Type="http://schemas.openxmlformats.org/officeDocument/2006/relationships/image" Target="../media/image49.png"/><Relationship Id="rId16" Type="http://schemas.openxmlformats.org/officeDocument/2006/relationships/image" Target="../media/image45.png"/><Relationship Id="rId5" Type="http://schemas.openxmlformats.org/officeDocument/2006/relationships/image" Target="../media/image28.png"/><Relationship Id="rId19" Type="http://schemas.openxmlformats.org/officeDocument/2006/relationships/image" Target="../media/image31.png"/><Relationship Id="rId6" Type="http://schemas.openxmlformats.org/officeDocument/2006/relationships/image" Target="../media/image27.jpg"/><Relationship Id="rId18" Type="http://schemas.openxmlformats.org/officeDocument/2006/relationships/image" Target="../media/image34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Relationship Id="rId4" Type="http://schemas.openxmlformats.org/officeDocument/2006/relationships/image" Target="../media/image5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jp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5" Type="http://schemas.openxmlformats.org/officeDocument/2006/relationships/image" Target="../media/image50.png"/><Relationship Id="rId6" Type="http://schemas.openxmlformats.org/officeDocument/2006/relationships/image" Target="../media/image47.png"/><Relationship Id="rId7" Type="http://schemas.openxmlformats.org/officeDocument/2006/relationships/image" Target="../media/image40.png"/><Relationship Id="rId8" Type="http://schemas.openxmlformats.org/officeDocument/2006/relationships/image" Target="../media/image4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/>
        </p:nvSpPr>
        <p:spPr>
          <a:xfrm>
            <a:off x="685800" y="811409"/>
            <a:ext cx="2727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23/10/2023</a:t>
            </a:r>
            <a:endParaRPr sz="9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486800" y="4716312"/>
            <a:ext cx="510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Marketing &amp; PR Strategy </a:t>
            </a:r>
            <a:endParaRPr sz="190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486800" y="4362312"/>
            <a:ext cx="510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3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Future 17 project</a:t>
            </a:r>
            <a:endParaRPr b="1" sz="13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7650" y="430550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/>
          <p:nvPr/>
        </p:nvSpPr>
        <p:spPr>
          <a:xfrm>
            <a:off x="1114003" y="1182345"/>
            <a:ext cx="245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23/10/2023</a:t>
            </a:r>
            <a:endParaRPr sz="9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8900" y="1081250"/>
            <a:ext cx="571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"/>
            <a:ext cx="12192000" cy="6858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29"/>
          <p:cNvGrpSpPr/>
          <p:nvPr/>
        </p:nvGrpSpPr>
        <p:grpSpPr>
          <a:xfrm>
            <a:off x="6096000" y="-177803"/>
            <a:ext cx="6102230" cy="7096134"/>
            <a:chOff x="0" y="-47625"/>
            <a:chExt cx="2410805" cy="2756958"/>
          </a:xfrm>
        </p:grpSpPr>
        <p:sp>
          <p:nvSpPr>
            <p:cNvPr id="202" name="Google Shape;202;p29"/>
            <p:cNvSpPr/>
            <p:nvPr/>
          </p:nvSpPr>
          <p:spPr>
            <a:xfrm>
              <a:off x="0" y="0"/>
              <a:ext cx="2410805" cy="2709333"/>
            </a:xfrm>
            <a:custGeom>
              <a:rect b="b" l="l" r="r" t="t"/>
              <a:pathLst>
                <a:path extrusionOk="0" h="2709333" w="2410805">
                  <a:moveTo>
                    <a:pt x="0" y="0"/>
                  </a:moveTo>
                  <a:lnTo>
                    <a:pt x="2410805" y="0"/>
                  </a:lnTo>
                  <a:lnTo>
                    <a:pt x="241080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E1B06">
                <a:alpha val="72940"/>
              </a:srgbClr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632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29"/>
          <p:cNvSpPr txBox="1"/>
          <p:nvPr/>
        </p:nvSpPr>
        <p:spPr>
          <a:xfrm>
            <a:off x="6564724" y="1016131"/>
            <a:ext cx="5164800" cy="21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s-ES" sz="43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Life Terra’s mission: </a:t>
            </a:r>
            <a:r>
              <a:rPr b="1" i="0" lang="es-ES" sz="4300" u="none" cap="none" strike="noStrike">
                <a:solidFill>
                  <a:srgbClr val="31B975"/>
                </a:solidFill>
                <a:latin typeface="Questrial"/>
                <a:ea typeface="Questrial"/>
                <a:cs typeface="Questrial"/>
                <a:sym typeface="Questrial"/>
              </a:rPr>
              <a:t>500 million</a:t>
            </a:r>
            <a:r>
              <a:rPr b="1" i="0" lang="es-ES" sz="43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 new trees for Europe</a:t>
            </a:r>
            <a:endParaRPr b="1" i="0" sz="43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5" name="Google Shape;205;p29"/>
          <p:cNvSpPr txBox="1"/>
          <p:nvPr/>
        </p:nvSpPr>
        <p:spPr>
          <a:xfrm>
            <a:off x="6564740" y="3738836"/>
            <a:ext cx="4501200" cy="20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559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ES" sz="15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Life Terra is a foundation with a mission to restore our connection with the Earth and to enable people to take impactful climate action now. We facilitate tree planting, educate future generations, and develop tree monitoring technology. </a:t>
            </a:r>
            <a:endParaRPr b="0" i="0" sz="900" u="none" cap="none" strike="noStrike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just">
              <a:lnSpc>
                <a:spcPct val="1559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DADD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0"/>
          <p:cNvPicPr preferRelativeResize="0"/>
          <p:nvPr/>
        </p:nvPicPr>
        <p:blipFill rotWithShape="1">
          <a:blip r:embed="rId3">
            <a:alphaModFix/>
          </a:blip>
          <a:srcRect b="15574" l="0" r="0" t="268"/>
          <a:stretch/>
        </p:blipFill>
        <p:spPr>
          <a:xfrm>
            <a:off x="0" y="954288"/>
            <a:ext cx="12192000" cy="681451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/>
          <p:nvPr/>
        </p:nvSpPr>
        <p:spPr>
          <a:xfrm>
            <a:off x="685800" y="-203176"/>
            <a:ext cx="10826286" cy="6342812"/>
          </a:xfrm>
          <a:custGeom>
            <a:rect b="b" l="l" r="r" t="t"/>
            <a:pathLst>
              <a:path extrusionOk="0" h="3573415" w="6862939">
                <a:moveTo>
                  <a:pt x="6738479" y="3573415"/>
                </a:moveTo>
                <a:lnTo>
                  <a:pt x="124460" y="3573415"/>
                </a:lnTo>
                <a:cubicBezTo>
                  <a:pt x="55880" y="3573415"/>
                  <a:pt x="0" y="3517535"/>
                  <a:pt x="0" y="344895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3448955"/>
                </a:lnTo>
                <a:cubicBezTo>
                  <a:pt x="6862939" y="3517535"/>
                  <a:pt x="6807059" y="3573415"/>
                  <a:pt x="6738479" y="35734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2" name="Google Shape;212;p30"/>
          <p:cNvGrpSpPr/>
          <p:nvPr/>
        </p:nvGrpSpPr>
        <p:grpSpPr>
          <a:xfrm>
            <a:off x="5614752" y="5658451"/>
            <a:ext cx="968371" cy="972711"/>
            <a:chOff x="4340" y="0"/>
            <a:chExt cx="1936741" cy="1945422"/>
          </a:xfrm>
        </p:grpSpPr>
        <p:sp>
          <p:nvSpPr>
            <p:cNvPr id="213" name="Google Shape;213;p30"/>
            <p:cNvSpPr/>
            <p:nvPr/>
          </p:nvSpPr>
          <p:spPr>
            <a:xfrm>
              <a:off x="4340" y="0"/>
              <a:ext cx="1936741" cy="1945422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1B975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4" name="Google Shape;214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4460" y="304460"/>
              <a:ext cx="1336502" cy="13365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5" name="Google Shape;215;p30"/>
          <p:cNvSpPr txBox="1"/>
          <p:nvPr/>
        </p:nvSpPr>
        <p:spPr>
          <a:xfrm>
            <a:off x="4101833" y="270605"/>
            <a:ext cx="3988200" cy="7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300" u="none" cap="none" strike="noStrike">
                <a:solidFill>
                  <a:srgbClr val="11186A"/>
                </a:solidFill>
                <a:latin typeface="Questrial"/>
                <a:ea typeface="Questrial"/>
                <a:cs typeface="Questrial"/>
                <a:sym typeface="Questrial"/>
              </a:rPr>
              <a:t>Strong pact</a:t>
            </a:r>
            <a:endParaRPr b="1" sz="900"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 rotWithShape="1">
          <a:blip r:embed="rId5">
            <a:alphaModFix/>
          </a:blip>
          <a:srcRect b="0" l="21266" r="18438" t="0"/>
          <a:stretch/>
        </p:blipFill>
        <p:spPr>
          <a:xfrm>
            <a:off x="8562752" y="2222508"/>
            <a:ext cx="799406" cy="85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12014" y="2495058"/>
            <a:ext cx="1647362" cy="46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 rotWithShape="1">
          <a:blip r:embed="rId7">
            <a:alphaModFix/>
          </a:blip>
          <a:srcRect b="0" l="0" r="0" t="10992"/>
          <a:stretch/>
        </p:blipFill>
        <p:spPr>
          <a:xfrm>
            <a:off x="7010862" y="3638896"/>
            <a:ext cx="1464024" cy="40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46965" y="2546999"/>
            <a:ext cx="1027720" cy="36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19730" y="4659598"/>
            <a:ext cx="1047037" cy="59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56131" y="2452142"/>
            <a:ext cx="902391" cy="5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 rotWithShape="1">
          <a:blip r:embed="rId11">
            <a:alphaModFix/>
          </a:blip>
          <a:srcRect b="0" l="21108" r="28645" t="9690"/>
          <a:stretch/>
        </p:blipFill>
        <p:spPr>
          <a:xfrm>
            <a:off x="1384798" y="2315795"/>
            <a:ext cx="916906" cy="82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366454" y="4755028"/>
            <a:ext cx="1342956" cy="40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161918" y="3560670"/>
            <a:ext cx="1639882" cy="60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383698" y="3448607"/>
            <a:ext cx="919106" cy="825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166970" y="4707226"/>
            <a:ext cx="1430612" cy="50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340303" y="3357238"/>
            <a:ext cx="964896" cy="9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053591" y="4709202"/>
            <a:ext cx="1538324" cy="50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 rotWithShape="1">
          <a:blip r:embed="rId18">
            <a:alphaModFix/>
          </a:blip>
          <a:srcRect b="23780" l="0" r="0" t="26324"/>
          <a:stretch/>
        </p:blipFill>
        <p:spPr>
          <a:xfrm>
            <a:off x="3011099" y="3576223"/>
            <a:ext cx="1606943" cy="53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19">
            <a:alphaModFix/>
          </a:blip>
          <a:srcRect b="13937" l="11731" r="19822" t="13698"/>
          <a:stretch/>
        </p:blipFill>
        <p:spPr>
          <a:xfrm>
            <a:off x="2956815" y="4647460"/>
            <a:ext cx="1563108" cy="623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" name="Google Shape;231;p30"/>
          <p:cNvGrpSpPr/>
          <p:nvPr/>
        </p:nvGrpSpPr>
        <p:grpSpPr>
          <a:xfrm>
            <a:off x="9462807" y="198174"/>
            <a:ext cx="964917" cy="919758"/>
            <a:chOff x="7848600" y="3984625"/>
            <a:chExt cx="822325" cy="817563"/>
          </a:xfrm>
        </p:grpSpPr>
        <p:sp>
          <p:nvSpPr>
            <p:cNvPr id="232" name="Google Shape;232;p30"/>
            <p:cNvSpPr/>
            <p:nvPr/>
          </p:nvSpPr>
          <p:spPr>
            <a:xfrm>
              <a:off x="7896225" y="4167188"/>
              <a:ext cx="90487" cy="85725"/>
            </a:xfrm>
            <a:custGeom>
              <a:rect b="b" l="l" r="r" t="t"/>
              <a:pathLst>
                <a:path extrusionOk="0" h="158" w="166">
                  <a:moveTo>
                    <a:pt x="135" y="158"/>
                  </a:moveTo>
                  <a:lnTo>
                    <a:pt x="135" y="158"/>
                  </a:lnTo>
                  <a:lnTo>
                    <a:pt x="84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4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8031163" y="4033838"/>
              <a:ext cx="90487" cy="85725"/>
            </a:xfrm>
            <a:custGeom>
              <a:rect b="b" l="l" r="r" t="t"/>
              <a:pathLst>
                <a:path extrusionOk="0" h="158" w="166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0"/>
            <p:cNvSpPr/>
            <p:nvPr/>
          </p:nvSpPr>
          <p:spPr>
            <a:xfrm>
              <a:off x="8213725" y="3984625"/>
              <a:ext cx="90487" cy="85725"/>
            </a:xfrm>
            <a:custGeom>
              <a:rect b="b" l="l" r="r" t="t"/>
              <a:pathLst>
                <a:path extrusionOk="0" h="158" w="166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0"/>
            <p:cNvSpPr/>
            <p:nvPr/>
          </p:nvSpPr>
          <p:spPr>
            <a:xfrm>
              <a:off x="8396288" y="4033838"/>
              <a:ext cx="90487" cy="85725"/>
            </a:xfrm>
            <a:custGeom>
              <a:rect b="b" l="l" r="r" t="t"/>
              <a:pathLst>
                <a:path extrusionOk="0" h="158" w="166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0"/>
            <p:cNvSpPr/>
            <p:nvPr/>
          </p:nvSpPr>
          <p:spPr>
            <a:xfrm>
              <a:off x="8531225" y="4167188"/>
              <a:ext cx="90487" cy="85725"/>
            </a:xfrm>
            <a:custGeom>
              <a:rect b="b" l="l" r="r" t="t"/>
              <a:pathLst>
                <a:path extrusionOk="0" h="157" w="166">
                  <a:moveTo>
                    <a:pt x="134" y="157"/>
                  </a:moveTo>
                  <a:lnTo>
                    <a:pt x="134" y="157"/>
                  </a:lnTo>
                  <a:lnTo>
                    <a:pt x="83" y="120"/>
                  </a:lnTo>
                  <a:lnTo>
                    <a:pt x="31" y="157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5" y="97"/>
                  </a:lnTo>
                  <a:lnTo>
                    <a:pt x="134" y="15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0"/>
            <p:cNvSpPr/>
            <p:nvPr/>
          </p:nvSpPr>
          <p:spPr>
            <a:xfrm>
              <a:off x="8580438" y="4349750"/>
              <a:ext cx="90487" cy="85725"/>
            </a:xfrm>
            <a:custGeom>
              <a:rect b="b" l="l" r="r" t="t"/>
              <a:pathLst>
                <a:path extrusionOk="0" h="158" w="166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0"/>
            <p:cNvSpPr/>
            <p:nvPr/>
          </p:nvSpPr>
          <p:spPr>
            <a:xfrm>
              <a:off x="8531225" y="4532313"/>
              <a:ext cx="88900" cy="87313"/>
            </a:xfrm>
            <a:custGeom>
              <a:rect b="b" l="l" r="r" t="t"/>
              <a:pathLst>
                <a:path extrusionOk="0" h="158" w="166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0"/>
            <p:cNvSpPr/>
            <p:nvPr/>
          </p:nvSpPr>
          <p:spPr>
            <a:xfrm>
              <a:off x="8396288" y="4667250"/>
              <a:ext cx="90487" cy="85725"/>
            </a:xfrm>
            <a:custGeom>
              <a:rect b="b" l="l" r="r" t="t"/>
              <a:pathLst>
                <a:path extrusionOk="0" h="159" w="166">
                  <a:moveTo>
                    <a:pt x="135" y="159"/>
                  </a:moveTo>
                  <a:lnTo>
                    <a:pt x="135" y="159"/>
                  </a:lnTo>
                  <a:lnTo>
                    <a:pt x="83" y="121"/>
                  </a:lnTo>
                  <a:lnTo>
                    <a:pt x="32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9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8213725" y="4716463"/>
              <a:ext cx="90487" cy="85725"/>
            </a:xfrm>
            <a:custGeom>
              <a:rect b="b" l="l" r="r" t="t"/>
              <a:pathLst>
                <a:path extrusionOk="0" h="158" w="166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1" y="158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7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8031163" y="4667250"/>
              <a:ext cx="90487" cy="85725"/>
            </a:xfrm>
            <a:custGeom>
              <a:rect b="b" l="l" r="r" t="t"/>
              <a:pathLst>
                <a:path extrusionOk="0" h="159" w="166">
                  <a:moveTo>
                    <a:pt x="134" y="159"/>
                  </a:moveTo>
                  <a:lnTo>
                    <a:pt x="134" y="159"/>
                  </a:lnTo>
                  <a:lnTo>
                    <a:pt x="83" y="121"/>
                  </a:lnTo>
                  <a:lnTo>
                    <a:pt x="31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9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0"/>
            <p:cNvSpPr/>
            <p:nvPr/>
          </p:nvSpPr>
          <p:spPr>
            <a:xfrm>
              <a:off x="7896225" y="4532313"/>
              <a:ext cx="90487" cy="87313"/>
            </a:xfrm>
            <a:custGeom>
              <a:rect b="b" l="l" r="r" t="t"/>
              <a:pathLst>
                <a:path extrusionOk="0" h="158" w="166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7848600" y="4349750"/>
              <a:ext cx="88900" cy="85725"/>
            </a:xfrm>
            <a:custGeom>
              <a:rect b="b" l="l" r="r" t="t"/>
              <a:pathLst>
                <a:path extrusionOk="0" h="158" w="166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0"/>
            <p:cNvSpPr/>
            <p:nvPr/>
          </p:nvSpPr>
          <p:spPr>
            <a:xfrm>
              <a:off x="8012113" y="4254500"/>
              <a:ext cx="201612" cy="298450"/>
            </a:xfrm>
            <a:custGeom>
              <a:rect b="b" l="l" r="r" t="t"/>
              <a:pathLst>
                <a:path extrusionOk="0" h="548" w="373">
                  <a:moveTo>
                    <a:pt x="348" y="51"/>
                  </a:moveTo>
                  <a:lnTo>
                    <a:pt x="348" y="51"/>
                  </a:lnTo>
                  <a:cubicBezTo>
                    <a:pt x="197" y="223"/>
                    <a:pt x="90" y="369"/>
                    <a:pt x="59" y="469"/>
                  </a:cubicBezTo>
                  <a:cubicBezTo>
                    <a:pt x="55" y="484"/>
                    <a:pt x="62" y="489"/>
                    <a:pt x="72" y="486"/>
                  </a:cubicBezTo>
                  <a:cubicBezTo>
                    <a:pt x="114" y="453"/>
                    <a:pt x="236" y="430"/>
                    <a:pt x="286" y="430"/>
                  </a:cubicBezTo>
                  <a:cubicBezTo>
                    <a:pt x="315" y="430"/>
                    <a:pt x="309" y="459"/>
                    <a:pt x="280" y="464"/>
                  </a:cubicBezTo>
                  <a:cubicBezTo>
                    <a:pt x="164" y="479"/>
                    <a:pt x="128" y="493"/>
                    <a:pt x="41" y="538"/>
                  </a:cubicBezTo>
                  <a:cubicBezTo>
                    <a:pt x="23" y="548"/>
                    <a:pt x="0" y="534"/>
                    <a:pt x="3" y="514"/>
                  </a:cubicBezTo>
                  <a:cubicBezTo>
                    <a:pt x="25" y="399"/>
                    <a:pt x="148" y="209"/>
                    <a:pt x="315" y="22"/>
                  </a:cubicBezTo>
                  <a:cubicBezTo>
                    <a:pt x="335" y="0"/>
                    <a:pt x="373" y="23"/>
                    <a:pt x="348" y="51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0"/>
            <p:cNvSpPr/>
            <p:nvPr/>
          </p:nvSpPr>
          <p:spPr>
            <a:xfrm>
              <a:off x="8148638" y="4302125"/>
              <a:ext cx="95250" cy="147638"/>
            </a:xfrm>
            <a:custGeom>
              <a:rect b="b" l="l" r="r" t="t"/>
              <a:pathLst>
                <a:path extrusionOk="0" h="271" w="176">
                  <a:moveTo>
                    <a:pt x="158" y="47"/>
                  </a:moveTo>
                  <a:lnTo>
                    <a:pt x="158" y="47"/>
                  </a:lnTo>
                  <a:cubicBezTo>
                    <a:pt x="110" y="108"/>
                    <a:pt x="82" y="163"/>
                    <a:pt x="50" y="244"/>
                  </a:cubicBezTo>
                  <a:cubicBezTo>
                    <a:pt x="40" y="271"/>
                    <a:pt x="0" y="269"/>
                    <a:pt x="10" y="241"/>
                  </a:cubicBezTo>
                  <a:cubicBezTo>
                    <a:pt x="42" y="152"/>
                    <a:pt x="82" y="88"/>
                    <a:pt x="133" y="23"/>
                  </a:cubicBezTo>
                  <a:cubicBezTo>
                    <a:pt x="151" y="0"/>
                    <a:pt x="176" y="24"/>
                    <a:pt x="158" y="47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0"/>
            <p:cNvSpPr/>
            <p:nvPr/>
          </p:nvSpPr>
          <p:spPr>
            <a:xfrm>
              <a:off x="8237538" y="4229100"/>
              <a:ext cx="49212" cy="49213"/>
            </a:xfrm>
            <a:custGeom>
              <a:rect b="b" l="l" r="r" t="t"/>
              <a:pathLst>
                <a:path extrusionOk="0" h="90" w="90">
                  <a:moveTo>
                    <a:pt x="25" y="22"/>
                  </a:moveTo>
                  <a:lnTo>
                    <a:pt x="25" y="22"/>
                  </a:lnTo>
                  <a:cubicBezTo>
                    <a:pt x="40" y="7"/>
                    <a:pt x="65" y="0"/>
                    <a:pt x="80" y="15"/>
                  </a:cubicBezTo>
                  <a:cubicBezTo>
                    <a:pt x="90" y="25"/>
                    <a:pt x="81" y="52"/>
                    <a:pt x="65" y="68"/>
                  </a:cubicBezTo>
                  <a:cubicBezTo>
                    <a:pt x="48" y="85"/>
                    <a:pt x="23" y="90"/>
                    <a:pt x="12" y="79"/>
                  </a:cubicBezTo>
                  <a:cubicBezTo>
                    <a:pt x="0" y="68"/>
                    <a:pt x="7" y="38"/>
                    <a:pt x="25" y="22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0"/>
            <p:cNvSpPr/>
            <p:nvPr/>
          </p:nvSpPr>
          <p:spPr>
            <a:xfrm>
              <a:off x="8194675" y="4168775"/>
              <a:ext cx="307975" cy="409575"/>
            </a:xfrm>
            <a:custGeom>
              <a:rect b="b" l="l" r="r" t="t"/>
              <a:pathLst>
                <a:path extrusionOk="0" h="754" w="566">
                  <a:moveTo>
                    <a:pt x="322" y="308"/>
                  </a:moveTo>
                  <a:lnTo>
                    <a:pt x="322" y="308"/>
                  </a:lnTo>
                  <a:cubicBezTo>
                    <a:pt x="277" y="301"/>
                    <a:pt x="214" y="318"/>
                    <a:pt x="176" y="345"/>
                  </a:cubicBezTo>
                  <a:cubicBezTo>
                    <a:pt x="164" y="353"/>
                    <a:pt x="171" y="364"/>
                    <a:pt x="178" y="365"/>
                  </a:cubicBezTo>
                  <a:cubicBezTo>
                    <a:pt x="221" y="368"/>
                    <a:pt x="249" y="425"/>
                    <a:pt x="231" y="508"/>
                  </a:cubicBezTo>
                  <a:cubicBezTo>
                    <a:pt x="211" y="601"/>
                    <a:pt x="176" y="700"/>
                    <a:pt x="96" y="739"/>
                  </a:cubicBezTo>
                  <a:cubicBezTo>
                    <a:pt x="76" y="749"/>
                    <a:pt x="16" y="754"/>
                    <a:pt x="8" y="669"/>
                  </a:cubicBezTo>
                  <a:cubicBezTo>
                    <a:pt x="0" y="596"/>
                    <a:pt x="82" y="455"/>
                    <a:pt x="82" y="422"/>
                  </a:cubicBezTo>
                  <a:cubicBezTo>
                    <a:pt x="82" y="417"/>
                    <a:pt x="56" y="408"/>
                    <a:pt x="73" y="390"/>
                  </a:cubicBezTo>
                  <a:cubicBezTo>
                    <a:pt x="84" y="377"/>
                    <a:pt x="114" y="371"/>
                    <a:pt x="126" y="346"/>
                  </a:cubicBezTo>
                  <a:cubicBezTo>
                    <a:pt x="197" y="196"/>
                    <a:pt x="280" y="69"/>
                    <a:pt x="327" y="21"/>
                  </a:cubicBezTo>
                  <a:cubicBezTo>
                    <a:pt x="348" y="0"/>
                    <a:pt x="380" y="28"/>
                    <a:pt x="359" y="50"/>
                  </a:cubicBezTo>
                  <a:cubicBezTo>
                    <a:pt x="311" y="98"/>
                    <a:pt x="243" y="194"/>
                    <a:pt x="187" y="297"/>
                  </a:cubicBezTo>
                  <a:cubicBezTo>
                    <a:pt x="182" y="308"/>
                    <a:pt x="193" y="310"/>
                    <a:pt x="200" y="307"/>
                  </a:cubicBezTo>
                  <a:cubicBezTo>
                    <a:pt x="242" y="283"/>
                    <a:pt x="309" y="259"/>
                    <a:pt x="350" y="289"/>
                  </a:cubicBezTo>
                  <a:cubicBezTo>
                    <a:pt x="357" y="294"/>
                    <a:pt x="361" y="295"/>
                    <a:pt x="369" y="289"/>
                  </a:cubicBezTo>
                  <a:cubicBezTo>
                    <a:pt x="387" y="275"/>
                    <a:pt x="412" y="260"/>
                    <a:pt x="429" y="254"/>
                  </a:cubicBezTo>
                  <a:cubicBezTo>
                    <a:pt x="498" y="229"/>
                    <a:pt x="492" y="294"/>
                    <a:pt x="476" y="319"/>
                  </a:cubicBezTo>
                  <a:cubicBezTo>
                    <a:pt x="457" y="348"/>
                    <a:pt x="396" y="403"/>
                    <a:pt x="328" y="425"/>
                  </a:cubicBezTo>
                  <a:cubicBezTo>
                    <a:pt x="331" y="506"/>
                    <a:pt x="475" y="412"/>
                    <a:pt x="503" y="365"/>
                  </a:cubicBezTo>
                  <a:cubicBezTo>
                    <a:pt x="517" y="342"/>
                    <a:pt x="566" y="352"/>
                    <a:pt x="536" y="385"/>
                  </a:cubicBezTo>
                  <a:cubicBezTo>
                    <a:pt x="489" y="436"/>
                    <a:pt x="393" y="512"/>
                    <a:pt x="321" y="490"/>
                  </a:cubicBezTo>
                  <a:cubicBezTo>
                    <a:pt x="296" y="482"/>
                    <a:pt x="281" y="464"/>
                    <a:pt x="281" y="434"/>
                  </a:cubicBezTo>
                  <a:cubicBezTo>
                    <a:pt x="281" y="395"/>
                    <a:pt x="300" y="356"/>
                    <a:pt x="324" y="323"/>
                  </a:cubicBezTo>
                  <a:cubicBezTo>
                    <a:pt x="329" y="317"/>
                    <a:pt x="329" y="311"/>
                    <a:pt x="322" y="308"/>
                  </a:cubicBezTo>
                  <a:close/>
                  <a:moveTo>
                    <a:pt x="146" y="385"/>
                  </a:moveTo>
                  <a:lnTo>
                    <a:pt x="146" y="385"/>
                  </a:lnTo>
                  <a:cubicBezTo>
                    <a:pt x="124" y="387"/>
                    <a:pt x="132" y="431"/>
                    <a:pt x="101" y="496"/>
                  </a:cubicBezTo>
                  <a:cubicBezTo>
                    <a:pt x="68" y="562"/>
                    <a:pt x="46" y="626"/>
                    <a:pt x="50" y="663"/>
                  </a:cubicBezTo>
                  <a:cubicBezTo>
                    <a:pt x="55" y="713"/>
                    <a:pt x="94" y="706"/>
                    <a:pt x="104" y="695"/>
                  </a:cubicBezTo>
                  <a:cubicBezTo>
                    <a:pt x="153" y="643"/>
                    <a:pt x="176" y="593"/>
                    <a:pt x="193" y="521"/>
                  </a:cubicBezTo>
                  <a:cubicBezTo>
                    <a:pt x="214" y="424"/>
                    <a:pt x="170" y="383"/>
                    <a:pt x="146" y="385"/>
                  </a:cubicBezTo>
                  <a:close/>
                  <a:moveTo>
                    <a:pt x="336" y="386"/>
                  </a:moveTo>
                  <a:lnTo>
                    <a:pt x="336" y="386"/>
                  </a:lnTo>
                  <a:cubicBezTo>
                    <a:pt x="329" y="371"/>
                    <a:pt x="351" y="349"/>
                    <a:pt x="381" y="319"/>
                  </a:cubicBezTo>
                  <a:cubicBezTo>
                    <a:pt x="405" y="292"/>
                    <a:pt x="434" y="273"/>
                    <a:pt x="441" y="295"/>
                  </a:cubicBezTo>
                  <a:cubicBezTo>
                    <a:pt x="450" y="320"/>
                    <a:pt x="429" y="333"/>
                    <a:pt x="402" y="357"/>
                  </a:cubicBezTo>
                  <a:cubicBezTo>
                    <a:pt x="375" y="381"/>
                    <a:pt x="344" y="402"/>
                    <a:pt x="336" y="386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8" name="Google Shape;248;p30"/>
          <p:cNvPicPr preferRelativeResize="0"/>
          <p:nvPr/>
        </p:nvPicPr>
        <p:blipFill rotWithShape="1">
          <a:blip r:embed="rId20">
            <a:alphaModFix/>
          </a:blip>
          <a:srcRect b="18533" l="19915" r="18561" t="14941"/>
          <a:stretch/>
        </p:blipFill>
        <p:spPr>
          <a:xfrm>
            <a:off x="10008938" y="2328488"/>
            <a:ext cx="716657" cy="77490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/>
        </p:nvSpPr>
        <p:spPr>
          <a:xfrm>
            <a:off x="1576588" y="1415413"/>
            <a:ext cx="904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Life Terra is one of Europe’s largest climate action initiatives. It brings together 17 experienced organisations from 8 countries and is led by the newly established Life Terra foundation.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/>
          <p:nvPr>
            <p:ph type="title"/>
          </p:nvPr>
        </p:nvSpPr>
        <p:spPr>
          <a:xfrm>
            <a:off x="650125" y="680811"/>
            <a:ext cx="702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</a:pPr>
            <a:r>
              <a:rPr b="1" lang="es-ES" sz="4800">
                <a:solidFill>
                  <a:srgbClr val="11186A"/>
                </a:solidFill>
                <a:latin typeface="Questrial"/>
                <a:ea typeface="Questrial"/>
                <a:cs typeface="Questrial"/>
                <a:sym typeface="Questrial"/>
              </a:rPr>
              <a:t>What makes us unique</a:t>
            </a:r>
            <a:endParaRPr b="1" sz="4800">
              <a:solidFill>
                <a:srgbClr val="11186A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55" name="Google Shape;255;p31"/>
          <p:cNvSpPr txBox="1"/>
          <p:nvPr>
            <p:ph idx="1" type="body"/>
          </p:nvPr>
        </p:nvSpPr>
        <p:spPr>
          <a:xfrm>
            <a:off x="1632545" y="1882836"/>
            <a:ext cx="5290500" cy="4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s-ES">
                <a:latin typeface="Questrial"/>
                <a:ea typeface="Questrial"/>
                <a:cs typeface="Questrial"/>
                <a:sym typeface="Questrial"/>
              </a:rPr>
              <a:t>Plant</a:t>
            </a: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 the right tree in the right place, share knowledge and expertise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SzPts val="1800"/>
              <a:buNone/>
            </a:pPr>
            <a:r>
              <a:rPr b="1" lang="es-ES">
                <a:latin typeface="Questrial"/>
                <a:ea typeface="Questrial"/>
                <a:cs typeface="Questrial"/>
                <a:sym typeface="Questrial"/>
              </a:rPr>
              <a:t>Monitor </a:t>
            </a: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each tree planted, </a:t>
            </a:r>
            <a:br>
              <a:rPr lang="es-ES">
                <a:latin typeface="Questrial"/>
                <a:ea typeface="Questrial"/>
                <a:cs typeface="Questrial"/>
                <a:sym typeface="Questrial"/>
              </a:rPr>
            </a:b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with our unique tracking system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SzPts val="1800"/>
              <a:buNone/>
            </a:pPr>
            <a:r>
              <a:rPr b="1" lang="es-ES">
                <a:latin typeface="Questrial"/>
                <a:ea typeface="Questrial"/>
                <a:cs typeface="Questrial"/>
                <a:sym typeface="Questrial"/>
              </a:rPr>
              <a:t>Educate</a:t>
            </a: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 future generations,</a:t>
            </a:r>
            <a:br>
              <a:rPr lang="es-ES">
                <a:latin typeface="Questrial"/>
                <a:ea typeface="Questrial"/>
                <a:cs typeface="Questrial"/>
                <a:sym typeface="Questrial"/>
              </a:rPr>
            </a:b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about sustainability and climate change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SzPts val="1800"/>
              <a:buNone/>
            </a:pPr>
            <a:r>
              <a:rPr b="1" lang="es-ES">
                <a:latin typeface="Questrial"/>
                <a:ea typeface="Questrial"/>
                <a:cs typeface="Questrial"/>
                <a:sym typeface="Questrial"/>
              </a:rPr>
              <a:t>Build</a:t>
            </a: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 communities, because planting            trees impacts society at large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56" name="Google Shape;256;p31"/>
          <p:cNvSpPr/>
          <p:nvPr/>
        </p:nvSpPr>
        <p:spPr>
          <a:xfrm>
            <a:off x="550659" y="1714868"/>
            <a:ext cx="964766" cy="9647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1"/>
          <p:cNvSpPr/>
          <p:nvPr/>
        </p:nvSpPr>
        <p:spPr>
          <a:xfrm>
            <a:off x="550659" y="1715940"/>
            <a:ext cx="964766" cy="964766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1"/>
          <p:cNvSpPr/>
          <p:nvPr/>
        </p:nvSpPr>
        <p:spPr>
          <a:xfrm>
            <a:off x="857240" y="2021449"/>
            <a:ext cx="370001" cy="366504"/>
          </a:xfrm>
          <a:custGeom>
            <a:rect b="b" l="l" r="r" t="t"/>
            <a:pathLst>
              <a:path extrusionOk="0" h="263" w="265">
                <a:moveTo>
                  <a:pt x="88" y="22"/>
                </a:moveTo>
                <a:cubicBezTo>
                  <a:pt x="91" y="44"/>
                  <a:pt x="100" y="63"/>
                  <a:pt x="115" y="79"/>
                </a:cubicBezTo>
                <a:cubicBezTo>
                  <a:pt x="130" y="95"/>
                  <a:pt x="151" y="106"/>
                  <a:pt x="175" y="109"/>
                </a:cubicBezTo>
                <a:cubicBezTo>
                  <a:pt x="176" y="109"/>
                  <a:pt x="176" y="109"/>
                  <a:pt x="176" y="109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3" y="87"/>
                  <a:pt x="163" y="67"/>
                  <a:pt x="149" y="52"/>
                </a:cubicBezTo>
                <a:cubicBezTo>
                  <a:pt x="133" y="35"/>
                  <a:pt x="112" y="25"/>
                  <a:pt x="89" y="21"/>
                </a:cubicBezTo>
                <a:cubicBezTo>
                  <a:pt x="88" y="21"/>
                  <a:pt x="88" y="21"/>
                  <a:pt x="88" y="21"/>
                </a:cubicBezTo>
                <a:lnTo>
                  <a:pt x="88" y="22"/>
                </a:lnTo>
                <a:close/>
                <a:moveTo>
                  <a:pt x="239" y="101"/>
                </a:moveTo>
                <a:cubicBezTo>
                  <a:pt x="229" y="104"/>
                  <a:pt x="221" y="109"/>
                  <a:pt x="214" y="116"/>
                </a:cubicBezTo>
                <a:cubicBezTo>
                  <a:pt x="208" y="123"/>
                  <a:pt x="203" y="130"/>
                  <a:pt x="200" y="139"/>
                </a:cubicBezTo>
                <a:cubicBezTo>
                  <a:pt x="200" y="140"/>
                  <a:pt x="200" y="140"/>
                  <a:pt x="200" y="140"/>
                </a:cubicBezTo>
                <a:cubicBezTo>
                  <a:pt x="201" y="140"/>
                  <a:pt x="201" y="140"/>
                  <a:pt x="201" y="140"/>
                </a:cubicBezTo>
                <a:cubicBezTo>
                  <a:pt x="211" y="137"/>
                  <a:pt x="219" y="132"/>
                  <a:pt x="226" y="124"/>
                </a:cubicBezTo>
                <a:cubicBezTo>
                  <a:pt x="232" y="118"/>
                  <a:pt x="237" y="110"/>
                  <a:pt x="240" y="101"/>
                </a:cubicBezTo>
                <a:cubicBezTo>
                  <a:pt x="240" y="100"/>
                  <a:pt x="240" y="100"/>
                  <a:pt x="240" y="100"/>
                </a:cubicBezTo>
                <a:lnTo>
                  <a:pt x="239" y="101"/>
                </a:lnTo>
                <a:close/>
                <a:moveTo>
                  <a:pt x="26" y="170"/>
                </a:moveTo>
                <a:cubicBezTo>
                  <a:pt x="26" y="170"/>
                  <a:pt x="26" y="170"/>
                  <a:pt x="26" y="170"/>
                </a:cubicBezTo>
                <a:cubicBezTo>
                  <a:pt x="33" y="197"/>
                  <a:pt x="47" y="222"/>
                  <a:pt x="67" y="242"/>
                </a:cubicBezTo>
                <a:cubicBezTo>
                  <a:pt x="67" y="242"/>
                  <a:pt x="67" y="242"/>
                  <a:pt x="67" y="242"/>
                </a:cubicBezTo>
                <a:cubicBezTo>
                  <a:pt x="90" y="242"/>
                  <a:pt x="90" y="242"/>
                  <a:pt x="90" y="242"/>
                </a:cubicBezTo>
                <a:cubicBezTo>
                  <a:pt x="90" y="242"/>
                  <a:pt x="90" y="242"/>
                  <a:pt x="90" y="242"/>
                </a:cubicBezTo>
                <a:cubicBezTo>
                  <a:pt x="98" y="213"/>
                  <a:pt x="99" y="182"/>
                  <a:pt x="91" y="153"/>
                </a:cubicBezTo>
                <a:cubicBezTo>
                  <a:pt x="91" y="152"/>
                  <a:pt x="91" y="152"/>
                  <a:pt x="91" y="152"/>
                </a:cubicBezTo>
                <a:cubicBezTo>
                  <a:pt x="68" y="158"/>
                  <a:pt x="68" y="158"/>
                  <a:pt x="68" y="158"/>
                </a:cubicBezTo>
                <a:cubicBezTo>
                  <a:pt x="77" y="190"/>
                  <a:pt x="77" y="190"/>
                  <a:pt x="77" y="190"/>
                </a:cubicBezTo>
                <a:cubicBezTo>
                  <a:pt x="57" y="196"/>
                  <a:pt x="57" y="196"/>
                  <a:pt x="57" y="196"/>
                </a:cubicBezTo>
                <a:cubicBezTo>
                  <a:pt x="48" y="164"/>
                  <a:pt x="48" y="164"/>
                  <a:pt x="48" y="164"/>
                </a:cubicBezTo>
                <a:lnTo>
                  <a:pt x="26" y="170"/>
                </a:lnTo>
                <a:close/>
                <a:moveTo>
                  <a:pt x="0" y="253"/>
                </a:moveTo>
                <a:cubicBezTo>
                  <a:pt x="0" y="253"/>
                  <a:pt x="0" y="253"/>
                  <a:pt x="0" y="253"/>
                </a:cubicBezTo>
                <a:cubicBezTo>
                  <a:pt x="0" y="247"/>
                  <a:pt x="5" y="242"/>
                  <a:pt x="10" y="242"/>
                </a:cubicBezTo>
                <a:cubicBezTo>
                  <a:pt x="39" y="242"/>
                  <a:pt x="39" y="242"/>
                  <a:pt x="39" y="242"/>
                </a:cubicBezTo>
                <a:cubicBezTo>
                  <a:pt x="39" y="241"/>
                  <a:pt x="39" y="241"/>
                  <a:pt x="39" y="241"/>
                </a:cubicBezTo>
                <a:cubicBezTo>
                  <a:pt x="23" y="221"/>
                  <a:pt x="12" y="199"/>
                  <a:pt x="6" y="175"/>
                </a:cubicBezTo>
                <a:cubicBezTo>
                  <a:pt x="0" y="155"/>
                  <a:pt x="0" y="155"/>
                  <a:pt x="0" y="155"/>
                </a:cubicBezTo>
                <a:cubicBezTo>
                  <a:pt x="43" y="144"/>
                  <a:pt x="43" y="144"/>
                  <a:pt x="43" y="144"/>
                </a:cubicBezTo>
                <a:cubicBezTo>
                  <a:pt x="8" y="15"/>
                  <a:pt x="8" y="15"/>
                  <a:pt x="8" y="15"/>
                </a:cubicBezTo>
                <a:cubicBezTo>
                  <a:pt x="7" y="10"/>
                  <a:pt x="10" y="4"/>
                  <a:pt x="16" y="3"/>
                </a:cubicBezTo>
                <a:cubicBezTo>
                  <a:pt x="21" y="1"/>
                  <a:pt x="27" y="4"/>
                  <a:pt x="29" y="10"/>
                </a:cubicBezTo>
                <a:cubicBezTo>
                  <a:pt x="63" y="138"/>
                  <a:pt x="63" y="138"/>
                  <a:pt x="63" y="138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9" y="178"/>
                  <a:pt x="119" y="210"/>
                  <a:pt x="111" y="241"/>
                </a:cubicBezTo>
                <a:cubicBezTo>
                  <a:pt x="111" y="242"/>
                  <a:pt x="111" y="242"/>
                  <a:pt x="111" y="242"/>
                </a:cubicBezTo>
                <a:cubicBezTo>
                  <a:pt x="177" y="242"/>
                  <a:pt x="177" y="242"/>
                  <a:pt x="177" y="242"/>
                </a:cubicBezTo>
                <a:cubicBezTo>
                  <a:pt x="177" y="130"/>
                  <a:pt x="177" y="130"/>
                  <a:pt x="177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09" y="123"/>
                  <a:pt x="63" y="68"/>
                  <a:pt x="66" y="0"/>
                </a:cubicBezTo>
                <a:cubicBezTo>
                  <a:pt x="69" y="0"/>
                  <a:pt x="71" y="0"/>
                  <a:pt x="74" y="0"/>
                </a:cubicBezTo>
                <a:cubicBezTo>
                  <a:pt x="115" y="0"/>
                  <a:pt x="153" y="19"/>
                  <a:pt x="175" y="52"/>
                </a:cubicBezTo>
                <a:cubicBezTo>
                  <a:pt x="177" y="53"/>
                  <a:pt x="177" y="53"/>
                  <a:pt x="177" y="53"/>
                </a:cubicBezTo>
                <a:cubicBezTo>
                  <a:pt x="177" y="10"/>
                  <a:pt x="177" y="10"/>
                  <a:pt x="177" y="10"/>
                </a:cubicBezTo>
                <a:cubicBezTo>
                  <a:pt x="177" y="4"/>
                  <a:pt x="181" y="0"/>
                  <a:pt x="18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193" y="0"/>
                  <a:pt x="197" y="4"/>
                  <a:pt x="197" y="10"/>
                </a:cubicBezTo>
                <a:cubicBezTo>
                  <a:pt x="197" y="104"/>
                  <a:pt x="197" y="104"/>
                  <a:pt x="197" y="104"/>
                </a:cubicBezTo>
                <a:cubicBezTo>
                  <a:pt x="198" y="102"/>
                  <a:pt x="198" y="102"/>
                  <a:pt x="198" y="102"/>
                </a:cubicBezTo>
                <a:cubicBezTo>
                  <a:pt x="214" y="86"/>
                  <a:pt x="235" y="77"/>
                  <a:pt x="259" y="77"/>
                </a:cubicBezTo>
                <a:cubicBezTo>
                  <a:pt x="260" y="77"/>
                  <a:pt x="262" y="77"/>
                  <a:pt x="263" y="77"/>
                </a:cubicBezTo>
                <a:cubicBezTo>
                  <a:pt x="265" y="119"/>
                  <a:pt x="239" y="154"/>
                  <a:pt x="198" y="162"/>
                </a:cubicBezTo>
                <a:cubicBezTo>
                  <a:pt x="197" y="162"/>
                  <a:pt x="197" y="162"/>
                  <a:pt x="197" y="162"/>
                </a:cubicBezTo>
                <a:cubicBezTo>
                  <a:pt x="197" y="242"/>
                  <a:pt x="197" y="242"/>
                  <a:pt x="197" y="242"/>
                </a:cubicBezTo>
                <a:cubicBezTo>
                  <a:pt x="253" y="242"/>
                  <a:pt x="253" y="242"/>
                  <a:pt x="253" y="242"/>
                </a:cubicBezTo>
                <a:cubicBezTo>
                  <a:pt x="259" y="242"/>
                  <a:pt x="263" y="247"/>
                  <a:pt x="263" y="253"/>
                </a:cubicBezTo>
                <a:cubicBezTo>
                  <a:pt x="263" y="253"/>
                  <a:pt x="263" y="253"/>
                  <a:pt x="263" y="253"/>
                </a:cubicBezTo>
                <a:cubicBezTo>
                  <a:pt x="263" y="258"/>
                  <a:pt x="259" y="263"/>
                  <a:pt x="253" y="263"/>
                </a:cubicBezTo>
                <a:cubicBezTo>
                  <a:pt x="10" y="263"/>
                  <a:pt x="10" y="263"/>
                  <a:pt x="10" y="263"/>
                </a:cubicBezTo>
                <a:cubicBezTo>
                  <a:pt x="5" y="263"/>
                  <a:pt x="0" y="258"/>
                  <a:pt x="0" y="253"/>
                </a:cubicBezTo>
                <a:close/>
              </a:path>
            </a:pathLst>
          </a:custGeom>
          <a:solidFill>
            <a:srgbClr val="49B784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1"/>
          <p:cNvSpPr/>
          <p:nvPr/>
        </p:nvSpPr>
        <p:spPr>
          <a:xfrm>
            <a:off x="550658" y="2789645"/>
            <a:ext cx="964766" cy="9647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1"/>
          <p:cNvSpPr/>
          <p:nvPr/>
        </p:nvSpPr>
        <p:spPr>
          <a:xfrm>
            <a:off x="550658" y="2790717"/>
            <a:ext cx="964766" cy="964766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1"/>
          <p:cNvSpPr/>
          <p:nvPr/>
        </p:nvSpPr>
        <p:spPr>
          <a:xfrm>
            <a:off x="861527" y="3044772"/>
            <a:ext cx="421662" cy="421662"/>
          </a:xfrm>
          <a:custGeom>
            <a:rect b="b" l="l" r="r" t="t"/>
            <a:pathLst>
              <a:path extrusionOk="0" h="302" w="302">
                <a:moveTo>
                  <a:pt x="259" y="274"/>
                </a:moveTo>
                <a:cubicBezTo>
                  <a:pt x="205" y="220"/>
                  <a:pt x="205" y="220"/>
                  <a:pt x="205" y="220"/>
                </a:cubicBezTo>
                <a:cubicBezTo>
                  <a:pt x="220" y="205"/>
                  <a:pt x="220" y="205"/>
                  <a:pt x="220" y="205"/>
                </a:cubicBezTo>
                <a:cubicBezTo>
                  <a:pt x="274" y="259"/>
                  <a:pt x="274" y="259"/>
                  <a:pt x="274" y="259"/>
                </a:cubicBezTo>
                <a:lnTo>
                  <a:pt x="259" y="274"/>
                </a:lnTo>
                <a:close/>
                <a:moveTo>
                  <a:pt x="155" y="177"/>
                </a:moveTo>
                <a:cubicBezTo>
                  <a:pt x="148" y="165"/>
                  <a:pt x="137" y="154"/>
                  <a:pt x="124" y="147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89" y="143"/>
                  <a:pt x="189" y="143"/>
                  <a:pt x="189" y="143"/>
                </a:cubicBezTo>
                <a:lnTo>
                  <a:pt x="155" y="177"/>
                </a:lnTo>
                <a:close/>
                <a:moveTo>
                  <a:pt x="133" y="260"/>
                </a:moveTo>
                <a:cubicBezTo>
                  <a:pt x="133" y="260"/>
                  <a:pt x="133" y="260"/>
                  <a:pt x="133" y="260"/>
                </a:cubicBezTo>
                <a:cubicBezTo>
                  <a:pt x="42" y="168"/>
                  <a:pt x="42" y="168"/>
                  <a:pt x="42" y="168"/>
                </a:cubicBezTo>
                <a:cubicBezTo>
                  <a:pt x="55" y="159"/>
                  <a:pt x="71" y="155"/>
                  <a:pt x="87" y="157"/>
                </a:cubicBezTo>
                <a:cubicBezTo>
                  <a:pt x="103" y="158"/>
                  <a:pt x="118" y="166"/>
                  <a:pt x="129" y="178"/>
                </a:cubicBezTo>
                <a:cubicBezTo>
                  <a:pt x="139" y="190"/>
                  <a:pt x="145" y="206"/>
                  <a:pt x="145" y="222"/>
                </a:cubicBezTo>
                <a:cubicBezTo>
                  <a:pt x="145" y="235"/>
                  <a:pt x="141" y="249"/>
                  <a:pt x="133" y="260"/>
                </a:cubicBezTo>
                <a:close/>
                <a:moveTo>
                  <a:pt x="81" y="97"/>
                </a:moveTo>
                <a:cubicBezTo>
                  <a:pt x="27" y="43"/>
                  <a:pt x="27" y="43"/>
                  <a:pt x="27" y="43"/>
                </a:cubicBezTo>
                <a:cubicBezTo>
                  <a:pt x="43" y="28"/>
                  <a:pt x="43" y="28"/>
                  <a:pt x="43" y="28"/>
                </a:cubicBezTo>
                <a:cubicBezTo>
                  <a:pt x="97" y="82"/>
                  <a:pt x="97" y="82"/>
                  <a:pt x="97" y="82"/>
                </a:cubicBezTo>
                <a:lnTo>
                  <a:pt x="81" y="97"/>
                </a:lnTo>
                <a:close/>
                <a:moveTo>
                  <a:pt x="298" y="252"/>
                </a:moveTo>
                <a:cubicBezTo>
                  <a:pt x="227" y="181"/>
                  <a:pt x="227" y="181"/>
                  <a:pt x="227" y="181"/>
                </a:cubicBezTo>
                <a:cubicBezTo>
                  <a:pt x="223" y="177"/>
                  <a:pt x="217" y="177"/>
                  <a:pt x="213" y="181"/>
                </a:cubicBezTo>
                <a:cubicBezTo>
                  <a:pt x="205" y="189"/>
                  <a:pt x="205" y="189"/>
                  <a:pt x="205" y="189"/>
                </a:cubicBezTo>
                <a:cubicBezTo>
                  <a:pt x="189" y="174"/>
                  <a:pt x="189" y="174"/>
                  <a:pt x="189" y="174"/>
                </a:cubicBezTo>
                <a:cubicBezTo>
                  <a:pt x="213" y="150"/>
                  <a:pt x="213" y="150"/>
                  <a:pt x="213" y="150"/>
                </a:cubicBezTo>
                <a:cubicBezTo>
                  <a:pt x="217" y="146"/>
                  <a:pt x="217" y="140"/>
                  <a:pt x="213" y="136"/>
                </a:cubicBezTo>
                <a:cubicBezTo>
                  <a:pt x="165" y="89"/>
                  <a:pt x="165" y="89"/>
                  <a:pt x="165" y="89"/>
                </a:cubicBezTo>
                <a:cubicBezTo>
                  <a:pt x="162" y="85"/>
                  <a:pt x="155" y="85"/>
                  <a:pt x="151" y="89"/>
                </a:cubicBezTo>
                <a:cubicBezTo>
                  <a:pt x="128" y="112"/>
                  <a:pt x="128" y="112"/>
                  <a:pt x="128" y="112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24" y="85"/>
                  <a:pt x="124" y="78"/>
                  <a:pt x="121" y="75"/>
                </a:cubicBezTo>
                <a:cubicBezTo>
                  <a:pt x="50" y="4"/>
                  <a:pt x="50" y="4"/>
                  <a:pt x="50" y="4"/>
                </a:cubicBezTo>
                <a:cubicBezTo>
                  <a:pt x="46" y="0"/>
                  <a:pt x="40" y="0"/>
                  <a:pt x="36" y="4"/>
                </a:cubicBezTo>
                <a:cubicBezTo>
                  <a:pt x="4" y="36"/>
                  <a:pt x="4" y="36"/>
                  <a:pt x="4" y="36"/>
                </a:cubicBezTo>
                <a:cubicBezTo>
                  <a:pt x="0" y="40"/>
                  <a:pt x="0" y="46"/>
                  <a:pt x="4" y="50"/>
                </a:cubicBezTo>
                <a:cubicBezTo>
                  <a:pt x="74" y="121"/>
                  <a:pt x="74" y="121"/>
                  <a:pt x="74" y="121"/>
                </a:cubicBezTo>
                <a:cubicBezTo>
                  <a:pt x="78" y="125"/>
                  <a:pt x="84" y="125"/>
                  <a:pt x="88" y="121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02" y="138"/>
                  <a:pt x="102" y="138"/>
                  <a:pt x="102" y="138"/>
                </a:cubicBezTo>
                <a:cubicBezTo>
                  <a:pt x="72" y="129"/>
                  <a:pt x="40" y="138"/>
                  <a:pt x="18" y="160"/>
                </a:cubicBezTo>
                <a:cubicBezTo>
                  <a:pt x="18" y="161"/>
                  <a:pt x="18" y="161"/>
                  <a:pt x="18" y="161"/>
                </a:cubicBezTo>
                <a:cubicBezTo>
                  <a:pt x="14" y="165"/>
                  <a:pt x="14" y="171"/>
                  <a:pt x="18" y="175"/>
                </a:cubicBezTo>
                <a:cubicBezTo>
                  <a:pt x="65" y="222"/>
                  <a:pt x="65" y="222"/>
                  <a:pt x="65" y="222"/>
                </a:cubicBezTo>
                <a:cubicBezTo>
                  <a:pt x="51" y="235"/>
                  <a:pt x="51" y="235"/>
                  <a:pt x="51" y="235"/>
                </a:cubicBezTo>
                <a:cubicBezTo>
                  <a:pt x="66" y="251"/>
                  <a:pt x="66" y="251"/>
                  <a:pt x="66" y="251"/>
                </a:cubicBezTo>
                <a:cubicBezTo>
                  <a:pt x="80" y="237"/>
                  <a:pt x="80" y="237"/>
                  <a:pt x="80" y="237"/>
                </a:cubicBezTo>
                <a:cubicBezTo>
                  <a:pt x="126" y="283"/>
                  <a:pt x="126" y="283"/>
                  <a:pt x="126" y="283"/>
                </a:cubicBezTo>
                <a:cubicBezTo>
                  <a:pt x="130" y="288"/>
                  <a:pt x="137" y="288"/>
                  <a:pt x="142" y="283"/>
                </a:cubicBezTo>
                <a:cubicBezTo>
                  <a:pt x="142" y="283"/>
                  <a:pt x="142" y="283"/>
                  <a:pt x="142" y="283"/>
                </a:cubicBezTo>
                <a:cubicBezTo>
                  <a:pt x="158" y="267"/>
                  <a:pt x="167" y="245"/>
                  <a:pt x="167" y="222"/>
                </a:cubicBezTo>
                <a:cubicBezTo>
                  <a:pt x="167" y="214"/>
                  <a:pt x="166" y="206"/>
                  <a:pt x="164" y="199"/>
                </a:cubicBezTo>
                <a:cubicBezTo>
                  <a:pt x="174" y="189"/>
                  <a:pt x="174" y="189"/>
                  <a:pt x="174" y="189"/>
                </a:cubicBezTo>
                <a:cubicBezTo>
                  <a:pt x="189" y="205"/>
                  <a:pt x="189" y="205"/>
                  <a:pt x="189" y="205"/>
                </a:cubicBezTo>
                <a:cubicBezTo>
                  <a:pt x="181" y="213"/>
                  <a:pt x="181" y="213"/>
                  <a:pt x="181" y="213"/>
                </a:cubicBezTo>
                <a:cubicBezTo>
                  <a:pt x="177" y="217"/>
                  <a:pt x="177" y="223"/>
                  <a:pt x="181" y="227"/>
                </a:cubicBezTo>
                <a:cubicBezTo>
                  <a:pt x="252" y="298"/>
                  <a:pt x="252" y="298"/>
                  <a:pt x="252" y="298"/>
                </a:cubicBezTo>
                <a:cubicBezTo>
                  <a:pt x="255" y="302"/>
                  <a:pt x="262" y="302"/>
                  <a:pt x="266" y="298"/>
                </a:cubicBezTo>
                <a:cubicBezTo>
                  <a:pt x="298" y="266"/>
                  <a:pt x="298" y="266"/>
                  <a:pt x="298" y="266"/>
                </a:cubicBezTo>
                <a:cubicBezTo>
                  <a:pt x="302" y="262"/>
                  <a:pt x="302" y="256"/>
                  <a:pt x="298" y="252"/>
                </a:cubicBezTo>
                <a:close/>
              </a:path>
            </a:pathLst>
          </a:custGeom>
          <a:solidFill>
            <a:srgbClr val="49B784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1"/>
          <p:cNvSpPr/>
          <p:nvPr/>
        </p:nvSpPr>
        <p:spPr>
          <a:xfrm>
            <a:off x="806857" y="3398520"/>
            <a:ext cx="121239" cy="122172"/>
          </a:xfrm>
          <a:custGeom>
            <a:rect b="b" l="l" r="r" t="t"/>
            <a:pathLst>
              <a:path extrusionOk="0" h="87" w="87">
                <a:moveTo>
                  <a:pt x="77" y="65"/>
                </a:moveTo>
                <a:cubicBezTo>
                  <a:pt x="64" y="63"/>
                  <a:pt x="51" y="56"/>
                  <a:pt x="41" y="46"/>
                </a:cubicBezTo>
                <a:cubicBezTo>
                  <a:pt x="31" y="36"/>
                  <a:pt x="24" y="23"/>
                  <a:pt x="22" y="9"/>
                </a:cubicBezTo>
                <a:cubicBezTo>
                  <a:pt x="21" y="4"/>
                  <a:pt x="17" y="0"/>
                  <a:pt x="11" y="0"/>
                </a:cubicBezTo>
                <a:cubicBezTo>
                  <a:pt x="5" y="0"/>
                  <a:pt x="0" y="6"/>
                  <a:pt x="1" y="12"/>
                </a:cubicBezTo>
                <a:cubicBezTo>
                  <a:pt x="3" y="31"/>
                  <a:pt x="12" y="48"/>
                  <a:pt x="25" y="61"/>
                </a:cubicBezTo>
                <a:cubicBezTo>
                  <a:pt x="39" y="75"/>
                  <a:pt x="56" y="83"/>
                  <a:pt x="75" y="86"/>
                </a:cubicBezTo>
                <a:cubicBezTo>
                  <a:pt x="81" y="87"/>
                  <a:pt x="87" y="82"/>
                  <a:pt x="87" y="75"/>
                </a:cubicBezTo>
                <a:cubicBezTo>
                  <a:pt x="87" y="70"/>
                  <a:pt x="83" y="65"/>
                  <a:pt x="77" y="65"/>
                </a:cubicBezTo>
              </a:path>
            </a:pathLst>
          </a:custGeom>
          <a:solidFill>
            <a:srgbClr val="49B784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1"/>
          <p:cNvSpPr/>
          <p:nvPr/>
        </p:nvSpPr>
        <p:spPr>
          <a:xfrm>
            <a:off x="869031" y="3379224"/>
            <a:ext cx="79280" cy="78189"/>
          </a:xfrm>
          <a:custGeom>
            <a:rect b="b" l="l" r="r" t="t"/>
            <a:pathLst>
              <a:path extrusionOk="0" h="56" w="57">
                <a:moveTo>
                  <a:pt x="48" y="35"/>
                </a:moveTo>
                <a:cubicBezTo>
                  <a:pt x="41" y="34"/>
                  <a:pt x="35" y="31"/>
                  <a:pt x="30" y="26"/>
                </a:cubicBezTo>
                <a:cubicBezTo>
                  <a:pt x="25" y="22"/>
                  <a:pt x="22" y="15"/>
                  <a:pt x="21" y="9"/>
                </a:cubicBezTo>
                <a:cubicBezTo>
                  <a:pt x="20" y="4"/>
                  <a:pt x="16" y="0"/>
                  <a:pt x="11" y="0"/>
                </a:cubicBezTo>
                <a:cubicBezTo>
                  <a:pt x="8" y="0"/>
                  <a:pt x="5" y="1"/>
                  <a:pt x="3" y="3"/>
                </a:cubicBezTo>
                <a:cubicBezTo>
                  <a:pt x="1" y="6"/>
                  <a:pt x="0" y="9"/>
                  <a:pt x="0" y="12"/>
                </a:cubicBezTo>
                <a:cubicBezTo>
                  <a:pt x="2" y="23"/>
                  <a:pt x="7" y="33"/>
                  <a:pt x="15" y="41"/>
                </a:cubicBezTo>
                <a:cubicBezTo>
                  <a:pt x="23" y="49"/>
                  <a:pt x="34" y="54"/>
                  <a:pt x="45" y="56"/>
                </a:cubicBezTo>
                <a:cubicBezTo>
                  <a:pt x="45" y="56"/>
                  <a:pt x="46" y="56"/>
                  <a:pt x="46" y="56"/>
                </a:cubicBezTo>
                <a:cubicBezTo>
                  <a:pt x="49" y="56"/>
                  <a:pt x="51" y="55"/>
                  <a:pt x="53" y="54"/>
                </a:cubicBezTo>
                <a:cubicBezTo>
                  <a:pt x="55" y="52"/>
                  <a:pt x="57" y="49"/>
                  <a:pt x="57" y="46"/>
                </a:cubicBezTo>
                <a:cubicBezTo>
                  <a:pt x="57" y="40"/>
                  <a:pt x="53" y="36"/>
                  <a:pt x="48" y="35"/>
                </a:cubicBezTo>
              </a:path>
            </a:pathLst>
          </a:custGeom>
          <a:solidFill>
            <a:srgbClr val="49B784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1"/>
          <p:cNvSpPr/>
          <p:nvPr/>
        </p:nvSpPr>
        <p:spPr>
          <a:xfrm>
            <a:off x="550658" y="3864422"/>
            <a:ext cx="964766" cy="9647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1"/>
          <p:cNvSpPr/>
          <p:nvPr/>
        </p:nvSpPr>
        <p:spPr>
          <a:xfrm>
            <a:off x="550658" y="3865494"/>
            <a:ext cx="964766" cy="964766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1"/>
          <p:cNvSpPr/>
          <p:nvPr/>
        </p:nvSpPr>
        <p:spPr>
          <a:xfrm>
            <a:off x="814361" y="4190299"/>
            <a:ext cx="457085" cy="340680"/>
          </a:xfrm>
          <a:custGeom>
            <a:rect b="b" l="l" r="r" t="t"/>
            <a:pathLst>
              <a:path extrusionOk="0" h="244" w="328">
                <a:moveTo>
                  <a:pt x="66" y="139"/>
                </a:moveTo>
                <a:cubicBezTo>
                  <a:pt x="60" y="139"/>
                  <a:pt x="56" y="144"/>
                  <a:pt x="56" y="149"/>
                </a:cubicBezTo>
                <a:cubicBezTo>
                  <a:pt x="56" y="170"/>
                  <a:pt x="56" y="170"/>
                  <a:pt x="56" y="170"/>
                </a:cubicBezTo>
                <a:cubicBezTo>
                  <a:pt x="54" y="169"/>
                  <a:pt x="52" y="168"/>
                  <a:pt x="51" y="168"/>
                </a:cubicBezTo>
                <a:cubicBezTo>
                  <a:pt x="42" y="163"/>
                  <a:pt x="37" y="155"/>
                  <a:pt x="37" y="146"/>
                </a:cubicBezTo>
                <a:cubicBezTo>
                  <a:pt x="37" y="142"/>
                  <a:pt x="38" y="137"/>
                  <a:pt x="41" y="133"/>
                </a:cubicBezTo>
                <a:cubicBezTo>
                  <a:pt x="47" y="125"/>
                  <a:pt x="58" y="110"/>
                  <a:pt x="66" y="100"/>
                </a:cubicBezTo>
                <a:cubicBezTo>
                  <a:pt x="73" y="110"/>
                  <a:pt x="84" y="125"/>
                  <a:pt x="90" y="133"/>
                </a:cubicBezTo>
                <a:cubicBezTo>
                  <a:pt x="93" y="137"/>
                  <a:pt x="94" y="142"/>
                  <a:pt x="94" y="146"/>
                </a:cubicBezTo>
                <a:cubicBezTo>
                  <a:pt x="94" y="155"/>
                  <a:pt x="89" y="163"/>
                  <a:pt x="80" y="168"/>
                </a:cubicBezTo>
                <a:cubicBezTo>
                  <a:pt x="79" y="168"/>
                  <a:pt x="77" y="169"/>
                  <a:pt x="75" y="170"/>
                </a:cubicBezTo>
                <a:cubicBezTo>
                  <a:pt x="75" y="149"/>
                  <a:pt x="75" y="149"/>
                  <a:pt x="75" y="149"/>
                </a:cubicBezTo>
                <a:cubicBezTo>
                  <a:pt x="75" y="144"/>
                  <a:pt x="71" y="139"/>
                  <a:pt x="66" y="139"/>
                </a:cubicBezTo>
                <a:moveTo>
                  <a:pt x="328" y="70"/>
                </a:moveTo>
                <a:cubicBezTo>
                  <a:pt x="328" y="70"/>
                  <a:pt x="328" y="70"/>
                  <a:pt x="328" y="70"/>
                </a:cubicBezTo>
                <a:cubicBezTo>
                  <a:pt x="328" y="70"/>
                  <a:pt x="327" y="70"/>
                  <a:pt x="327" y="70"/>
                </a:cubicBezTo>
                <a:cubicBezTo>
                  <a:pt x="327" y="69"/>
                  <a:pt x="327" y="68"/>
                  <a:pt x="326" y="67"/>
                </a:cubicBezTo>
                <a:cubicBezTo>
                  <a:pt x="326" y="67"/>
                  <a:pt x="326" y="67"/>
                  <a:pt x="326" y="67"/>
                </a:cubicBezTo>
                <a:cubicBezTo>
                  <a:pt x="326" y="67"/>
                  <a:pt x="325" y="66"/>
                  <a:pt x="325" y="65"/>
                </a:cubicBezTo>
                <a:cubicBezTo>
                  <a:pt x="324" y="65"/>
                  <a:pt x="324" y="65"/>
                  <a:pt x="324" y="65"/>
                </a:cubicBezTo>
                <a:cubicBezTo>
                  <a:pt x="323" y="65"/>
                  <a:pt x="323" y="64"/>
                  <a:pt x="322" y="64"/>
                </a:cubicBezTo>
                <a:cubicBezTo>
                  <a:pt x="322" y="64"/>
                  <a:pt x="322" y="64"/>
                  <a:pt x="322" y="64"/>
                </a:cubicBezTo>
                <a:cubicBezTo>
                  <a:pt x="165" y="1"/>
                  <a:pt x="165" y="1"/>
                  <a:pt x="165" y="1"/>
                </a:cubicBezTo>
                <a:cubicBezTo>
                  <a:pt x="162" y="0"/>
                  <a:pt x="160" y="0"/>
                  <a:pt x="157" y="1"/>
                </a:cubicBezTo>
                <a:cubicBezTo>
                  <a:pt x="7" y="64"/>
                  <a:pt x="7" y="64"/>
                  <a:pt x="7" y="64"/>
                </a:cubicBezTo>
                <a:cubicBezTo>
                  <a:pt x="7" y="64"/>
                  <a:pt x="6" y="64"/>
                  <a:pt x="6" y="64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64"/>
                  <a:pt x="6" y="64"/>
                  <a:pt x="6" y="64"/>
                </a:cubicBezTo>
                <a:cubicBezTo>
                  <a:pt x="4" y="65"/>
                  <a:pt x="3" y="67"/>
                  <a:pt x="2" y="69"/>
                </a:cubicBezTo>
                <a:cubicBezTo>
                  <a:pt x="1" y="69"/>
                  <a:pt x="1" y="70"/>
                  <a:pt x="1" y="70"/>
                </a:cubicBezTo>
                <a:cubicBezTo>
                  <a:pt x="1" y="72"/>
                  <a:pt x="0" y="74"/>
                  <a:pt x="1" y="76"/>
                </a:cubicBezTo>
                <a:cubicBezTo>
                  <a:pt x="1" y="77"/>
                  <a:pt x="1" y="77"/>
                  <a:pt x="2" y="78"/>
                </a:cubicBezTo>
                <a:cubicBezTo>
                  <a:pt x="2" y="78"/>
                  <a:pt x="2" y="78"/>
                  <a:pt x="2" y="78"/>
                </a:cubicBezTo>
                <a:cubicBezTo>
                  <a:pt x="3" y="80"/>
                  <a:pt x="4" y="81"/>
                  <a:pt x="7" y="82"/>
                </a:cubicBezTo>
                <a:cubicBezTo>
                  <a:pt x="7" y="82"/>
                  <a:pt x="7" y="82"/>
                  <a:pt x="7" y="83"/>
                </a:cubicBezTo>
                <a:cubicBezTo>
                  <a:pt x="21" y="88"/>
                  <a:pt x="21" y="88"/>
                  <a:pt x="21" y="88"/>
                </a:cubicBezTo>
                <a:cubicBezTo>
                  <a:pt x="23" y="89"/>
                  <a:pt x="26" y="89"/>
                  <a:pt x="28" y="88"/>
                </a:cubicBezTo>
                <a:cubicBezTo>
                  <a:pt x="31" y="87"/>
                  <a:pt x="33" y="85"/>
                  <a:pt x="34" y="83"/>
                </a:cubicBezTo>
                <a:cubicBezTo>
                  <a:pt x="34" y="82"/>
                  <a:pt x="34" y="80"/>
                  <a:pt x="34" y="79"/>
                </a:cubicBezTo>
                <a:cubicBezTo>
                  <a:pt x="34" y="78"/>
                  <a:pt x="34" y="76"/>
                  <a:pt x="33" y="75"/>
                </a:cubicBezTo>
                <a:cubicBezTo>
                  <a:pt x="161" y="21"/>
                  <a:pt x="161" y="21"/>
                  <a:pt x="161" y="21"/>
                </a:cubicBezTo>
                <a:cubicBezTo>
                  <a:pt x="291" y="73"/>
                  <a:pt x="291" y="73"/>
                  <a:pt x="291" y="73"/>
                </a:cubicBezTo>
                <a:cubicBezTo>
                  <a:pt x="161" y="125"/>
                  <a:pt x="161" y="125"/>
                  <a:pt x="161" y="125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2" y="113"/>
                  <a:pt x="129" y="113"/>
                  <a:pt x="127" y="114"/>
                </a:cubicBezTo>
                <a:cubicBezTo>
                  <a:pt x="124" y="115"/>
                  <a:pt x="122" y="117"/>
                  <a:pt x="121" y="119"/>
                </a:cubicBezTo>
                <a:cubicBezTo>
                  <a:pt x="119" y="124"/>
                  <a:pt x="122" y="130"/>
                  <a:pt x="127" y="132"/>
                </a:cubicBezTo>
                <a:cubicBezTo>
                  <a:pt x="157" y="145"/>
                  <a:pt x="157" y="145"/>
                  <a:pt x="157" y="145"/>
                </a:cubicBezTo>
                <a:cubicBezTo>
                  <a:pt x="160" y="146"/>
                  <a:pt x="162" y="146"/>
                  <a:pt x="165" y="145"/>
                </a:cubicBezTo>
                <a:cubicBezTo>
                  <a:pt x="244" y="113"/>
                  <a:pt x="244" y="113"/>
                  <a:pt x="244" y="113"/>
                </a:cubicBezTo>
                <a:cubicBezTo>
                  <a:pt x="244" y="198"/>
                  <a:pt x="244" y="198"/>
                  <a:pt x="244" y="198"/>
                </a:cubicBezTo>
                <a:cubicBezTo>
                  <a:pt x="232" y="205"/>
                  <a:pt x="197" y="224"/>
                  <a:pt x="160" y="224"/>
                </a:cubicBezTo>
                <a:cubicBezTo>
                  <a:pt x="122" y="224"/>
                  <a:pt x="87" y="205"/>
                  <a:pt x="75" y="198"/>
                </a:cubicBezTo>
                <a:cubicBezTo>
                  <a:pt x="75" y="188"/>
                  <a:pt x="75" y="188"/>
                  <a:pt x="75" y="188"/>
                </a:cubicBezTo>
                <a:cubicBezTo>
                  <a:pt x="84" y="186"/>
                  <a:pt x="92" y="182"/>
                  <a:pt x="99" y="177"/>
                </a:cubicBezTo>
                <a:cubicBezTo>
                  <a:pt x="108" y="169"/>
                  <a:pt x="113" y="158"/>
                  <a:pt x="113" y="146"/>
                </a:cubicBezTo>
                <a:cubicBezTo>
                  <a:pt x="113" y="138"/>
                  <a:pt x="110" y="130"/>
                  <a:pt x="105" y="123"/>
                </a:cubicBezTo>
                <a:cubicBezTo>
                  <a:pt x="97" y="111"/>
                  <a:pt x="73" y="80"/>
                  <a:pt x="73" y="80"/>
                </a:cubicBezTo>
                <a:cubicBezTo>
                  <a:pt x="71" y="78"/>
                  <a:pt x="69" y="76"/>
                  <a:pt x="66" y="76"/>
                </a:cubicBezTo>
                <a:cubicBezTo>
                  <a:pt x="63" y="76"/>
                  <a:pt x="60" y="78"/>
                  <a:pt x="58" y="80"/>
                </a:cubicBezTo>
                <a:cubicBezTo>
                  <a:pt x="54" y="85"/>
                  <a:pt x="34" y="112"/>
                  <a:pt x="26" y="123"/>
                </a:cubicBezTo>
                <a:cubicBezTo>
                  <a:pt x="21" y="130"/>
                  <a:pt x="18" y="138"/>
                  <a:pt x="18" y="146"/>
                </a:cubicBezTo>
                <a:cubicBezTo>
                  <a:pt x="18" y="158"/>
                  <a:pt x="23" y="169"/>
                  <a:pt x="32" y="177"/>
                </a:cubicBezTo>
                <a:cubicBezTo>
                  <a:pt x="39" y="182"/>
                  <a:pt x="47" y="186"/>
                  <a:pt x="56" y="188"/>
                </a:cubicBezTo>
                <a:cubicBezTo>
                  <a:pt x="56" y="204"/>
                  <a:pt x="56" y="204"/>
                  <a:pt x="56" y="204"/>
                </a:cubicBezTo>
                <a:cubicBezTo>
                  <a:pt x="56" y="207"/>
                  <a:pt x="57" y="210"/>
                  <a:pt x="60" y="212"/>
                </a:cubicBezTo>
                <a:cubicBezTo>
                  <a:pt x="62" y="213"/>
                  <a:pt x="108" y="244"/>
                  <a:pt x="160" y="244"/>
                </a:cubicBezTo>
                <a:cubicBezTo>
                  <a:pt x="212" y="244"/>
                  <a:pt x="257" y="213"/>
                  <a:pt x="259" y="212"/>
                </a:cubicBezTo>
                <a:cubicBezTo>
                  <a:pt x="262" y="210"/>
                  <a:pt x="264" y="207"/>
                  <a:pt x="264" y="204"/>
                </a:cubicBezTo>
                <a:cubicBezTo>
                  <a:pt x="264" y="109"/>
                  <a:pt x="264" y="109"/>
                  <a:pt x="264" y="109"/>
                </a:cubicBezTo>
                <a:cubicBezTo>
                  <a:pt x="264" y="108"/>
                  <a:pt x="263" y="107"/>
                  <a:pt x="263" y="106"/>
                </a:cubicBezTo>
                <a:cubicBezTo>
                  <a:pt x="308" y="88"/>
                  <a:pt x="308" y="88"/>
                  <a:pt x="308" y="88"/>
                </a:cubicBezTo>
                <a:cubicBezTo>
                  <a:pt x="308" y="194"/>
                  <a:pt x="308" y="194"/>
                  <a:pt x="308" y="194"/>
                </a:cubicBezTo>
                <a:cubicBezTo>
                  <a:pt x="308" y="199"/>
                  <a:pt x="313" y="204"/>
                  <a:pt x="318" y="204"/>
                </a:cubicBezTo>
                <a:cubicBezTo>
                  <a:pt x="324" y="204"/>
                  <a:pt x="328" y="199"/>
                  <a:pt x="328" y="194"/>
                </a:cubicBezTo>
                <a:cubicBezTo>
                  <a:pt x="328" y="73"/>
                  <a:pt x="328" y="73"/>
                  <a:pt x="328" y="73"/>
                </a:cubicBezTo>
                <a:cubicBezTo>
                  <a:pt x="328" y="72"/>
                  <a:pt x="328" y="71"/>
                  <a:pt x="328" y="70"/>
                </a:cubicBezTo>
              </a:path>
            </a:pathLst>
          </a:custGeom>
          <a:solidFill>
            <a:srgbClr val="49B784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1"/>
          <p:cNvSpPr/>
          <p:nvPr/>
        </p:nvSpPr>
        <p:spPr>
          <a:xfrm>
            <a:off x="540582" y="4939198"/>
            <a:ext cx="964766" cy="9647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1"/>
          <p:cNvSpPr/>
          <p:nvPr/>
        </p:nvSpPr>
        <p:spPr>
          <a:xfrm>
            <a:off x="540582" y="4940270"/>
            <a:ext cx="964766" cy="964766"/>
          </a:xfrm>
          <a:prstGeom prst="ellipse">
            <a:avLst/>
          </a:prstGeom>
          <a:solidFill>
            <a:srgbClr val="EAEAEA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1"/>
          <p:cNvSpPr/>
          <p:nvPr/>
        </p:nvSpPr>
        <p:spPr>
          <a:xfrm>
            <a:off x="778558" y="5226484"/>
            <a:ext cx="467737" cy="404130"/>
          </a:xfrm>
          <a:custGeom>
            <a:rect b="b" l="l" r="r" t="t"/>
            <a:pathLst>
              <a:path extrusionOk="0" h="290" w="335">
                <a:moveTo>
                  <a:pt x="17" y="165"/>
                </a:moveTo>
                <a:cubicBezTo>
                  <a:pt x="20" y="150"/>
                  <a:pt x="32" y="139"/>
                  <a:pt x="47" y="139"/>
                </a:cubicBezTo>
                <a:cubicBezTo>
                  <a:pt x="45" y="154"/>
                  <a:pt x="32" y="165"/>
                  <a:pt x="17" y="165"/>
                </a:cubicBezTo>
                <a:close/>
                <a:moveTo>
                  <a:pt x="17" y="99"/>
                </a:moveTo>
                <a:cubicBezTo>
                  <a:pt x="17" y="99"/>
                  <a:pt x="17" y="99"/>
                  <a:pt x="17" y="99"/>
                </a:cubicBezTo>
                <a:cubicBezTo>
                  <a:pt x="32" y="99"/>
                  <a:pt x="44" y="109"/>
                  <a:pt x="47" y="124"/>
                </a:cubicBezTo>
                <a:cubicBezTo>
                  <a:pt x="47" y="124"/>
                  <a:pt x="47" y="124"/>
                  <a:pt x="46" y="124"/>
                </a:cubicBezTo>
                <a:cubicBezTo>
                  <a:pt x="32" y="124"/>
                  <a:pt x="19" y="113"/>
                  <a:pt x="17" y="99"/>
                </a:cubicBezTo>
                <a:close/>
                <a:moveTo>
                  <a:pt x="102" y="124"/>
                </a:moveTo>
                <a:cubicBezTo>
                  <a:pt x="88" y="124"/>
                  <a:pt x="88" y="124"/>
                  <a:pt x="88" y="124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06"/>
                  <a:pt x="94" y="100"/>
                  <a:pt x="102" y="99"/>
                </a:cubicBezTo>
                <a:lnTo>
                  <a:pt x="102" y="124"/>
                </a:lnTo>
                <a:close/>
                <a:moveTo>
                  <a:pt x="311" y="133"/>
                </a:moveTo>
                <a:cubicBezTo>
                  <a:pt x="311" y="133"/>
                  <a:pt x="311" y="133"/>
                  <a:pt x="311" y="133"/>
                </a:cubicBezTo>
                <a:cubicBezTo>
                  <a:pt x="309" y="133"/>
                  <a:pt x="308" y="133"/>
                  <a:pt x="306" y="133"/>
                </a:cubicBezTo>
                <a:cubicBezTo>
                  <a:pt x="305" y="123"/>
                  <a:pt x="295" y="114"/>
                  <a:pt x="282" y="114"/>
                </a:cubicBezTo>
                <a:cubicBezTo>
                  <a:pt x="279" y="114"/>
                  <a:pt x="276" y="115"/>
                  <a:pt x="273" y="116"/>
                </a:cubicBezTo>
                <a:cubicBezTo>
                  <a:pt x="268" y="110"/>
                  <a:pt x="259" y="107"/>
                  <a:pt x="250" y="108"/>
                </a:cubicBezTo>
                <a:cubicBezTo>
                  <a:pt x="250" y="108"/>
                  <a:pt x="249" y="108"/>
                  <a:pt x="248" y="108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48" y="45"/>
                  <a:pt x="237" y="33"/>
                  <a:pt x="223" y="33"/>
                </a:cubicBezTo>
                <a:cubicBezTo>
                  <a:pt x="221" y="33"/>
                  <a:pt x="219" y="34"/>
                  <a:pt x="216" y="35"/>
                </a:cubicBezTo>
                <a:cubicBezTo>
                  <a:pt x="216" y="34"/>
                  <a:pt x="216" y="34"/>
                  <a:pt x="216" y="34"/>
                </a:cubicBezTo>
                <a:cubicBezTo>
                  <a:pt x="216" y="21"/>
                  <a:pt x="205" y="9"/>
                  <a:pt x="191" y="9"/>
                </a:cubicBezTo>
                <a:cubicBezTo>
                  <a:pt x="187" y="10"/>
                  <a:pt x="183" y="11"/>
                  <a:pt x="180" y="13"/>
                </a:cubicBezTo>
                <a:cubicBezTo>
                  <a:pt x="175" y="5"/>
                  <a:pt x="165" y="0"/>
                  <a:pt x="155" y="2"/>
                </a:cubicBezTo>
                <a:cubicBezTo>
                  <a:pt x="146" y="3"/>
                  <a:pt x="138" y="10"/>
                  <a:pt x="135" y="19"/>
                </a:cubicBezTo>
                <a:cubicBezTo>
                  <a:pt x="132" y="18"/>
                  <a:pt x="130" y="17"/>
                  <a:pt x="127" y="17"/>
                </a:cubicBezTo>
                <a:cubicBezTo>
                  <a:pt x="114" y="17"/>
                  <a:pt x="102" y="29"/>
                  <a:pt x="102" y="42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85" y="82"/>
                  <a:pt x="70" y="97"/>
                  <a:pt x="70" y="114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62" y="124"/>
                  <a:pt x="62" y="124"/>
                  <a:pt x="62" y="124"/>
                </a:cubicBezTo>
                <a:cubicBezTo>
                  <a:pt x="61" y="111"/>
                  <a:pt x="55" y="100"/>
                  <a:pt x="45" y="93"/>
                </a:cubicBezTo>
                <a:cubicBezTo>
                  <a:pt x="34" y="85"/>
                  <a:pt x="18" y="83"/>
                  <a:pt x="2" y="86"/>
                </a:cubicBezTo>
                <a:cubicBezTo>
                  <a:pt x="1" y="86"/>
                  <a:pt x="1" y="86"/>
                  <a:pt x="1" y="86"/>
                </a:cubicBezTo>
                <a:cubicBezTo>
                  <a:pt x="1" y="87"/>
                  <a:pt x="1" y="87"/>
                  <a:pt x="1" y="87"/>
                </a:cubicBezTo>
                <a:cubicBezTo>
                  <a:pt x="0" y="108"/>
                  <a:pt x="7" y="123"/>
                  <a:pt x="22" y="132"/>
                </a:cubicBezTo>
                <a:cubicBezTo>
                  <a:pt x="7" y="142"/>
                  <a:pt x="1" y="156"/>
                  <a:pt x="2" y="178"/>
                </a:cubicBezTo>
                <a:cubicBezTo>
                  <a:pt x="2" y="179"/>
                  <a:pt x="2" y="179"/>
                  <a:pt x="2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7" y="180"/>
                  <a:pt x="11" y="180"/>
                  <a:pt x="16" y="180"/>
                </a:cubicBezTo>
                <a:cubicBezTo>
                  <a:pt x="27" y="180"/>
                  <a:pt x="38" y="177"/>
                  <a:pt x="46" y="171"/>
                </a:cubicBezTo>
                <a:cubicBezTo>
                  <a:pt x="55" y="164"/>
                  <a:pt x="61" y="153"/>
                  <a:pt x="63" y="140"/>
                </a:cubicBezTo>
                <a:cubicBezTo>
                  <a:pt x="70" y="140"/>
                  <a:pt x="70" y="140"/>
                  <a:pt x="70" y="140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70" y="170"/>
                  <a:pt x="83" y="180"/>
                  <a:pt x="93" y="187"/>
                </a:cubicBezTo>
                <a:cubicBezTo>
                  <a:pt x="102" y="193"/>
                  <a:pt x="109" y="198"/>
                  <a:pt x="110" y="212"/>
                </a:cubicBezTo>
                <a:cubicBezTo>
                  <a:pt x="110" y="214"/>
                  <a:pt x="110" y="261"/>
                  <a:pt x="110" y="266"/>
                </a:cubicBezTo>
                <a:cubicBezTo>
                  <a:pt x="110" y="270"/>
                  <a:pt x="114" y="274"/>
                  <a:pt x="119" y="274"/>
                </a:cubicBezTo>
                <a:cubicBezTo>
                  <a:pt x="124" y="274"/>
                  <a:pt x="128" y="270"/>
                  <a:pt x="128" y="266"/>
                </a:cubicBezTo>
                <a:cubicBezTo>
                  <a:pt x="128" y="265"/>
                  <a:pt x="128" y="215"/>
                  <a:pt x="128" y="213"/>
                </a:cubicBezTo>
                <a:cubicBezTo>
                  <a:pt x="126" y="189"/>
                  <a:pt x="114" y="180"/>
                  <a:pt x="104" y="173"/>
                </a:cubicBezTo>
                <a:cubicBezTo>
                  <a:pt x="95" y="166"/>
                  <a:pt x="88" y="161"/>
                  <a:pt x="88" y="146"/>
                </a:cubicBezTo>
                <a:cubicBezTo>
                  <a:pt x="88" y="140"/>
                  <a:pt x="88" y="140"/>
                  <a:pt x="88" y="140"/>
                </a:cubicBezTo>
                <a:cubicBezTo>
                  <a:pt x="111" y="140"/>
                  <a:pt x="111" y="140"/>
                  <a:pt x="111" y="140"/>
                </a:cubicBezTo>
                <a:cubicBezTo>
                  <a:pt x="114" y="140"/>
                  <a:pt x="116" y="139"/>
                  <a:pt x="117" y="137"/>
                </a:cubicBezTo>
                <a:cubicBezTo>
                  <a:pt x="119" y="136"/>
                  <a:pt x="120" y="133"/>
                  <a:pt x="120" y="130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0" y="38"/>
                  <a:pt x="123" y="35"/>
                  <a:pt x="127" y="35"/>
                </a:cubicBezTo>
                <a:cubicBezTo>
                  <a:pt x="131" y="35"/>
                  <a:pt x="135" y="38"/>
                  <a:pt x="135" y="42"/>
                </a:cubicBezTo>
                <a:cubicBezTo>
                  <a:pt x="135" y="98"/>
                  <a:pt x="135" y="98"/>
                  <a:pt x="135" y="98"/>
                </a:cubicBezTo>
                <a:cubicBezTo>
                  <a:pt x="135" y="103"/>
                  <a:pt x="138" y="107"/>
                  <a:pt x="143" y="107"/>
                </a:cubicBezTo>
                <a:cubicBezTo>
                  <a:pt x="148" y="107"/>
                  <a:pt x="152" y="103"/>
                  <a:pt x="152" y="98"/>
                </a:cubicBezTo>
                <a:cubicBezTo>
                  <a:pt x="152" y="26"/>
                  <a:pt x="152" y="26"/>
                  <a:pt x="152" y="26"/>
                </a:cubicBezTo>
                <a:cubicBezTo>
                  <a:pt x="152" y="22"/>
                  <a:pt x="155" y="19"/>
                  <a:pt x="159" y="19"/>
                </a:cubicBezTo>
                <a:cubicBezTo>
                  <a:pt x="163" y="19"/>
                  <a:pt x="167" y="22"/>
                  <a:pt x="167" y="26"/>
                </a:cubicBezTo>
                <a:cubicBezTo>
                  <a:pt x="167" y="98"/>
                  <a:pt x="167" y="98"/>
                  <a:pt x="167" y="98"/>
                </a:cubicBezTo>
                <a:cubicBezTo>
                  <a:pt x="167" y="103"/>
                  <a:pt x="171" y="107"/>
                  <a:pt x="175" y="107"/>
                </a:cubicBezTo>
                <a:cubicBezTo>
                  <a:pt x="180" y="107"/>
                  <a:pt x="184" y="103"/>
                  <a:pt x="184" y="98"/>
                </a:cubicBezTo>
                <a:cubicBezTo>
                  <a:pt x="184" y="34"/>
                  <a:pt x="184" y="34"/>
                  <a:pt x="184" y="34"/>
                </a:cubicBezTo>
                <a:cubicBezTo>
                  <a:pt x="184" y="30"/>
                  <a:pt x="187" y="27"/>
                  <a:pt x="191" y="27"/>
                </a:cubicBezTo>
                <a:cubicBezTo>
                  <a:pt x="195" y="27"/>
                  <a:pt x="199" y="30"/>
                  <a:pt x="199" y="34"/>
                </a:cubicBezTo>
                <a:cubicBezTo>
                  <a:pt x="199" y="98"/>
                  <a:pt x="199" y="98"/>
                  <a:pt x="199" y="98"/>
                </a:cubicBezTo>
                <a:cubicBezTo>
                  <a:pt x="199" y="103"/>
                  <a:pt x="203" y="107"/>
                  <a:pt x="207" y="107"/>
                </a:cubicBezTo>
                <a:cubicBezTo>
                  <a:pt x="212" y="107"/>
                  <a:pt x="216" y="103"/>
                  <a:pt x="216" y="98"/>
                </a:cubicBezTo>
                <a:cubicBezTo>
                  <a:pt x="216" y="58"/>
                  <a:pt x="216" y="58"/>
                  <a:pt x="216" y="58"/>
                </a:cubicBezTo>
                <a:cubicBezTo>
                  <a:pt x="216" y="54"/>
                  <a:pt x="220" y="51"/>
                  <a:pt x="223" y="51"/>
                </a:cubicBezTo>
                <a:cubicBezTo>
                  <a:pt x="227" y="51"/>
                  <a:pt x="231" y="54"/>
                  <a:pt x="231" y="58"/>
                </a:cubicBezTo>
                <a:cubicBezTo>
                  <a:pt x="231" y="121"/>
                  <a:pt x="231" y="121"/>
                  <a:pt x="231" y="121"/>
                </a:cubicBezTo>
                <a:cubicBezTo>
                  <a:pt x="229" y="120"/>
                  <a:pt x="227" y="120"/>
                  <a:pt x="226" y="120"/>
                </a:cubicBezTo>
                <a:cubicBezTo>
                  <a:pt x="213" y="120"/>
                  <a:pt x="202" y="130"/>
                  <a:pt x="202" y="141"/>
                </a:cubicBezTo>
                <a:cubicBezTo>
                  <a:pt x="202" y="171"/>
                  <a:pt x="202" y="171"/>
                  <a:pt x="202" y="171"/>
                </a:cubicBezTo>
                <a:cubicBezTo>
                  <a:pt x="186" y="172"/>
                  <a:pt x="174" y="184"/>
                  <a:pt x="174" y="199"/>
                </a:cubicBezTo>
                <a:cubicBezTo>
                  <a:pt x="174" y="224"/>
                  <a:pt x="174" y="224"/>
                  <a:pt x="174" y="224"/>
                </a:cubicBezTo>
                <a:cubicBezTo>
                  <a:pt x="174" y="244"/>
                  <a:pt x="185" y="252"/>
                  <a:pt x="194" y="258"/>
                </a:cubicBezTo>
                <a:cubicBezTo>
                  <a:pt x="203" y="263"/>
                  <a:pt x="209" y="267"/>
                  <a:pt x="209" y="282"/>
                </a:cubicBezTo>
                <a:cubicBezTo>
                  <a:pt x="209" y="286"/>
                  <a:pt x="213" y="290"/>
                  <a:pt x="218" y="290"/>
                </a:cubicBezTo>
                <a:cubicBezTo>
                  <a:pt x="223" y="290"/>
                  <a:pt x="228" y="286"/>
                  <a:pt x="228" y="282"/>
                </a:cubicBezTo>
                <a:cubicBezTo>
                  <a:pt x="228" y="259"/>
                  <a:pt x="215" y="251"/>
                  <a:pt x="205" y="244"/>
                </a:cubicBezTo>
                <a:cubicBezTo>
                  <a:pt x="197" y="239"/>
                  <a:pt x="192" y="235"/>
                  <a:pt x="192" y="224"/>
                </a:cubicBezTo>
                <a:cubicBezTo>
                  <a:pt x="192" y="199"/>
                  <a:pt x="192" y="199"/>
                  <a:pt x="192" y="199"/>
                </a:cubicBezTo>
                <a:cubicBezTo>
                  <a:pt x="192" y="194"/>
                  <a:pt x="196" y="189"/>
                  <a:pt x="202" y="188"/>
                </a:cubicBezTo>
                <a:cubicBezTo>
                  <a:pt x="202" y="211"/>
                  <a:pt x="202" y="211"/>
                  <a:pt x="202" y="211"/>
                </a:cubicBezTo>
                <a:cubicBezTo>
                  <a:pt x="202" y="216"/>
                  <a:pt x="206" y="220"/>
                  <a:pt x="211" y="220"/>
                </a:cubicBezTo>
                <a:cubicBezTo>
                  <a:pt x="216" y="220"/>
                  <a:pt x="220" y="216"/>
                  <a:pt x="220" y="211"/>
                </a:cubicBezTo>
                <a:cubicBezTo>
                  <a:pt x="220" y="141"/>
                  <a:pt x="220" y="141"/>
                  <a:pt x="220" y="141"/>
                </a:cubicBezTo>
                <a:cubicBezTo>
                  <a:pt x="220" y="139"/>
                  <a:pt x="223" y="137"/>
                  <a:pt x="226" y="137"/>
                </a:cubicBezTo>
                <a:cubicBezTo>
                  <a:pt x="228" y="137"/>
                  <a:pt x="231" y="139"/>
                  <a:pt x="231" y="141"/>
                </a:cubicBezTo>
                <a:cubicBezTo>
                  <a:pt x="231" y="186"/>
                  <a:pt x="231" y="186"/>
                  <a:pt x="231" y="186"/>
                </a:cubicBezTo>
                <a:cubicBezTo>
                  <a:pt x="231" y="191"/>
                  <a:pt x="235" y="194"/>
                  <a:pt x="240" y="194"/>
                </a:cubicBezTo>
                <a:cubicBezTo>
                  <a:pt x="245" y="194"/>
                  <a:pt x="249" y="191"/>
                  <a:pt x="249" y="186"/>
                </a:cubicBezTo>
                <a:cubicBezTo>
                  <a:pt x="249" y="129"/>
                  <a:pt x="249" y="129"/>
                  <a:pt x="249" y="129"/>
                </a:cubicBezTo>
                <a:cubicBezTo>
                  <a:pt x="249" y="126"/>
                  <a:pt x="251" y="124"/>
                  <a:pt x="254" y="124"/>
                </a:cubicBezTo>
                <a:cubicBezTo>
                  <a:pt x="257" y="124"/>
                  <a:pt x="259" y="126"/>
                  <a:pt x="259" y="129"/>
                </a:cubicBezTo>
                <a:cubicBezTo>
                  <a:pt x="259" y="186"/>
                  <a:pt x="259" y="186"/>
                  <a:pt x="259" y="186"/>
                </a:cubicBezTo>
                <a:cubicBezTo>
                  <a:pt x="259" y="191"/>
                  <a:pt x="263" y="194"/>
                  <a:pt x="268" y="194"/>
                </a:cubicBezTo>
                <a:cubicBezTo>
                  <a:pt x="273" y="194"/>
                  <a:pt x="277" y="191"/>
                  <a:pt x="277" y="186"/>
                </a:cubicBezTo>
                <a:cubicBezTo>
                  <a:pt x="277" y="135"/>
                  <a:pt x="277" y="135"/>
                  <a:pt x="277" y="135"/>
                </a:cubicBezTo>
                <a:cubicBezTo>
                  <a:pt x="277" y="133"/>
                  <a:pt x="280" y="131"/>
                  <a:pt x="283" y="131"/>
                </a:cubicBezTo>
                <a:cubicBezTo>
                  <a:pt x="285" y="131"/>
                  <a:pt x="288" y="133"/>
                  <a:pt x="288" y="135"/>
                </a:cubicBezTo>
                <a:cubicBezTo>
                  <a:pt x="288" y="186"/>
                  <a:pt x="288" y="186"/>
                  <a:pt x="288" y="186"/>
                </a:cubicBezTo>
                <a:cubicBezTo>
                  <a:pt x="288" y="191"/>
                  <a:pt x="292" y="194"/>
                  <a:pt x="297" y="194"/>
                </a:cubicBezTo>
                <a:cubicBezTo>
                  <a:pt x="302" y="194"/>
                  <a:pt x="306" y="191"/>
                  <a:pt x="306" y="186"/>
                </a:cubicBezTo>
                <a:cubicBezTo>
                  <a:pt x="306" y="154"/>
                  <a:pt x="306" y="154"/>
                  <a:pt x="306" y="154"/>
                </a:cubicBezTo>
                <a:cubicBezTo>
                  <a:pt x="306" y="152"/>
                  <a:pt x="308" y="150"/>
                  <a:pt x="311" y="150"/>
                </a:cubicBezTo>
                <a:cubicBezTo>
                  <a:pt x="314" y="150"/>
                  <a:pt x="316" y="152"/>
                  <a:pt x="316" y="154"/>
                </a:cubicBezTo>
                <a:cubicBezTo>
                  <a:pt x="316" y="237"/>
                  <a:pt x="316" y="237"/>
                  <a:pt x="316" y="237"/>
                </a:cubicBezTo>
                <a:cubicBezTo>
                  <a:pt x="316" y="247"/>
                  <a:pt x="312" y="256"/>
                  <a:pt x="304" y="263"/>
                </a:cubicBezTo>
                <a:cubicBezTo>
                  <a:pt x="297" y="269"/>
                  <a:pt x="286" y="273"/>
                  <a:pt x="275" y="273"/>
                </a:cubicBezTo>
                <a:cubicBezTo>
                  <a:pt x="247" y="273"/>
                  <a:pt x="247" y="273"/>
                  <a:pt x="247" y="273"/>
                </a:cubicBezTo>
                <a:cubicBezTo>
                  <a:pt x="242" y="273"/>
                  <a:pt x="238" y="277"/>
                  <a:pt x="238" y="282"/>
                </a:cubicBezTo>
                <a:cubicBezTo>
                  <a:pt x="238" y="286"/>
                  <a:pt x="242" y="290"/>
                  <a:pt x="247" y="290"/>
                </a:cubicBezTo>
                <a:cubicBezTo>
                  <a:pt x="275" y="290"/>
                  <a:pt x="275" y="290"/>
                  <a:pt x="275" y="290"/>
                </a:cubicBezTo>
                <a:cubicBezTo>
                  <a:pt x="291" y="290"/>
                  <a:pt x="306" y="285"/>
                  <a:pt x="317" y="275"/>
                </a:cubicBezTo>
                <a:cubicBezTo>
                  <a:pt x="328" y="265"/>
                  <a:pt x="335" y="251"/>
                  <a:pt x="335" y="237"/>
                </a:cubicBezTo>
                <a:cubicBezTo>
                  <a:pt x="335" y="154"/>
                  <a:pt x="335" y="154"/>
                  <a:pt x="335" y="154"/>
                </a:cubicBezTo>
                <a:cubicBezTo>
                  <a:pt x="335" y="142"/>
                  <a:pt x="324" y="133"/>
                  <a:pt x="311" y="133"/>
                </a:cubicBezTo>
                <a:close/>
              </a:path>
            </a:pathLst>
          </a:custGeom>
          <a:solidFill>
            <a:srgbClr val="49B784"/>
          </a:solid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p31"/>
          <p:cNvGrpSpPr/>
          <p:nvPr/>
        </p:nvGrpSpPr>
        <p:grpSpPr>
          <a:xfrm>
            <a:off x="11418890" y="6335662"/>
            <a:ext cx="432226" cy="335925"/>
            <a:chOff x="74710" y="1336869"/>
            <a:chExt cx="1517648" cy="1179513"/>
          </a:xfrm>
        </p:grpSpPr>
        <p:sp>
          <p:nvSpPr>
            <p:cNvPr id="271" name="Google Shape;271;p31"/>
            <p:cNvSpPr/>
            <p:nvPr/>
          </p:nvSpPr>
          <p:spPr>
            <a:xfrm>
              <a:off x="328710" y="1551182"/>
              <a:ext cx="404812" cy="403224"/>
            </a:xfrm>
            <a:custGeom>
              <a:rect b="b" l="l" r="r" t="t"/>
              <a:pathLst>
                <a:path extrusionOk="0" h="743" w="743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1"/>
            <p:cNvSpPr/>
            <p:nvPr/>
          </p:nvSpPr>
          <p:spPr>
            <a:xfrm>
              <a:off x="74710" y="1336869"/>
              <a:ext cx="1517648" cy="1179513"/>
            </a:xfrm>
            <a:custGeom>
              <a:rect b="b" l="l" r="r" t="t"/>
              <a:pathLst>
                <a:path extrusionOk="0" h="2169" w="2791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3" name="Google Shape;2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8525" y="3472850"/>
            <a:ext cx="4513200" cy="3385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 rotWithShape="1">
          <a:blip r:embed="rId4">
            <a:alphaModFix/>
          </a:blip>
          <a:srcRect b="0" l="9616" r="12075" t="0"/>
          <a:stretch/>
        </p:blipFill>
        <p:spPr>
          <a:xfrm>
            <a:off x="7678575" y="0"/>
            <a:ext cx="4513200" cy="3242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275" name="Google Shape;275;p31"/>
          <p:cNvGrpSpPr/>
          <p:nvPr/>
        </p:nvGrpSpPr>
        <p:grpSpPr>
          <a:xfrm>
            <a:off x="11167889" y="2400300"/>
            <a:ext cx="2048260" cy="2057441"/>
            <a:chOff x="1813" y="0"/>
            <a:chExt cx="809173" cy="812800"/>
          </a:xfrm>
        </p:grpSpPr>
        <p:sp>
          <p:nvSpPr>
            <p:cNvPr id="276" name="Google Shape;276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1B975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75" lIns="33875" spcFirstLastPara="1" rIns="33875" wrap="square" tIns="338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2"/>
          <p:cNvPicPr preferRelativeResize="0"/>
          <p:nvPr/>
        </p:nvPicPr>
        <p:blipFill rotWithShape="1">
          <a:blip r:embed="rId3">
            <a:alphaModFix/>
          </a:blip>
          <a:srcRect b="0" l="-16680" r="16680" t="0"/>
          <a:stretch/>
        </p:blipFill>
        <p:spPr>
          <a:xfrm flipH="1">
            <a:off x="3" y="0"/>
            <a:ext cx="12395197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/>
          <p:nvPr/>
        </p:nvSpPr>
        <p:spPr>
          <a:xfrm>
            <a:off x="5367731" y="5616484"/>
            <a:ext cx="5810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611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6119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611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2"/>
          <p:cNvPicPr preferRelativeResize="0"/>
          <p:nvPr/>
        </p:nvPicPr>
        <p:blipFill rotWithShape="1">
          <a:blip r:embed="rId3">
            <a:alphaModFix/>
          </a:blip>
          <a:srcRect b="0" l="0" r="70831" t="0"/>
          <a:stretch/>
        </p:blipFill>
        <p:spPr>
          <a:xfrm flipH="1">
            <a:off x="6781804" y="0"/>
            <a:ext cx="5427963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4506167" y="0"/>
            <a:ext cx="7747200" cy="6858000"/>
          </a:xfrm>
          <a:prstGeom prst="rect">
            <a:avLst/>
          </a:prstGeom>
          <a:solidFill>
            <a:srgbClr val="FFFFFF">
              <a:alpha val="8667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2"/>
          <p:cNvSpPr txBox="1"/>
          <p:nvPr/>
        </p:nvSpPr>
        <p:spPr>
          <a:xfrm>
            <a:off x="5141563" y="444361"/>
            <a:ext cx="39885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</a:pPr>
            <a:r>
              <a:rPr b="1" lang="es-ES" sz="4800">
                <a:solidFill>
                  <a:srgbClr val="11186A"/>
                </a:solidFill>
                <a:latin typeface="Questrial"/>
                <a:ea typeface="Questrial"/>
                <a:cs typeface="Questrial"/>
                <a:sym typeface="Questrial"/>
              </a:rPr>
              <a:t>Our impact</a:t>
            </a:r>
            <a:endParaRPr b="1" sz="4800">
              <a:solidFill>
                <a:srgbClr val="11186A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9849319" y="2337136"/>
            <a:ext cx="1898700" cy="10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1B975"/>
                </a:solidFill>
                <a:latin typeface="Lexend"/>
                <a:ea typeface="Lexend"/>
                <a:cs typeface="Lexend"/>
                <a:sym typeface="Lexend"/>
              </a:rPr>
              <a:t>+10,390,504</a:t>
            </a:r>
            <a:endParaRPr b="1" i="0" sz="1700" u="none" cap="none" strike="noStrike">
              <a:solidFill>
                <a:srgbClr val="0D179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600" u="none" cap="none" strike="noStrike">
                <a:solidFill>
                  <a:srgbClr val="0D1791"/>
                </a:solidFill>
                <a:latin typeface="Lexend"/>
                <a:ea typeface="Lexend"/>
                <a:cs typeface="Lexend"/>
                <a:sym typeface="Lexend"/>
              </a:rPr>
              <a:t>people reached via SM*</a:t>
            </a:r>
            <a:r>
              <a:rPr b="1" i="0" lang="es-ES" sz="1700" u="none" cap="none" strike="noStrike">
                <a:solidFill>
                  <a:srgbClr val="0D179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i="0" sz="19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4846600" y="4683435"/>
            <a:ext cx="22071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spcFirstLastPara="1" rIns="75575" wrap="square" tIns="3777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1B975"/>
                </a:solidFill>
                <a:latin typeface="Lexend"/>
                <a:ea typeface="Lexend"/>
                <a:cs typeface="Lexend"/>
                <a:sym typeface="Lexend"/>
              </a:rPr>
              <a:t>+1,127</a:t>
            </a:r>
            <a:endParaRPr b="1" i="0" sz="1200" u="none" cap="none" strike="noStrike">
              <a:solidFill>
                <a:srgbClr val="0D179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700" u="none" cap="none" strike="noStrike">
                <a:solidFill>
                  <a:srgbClr val="0D1791"/>
                </a:solidFill>
                <a:latin typeface="Lexend"/>
                <a:ea typeface="Lexend"/>
                <a:cs typeface="Lexend"/>
                <a:sym typeface="Lexend"/>
              </a:rPr>
              <a:t>Number of events</a:t>
            </a:r>
            <a:endParaRPr b="1" i="0" sz="1200" u="none" cap="none" strike="noStrike">
              <a:solidFill>
                <a:srgbClr val="0D179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89" name="Google Shape;289;p32"/>
          <p:cNvPicPr preferRelativeResize="0"/>
          <p:nvPr/>
        </p:nvPicPr>
        <p:blipFill rotWithShape="1">
          <a:blip r:embed="rId4">
            <a:alphaModFix/>
          </a:blip>
          <a:srcRect b="40129" l="12500" r="25306" t="39057"/>
          <a:stretch/>
        </p:blipFill>
        <p:spPr>
          <a:xfrm>
            <a:off x="9733749" y="1803703"/>
            <a:ext cx="2052879" cy="39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2"/>
          <p:cNvPicPr preferRelativeResize="0"/>
          <p:nvPr/>
        </p:nvPicPr>
        <p:blipFill rotWithShape="1">
          <a:blip r:embed="rId5">
            <a:alphaModFix/>
          </a:blip>
          <a:srcRect b="23645" l="29730" r="29571" t="24444"/>
          <a:stretch/>
        </p:blipFill>
        <p:spPr>
          <a:xfrm>
            <a:off x="10394400" y="3767541"/>
            <a:ext cx="906934" cy="65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 txBox="1"/>
          <p:nvPr/>
        </p:nvSpPr>
        <p:spPr>
          <a:xfrm>
            <a:off x="9909120" y="4563560"/>
            <a:ext cx="18777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spcFirstLastPara="1" rIns="75575" wrap="square" tIns="3777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1B975"/>
                </a:solidFill>
                <a:latin typeface="Lexend"/>
                <a:ea typeface="Lexend"/>
                <a:cs typeface="Lexend"/>
                <a:sym typeface="Lexend"/>
              </a:rPr>
              <a:t>68,489</a:t>
            </a:r>
            <a:endParaRPr b="1" i="0" sz="1700" u="none" cap="none" strike="noStrike">
              <a:solidFill>
                <a:srgbClr val="31B975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700" u="none" cap="none" strike="noStrike">
                <a:solidFill>
                  <a:srgbClr val="0D1791"/>
                </a:solidFill>
                <a:latin typeface="Lexend"/>
                <a:ea typeface="Lexend"/>
                <a:cs typeface="Lexend"/>
                <a:sym typeface="Lexend"/>
              </a:rPr>
              <a:t>Citizens involved</a:t>
            </a:r>
            <a:endParaRPr b="1" i="0" sz="2300" u="none" cap="none" strike="noStrike">
              <a:solidFill>
                <a:srgbClr val="31B97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92" name="Google Shape;29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8711" y="1358900"/>
            <a:ext cx="1282126" cy="128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59663" y="3424593"/>
            <a:ext cx="1152996" cy="11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50705" y="1516624"/>
            <a:ext cx="966670" cy="966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/>
        </p:nvSpPr>
        <p:spPr>
          <a:xfrm>
            <a:off x="7441029" y="4563528"/>
            <a:ext cx="18777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775" lIns="75575" spcFirstLastPara="1" rIns="75575" wrap="square" tIns="3777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1B975"/>
                </a:solidFill>
                <a:latin typeface="Lexend"/>
                <a:ea typeface="Lexend"/>
                <a:cs typeface="Lexend"/>
                <a:sym typeface="Lexend"/>
              </a:rPr>
              <a:t>15,169 </a:t>
            </a:r>
            <a:endParaRPr b="1" i="0" sz="1700" u="none" cap="none" strike="noStrike">
              <a:solidFill>
                <a:srgbClr val="31B975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700" u="none" cap="none" strike="noStrike">
                <a:solidFill>
                  <a:srgbClr val="0D1791"/>
                </a:solidFill>
                <a:latin typeface="Lexend"/>
                <a:ea typeface="Lexend"/>
                <a:cs typeface="Lexend"/>
                <a:sym typeface="Lexend"/>
              </a:rPr>
              <a:t>Classrooms participating</a:t>
            </a:r>
            <a:endParaRPr b="1" i="0" sz="2300" u="none" cap="none" strike="noStrike">
              <a:solidFill>
                <a:srgbClr val="31B975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5000561" y="2402416"/>
            <a:ext cx="1898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31B875"/>
                </a:solidFill>
                <a:latin typeface="Lexend"/>
                <a:ea typeface="Lexend"/>
                <a:cs typeface="Lexend"/>
                <a:sym typeface="Lexend"/>
              </a:rPr>
              <a:t>4,107,120</a:t>
            </a:r>
            <a:endParaRPr b="1" i="0" sz="1700" u="none" cap="none" strike="noStrike">
              <a:solidFill>
                <a:srgbClr val="31B875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0D1791"/>
                </a:solidFill>
                <a:latin typeface="Lexend"/>
                <a:ea typeface="Lexend"/>
                <a:cs typeface="Lexend"/>
                <a:sym typeface="Lexend"/>
              </a:rPr>
              <a:t>Trees planted</a:t>
            </a:r>
            <a:endParaRPr b="1" i="0" sz="2400" u="none" cap="none" strike="noStrik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7323332" y="2469487"/>
            <a:ext cx="18987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S" sz="1700" u="none" cap="none" strike="noStrike">
                <a:solidFill>
                  <a:srgbClr val="0D1790"/>
                </a:solidFill>
                <a:latin typeface="Lexend"/>
                <a:ea typeface="Lexend"/>
                <a:cs typeface="Lexend"/>
                <a:sym typeface="Lexend"/>
              </a:rPr>
              <a:t>Active in </a:t>
            </a:r>
            <a:r>
              <a:rPr b="1" i="0" lang="es-ES" sz="1700" u="none" cap="none" strike="noStrike">
                <a:solidFill>
                  <a:srgbClr val="31B975"/>
                </a:solidFill>
                <a:latin typeface="Lexend"/>
                <a:ea typeface="Lexend"/>
                <a:cs typeface="Lexend"/>
                <a:sym typeface="Lexend"/>
              </a:rPr>
              <a:t>19</a:t>
            </a:r>
            <a:r>
              <a:rPr b="1" i="0" lang="es-ES" sz="1700" u="none" cap="none" strike="noStrike">
                <a:solidFill>
                  <a:srgbClr val="0D179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1" i="0" lang="es-ES" sz="1700" u="none" cap="none" strike="noStrike">
                <a:solidFill>
                  <a:srgbClr val="0D1790"/>
                </a:solidFill>
                <a:latin typeface="Lexend"/>
                <a:ea typeface="Lexend"/>
                <a:cs typeface="Lexend"/>
                <a:sym typeface="Lexend"/>
              </a:rPr>
              <a:t>countries</a:t>
            </a:r>
            <a:endParaRPr b="1" i="0" sz="1900" u="none" cap="none" strike="noStrike">
              <a:solidFill>
                <a:srgbClr val="0D179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98" name="Google Shape;298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66868" y="3609629"/>
            <a:ext cx="966666" cy="96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/>
          <p:nvPr/>
        </p:nvSpPr>
        <p:spPr>
          <a:xfrm>
            <a:off x="57650" y="0"/>
            <a:ext cx="3073500" cy="6858000"/>
          </a:xfrm>
          <a:prstGeom prst="rect">
            <a:avLst/>
          </a:prstGeom>
          <a:solidFill>
            <a:srgbClr val="2F45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4" name="Google Shape;304;p33"/>
          <p:cNvPicPr preferRelativeResize="0"/>
          <p:nvPr/>
        </p:nvPicPr>
        <p:blipFill rotWithShape="1">
          <a:blip r:embed="rId3">
            <a:alphaModFix/>
          </a:blip>
          <a:srcRect b="4581" l="0" r="0" t="4517"/>
          <a:stretch/>
        </p:blipFill>
        <p:spPr>
          <a:xfrm>
            <a:off x="3006375" y="0"/>
            <a:ext cx="9243300" cy="6858000"/>
          </a:xfrm>
          <a:prstGeom prst="roundRect">
            <a:avLst>
              <a:gd fmla="val 236" name="adj"/>
            </a:avLst>
          </a:prstGeom>
          <a:noFill/>
          <a:ln>
            <a:noFill/>
          </a:ln>
        </p:spPr>
      </p:pic>
      <p:sp>
        <p:nvSpPr>
          <p:cNvPr id="305" name="Google Shape;305;p33"/>
          <p:cNvSpPr/>
          <p:nvPr/>
        </p:nvSpPr>
        <p:spPr>
          <a:xfrm>
            <a:off x="-345775" y="0"/>
            <a:ext cx="3409800" cy="6858000"/>
          </a:xfrm>
          <a:prstGeom prst="roundRect">
            <a:avLst>
              <a:gd fmla="val 7764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146825" y="2300475"/>
            <a:ext cx="2424600" cy="11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s-ES" sz="34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Our impact in Europe</a:t>
            </a:r>
            <a:endParaRPr b="1" sz="34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s-ES" sz="34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in 2022</a:t>
            </a:r>
            <a:endParaRPr b="1" sz="345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07" name="Google Shape;307;p33"/>
          <p:cNvSpPr/>
          <p:nvPr/>
        </p:nvSpPr>
        <p:spPr>
          <a:xfrm>
            <a:off x="208530" y="3781529"/>
            <a:ext cx="964054" cy="968375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DF5F26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304" y="3910473"/>
            <a:ext cx="714823" cy="714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 txBox="1"/>
          <p:nvPr>
            <p:ph idx="1" type="body"/>
          </p:nvPr>
        </p:nvSpPr>
        <p:spPr>
          <a:xfrm>
            <a:off x="650124" y="1806636"/>
            <a:ext cx="7028400" cy="414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2400"/>
              <a:buFont typeface="Questrial"/>
              <a:buChar char="■"/>
            </a:pP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Create true impact in society → be the climate action movement in Europe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2400"/>
              <a:buFont typeface="Questrial"/>
              <a:buChar char="■"/>
            </a:pP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Improve reach with more “Story telling” incl. personal stories, special events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2400"/>
              <a:buFont typeface="Questrial"/>
              <a:buChar char="■"/>
            </a:pP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Support Sales team in “selling” our trees in the platform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2400"/>
              <a:buFont typeface="Questrial"/>
              <a:buChar char="■"/>
            </a:pP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Grow again with 5-6 countries to create “full” European presence → need of a PR network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2400"/>
              <a:buFont typeface="Questrial"/>
              <a:buChar char="■"/>
            </a:pPr>
            <a:r>
              <a:rPr lang="es-ES">
                <a:latin typeface="Questrial"/>
                <a:ea typeface="Questrial"/>
                <a:cs typeface="Questrial"/>
                <a:sym typeface="Questrial"/>
              </a:rPr>
              <a:t>Challenge: attract big donors</a:t>
            </a: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650113" y="722511"/>
            <a:ext cx="39885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</a:pPr>
            <a:r>
              <a:rPr b="1" lang="es-ES" sz="4800">
                <a:solidFill>
                  <a:srgbClr val="11186A"/>
                </a:solidFill>
                <a:latin typeface="Questrial"/>
                <a:ea typeface="Questrial"/>
                <a:cs typeface="Questrial"/>
                <a:sym typeface="Questrial"/>
              </a:rPr>
              <a:t>Future plans</a:t>
            </a:r>
            <a:endParaRPr b="1" sz="4800">
              <a:solidFill>
                <a:srgbClr val="11186A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15" name="Google Shape;315;p34"/>
          <p:cNvPicPr preferRelativeResize="0"/>
          <p:nvPr/>
        </p:nvPicPr>
        <p:blipFill rotWithShape="1">
          <a:blip r:embed="rId3">
            <a:alphaModFix/>
          </a:blip>
          <a:srcRect b="0" l="36264" r="29241" t="0"/>
          <a:stretch/>
        </p:blipFill>
        <p:spPr>
          <a:xfrm>
            <a:off x="7986525" y="0"/>
            <a:ext cx="420547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 txBox="1"/>
          <p:nvPr>
            <p:ph idx="1" type="body"/>
          </p:nvPr>
        </p:nvSpPr>
        <p:spPr>
          <a:xfrm>
            <a:off x="650124" y="1730436"/>
            <a:ext cx="7028400" cy="414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1700"/>
              <a:buChar char="■"/>
            </a:pPr>
            <a:r>
              <a:rPr b="1" lang="es-ES" sz="1700">
                <a:latin typeface="Questrial"/>
                <a:ea typeface="Questrial"/>
                <a:cs typeface="Questrial"/>
                <a:sym typeface="Questrial"/>
              </a:rPr>
              <a:t>Marketing campaign</a:t>
            </a: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 on how to monetise our planted trees through the “Adopt a tree” option on the Life Terra platform. </a:t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790"/>
              </a:buClr>
              <a:buSzPts val="1700"/>
              <a:buFont typeface="Questrial"/>
              <a:buChar char="■"/>
            </a:pP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Target group: individuals (B2C).</a:t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790"/>
              </a:buClr>
              <a:buSzPts val="1700"/>
              <a:buFont typeface="Questrial"/>
              <a:buChar char="■"/>
            </a:pP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Marketing assets (Create content for social media, email templates, videos for tiktok, etc)</a:t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1700"/>
              <a:buChar char="■"/>
            </a:pP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Market Expansion: </a:t>
            </a:r>
            <a:r>
              <a:rPr b="1" lang="es-ES" sz="1700">
                <a:latin typeface="Questrial"/>
                <a:ea typeface="Questrial"/>
                <a:cs typeface="Questrial"/>
                <a:sym typeface="Questrial"/>
              </a:rPr>
              <a:t>creation of a pitch deck</a:t>
            </a: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 presenting the Life Terra project to attract government organisations and individual/businesses donors.</a:t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790"/>
              </a:buClr>
              <a:buSzPts val="1700"/>
              <a:buFont typeface="Questrial"/>
              <a:buChar char="■"/>
            </a:pP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Target group: B2B and B2G</a:t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1700"/>
              <a:buChar char="■"/>
            </a:pPr>
            <a:r>
              <a:rPr b="1" lang="es-ES" sz="1700">
                <a:latin typeface="Questrial"/>
                <a:ea typeface="Questrial"/>
                <a:cs typeface="Questrial"/>
                <a:sym typeface="Questrial"/>
              </a:rPr>
              <a:t>PR strategy</a:t>
            </a: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 including a database on relevant journalists, influencers, and media outlets interested in sustainability, climate change, and environmental initiatives.</a:t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1790"/>
              </a:buClr>
              <a:buSzPts val="1700"/>
              <a:buFont typeface="Questrial"/>
              <a:buChar char="■"/>
            </a:pPr>
            <a:r>
              <a:rPr lang="es-ES" sz="1700">
                <a:latin typeface="Questrial"/>
                <a:ea typeface="Questrial"/>
                <a:cs typeface="Questrial"/>
                <a:sym typeface="Questrial"/>
              </a:rPr>
              <a:t>Mapping of relevant media in key countries for Life Terra</a:t>
            </a:r>
            <a:endParaRPr sz="170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21" name="Google Shape;321;p35"/>
          <p:cNvSpPr txBox="1"/>
          <p:nvPr/>
        </p:nvSpPr>
        <p:spPr>
          <a:xfrm>
            <a:off x="650113" y="722511"/>
            <a:ext cx="39885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None/>
            </a:pPr>
            <a:r>
              <a:rPr b="1" lang="es-ES" sz="4800">
                <a:solidFill>
                  <a:srgbClr val="11186A"/>
                </a:solidFill>
                <a:latin typeface="Questrial"/>
                <a:ea typeface="Questrial"/>
                <a:cs typeface="Questrial"/>
                <a:sym typeface="Questrial"/>
              </a:rPr>
              <a:t>Expectations</a:t>
            </a:r>
            <a:endParaRPr b="1" sz="4800">
              <a:solidFill>
                <a:srgbClr val="11186A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22" name="Google Shape;322;p35"/>
          <p:cNvPicPr preferRelativeResize="0"/>
          <p:nvPr/>
        </p:nvPicPr>
        <p:blipFill rotWithShape="1">
          <a:blip r:embed="rId3">
            <a:alphaModFix/>
          </a:blip>
          <a:srcRect b="0" l="25168" r="40082" t="0"/>
          <a:stretch/>
        </p:blipFill>
        <p:spPr>
          <a:xfrm>
            <a:off x="7955510" y="0"/>
            <a:ext cx="42364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D1791"/>
      </a:dk1>
      <a:lt1>
        <a:srgbClr val="FFFFFF"/>
      </a:lt1>
      <a:dk2>
        <a:srgbClr val="11186A"/>
      </a:dk2>
      <a:lt2>
        <a:srgbClr val="EEEEEE"/>
      </a:lt2>
      <a:accent1>
        <a:srgbClr val="31B975"/>
      </a:accent1>
      <a:accent2>
        <a:srgbClr val="00803F"/>
      </a:accent2>
      <a:accent3>
        <a:srgbClr val="DF5F26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