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</p:sldIdLst>
  <p:sldSz cx="7559675" cy="1069181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3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55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4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5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1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0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0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3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20B33-CA4F-42A8-8E62-27F19911FF43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9F379-24BE-4636-B211-FBAE951C96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2CD829-C622-3248-3133-4173BF40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12" y="3509113"/>
            <a:ext cx="7801898" cy="7182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4FC4D9-F6D0-D6A1-DE12-F3340623F6B7}"/>
              </a:ext>
            </a:extLst>
          </p:cNvPr>
          <p:cNvSpPr/>
          <p:nvPr/>
        </p:nvSpPr>
        <p:spPr>
          <a:xfrm rot="18410560">
            <a:off x="405930" y="7922114"/>
            <a:ext cx="1662486" cy="196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6223-6421-6422-669-692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5A5E3-90E7-EE9B-86E3-D083A5CF34C6}"/>
              </a:ext>
            </a:extLst>
          </p:cNvPr>
          <p:cNvSpPr/>
          <p:nvPr/>
        </p:nvSpPr>
        <p:spPr>
          <a:xfrm rot="21204635">
            <a:off x="2881313" y="5011895"/>
            <a:ext cx="1599214" cy="136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630 – 637 – TUS Amazon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4B847-5C15-AB86-B7CF-62914C56037C}"/>
              </a:ext>
            </a:extLst>
          </p:cNvPr>
          <p:cNvSpPr/>
          <p:nvPr/>
        </p:nvSpPr>
        <p:spPr>
          <a:xfrm rot="21204635">
            <a:off x="3277793" y="5394062"/>
            <a:ext cx="1004088" cy="152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640 - 645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5D999-2720-9B50-6304-91572265C5F3}"/>
              </a:ext>
            </a:extLst>
          </p:cNvPr>
          <p:cNvSpPr/>
          <p:nvPr/>
        </p:nvSpPr>
        <p:spPr>
          <a:xfrm rot="21204635">
            <a:off x="3402417" y="5757006"/>
            <a:ext cx="1000669" cy="148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636 - 643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627CE-BA38-819D-51A3-29B512417551}"/>
              </a:ext>
            </a:extLst>
          </p:cNvPr>
          <p:cNvSpPr/>
          <p:nvPr/>
        </p:nvSpPr>
        <p:spPr>
          <a:xfrm rot="21204635">
            <a:off x="3428636" y="6115162"/>
            <a:ext cx="974340" cy="149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6222 - 6224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8BD64-15A3-65DC-E68C-774BA00589ED}"/>
              </a:ext>
            </a:extLst>
          </p:cNvPr>
          <p:cNvSpPr/>
          <p:nvPr/>
        </p:nvSpPr>
        <p:spPr>
          <a:xfrm rot="2226687">
            <a:off x="6638939" y="6731114"/>
            <a:ext cx="974340" cy="149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TUS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CBF8A-63C3-B86D-848D-67E9B2AFC47C}"/>
              </a:ext>
            </a:extLst>
          </p:cNvPr>
          <p:cNvSpPr/>
          <p:nvPr/>
        </p:nvSpPr>
        <p:spPr>
          <a:xfrm>
            <a:off x="3128963" y="4090988"/>
            <a:ext cx="1279366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 dirty="0">
              <a:solidFill>
                <a:srgbClr val="002060"/>
              </a:solidFill>
            </a:endParaRPr>
          </a:p>
          <a:p>
            <a:r>
              <a:rPr lang="fr-FR" sz="1100" dirty="0">
                <a:solidFill>
                  <a:srgbClr val="002060"/>
                </a:solidFill>
              </a:rPr>
              <a:t>Agence</a:t>
            </a:r>
          </a:p>
          <a:p>
            <a:r>
              <a:rPr lang="fr-FR" sz="11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Image 15" descr="Une image contenant Graphique, Police, logo, texte&#10;&#10;Le contenu généré par l’IA peut être incorrect.">
            <a:extLst>
              <a:ext uri="{FF2B5EF4-FFF2-40B4-BE49-F238E27FC236}">
                <a16:creationId xmlns:a16="http://schemas.microsoft.com/office/drawing/2014/main" id="{529E1364-522E-76FE-4307-30C86A664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42" y="4070943"/>
            <a:ext cx="652255" cy="5000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DB98F12-EEFF-A8A2-E14F-85E92B5E200D}"/>
              </a:ext>
            </a:extLst>
          </p:cNvPr>
          <p:cNvSpPr txBox="1"/>
          <p:nvPr/>
        </p:nvSpPr>
        <p:spPr>
          <a:xfrm>
            <a:off x="226522" y="325943"/>
            <a:ext cx="70842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u="sng" dirty="0">
                <a:solidFill>
                  <a:srgbClr val="0070C0"/>
                </a:solidFill>
              </a:rPr>
              <a:t>Affectation des lignes de transport </a:t>
            </a:r>
          </a:p>
          <a:p>
            <a:pPr algn="ctr"/>
            <a:endParaRPr lang="fr-FR" sz="3600" u="sng" dirty="0">
              <a:solidFill>
                <a:srgbClr val="0070C0"/>
              </a:solidFill>
            </a:endParaRPr>
          </a:p>
          <a:p>
            <a:pPr algn="ctr"/>
            <a:r>
              <a:rPr lang="fr-FR" sz="3600" u="sng" dirty="0">
                <a:solidFill>
                  <a:srgbClr val="0070C0"/>
                </a:solidFill>
              </a:rPr>
              <a:t>au 1</a:t>
            </a:r>
            <a:r>
              <a:rPr lang="fr-FR" sz="3600" u="sng" baseline="30000" dirty="0">
                <a:solidFill>
                  <a:srgbClr val="0070C0"/>
                </a:solidFill>
              </a:rPr>
              <a:t>er</a:t>
            </a:r>
            <a:r>
              <a:rPr lang="fr-FR" sz="3600" u="sng" dirty="0">
                <a:solidFill>
                  <a:srgbClr val="0070C0"/>
                </a:solidFill>
              </a:rPr>
              <a:t> Septembre 2025</a:t>
            </a:r>
          </a:p>
          <a:p>
            <a:pPr algn="ctr"/>
            <a:endParaRPr lang="fr-FR" sz="3600" u="sng" dirty="0">
              <a:solidFill>
                <a:srgbClr val="0070C0"/>
              </a:solidFill>
            </a:endParaRPr>
          </a:p>
          <a:p>
            <a:pPr algn="ctr"/>
            <a:r>
              <a:rPr lang="fr-FR" sz="3600" u="sng" dirty="0">
                <a:solidFill>
                  <a:srgbClr val="0070C0"/>
                </a:solidFill>
              </a:rPr>
              <a:t>Gare Routière de Senlis</a:t>
            </a:r>
          </a:p>
        </p:txBody>
      </p:sp>
    </p:spTree>
    <p:extLst>
      <p:ext uri="{BB962C8B-B14F-4D97-AF65-F5344CB8AC3E}">
        <p14:creationId xmlns:p14="http://schemas.microsoft.com/office/powerpoint/2010/main" val="331762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2686</TotalTime>
  <Words>32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>KEOLIS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PARENT Thibaut</dc:creator>
  <cp:lastModifiedBy>PARENT Thibaut</cp:lastModifiedBy>
  <cp:revision>15</cp:revision>
  <cp:lastPrinted>2025-08-19T07:51:34Z</cp:lastPrinted>
  <dcterms:created xsi:type="dcterms:W3CDTF">2024-09-18T14:48:41Z</dcterms:created>
  <dcterms:modified xsi:type="dcterms:W3CDTF">2025-08-19T08:04:59Z</dcterms:modified>
</cp:coreProperties>
</file>