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88" r:id="rId6"/>
    <p:sldId id="287" r:id="rId7"/>
    <p:sldId id="295" r:id="rId8"/>
    <p:sldId id="263" r:id="rId9"/>
    <p:sldId id="265" r:id="rId10"/>
    <p:sldId id="264" r:id="rId11"/>
    <p:sldId id="266" r:id="rId12"/>
    <p:sldId id="285" r:id="rId13"/>
    <p:sldId id="286" r:id="rId14"/>
    <p:sldId id="257" r:id="rId15"/>
    <p:sldId id="298" r:id="rId16"/>
    <p:sldId id="297" r:id="rId17"/>
    <p:sldId id="289" r:id="rId18"/>
    <p:sldId id="300" r:id="rId19"/>
    <p:sldId id="260" r:id="rId20"/>
    <p:sldId id="290" r:id="rId21"/>
    <p:sldId id="258" r:id="rId22"/>
    <p:sldId id="294" r:id="rId23"/>
    <p:sldId id="261" r:id="rId24"/>
    <p:sldId id="267" r:id="rId25"/>
    <p:sldId id="292" r:id="rId26"/>
    <p:sldId id="293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9" r:id="rId37"/>
    <p:sldId id="278" r:id="rId38"/>
    <p:sldId id="280" r:id="rId39"/>
    <p:sldId id="281" r:id="rId40"/>
    <p:sldId id="299" r:id="rId41"/>
    <p:sldId id="282" r:id="rId42"/>
    <p:sldId id="284" r:id="rId43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7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3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1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54758A-E7E3-49EA-AEDC-240977F148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4C24B8-DE09-41A8-AEEF-3779158480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3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6jjD7s-BrE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Organized People Never Have to Look for Things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Ellen Genovesi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Key Points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4200" y="3398520"/>
            <a:ext cx="1066800" cy="1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18320" y="4015740"/>
            <a:ext cx="777240" cy="71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17" t="50710" r="16113" b="32930"/>
          <a:stretch/>
        </p:blipFill>
        <p:spPr>
          <a:xfrm>
            <a:off x="560253" y="2042160"/>
            <a:ext cx="11132453" cy="21183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94220" y="3093720"/>
            <a:ext cx="746760" cy="39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Landing page for important information</a:t>
            </a:r>
          </a:p>
          <a:p>
            <a:r>
              <a:rPr lang="en-US" dirty="0" smtClean="0"/>
              <a:t>Reinforce course key points</a:t>
            </a:r>
          </a:p>
          <a:p>
            <a:r>
              <a:rPr lang="en-US" dirty="0" smtClean="0"/>
              <a:t>End date unnecessary announcements</a:t>
            </a:r>
          </a:p>
          <a:p>
            <a:r>
              <a:rPr lang="en-US" dirty="0" smtClean="0"/>
              <a:t>Sequence order by date</a:t>
            </a:r>
          </a:p>
          <a:p>
            <a:r>
              <a:rPr lang="en-US" dirty="0" smtClean="0"/>
              <a:t>Preview in student mode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0" y="0"/>
            <a:ext cx="10058400" cy="1450757"/>
          </a:xfrm>
        </p:spPr>
        <p:txBody>
          <a:bodyPr/>
          <a:lstStyle/>
          <a:p>
            <a:r>
              <a:rPr lang="en-US" dirty="0" smtClean="0"/>
              <a:t>This one a keeper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94" t="50331" r="9079" b="7238"/>
          <a:stretch/>
        </p:blipFill>
        <p:spPr>
          <a:xfrm>
            <a:off x="1722120" y="2072640"/>
            <a:ext cx="788670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 a course key point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98" t="18691" r="9958" b="11930"/>
          <a:stretch/>
        </p:blipFill>
        <p:spPr>
          <a:xfrm>
            <a:off x="2392680" y="2133600"/>
            <a:ext cx="637032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66" t="18238" r="10121" b="14814"/>
          <a:stretch/>
        </p:blipFill>
        <p:spPr>
          <a:xfrm>
            <a:off x="2270760" y="2225040"/>
            <a:ext cx="621792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Preview Mode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36" r="1408" b="5651"/>
          <a:stretch/>
        </p:blipFill>
        <p:spPr>
          <a:xfrm>
            <a:off x="1971287" y="2133600"/>
            <a:ext cx="705079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Structure</a:t>
            </a:r>
          </a:p>
          <a:p>
            <a:r>
              <a:rPr lang="en-US" dirty="0" smtClean="0"/>
              <a:t>Clearly define due dates</a:t>
            </a:r>
          </a:p>
          <a:p>
            <a:r>
              <a:rPr lang="en-US" dirty="0" smtClean="0"/>
              <a:t>Distinguish what items are graded vs non-graded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45" t="10835" r="8044" b="15312"/>
          <a:stretch/>
        </p:blipFill>
        <p:spPr>
          <a:xfrm>
            <a:off x="960120" y="1737360"/>
            <a:ext cx="8610600" cy="40021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36525"/>
            <a:ext cx="10058400" cy="1450757"/>
          </a:xfrm>
        </p:spPr>
        <p:txBody>
          <a:bodyPr/>
          <a:lstStyle/>
          <a:p>
            <a:r>
              <a:rPr lang="en-US" dirty="0" smtClean="0"/>
              <a:t>Methods of Sharing Content (just a few)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906694"/>
            <a:ext cx="10058400" cy="40233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Course link</a:t>
            </a:r>
          </a:p>
          <a:p>
            <a:pPr lvl="1"/>
            <a:r>
              <a:rPr lang="en-US" dirty="0" smtClean="0"/>
              <a:t>Short cut tool to content in other areas</a:t>
            </a:r>
          </a:p>
          <a:p>
            <a:r>
              <a:rPr lang="en-US" dirty="0" smtClean="0"/>
              <a:t>Item</a:t>
            </a:r>
          </a:p>
          <a:p>
            <a:pPr lvl="1"/>
            <a:r>
              <a:rPr lang="en-US" dirty="0" smtClean="0"/>
              <a:t>Title, text, file</a:t>
            </a:r>
          </a:p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Title, file, no additional text</a:t>
            </a:r>
          </a:p>
          <a:p>
            <a:r>
              <a:rPr lang="en-US" dirty="0" smtClean="0"/>
              <a:t>Content folder</a:t>
            </a:r>
          </a:p>
          <a:p>
            <a:pPr lvl="1"/>
            <a:r>
              <a:rPr lang="en-US" dirty="0" smtClean="0"/>
              <a:t>Folder name, text</a:t>
            </a:r>
          </a:p>
          <a:p>
            <a:pPr lvl="1"/>
            <a:r>
              <a:rPr lang="en-US" dirty="0" smtClean="0"/>
              <a:t>Ability to insert items into a folder</a:t>
            </a:r>
          </a:p>
          <a:p>
            <a:r>
              <a:rPr lang="en-US" dirty="0" smtClean="0"/>
              <a:t>Learning Module</a:t>
            </a:r>
          </a:p>
          <a:p>
            <a:pPr lvl="1"/>
            <a:r>
              <a:rPr lang="en-US" dirty="0" smtClean="0"/>
              <a:t>Content folder + table of contents + sequential viewing order.</a:t>
            </a:r>
          </a:p>
          <a:p>
            <a:r>
              <a:rPr lang="en-US" dirty="0"/>
              <a:t>Web link</a:t>
            </a:r>
          </a:p>
          <a:p>
            <a:r>
              <a:rPr lang="en-US" dirty="0"/>
              <a:t>Mashup</a:t>
            </a:r>
          </a:p>
          <a:p>
            <a:pPr lvl="1"/>
            <a:r>
              <a:rPr lang="en-US" dirty="0"/>
              <a:t>You tube video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30" name="Picture 6" descr="https://help.blackboard.com/sites/default/files/bb_assets_embed/14000/icon_content_i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619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70" t="18989" r="10024" b="27815"/>
          <a:stretch/>
        </p:blipFill>
        <p:spPr>
          <a:xfrm>
            <a:off x="1097280" y="2225040"/>
            <a:ext cx="9393245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113 – Biological Science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Formats Fall 2020</a:t>
            </a:r>
          </a:p>
          <a:p>
            <a:pPr lvl="1"/>
            <a:r>
              <a:rPr lang="en-US" sz="2400" dirty="0" smtClean="0"/>
              <a:t>Online</a:t>
            </a:r>
          </a:p>
          <a:p>
            <a:pPr lvl="1"/>
            <a:r>
              <a:rPr lang="en-US" sz="2400" dirty="0" smtClean="0"/>
              <a:t>Remote </a:t>
            </a:r>
          </a:p>
          <a:p>
            <a:pPr lvl="1"/>
            <a:r>
              <a:rPr lang="en-US" sz="2400" dirty="0" smtClean="0"/>
              <a:t>Hybrid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Introduce Yourself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192" t="36847" r="9417" b="6764"/>
          <a:stretch/>
        </p:blipFill>
        <p:spPr>
          <a:xfrm>
            <a:off x="1356359" y="1947545"/>
            <a:ext cx="7854015" cy="3752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2015" y="5821680"/>
            <a:ext cx="2996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https://youtu.be/6jjD7s-BrEM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Folders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13" t="7077" r="9417" b="3612"/>
          <a:stretch/>
        </p:blipFill>
        <p:spPr>
          <a:xfrm>
            <a:off x="2407920" y="1956812"/>
            <a:ext cx="5806440" cy="4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format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19" t="9416" r="8014" b="12542"/>
          <a:stretch/>
        </p:blipFill>
        <p:spPr>
          <a:xfrm>
            <a:off x="2346960" y="1974682"/>
            <a:ext cx="6385560" cy="41365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19800" y="3672840"/>
            <a:ext cx="381000" cy="289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3" t="5248" r="6309" b="6101"/>
          <a:stretch/>
        </p:blipFill>
        <p:spPr>
          <a:xfrm>
            <a:off x="3169920" y="2057400"/>
            <a:ext cx="60807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dirty="0" smtClean="0"/>
              <a:t>Establish due dates &amp; Learning Objectives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04" t="12553" r="8369" b="6735"/>
          <a:stretch/>
        </p:blipFill>
        <p:spPr>
          <a:xfrm>
            <a:off x="2362200" y="1737360"/>
            <a:ext cx="685673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86603"/>
            <a:ext cx="11155680" cy="1450757"/>
          </a:xfrm>
        </p:spPr>
        <p:txBody>
          <a:bodyPr/>
          <a:lstStyle/>
          <a:p>
            <a:r>
              <a:rPr lang="en-US" dirty="0" smtClean="0"/>
              <a:t>Reading Assignment / presentation/ web link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90" t="10704" r="1767" b="30398"/>
          <a:stretch/>
        </p:blipFill>
        <p:spPr>
          <a:xfrm>
            <a:off x="1859280" y="2087880"/>
            <a:ext cx="823128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Mashup-you tube video / Quiz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*Clearly indicate graded assignments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231" t="20334" r="10197" b="30075"/>
          <a:stretch/>
        </p:blipFill>
        <p:spPr>
          <a:xfrm>
            <a:off x="2112138" y="2316480"/>
            <a:ext cx="7003535" cy="2934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500" t="55185" r="61917" b="31630"/>
          <a:stretch/>
        </p:blipFill>
        <p:spPr>
          <a:xfrm>
            <a:off x="10058400" y="381000"/>
            <a:ext cx="1386840" cy="13563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898380" y="173781"/>
            <a:ext cx="1706880" cy="1770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 / Module folder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16" t="68720" r="9614" b="4663"/>
          <a:stretch/>
        </p:blipFill>
        <p:spPr>
          <a:xfrm>
            <a:off x="929639" y="2484121"/>
            <a:ext cx="1076103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13" t="18986" r="7249" b="17098"/>
          <a:stretch/>
        </p:blipFill>
        <p:spPr>
          <a:xfrm>
            <a:off x="1097280" y="1737360"/>
            <a:ext cx="10382715" cy="45443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97280" y="3931920"/>
            <a:ext cx="487680" cy="396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48" t="29063" r="9212" b="6465"/>
          <a:stretch/>
        </p:blipFill>
        <p:spPr>
          <a:xfrm>
            <a:off x="1991414" y="2316480"/>
            <a:ext cx="6634425" cy="34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106 – Human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Formats Fall 2020</a:t>
            </a:r>
            <a:endParaRPr lang="en-US" sz="2400" dirty="0"/>
          </a:p>
          <a:p>
            <a:pPr lvl="1"/>
            <a:r>
              <a:rPr lang="en-US" sz="2400" dirty="0"/>
              <a:t>Online</a:t>
            </a:r>
          </a:p>
          <a:p>
            <a:pPr lvl="1"/>
            <a:r>
              <a:rPr lang="en-US" sz="2400" dirty="0" smtClean="0"/>
              <a:t>Hybrid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69" t="15478" r="9842" b="5722"/>
          <a:stretch/>
        </p:blipFill>
        <p:spPr>
          <a:xfrm>
            <a:off x="2880360" y="1982188"/>
            <a:ext cx="4556760" cy="374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389" t="15986" r="9512" b="6170"/>
          <a:stretch/>
        </p:blipFill>
        <p:spPr>
          <a:xfrm>
            <a:off x="2804160" y="2103120"/>
            <a:ext cx="4841488" cy="37033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50" t="19778" r="7334" b="12222"/>
          <a:stretch/>
        </p:blipFill>
        <p:spPr>
          <a:xfrm>
            <a:off x="2407920" y="2098609"/>
            <a:ext cx="6446520" cy="34526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Lab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3250" t="32518" r="9501" b="7778"/>
          <a:stretch/>
        </p:blipFill>
        <p:spPr>
          <a:xfrm>
            <a:off x="674995" y="444981"/>
            <a:ext cx="10861685" cy="5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113 Remote / hybrid (separate lab folder)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12" t="38445" r="9822" b="8511"/>
          <a:stretch/>
        </p:blipFill>
        <p:spPr>
          <a:xfrm>
            <a:off x="2377440" y="2407920"/>
            <a:ext cx="6522720" cy="28803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77440" y="3627120"/>
            <a:ext cx="196596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Folder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80" t="35557" r="11178" b="20309"/>
          <a:stretch/>
        </p:blipFill>
        <p:spPr>
          <a:xfrm>
            <a:off x="1615440" y="2194561"/>
            <a:ext cx="8290560" cy="31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4219" t="46737" r="9599" b="4587"/>
          <a:stretch/>
        </p:blipFill>
        <p:spPr>
          <a:xfrm>
            <a:off x="1969810" y="2057400"/>
            <a:ext cx="6960830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286603"/>
            <a:ext cx="11140440" cy="14507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Alternate format – BIO 103 Lab Remote </a:t>
            </a:r>
            <a:r>
              <a:rPr lang="en-US" sz="4000" dirty="0" err="1" smtClean="0"/>
              <a:t>SummerUA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82" t="12447" r="28899" b="5964"/>
          <a:stretch/>
        </p:blipFill>
        <p:spPr>
          <a:xfrm>
            <a:off x="3733800" y="1883404"/>
            <a:ext cx="3855720" cy="40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47" t="45450" r="10692" b="22738"/>
          <a:stretch/>
        </p:blipFill>
        <p:spPr>
          <a:xfrm>
            <a:off x="1630680" y="2156460"/>
            <a:ext cx="9387840" cy="34747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97280" y="3398520"/>
            <a:ext cx="371856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33" t="10000" r="9834" b="9555"/>
          <a:stretch/>
        </p:blipFill>
        <p:spPr>
          <a:xfrm>
            <a:off x="1402080" y="452106"/>
            <a:ext cx="8153400" cy="54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4325112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Organizing your content in blackboard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15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25" t="39776" r="10848" b="5112"/>
          <a:stretch/>
        </p:blipFill>
        <p:spPr>
          <a:xfrm>
            <a:off x="524179" y="1845734"/>
            <a:ext cx="11204602" cy="43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 Tab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000" t="7925" r="10167" b="9556"/>
          <a:stretch/>
        </p:blipFill>
        <p:spPr>
          <a:xfrm>
            <a:off x="1478281" y="1980267"/>
            <a:ext cx="5669280" cy="399720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0" t="27575" r="72095" b="63985"/>
          <a:stretch/>
        </p:blipFill>
        <p:spPr>
          <a:xfrm>
            <a:off x="1478281" y="2380737"/>
            <a:ext cx="380999" cy="4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667" t="18000" r="11000" b="53407"/>
          <a:stretch/>
        </p:blipFill>
        <p:spPr>
          <a:xfrm>
            <a:off x="1097280" y="1845734"/>
            <a:ext cx="9936480" cy="33078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10640" y="2120054"/>
            <a:ext cx="4511040" cy="1737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09637"/>
            <a:ext cx="10058400" cy="1450757"/>
          </a:xfrm>
        </p:spPr>
        <p:txBody>
          <a:bodyPr/>
          <a:lstStyle/>
          <a:p>
            <a:r>
              <a:rPr lang="en-US" dirty="0" smtClean="0"/>
              <a:t>Course Schedule (Syllabus) - Road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750" t="17259" r="17833" b="7186"/>
          <a:stretch/>
        </p:blipFill>
        <p:spPr>
          <a:xfrm>
            <a:off x="3147060" y="1186932"/>
            <a:ext cx="5722620" cy="51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Key Points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5833" t="55481" r="17917" b="28666"/>
          <a:stretch/>
        </p:blipFill>
        <p:spPr>
          <a:xfrm>
            <a:off x="1447800" y="2622974"/>
            <a:ext cx="8458200" cy="16306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89320" y="3691468"/>
            <a:ext cx="883920" cy="67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39FB4C323134E9E69AB138FCAB11E" ma:contentTypeVersion="13" ma:contentTypeDescription="Create a new document." ma:contentTypeScope="" ma:versionID="c44e232bba82cac4e83d360be2c34065">
  <xsd:schema xmlns:xsd="http://www.w3.org/2001/XMLSchema" xmlns:xs="http://www.w3.org/2001/XMLSchema" xmlns:p="http://schemas.microsoft.com/office/2006/metadata/properties" xmlns:ns3="8f673234-e8ac-4eef-afaa-455709f053f4" xmlns:ns4="d9d4dfa3-b109-473c-873b-cb38fb0d8f91" targetNamespace="http://schemas.microsoft.com/office/2006/metadata/properties" ma:root="true" ma:fieldsID="ce6931d953c75dd68ec8569c36afb744" ns3:_="" ns4:_="">
    <xsd:import namespace="8f673234-e8ac-4eef-afaa-455709f053f4"/>
    <xsd:import namespace="d9d4dfa3-b109-473c-873b-cb38fb0d8f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73234-e8ac-4eef-afaa-455709f05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4dfa3-b109-473c-873b-cb38fb0d8f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3AC3DF-C8D6-4859-B474-6AC402738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73234-e8ac-4eef-afaa-455709f053f4"/>
    <ds:schemaRef ds:uri="d9d4dfa3-b109-473c-873b-cb38fb0d8f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77014D-7998-4AD9-9877-16C16265C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D27D5-13E1-43D0-A537-ED268C1BD57E}">
  <ds:schemaRefs>
    <ds:schemaRef ds:uri="http://purl.org/dc/elements/1.1/"/>
    <ds:schemaRef ds:uri="http://schemas.microsoft.com/office/2006/metadata/properties"/>
    <ds:schemaRef ds:uri="d9d4dfa3-b109-473c-873b-cb38fb0d8f9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f673234-e8ac-4eef-afaa-455709f053f4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8253</TotalTime>
  <Words>241</Words>
  <Application>Microsoft Office PowerPoint</Application>
  <PresentationFormat>Widescreen</PresentationFormat>
  <Paragraphs>66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Calibri</vt:lpstr>
      <vt:lpstr>Calibri Light</vt:lpstr>
      <vt:lpstr>Retrospect</vt:lpstr>
      <vt:lpstr>Organized People Never Have to Look for Things </vt:lpstr>
      <vt:lpstr>BIO 113 – Biological Science Concepts</vt:lpstr>
      <vt:lpstr>BIO 106 – Human Anatomy</vt:lpstr>
      <vt:lpstr>PowerPoint Presentation</vt:lpstr>
      <vt:lpstr>Course Info Tab</vt:lpstr>
      <vt:lpstr>Course Info Tab</vt:lpstr>
      <vt:lpstr>Course Info Tab</vt:lpstr>
      <vt:lpstr>Course Schedule (Syllabus) - Road Map</vt:lpstr>
      <vt:lpstr>Course Key Points</vt:lpstr>
      <vt:lpstr>Course Key Points</vt:lpstr>
      <vt:lpstr>Announcements</vt:lpstr>
      <vt:lpstr>This one a keeper …</vt:lpstr>
      <vt:lpstr>Reinforce a course key point</vt:lpstr>
      <vt:lpstr>End date</vt:lpstr>
      <vt:lpstr>Student Preview Mode</vt:lpstr>
      <vt:lpstr>Course content</vt:lpstr>
      <vt:lpstr>Build Content</vt:lpstr>
      <vt:lpstr>Methods of Sharing Content (just a few)</vt:lpstr>
      <vt:lpstr>Course link</vt:lpstr>
      <vt:lpstr>Introduce Yourself</vt:lpstr>
      <vt:lpstr>Content Folders</vt:lpstr>
      <vt:lpstr>Copy format</vt:lpstr>
      <vt:lpstr>PowerPoint Presentation</vt:lpstr>
      <vt:lpstr>Establish due dates &amp; Learning Objectives</vt:lpstr>
      <vt:lpstr>Reading Assignment / presentation/ web link</vt:lpstr>
      <vt:lpstr>Mashup-you tube video / Quiz  *Clearly indicate graded assignments</vt:lpstr>
      <vt:lpstr>Assignments / Module folder</vt:lpstr>
      <vt:lpstr>Learning Module</vt:lpstr>
      <vt:lpstr>Video</vt:lpstr>
      <vt:lpstr>Assignment</vt:lpstr>
      <vt:lpstr>Assignment</vt:lpstr>
      <vt:lpstr>Post Lab Quiz</vt:lpstr>
      <vt:lpstr>PowerPoint Presentation</vt:lpstr>
      <vt:lpstr>Bio 113 Remote / hybrid (separate lab folder)</vt:lpstr>
      <vt:lpstr>Lab Folder</vt:lpstr>
      <vt:lpstr>PowerPoint Presentation</vt:lpstr>
      <vt:lpstr>Alternate format – BIO 103 Lab Remote SummerUA</vt:lpstr>
      <vt:lpstr>PowerPoint Presentation</vt:lpstr>
      <vt:lpstr>PowerPoint Presentation</vt:lpstr>
    </vt:vector>
  </TitlesOfParts>
  <Company>Mercer County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Genovesi, Ellen</dc:creator>
  <cp:lastModifiedBy>Rogers, Nina</cp:lastModifiedBy>
  <cp:revision>51</cp:revision>
  <dcterms:created xsi:type="dcterms:W3CDTF">2020-07-23T20:11:36Z</dcterms:created>
  <dcterms:modified xsi:type="dcterms:W3CDTF">2020-08-04T14:27:20Z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0x01010051C39FB4C323134E9E69AB138FCAB11E</vt:lpwstr>
  </property>
</Properties>
</file>