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4"/>
  </p:notesMasterIdLst>
  <p:handoutMasterIdLst>
    <p:handoutMasterId r:id="rId15"/>
  </p:handoutMasterIdLst>
  <p:sldIdLst>
    <p:sldId id="464" r:id="rId5"/>
    <p:sldId id="520" r:id="rId6"/>
    <p:sldId id="483" r:id="rId7"/>
    <p:sldId id="565" r:id="rId8"/>
    <p:sldId id="564" r:id="rId9"/>
    <p:sldId id="534" r:id="rId10"/>
    <p:sldId id="537" r:id="rId11"/>
    <p:sldId id="532" r:id="rId12"/>
    <p:sldId id="563" r:id="rId13"/>
  </p:sldIdLst>
  <p:sldSz cx="9144000" cy="5143500" type="screen16x9"/>
  <p:notesSz cx="6794500" cy="9906000"/>
  <p:defaultTextStyle>
    <a:defPPr>
      <a:defRPr lang="it-IT"/>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1614" userDrawn="1">
          <p15:clr>
            <a:srgbClr val="A4A3A4"/>
          </p15:clr>
        </p15:guide>
        <p15:guide id="2" pos="2880" userDrawn="1">
          <p15:clr>
            <a:srgbClr val="A4A3A4"/>
          </p15:clr>
        </p15:guide>
        <p15:guide id="3" orient="horz" pos="407" userDrawn="1">
          <p15:clr>
            <a:srgbClr val="A4A3A4"/>
          </p15:clr>
        </p15:guide>
        <p15:guide id="4" pos="3636" userDrawn="1">
          <p15:clr>
            <a:srgbClr val="A4A3A4"/>
          </p15:clr>
        </p15:guide>
        <p15:guide id="5" orient="horz" pos="3036" userDrawn="1">
          <p15:clr>
            <a:srgbClr val="A4A3A4"/>
          </p15:clr>
        </p15:guide>
        <p15:guide id="6" orient="horz" pos="2652" userDrawn="1">
          <p15:clr>
            <a:srgbClr val="A4A3A4"/>
          </p15:clr>
        </p15:guide>
        <p15:guide id="7" pos="3627" userDrawn="1">
          <p15:clr>
            <a:srgbClr val="A4A3A4"/>
          </p15:clr>
        </p15:guide>
        <p15:guide id="8" pos="214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henna Morgan" initials="RM" lastIdx="26" clrIdx="0">
    <p:extLst>
      <p:ext uri="{19B8F6BF-5375-455C-9EA6-DF929625EA0E}">
        <p15:presenceInfo xmlns:p15="http://schemas.microsoft.com/office/powerpoint/2012/main" userId="S::Rhenna.Morgan@corplogin.com::cc93aad3-9f53-4f7b-b64c-a2c9e7d2ecd4" providerId="AD"/>
      </p:ext>
    </p:extLst>
  </p:cmAuthor>
  <p:cmAuthor id="2" name="Victoria Wood" initials="VW" lastIdx="3" clrIdx="1">
    <p:extLst>
      <p:ext uri="{19B8F6BF-5375-455C-9EA6-DF929625EA0E}">
        <p15:presenceInfo xmlns:p15="http://schemas.microsoft.com/office/powerpoint/2012/main" userId="S::Victoria.Wood@corplogin.com::67fdc5f6-be56-43d4-83ea-288b472a3fc2" providerId="AD"/>
      </p:ext>
    </p:extLst>
  </p:cmAuthor>
  <p:cmAuthor id="3" name="Fiona Brown" initials="FB" lastIdx="47" clrIdx="2">
    <p:extLst>
      <p:ext uri="{19B8F6BF-5375-455C-9EA6-DF929625EA0E}">
        <p15:presenceInfo xmlns:p15="http://schemas.microsoft.com/office/powerpoint/2012/main" userId="S::fiona.brown@corplogin.com::351626cf-98d6-4766-a2d7-74eddbef097f" providerId="AD"/>
      </p:ext>
    </p:extLst>
  </p:cmAuthor>
  <p:cmAuthor id="4" name="Francesca Raquet" initials="FR" lastIdx="33" clrIdx="3">
    <p:extLst>
      <p:ext uri="{19B8F6BF-5375-455C-9EA6-DF929625EA0E}">
        <p15:presenceInfo xmlns:p15="http://schemas.microsoft.com/office/powerpoint/2012/main" userId="S::Francesca.Raquet@corplogin.com::9e2ebf4f-60f3-40d8-98d0-99865de3062c" providerId="AD"/>
      </p:ext>
    </p:extLst>
  </p:cmAuthor>
  <p:cmAuthor id="5" name="Ellis Pullen" initials="EP" lastIdx="2" clrIdx="4">
    <p:extLst>
      <p:ext uri="{19B8F6BF-5375-455C-9EA6-DF929625EA0E}">
        <p15:presenceInfo xmlns:p15="http://schemas.microsoft.com/office/powerpoint/2012/main" userId="S::ellis.pullen@corplogin.com::22053aed-1e3c-4f92-9c0b-f1e634494ec3" providerId="AD"/>
      </p:ext>
    </p:extLst>
  </p:cmAuthor>
  <p:cmAuthor id="6" name="Daniel Messias" initials="DM" lastIdx="6" clrIdx="5">
    <p:extLst>
      <p:ext uri="{19B8F6BF-5375-455C-9EA6-DF929625EA0E}">
        <p15:presenceInfo xmlns:p15="http://schemas.microsoft.com/office/powerpoint/2012/main" userId="S::Daniel.Messias@corplogin.com::ab960d99-c970-4744-87d4-bb797c2071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5"/>
    <a:srgbClr val="6F7274"/>
    <a:srgbClr val="00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Stile chiaro 1 - Color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228" y="102"/>
      </p:cViewPr>
      <p:guideLst>
        <p:guide orient="horz" pos="1614"/>
        <p:guide pos="2880"/>
        <p:guide orient="horz" pos="407"/>
        <p:guide pos="3636"/>
        <p:guide orient="horz" pos="3036"/>
        <p:guide orient="horz" pos="2652"/>
        <p:guide pos="3627"/>
        <p:guide pos="214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48645" y="0"/>
            <a:ext cx="2944283" cy="497020"/>
          </a:xfrm>
          <a:prstGeom prst="rect">
            <a:avLst/>
          </a:prstGeom>
        </p:spPr>
        <p:txBody>
          <a:bodyPr vert="horz" lIns="91440" tIns="45720" rIns="91440" bIns="45720" rtlCol="0"/>
          <a:lstStyle>
            <a:lvl1pPr algn="r">
              <a:defRPr sz="1200"/>
            </a:lvl1pPr>
          </a:lstStyle>
          <a:p>
            <a:fld id="{B71952F1-9EC7-E746-8B0B-3E6887E59EE1}" type="datetimeFigureOut">
              <a:rPr lang="it-IT" smtClean="0"/>
              <a:t>22/11/2019</a:t>
            </a:fld>
            <a:endParaRPr lang="it-IT"/>
          </a:p>
        </p:txBody>
      </p:sp>
      <p:sp>
        <p:nvSpPr>
          <p:cNvPr id="4" name="Segnaposto piè di pagina 3"/>
          <p:cNvSpPr>
            <a:spLocks noGrp="1"/>
          </p:cNvSpPr>
          <p:nvPr>
            <p:ph type="ftr" sz="quarter" idx="2"/>
          </p:nvPr>
        </p:nvSpPr>
        <p:spPr>
          <a:xfrm>
            <a:off x="0" y="9408981"/>
            <a:ext cx="2944283" cy="497019"/>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48645" y="9408981"/>
            <a:ext cx="2944283" cy="497019"/>
          </a:xfrm>
          <a:prstGeom prst="rect">
            <a:avLst/>
          </a:prstGeom>
        </p:spPr>
        <p:txBody>
          <a:bodyPr vert="horz" lIns="91440" tIns="45720" rIns="91440" bIns="45720" rtlCol="0" anchor="b"/>
          <a:lstStyle>
            <a:lvl1pPr algn="r">
              <a:defRPr sz="1200"/>
            </a:lvl1pPr>
          </a:lstStyle>
          <a:p>
            <a:fld id="{AF9CD823-D272-F241-B45E-B48F915C716D}" type="slidenum">
              <a:rPr lang="it-IT" smtClean="0"/>
              <a:t>‹#›</a:t>
            </a:fld>
            <a:endParaRPr lang="it-IT"/>
          </a:p>
        </p:txBody>
      </p:sp>
    </p:spTree>
    <p:extLst>
      <p:ext uri="{BB962C8B-B14F-4D97-AF65-F5344CB8AC3E}">
        <p14:creationId xmlns:p14="http://schemas.microsoft.com/office/powerpoint/2010/main" val="1917406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61499AFD-BD48-4C79-B2CD-42632EE915CF}" type="datetimeFigureOut">
              <a:rPr lang="fr-CH" smtClean="0"/>
              <a:t>22/11/2019</a:t>
            </a:fld>
            <a:endParaRPr lang="fr-CH"/>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ECF9A42D-9FA9-4938-B714-A5DDB238A2CE}" type="slidenum">
              <a:rPr lang="fr-CH" smtClean="0"/>
              <a:t>‹#›</a:t>
            </a:fld>
            <a:endParaRPr lang="fr-CH"/>
          </a:p>
        </p:txBody>
      </p:sp>
    </p:spTree>
    <p:extLst>
      <p:ext uri="{BB962C8B-B14F-4D97-AF65-F5344CB8AC3E}">
        <p14:creationId xmlns:p14="http://schemas.microsoft.com/office/powerpoint/2010/main" val="563355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CF9A42D-9FA9-4938-B714-A5DDB238A2CE}" type="slidenum">
              <a:rPr lang="fr-CH" smtClean="0"/>
              <a:t>7</a:t>
            </a:fld>
            <a:endParaRPr lang="fr-CH"/>
          </a:p>
        </p:txBody>
      </p:sp>
    </p:spTree>
    <p:extLst>
      <p:ext uri="{BB962C8B-B14F-4D97-AF65-F5344CB8AC3E}">
        <p14:creationId xmlns:p14="http://schemas.microsoft.com/office/powerpoint/2010/main" val="25882311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3" name="Immagine 2" descr="Blue_Gradient_Background_H_B.png"/>
          <p:cNvPicPr>
            <a:picLocks noChangeAspect="1"/>
          </p:cNvPicPr>
          <p:nvPr userDrawn="1"/>
        </p:nvPicPr>
        <p:blipFill rotWithShape="1">
          <a:blip r:embed="rId2">
            <a:extLst>
              <a:ext uri="{28A0092B-C50C-407E-A947-70E740481C1C}">
                <a14:useLocalDpi xmlns:a14="http://schemas.microsoft.com/office/drawing/2010/main" val="0"/>
              </a:ext>
            </a:extLst>
          </a:blip>
          <a:srcRect r="6260"/>
          <a:stretch/>
        </p:blipFill>
        <p:spPr>
          <a:xfrm>
            <a:off x="-15875" y="0"/>
            <a:ext cx="9201986" cy="5172075"/>
          </a:xfrm>
          <a:prstGeom prst="rect">
            <a:avLst/>
          </a:prstGeom>
        </p:spPr>
      </p:pic>
      <p:sp>
        <p:nvSpPr>
          <p:cNvPr id="4" name="Segnaposto testo 54"/>
          <p:cNvSpPr>
            <a:spLocks noGrp="1"/>
          </p:cNvSpPr>
          <p:nvPr>
            <p:ph type="body" sz="quarter" idx="28"/>
          </p:nvPr>
        </p:nvSpPr>
        <p:spPr>
          <a:xfrm>
            <a:off x="0" y="685801"/>
            <a:ext cx="9144000" cy="340679"/>
          </a:xfrm>
          <a:prstGeom prst="rect">
            <a:avLst/>
          </a:prstGeom>
        </p:spPr>
        <p:txBody>
          <a:bodyPr/>
          <a:lstStyle>
            <a:lvl1pPr algn="ctr">
              <a:buNone/>
              <a:defRPr sz="1800" b="1" cap="all" spc="225">
                <a:solidFill>
                  <a:srgbClr val="FFFFFF"/>
                </a:solidFill>
                <a:latin typeface="Georgia"/>
                <a:cs typeface="Georgia"/>
              </a:defRPr>
            </a:lvl1pPr>
            <a:lvl2pPr>
              <a:defRPr>
                <a:latin typeface="Verdana"/>
                <a:cs typeface="Verdana"/>
              </a:defRPr>
            </a:lvl2pPr>
            <a:lvl3pPr>
              <a:defRPr>
                <a:latin typeface="Verdana"/>
                <a:cs typeface="Verdana"/>
              </a:defRPr>
            </a:lvl3pPr>
            <a:lvl4pPr>
              <a:defRPr>
                <a:latin typeface="Verdana"/>
                <a:cs typeface="Verdana"/>
              </a:defRPr>
            </a:lvl4pPr>
            <a:lvl5pPr>
              <a:defRPr>
                <a:latin typeface="Verdana"/>
                <a:cs typeface="Verdana"/>
              </a:defRPr>
            </a:lvl5pPr>
          </a:lstStyle>
          <a:p>
            <a:pPr lvl="0"/>
            <a:r>
              <a:rPr lang="it-IT"/>
              <a:t>Fare clic per modificare gli stili </a:t>
            </a:r>
          </a:p>
          <a:p>
            <a:pPr lvl="0"/>
            <a:r>
              <a:rPr lang="it-IT"/>
              <a:t>del testo dello schema</a:t>
            </a:r>
          </a:p>
        </p:txBody>
      </p:sp>
      <p:sp>
        <p:nvSpPr>
          <p:cNvPr id="6" name="Segnaposto testo 54"/>
          <p:cNvSpPr>
            <a:spLocks noGrp="1"/>
          </p:cNvSpPr>
          <p:nvPr>
            <p:ph type="body" sz="quarter" idx="27"/>
          </p:nvPr>
        </p:nvSpPr>
        <p:spPr>
          <a:xfrm>
            <a:off x="0" y="2232930"/>
            <a:ext cx="9144000" cy="340679"/>
          </a:xfrm>
          <a:prstGeom prst="rect">
            <a:avLst/>
          </a:prstGeom>
        </p:spPr>
        <p:txBody>
          <a:bodyPr/>
          <a:lstStyle>
            <a:lvl1pPr algn="ctr">
              <a:buNone/>
              <a:defRPr sz="1500" b="1" cap="all" spc="225">
                <a:solidFill>
                  <a:srgbClr val="FFFFFF"/>
                </a:solidFill>
                <a:latin typeface="Georgia"/>
                <a:cs typeface="Georgia"/>
              </a:defRPr>
            </a:lvl1pPr>
            <a:lvl2pPr>
              <a:defRPr>
                <a:latin typeface="Verdana"/>
                <a:cs typeface="Verdana"/>
              </a:defRPr>
            </a:lvl2pPr>
            <a:lvl3pPr>
              <a:defRPr>
                <a:latin typeface="Verdana"/>
                <a:cs typeface="Verdana"/>
              </a:defRPr>
            </a:lvl3pPr>
            <a:lvl4pPr>
              <a:defRPr>
                <a:latin typeface="Verdana"/>
                <a:cs typeface="Verdana"/>
              </a:defRPr>
            </a:lvl4pPr>
            <a:lvl5pPr>
              <a:defRPr>
                <a:latin typeface="Verdana"/>
                <a:cs typeface="Verdana"/>
              </a:defRPr>
            </a:lvl5pPr>
          </a:lstStyle>
          <a:p>
            <a:pPr lvl="0"/>
            <a:r>
              <a:rPr lang="it-IT"/>
              <a:t>Fare clic per modificare gli stili </a:t>
            </a:r>
          </a:p>
          <a:p>
            <a:pPr lvl="0"/>
            <a:r>
              <a:rPr lang="it-IT"/>
              <a:t>del testo dello schema</a:t>
            </a:r>
          </a:p>
        </p:txBody>
      </p:sp>
      <p:sp>
        <p:nvSpPr>
          <p:cNvPr id="7" name="Segnaposto testo 36"/>
          <p:cNvSpPr>
            <a:spLocks noGrp="1"/>
          </p:cNvSpPr>
          <p:nvPr>
            <p:ph type="body" sz="quarter" idx="21"/>
          </p:nvPr>
        </p:nvSpPr>
        <p:spPr>
          <a:xfrm>
            <a:off x="0" y="3259874"/>
            <a:ext cx="9144000" cy="347663"/>
          </a:xfrm>
          <a:prstGeom prst="rect">
            <a:avLst/>
          </a:prstGeom>
        </p:spPr>
        <p:txBody>
          <a:bodyPr anchor="ctr">
            <a:noAutofit/>
          </a:bodyPr>
          <a:lstStyle>
            <a:lvl1pPr algn="ctr">
              <a:buNone/>
              <a:defRPr sz="1050" i="1" kern="600" spc="225">
                <a:solidFill>
                  <a:srgbClr val="FFFFFF"/>
                </a:solidFill>
                <a:latin typeface="Georgia"/>
                <a:cs typeface="Georgia"/>
              </a:defRPr>
            </a:lvl1pPr>
            <a:lvl2pPr>
              <a:defRPr sz="1200" i="1">
                <a:latin typeface="Verdana"/>
                <a:cs typeface="Verdana"/>
              </a:defRPr>
            </a:lvl2pPr>
            <a:lvl3pPr>
              <a:defRPr sz="1200" i="1">
                <a:latin typeface="Verdana"/>
                <a:cs typeface="Verdana"/>
              </a:defRPr>
            </a:lvl3pPr>
            <a:lvl4pPr>
              <a:defRPr sz="1200" i="1">
                <a:latin typeface="Verdana"/>
                <a:cs typeface="Verdana"/>
              </a:defRPr>
            </a:lvl4pPr>
            <a:lvl5pPr>
              <a:defRPr sz="1200" i="1">
                <a:latin typeface="Verdana"/>
                <a:cs typeface="Verdana"/>
              </a:defRPr>
            </a:lvl5pPr>
          </a:lstStyle>
          <a:p>
            <a:pPr lvl="0"/>
            <a:r>
              <a:rPr lang="it-IT"/>
              <a:t>Fare clic per modificare gli stili del testo dello schema</a:t>
            </a:r>
          </a:p>
        </p:txBody>
      </p:sp>
      <p:pic>
        <p:nvPicPr>
          <p:cNvPr id="8" name="Immagine 7" descr="corp_msc_ne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76638" y="3997445"/>
            <a:ext cx="2024062" cy="851500"/>
          </a:xfrm>
          <a:prstGeom prst="rect">
            <a:avLst/>
          </a:prstGeom>
        </p:spPr>
      </p:pic>
      <p:pic>
        <p:nvPicPr>
          <p:cNvPr id="9" name="Immagine 8" descr="compass_rose_ne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92133" y="1481420"/>
            <a:ext cx="586441" cy="586441"/>
          </a:xfrm>
          <a:prstGeom prst="rect">
            <a:avLst/>
          </a:prstGeom>
        </p:spPr>
      </p:pic>
    </p:spTree>
    <p:extLst>
      <p:ext uri="{BB962C8B-B14F-4D97-AF65-F5344CB8AC3E}">
        <p14:creationId xmlns:p14="http://schemas.microsoft.com/office/powerpoint/2010/main" val="1408756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pic>
        <p:nvPicPr>
          <p:cNvPr id="8" name="Immagin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20910"/>
            <a:ext cx="9144000" cy="723900"/>
          </a:xfrm>
          <a:prstGeom prst="rect">
            <a:avLst/>
          </a:prstGeom>
        </p:spPr>
      </p:pic>
      <p:sp>
        <p:nvSpPr>
          <p:cNvPr id="18" name="Segnaposto testo 12"/>
          <p:cNvSpPr>
            <a:spLocks noGrp="1"/>
          </p:cNvSpPr>
          <p:nvPr>
            <p:ph type="body" sz="quarter" idx="18"/>
          </p:nvPr>
        </p:nvSpPr>
        <p:spPr>
          <a:xfrm>
            <a:off x="228600" y="738633"/>
            <a:ext cx="8686800" cy="3615939"/>
          </a:xfrm>
          <a:prstGeom prst="rect">
            <a:avLst/>
          </a:prstGeom>
        </p:spPr>
        <p:txBody>
          <a:bodyPr vert="horz"/>
          <a:lstStyle>
            <a:lvl1pPr marL="257175" indent="-257175">
              <a:spcAft>
                <a:spcPts val="450"/>
              </a:spcAft>
              <a:buFont typeface="Arial"/>
              <a:buChar char="•"/>
              <a:defRPr sz="1200">
                <a:solidFill>
                  <a:srgbClr val="000035"/>
                </a:solidFill>
                <a:latin typeface="Georgia"/>
                <a:cs typeface="Georgia"/>
              </a:defRPr>
            </a:lvl1pPr>
            <a:lvl2pPr marL="600075" indent="-257175">
              <a:buFont typeface="Arial" panose="020B0604020202020204" pitchFamily="34" charset="0"/>
              <a:buChar char="•"/>
              <a:defRPr sz="1050">
                <a:solidFill>
                  <a:srgbClr val="000035"/>
                </a:solidFill>
                <a:latin typeface="Georgia"/>
                <a:cs typeface="Georgia"/>
              </a:defRPr>
            </a:lvl2pPr>
            <a:lvl3pPr marL="685800" indent="0">
              <a:buFont typeface="Courier New" panose="02070309020205020404" pitchFamily="49" charset="0"/>
              <a:buNone/>
              <a:defRPr sz="975">
                <a:solidFill>
                  <a:srgbClr val="000035"/>
                </a:solidFill>
                <a:latin typeface="Georgia"/>
                <a:cs typeface="Georgia"/>
              </a:defRPr>
            </a:lvl3pPr>
            <a:lvl4pPr marL="1028700" indent="0">
              <a:buFont typeface="Verdana" panose="020B0604030504040204" pitchFamily="34" charset="0"/>
              <a:buNone/>
              <a:defRPr sz="900">
                <a:solidFill>
                  <a:srgbClr val="000035"/>
                </a:solidFill>
                <a:latin typeface="Georgia"/>
                <a:cs typeface="Georgia"/>
              </a:defRPr>
            </a:lvl4pPr>
            <a:lvl5pPr marL="1371600" indent="0">
              <a:buFont typeface="Verdana" panose="020B0604030504040204" pitchFamily="34" charset="0"/>
              <a:buNone/>
              <a:defRPr sz="900">
                <a:solidFill>
                  <a:srgbClr val="000035"/>
                </a:solidFill>
                <a:latin typeface="Georgia"/>
                <a:cs typeface="Georgia"/>
              </a:defRPr>
            </a:lvl5pPr>
          </a:lstStyle>
          <a:p>
            <a:pPr lvl="0"/>
            <a:r>
              <a:rPr lang="it-IT"/>
              <a:t>Fare clic per modificare gli stili del testo dello schema</a:t>
            </a:r>
          </a:p>
          <a:p>
            <a:pPr lvl="1"/>
            <a:r>
              <a:rPr lang="it-IT"/>
              <a:t>Secondo livello</a:t>
            </a:r>
          </a:p>
          <a:p>
            <a:pPr lvl="2"/>
            <a:r>
              <a:rPr lang="it-IT"/>
              <a:t> Terzo livello</a:t>
            </a:r>
          </a:p>
          <a:p>
            <a:pPr lvl="3"/>
            <a:r>
              <a:rPr lang="it-IT"/>
              <a:t>Quarto livello</a:t>
            </a:r>
          </a:p>
          <a:p>
            <a:pPr lvl="4"/>
            <a:r>
              <a:rPr lang="it-IT"/>
              <a:t>Quinto livello</a:t>
            </a:r>
          </a:p>
        </p:txBody>
      </p:sp>
      <p:cxnSp>
        <p:nvCxnSpPr>
          <p:cNvPr id="6" name="Straight Connector 5"/>
          <p:cNvCxnSpPr/>
          <p:nvPr userDrawn="1"/>
        </p:nvCxnSpPr>
        <p:spPr>
          <a:xfrm>
            <a:off x="228600" y="485903"/>
            <a:ext cx="8686800" cy="0"/>
          </a:xfrm>
          <a:prstGeom prst="line">
            <a:avLst/>
          </a:prstGeom>
          <a:ln w="19050" cmpd="sng">
            <a:solidFill>
              <a:srgbClr val="000035"/>
            </a:solidFill>
          </a:ln>
        </p:spPr>
        <p:style>
          <a:lnRef idx="1">
            <a:schemeClr val="accent6"/>
          </a:lnRef>
          <a:fillRef idx="0">
            <a:schemeClr val="accent6"/>
          </a:fillRef>
          <a:effectRef idx="0">
            <a:schemeClr val="accent6"/>
          </a:effectRef>
          <a:fontRef idx="minor">
            <a:schemeClr val="tx1"/>
          </a:fontRef>
        </p:style>
      </p:cxnSp>
      <p:sp>
        <p:nvSpPr>
          <p:cNvPr id="4" name="Segnaposto testo 3"/>
          <p:cNvSpPr>
            <a:spLocks noGrp="1"/>
          </p:cNvSpPr>
          <p:nvPr>
            <p:ph type="body" sz="quarter" idx="19"/>
          </p:nvPr>
        </p:nvSpPr>
        <p:spPr>
          <a:xfrm>
            <a:off x="134471" y="7327"/>
            <a:ext cx="9009530" cy="472679"/>
          </a:xfrm>
          <a:prstGeom prst="rect">
            <a:avLst/>
          </a:prstGeom>
        </p:spPr>
        <p:txBody>
          <a:bodyPr vert="horz" anchor="ctr" anchorCtr="0"/>
          <a:lstStyle>
            <a:lvl1pPr marL="0" indent="0">
              <a:buFontTx/>
              <a:buNone/>
              <a:defRPr sz="1500" b="1" i="0" cap="all" spc="225" baseline="0">
                <a:solidFill>
                  <a:srgbClr val="000035"/>
                </a:solidFill>
                <a:latin typeface="Georgia"/>
                <a:cs typeface="Georgia"/>
              </a:defRPr>
            </a:lvl1pPr>
          </a:lstStyle>
          <a:p>
            <a:pPr lvl="0"/>
            <a:r>
              <a:rPr lang="it-IT"/>
              <a:t>Fare clic per modificare gli stili del testo dello schema</a:t>
            </a:r>
          </a:p>
        </p:txBody>
      </p:sp>
      <p:pic>
        <p:nvPicPr>
          <p:cNvPr id="11" name="Immagine 10" descr="corp_msc_ne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4486218"/>
            <a:ext cx="1409700" cy="593047"/>
          </a:xfrm>
          <a:prstGeom prst="rect">
            <a:avLst/>
          </a:prstGeom>
        </p:spPr>
      </p:pic>
      <p:sp>
        <p:nvSpPr>
          <p:cNvPr id="13" name="Slide Number Placeholder 11"/>
          <p:cNvSpPr txBox="1">
            <a:spLocks/>
          </p:cNvSpPr>
          <p:nvPr userDrawn="1"/>
        </p:nvSpPr>
        <p:spPr>
          <a:xfrm>
            <a:off x="6834187" y="4889500"/>
            <a:ext cx="2293938" cy="254000"/>
          </a:xfrm>
          <a:prstGeom prst="rect">
            <a:avLst/>
          </a:prstGeom>
        </p:spPr>
        <p:txBody>
          <a:bodyPr anchor="ctr">
            <a:prstTxWarp prst="textNoShape">
              <a:avLst/>
            </a:prstTxWarp>
          </a:bodyPr>
          <a:lstStyle/>
          <a:p>
            <a:pPr algn="r">
              <a:defRPr/>
            </a:pPr>
            <a:fld id="{444F58DE-0F0F-C54F-9BD6-E1B90D7B97C0}" type="slidenum">
              <a:rPr lang="fr-CH" sz="1200">
                <a:solidFill>
                  <a:schemeClr val="bg1"/>
                </a:solidFill>
                <a:latin typeface="Verdana" charset="0"/>
                <a:ea typeface="Verdana" charset="0"/>
                <a:cs typeface="Verdana" charset="0"/>
              </a:rPr>
              <a:pPr algn="r">
                <a:defRPr/>
              </a:pPr>
              <a:t>‹#›</a:t>
            </a:fld>
            <a:endParaRPr lang="fr-CH" sz="1200">
              <a:solidFill>
                <a:schemeClr val="bg1"/>
              </a:solidFill>
              <a:latin typeface="Verdana" charset="0"/>
              <a:ea typeface="Verdana" charset="0"/>
              <a:cs typeface="Verdana" charset="0"/>
            </a:endParaRPr>
          </a:p>
        </p:txBody>
      </p:sp>
      <p:pic>
        <p:nvPicPr>
          <p:cNvPr id="9" name="Immagin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54168" y="4537367"/>
            <a:ext cx="1961232" cy="588702"/>
          </a:xfrm>
          <a:prstGeom prst="rect">
            <a:avLst/>
          </a:prstGeom>
        </p:spPr>
      </p:pic>
    </p:spTree>
    <p:extLst>
      <p:ext uri="{BB962C8B-B14F-4D97-AF65-F5344CB8AC3E}">
        <p14:creationId xmlns:p14="http://schemas.microsoft.com/office/powerpoint/2010/main" val="233239206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ext+Image">
    <p:spTree>
      <p:nvGrpSpPr>
        <p:cNvPr id="1" name=""/>
        <p:cNvGrpSpPr/>
        <p:nvPr/>
      </p:nvGrpSpPr>
      <p:grpSpPr>
        <a:xfrm>
          <a:off x="0" y="0"/>
          <a:ext cx="0" cy="0"/>
          <a:chOff x="0" y="0"/>
          <a:chExt cx="0" cy="0"/>
        </a:xfrm>
      </p:grpSpPr>
      <p:pic>
        <p:nvPicPr>
          <p:cNvPr id="11" name="Immagin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20910"/>
            <a:ext cx="9144000" cy="723900"/>
          </a:xfrm>
          <a:prstGeom prst="rect">
            <a:avLst/>
          </a:prstGeom>
        </p:spPr>
      </p:pic>
      <p:pic>
        <p:nvPicPr>
          <p:cNvPr id="13" name="Immagin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4168" y="4537367"/>
            <a:ext cx="1961232" cy="588702"/>
          </a:xfrm>
          <a:prstGeom prst="rect">
            <a:avLst/>
          </a:prstGeom>
        </p:spPr>
      </p:pic>
      <p:sp>
        <p:nvSpPr>
          <p:cNvPr id="18" name="Segnaposto testo 17"/>
          <p:cNvSpPr>
            <a:spLocks noGrp="1"/>
          </p:cNvSpPr>
          <p:nvPr>
            <p:ph type="body" sz="quarter" idx="14"/>
          </p:nvPr>
        </p:nvSpPr>
        <p:spPr>
          <a:xfrm>
            <a:off x="228601" y="713232"/>
            <a:ext cx="4341813" cy="1720633"/>
          </a:xfrm>
          <a:prstGeom prst="rect">
            <a:avLst/>
          </a:prstGeom>
        </p:spPr>
        <p:txBody>
          <a:bodyPr>
            <a:normAutofit/>
          </a:bodyPr>
          <a:lstStyle>
            <a:lvl1pPr marL="0" indent="0">
              <a:spcAft>
                <a:spcPts val="450"/>
              </a:spcAft>
              <a:buFont typeface="Arial"/>
              <a:buNone/>
              <a:defRPr sz="1350">
                <a:solidFill>
                  <a:srgbClr val="000035"/>
                </a:solidFill>
                <a:latin typeface="Georgia"/>
                <a:cs typeface="Georgia"/>
              </a:defRPr>
            </a:lvl1pPr>
            <a:lvl2pPr>
              <a:buNone/>
              <a:defRPr sz="1200">
                <a:solidFill>
                  <a:srgbClr val="000035"/>
                </a:solidFill>
                <a:latin typeface="Georgia"/>
                <a:cs typeface="Georgia"/>
              </a:defRPr>
            </a:lvl2pPr>
            <a:lvl3pPr>
              <a:buNone/>
              <a:defRPr sz="1125">
                <a:solidFill>
                  <a:srgbClr val="000035"/>
                </a:solidFill>
                <a:latin typeface="Georgia"/>
                <a:cs typeface="Georgia"/>
              </a:defRPr>
            </a:lvl3pPr>
            <a:lvl4pPr>
              <a:buNone/>
              <a:defRPr sz="1050">
                <a:solidFill>
                  <a:srgbClr val="000035"/>
                </a:solidFill>
                <a:latin typeface="Georgia"/>
                <a:cs typeface="Georgia"/>
              </a:defRPr>
            </a:lvl4pPr>
            <a:lvl5pPr>
              <a:buNone/>
              <a:defRPr sz="1200">
                <a:solidFill>
                  <a:srgbClr val="000033"/>
                </a:solidFill>
                <a:latin typeface="Verdana"/>
                <a:cs typeface="Verdana"/>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p:txBody>
      </p:sp>
      <p:sp>
        <p:nvSpPr>
          <p:cNvPr id="14" name="Segnaposto testo 12"/>
          <p:cNvSpPr>
            <a:spLocks noGrp="1"/>
          </p:cNvSpPr>
          <p:nvPr>
            <p:ph type="body" sz="quarter" idx="18"/>
          </p:nvPr>
        </p:nvSpPr>
        <p:spPr>
          <a:xfrm>
            <a:off x="228601" y="2646000"/>
            <a:ext cx="4341813" cy="1708572"/>
          </a:xfrm>
          <a:prstGeom prst="rect">
            <a:avLst/>
          </a:prstGeom>
        </p:spPr>
        <p:txBody>
          <a:bodyPr vert="horz"/>
          <a:lstStyle>
            <a:lvl1pPr>
              <a:spcAft>
                <a:spcPts val="450"/>
              </a:spcAft>
              <a:buFont typeface="Arial"/>
              <a:buChar char="•"/>
              <a:defRPr sz="1350">
                <a:solidFill>
                  <a:srgbClr val="000035"/>
                </a:solidFill>
                <a:latin typeface="Georgia"/>
                <a:cs typeface="Georgia"/>
              </a:defRPr>
            </a:lvl1pPr>
            <a:lvl2pPr>
              <a:buNone/>
              <a:defRPr sz="1200">
                <a:solidFill>
                  <a:srgbClr val="000035"/>
                </a:solidFill>
                <a:latin typeface="Georgia"/>
                <a:cs typeface="Georgia"/>
              </a:defRPr>
            </a:lvl2pPr>
            <a:lvl3pPr>
              <a:buNone/>
              <a:defRPr sz="1125">
                <a:solidFill>
                  <a:srgbClr val="000035"/>
                </a:solidFill>
                <a:latin typeface="Georgia"/>
                <a:cs typeface="Georgia"/>
              </a:defRPr>
            </a:lvl3pPr>
            <a:lvl4pPr>
              <a:buNone/>
              <a:defRPr sz="1050">
                <a:solidFill>
                  <a:srgbClr val="000035"/>
                </a:solidFill>
                <a:latin typeface="Georgia"/>
                <a:cs typeface="Georgia"/>
              </a:defRPr>
            </a:lvl4pPr>
            <a:lvl5pPr>
              <a:buNone/>
              <a:defRPr sz="975">
                <a:solidFill>
                  <a:srgbClr val="000035"/>
                </a:solidFill>
                <a:latin typeface="Georgia"/>
                <a:cs typeface="Georgia"/>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 name="Segnaposto immagine 18"/>
          <p:cNvSpPr>
            <a:spLocks noGrp="1"/>
          </p:cNvSpPr>
          <p:nvPr>
            <p:ph type="pic" sz="quarter" idx="19"/>
          </p:nvPr>
        </p:nvSpPr>
        <p:spPr>
          <a:xfrm>
            <a:off x="4570413" y="713639"/>
            <a:ext cx="4344987" cy="3640933"/>
          </a:xfrm>
          <a:prstGeom prst="rect">
            <a:avLst/>
          </a:prstGeom>
        </p:spPr>
        <p:txBody>
          <a:bodyPr vert="horz" anchor="ctr"/>
          <a:lstStyle>
            <a:lvl1pPr algn="ctr">
              <a:buNone/>
              <a:defRPr sz="1350">
                <a:solidFill>
                  <a:srgbClr val="002060"/>
                </a:solidFill>
                <a:latin typeface="Verdana"/>
                <a:cs typeface="Verdana"/>
              </a:defRPr>
            </a:lvl1pPr>
          </a:lstStyle>
          <a:p>
            <a:pPr lvl="0"/>
            <a:endParaRPr lang="it-IT" noProof="0"/>
          </a:p>
        </p:txBody>
      </p:sp>
      <p:cxnSp>
        <p:nvCxnSpPr>
          <p:cNvPr id="9" name="Straight Connector 5"/>
          <p:cNvCxnSpPr/>
          <p:nvPr userDrawn="1"/>
        </p:nvCxnSpPr>
        <p:spPr>
          <a:xfrm>
            <a:off x="228600" y="485903"/>
            <a:ext cx="8686800" cy="0"/>
          </a:xfrm>
          <a:prstGeom prst="line">
            <a:avLst/>
          </a:prstGeom>
          <a:ln w="19050" cmpd="sng">
            <a:solidFill>
              <a:srgbClr val="000035"/>
            </a:solidFill>
          </a:ln>
        </p:spPr>
        <p:style>
          <a:lnRef idx="1">
            <a:schemeClr val="accent6"/>
          </a:lnRef>
          <a:fillRef idx="0">
            <a:schemeClr val="accent6"/>
          </a:fillRef>
          <a:effectRef idx="0">
            <a:schemeClr val="accent6"/>
          </a:effectRef>
          <a:fontRef idx="minor">
            <a:schemeClr val="tx1"/>
          </a:fontRef>
        </p:style>
      </p:cxnSp>
      <p:sp>
        <p:nvSpPr>
          <p:cNvPr id="12" name="Segnaposto testo 3"/>
          <p:cNvSpPr>
            <a:spLocks noGrp="1"/>
          </p:cNvSpPr>
          <p:nvPr>
            <p:ph type="body" sz="quarter" idx="20"/>
          </p:nvPr>
        </p:nvSpPr>
        <p:spPr>
          <a:xfrm>
            <a:off x="134471" y="7327"/>
            <a:ext cx="9009530" cy="472679"/>
          </a:xfrm>
          <a:prstGeom prst="rect">
            <a:avLst/>
          </a:prstGeom>
        </p:spPr>
        <p:txBody>
          <a:bodyPr vert="horz" anchor="ctr" anchorCtr="0"/>
          <a:lstStyle>
            <a:lvl1pPr marL="0" indent="0">
              <a:buFontTx/>
              <a:buNone/>
              <a:defRPr sz="1500" b="1" i="0" cap="all" spc="225" baseline="0">
                <a:solidFill>
                  <a:srgbClr val="000035"/>
                </a:solidFill>
                <a:latin typeface="Georgia"/>
                <a:cs typeface="Georgia"/>
              </a:defRPr>
            </a:lvl1pPr>
          </a:lstStyle>
          <a:p>
            <a:pPr lvl="0"/>
            <a:r>
              <a:rPr lang="it-IT"/>
              <a:t>Fare clic per modificare gli stili del testo dello schema</a:t>
            </a:r>
          </a:p>
        </p:txBody>
      </p:sp>
      <p:pic>
        <p:nvPicPr>
          <p:cNvPr id="20" name="Immagine 19" descr="corp_msc_ne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600" y="4486218"/>
            <a:ext cx="1409700" cy="593047"/>
          </a:xfrm>
          <a:prstGeom prst="rect">
            <a:avLst/>
          </a:prstGeom>
        </p:spPr>
      </p:pic>
      <p:sp>
        <p:nvSpPr>
          <p:cNvPr id="21" name="Slide Number Placeholder 11"/>
          <p:cNvSpPr txBox="1">
            <a:spLocks/>
          </p:cNvSpPr>
          <p:nvPr userDrawn="1"/>
        </p:nvSpPr>
        <p:spPr>
          <a:xfrm>
            <a:off x="6834187" y="4889500"/>
            <a:ext cx="2293938" cy="254000"/>
          </a:xfrm>
          <a:prstGeom prst="rect">
            <a:avLst/>
          </a:prstGeom>
        </p:spPr>
        <p:txBody>
          <a:bodyPr anchor="ctr">
            <a:prstTxWarp prst="textNoShape">
              <a:avLst/>
            </a:prstTxWarp>
          </a:bodyPr>
          <a:lstStyle/>
          <a:p>
            <a:pPr algn="r">
              <a:defRPr/>
            </a:pPr>
            <a:fld id="{444F58DE-0F0F-C54F-9BD6-E1B90D7B97C0}" type="slidenum">
              <a:rPr lang="fr-CH" sz="1200">
                <a:solidFill>
                  <a:schemeClr val="bg1"/>
                </a:solidFill>
                <a:latin typeface="Verdana" charset="0"/>
                <a:ea typeface="Verdana" charset="0"/>
                <a:cs typeface="Verdana" charset="0"/>
              </a:rPr>
              <a:pPr algn="r">
                <a:defRPr/>
              </a:pPr>
              <a:t>‹#›</a:t>
            </a:fld>
            <a:endParaRPr lang="fr-CH" sz="1200">
              <a:solidFill>
                <a:schemeClr val="bg1"/>
              </a:solidFill>
              <a:latin typeface="Verdana" charset="0"/>
              <a:ea typeface="Verdana" charset="0"/>
              <a:cs typeface="Verdana"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ext+Image">
    <p:spTree>
      <p:nvGrpSpPr>
        <p:cNvPr id="1" name=""/>
        <p:cNvGrpSpPr/>
        <p:nvPr/>
      </p:nvGrpSpPr>
      <p:grpSpPr>
        <a:xfrm>
          <a:off x="0" y="0"/>
          <a:ext cx="0" cy="0"/>
          <a:chOff x="0" y="0"/>
          <a:chExt cx="0" cy="0"/>
        </a:xfrm>
      </p:grpSpPr>
      <p:pic>
        <p:nvPicPr>
          <p:cNvPr id="12" name="Immagin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20910"/>
            <a:ext cx="9144000" cy="723900"/>
          </a:xfrm>
          <a:prstGeom prst="rect">
            <a:avLst/>
          </a:prstGeom>
        </p:spPr>
      </p:pic>
      <p:pic>
        <p:nvPicPr>
          <p:cNvPr id="13" name="Immagin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4168" y="4537367"/>
            <a:ext cx="1961232" cy="588702"/>
          </a:xfrm>
          <a:prstGeom prst="rect">
            <a:avLst/>
          </a:prstGeom>
        </p:spPr>
      </p:pic>
      <p:sp>
        <p:nvSpPr>
          <p:cNvPr id="18" name="Segnaposto testo 12"/>
          <p:cNvSpPr>
            <a:spLocks noGrp="1"/>
          </p:cNvSpPr>
          <p:nvPr>
            <p:ph type="body" sz="quarter" idx="18"/>
          </p:nvPr>
        </p:nvSpPr>
        <p:spPr>
          <a:xfrm>
            <a:off x="228600" y="672085"/>
            <a:ext cx="4341813" cy="3682487"/>
          </a:xfrm>
          <a:prstGeom prst="rect">
            <a:avLst/>
          </a:prstGeom>
        </p:spPr>
        <p:txBody>
          <a:bodyPr vert="horz"/>
          <a:lstStyle>
            <a:lvl1pPr>
              <a:spcAft>
                <a:spcPts val="450"/>
              </a:spcAft>
              <a:buFont typeface="Arial"/>
              <a:buChar char="•"/>
              <a:defRPr sz="1350">
                <a:solidFill>
                  <a:srgbClr val="000035"/>
                </a:solidFill>
                <a:latin typeface="Georgia"/>
                <a:cs typeface="Georgia"/>
              </a:defRPr>
            </a:lvl1pPr>
            <a:lvl2pPr>
              <a:buNone/>
              <a:defRPr sz="1200">
                <a:solidFill>
                  <a:srgbClr val="000035"/>
                </a:solidFill>
                <a:latin typeface="Georgia"/>
                <a:cs typeface="Georgia"/>
              </a:defRPr>
            </a:lvl2pPr>
            <a:lvl3pPr>
              <a:buNone/>
              <a:defRPr sz="1125">
                <a:solidFill>
                  <a:srgbClr val="000035"/>
                </a:solidFill>
                <a:latin typeface="Georgia"/>
                <a:cs typeface="Georgia"/>
              </a:defRPr>
            </a:lvl3pPr>
            <a:lvl4pPr>
              <a:buNone/>
              <a:defRPr sz="1050">
                <a:solidFill>
                  <a:srgbClr val="000035"/>
                </a:solidFill>
                <a:latin typeface="Georgia"/>
                <a:cs typeface="Georgia"/>
              </a:defRPr>
            </a:lvl4pPr>
            <a:lvl5pPr>
              <a:buNone/>
              <a:defRPr sz="975">
                <a:solidFill>
                  <a:srgbClr val="000035"/>
                </a:solidFill>
                <a:latin typeface="Georgia"/>
                <a:cs typeface="Georgia"/>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9" name="Segnaposto immagine 18"/>
          <p:cNvSpPr>
            <a:spLocks noGrp="1"/>
          </p:cNvSpPr>
          <p:nvPr>
            <p:ph type="pic" sz="quarter" idx="19"/>
          </p:nvPr>
        </p:nvSpPr>
        <p:spPr>
          <a:xfrm>
            <a:off x="4570413" y="672085"/>
            <a:ext cx="4344987" cy="3682488"/>
          </a:xfrm>
          <a:prstGeom prst="rect">
            <a:avLst/>
          </a:prstGeom>
        </p:spPr>
        <p:txBody>
          <a:bodyPr vert="horz" anchor="ctr"/>
          <a:lstStyle>
            <a:lvl1pPr algn="ctr">
              <a:buNone/>
              <a:defRPr sz="1350">
                <a:solidFill>
                  <a:srgbClr val="000033"/>
                </a:solidFill>
                <a:latin typeface="Georgia"/>
                <a:cs typeface="Georgia"/>
              </a:defRPr>
            </a:lvl1pPr>
          </a:lstStyle>
          <a:p>
            <a:pPr lvl="0"/>
            <a:endParaRPr lang="it-IT" noProof="0"/>
          </a:p>
        </p:txBody>
      </p:sp>
      <p:cxnSp>
        <p:nvCxnSpPr>
          <p:cNvPr id="9" name="Straight Connector 5"/>
          <p:cNvCxnSpPr/>
          <p:nvPr userDrawn="1"/>
        </p:nvCxnSpPr>
        <p:spPr>
          <a:xfrm>
            <a:off x="228600" y="485903"/>
            <a:ext cx="8686800" cy="0"/>
          </a:xfrm>
          <a:prstGeom prst="line">
            <a:avLst/>
          </a:prstGeom>
          <a:ln w="19050" cmpd="sng">
            <a:solidFill>
              <a:srgbClr val="000035"/>
            </a:solidFill>
          </a:ln>
        </p:spPr>
        <p:style>
          <a:lnRef idx="1">
            <a:schemeClr val="accent6"/>
          </a:lnRef>
          <a:fillRef idx="0">
            <a:schemeClr val="accent6"/>
          </a:fillRef>
          <a:effectRef idx="0">
            <a:schemeClr val="accent6"/>
          </a:effectRef>
          <a:fontRef idx="minor">
            <a:schemeClr val="tx1"/>
          </a:fontRef>
        </p:style>
      </p:cxnSp>
      <p:sp>
        <p:nvSpPr>
          <p:cNvPr id="10" name="Segnaposto testo 3"/>
          <p:cNvSpPr>
            <a:spLocks noGrp="1"/>
          </p:cNvSpPr>
          <p:nvPr>
            <p:ph type="body" sz="quarter" idx="20"/>
          </p:nvPr>
        </p:nvSpPr>
        <p:spPr>
          <a:xfrm>
            <a:off x="134471" y="7327"/>
            <a:ext cx="9009530" cy="472679"/>
          </a:xfrm>
          <a:prstGeom prst="rect">
            <a:avLst/>
          </a:prstGeom>
        </p:spPr>
        <p:txBody>
          <a:bodyPr vert="horz" anchor="ctr" anchorCtr="0"/>
          <a:lstStyle>
            <a:lvl1pPr marL="0" indent="0">
              <a:buFontTx/>
              <a:buNone/>
              <a:defRPr sz="1500" b="1" i="0" cap="all" spc="225" baseline="0">
                <a:solidFill>
                  <a:srgbClr val="000035"/>
                </a:solidFill>
                <a:latin typeface="Georgia"/>
                <a:cs typeface="Georgia"/>
              </a:defRPr>
            </a:lvl1pPr>
          </a:lstStyle>
          <a:p>
            <a:pPr lvl="0"/>
            <a:r>
              <a:rPr lang="it-IT"/>
              <a:t>Fare clic per modificare gli stili del testo dello schema</a:t>
            </a:r>
          </a:p>
        </p:txBody>
      </p:sp>
      <p:pic>
        <p:nvPicPr>
          <p:cNvPr id="15" name="Immagine 14" descr="corp_msc_ne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600" y="4486218"/>
            <a:ext cx="1409700" cy="593047"/>
          </a:xfrm>
          <a:prstGeom prst="rect">
            <a:avLst/>
          </a:prstGeom>
        </p:spPr>
      </p:pic>
      <p:sp>
        <p:nvSpPr>
          <p:cNvPr id="16" name="Slide Number Placeholder 11"/>
          <p:cNvSpPr txBox="1">
            <a:spLocks/>
          </p:cNvSpPr>
          <p:nvPr userDrawn="1"/>
        </p:nvSpPr>
        <p:spPr>
          <a:xfrm>
            <a:off x="6834187" y="4889500"/>
            <a:ext cx="2293938" cy="254000"/>
          </a:xfrm>
          <a:prstGeom prst="rect">
            <a:avLst/>
          </a:prstGeom>
        </p:spPr>
        <p:txBody>
          <a:bodyPr anchor="ctr">
            <a:prstTxWarp prst="textNoShape">
              <a:avLst/>
            </a:prstTxWarp>
          </a:bodyPr>
          <a:lstStyle/>
          <a:p>
            <a:pPr algn="r">
              <a:defRPr/>
            </a:pPr>
            <a:fld id="{444F58DE-0F0F-C54F-9BD6-E1B90D7B97C0}" type="slidenum">
              <a:rPr lang="fr-CH" sz="1200">
                <a:solidFill>
                  <a:schemeClr val="bg1"/>
                </a:solidFill>
                <a:latin typeface="Verdana" charset="0"/>
                <a:ea typeface="Verdana" charset="0"/>
                <a:cs typeface="Verdana" charset="0"/>
              </a:rPr>
              <a:pPr algn="r">
                <a:defRPr/>
              </a:pPr>
              <a:t>‹#›</a:t>
            </a:fld>
            <a:endParaRPr lang="fr-CH" sz="1200">
              <a:solidFill>
                <a:schemeClr val="bg1"/>
              </a:solidFill>
              <a:latin typeface="Verdana" charset="0"/>
              <a:ea typeface="Verdana" charset="0"/>
              <a:cs typeface="Verdana"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Grid+Text">
    <p:spTree>
      <p:nvGrpSpPr>
        <p:cNvPr id="1" name=""/>
        <p:cNvGrpSpPr/>
        <p:nvPr/>
      </p:nvGrpSpPr>
      <p:grpSpPr>
        <a:xfrm>
          <a:off x="0" y="0"/>
          <a:ext cx="0" cy="0"/>
          <a:chOff x="0" y="0"/>
          <a:chExt cx="0" cy="0"/>
        </a:xfrm>
      </p:grpSpPr>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20910"/>
            <a:ext cx="9144000" cy="7239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4168" y="4537367"/>
            <a:ext cx="1961232" cy="588702"/>
          </a:xfrm>
          <a:prstGeom prst="rect">
            <a:avLst/>
          </a:prstGeom>
        </p:spPr>
      </p:pic>
      <p:sp>
        <p:nvSpPr>
          <p:cNvPr id="18" name="Segnaposto testo 12"/>
          <p:cNvSpPr>
            <a:spLocks noGrp="1"/>
          </p:cNvSpPr>
          <p:nvPr>
            <p:ph type="body" sz="quarter" idx="18"/>
          </p:nvPr>
        </p:nvSpPr>
        <p:spPr>
          <a:xfrm>
            <a:off x="228600" y="2664297"/>
            <a:ext cx="8686800" cy="1690276"/>
          </a:xfrm>
          <a:prstGeom prst="rect">
            <a:avLst/>
          </a:prstGeom>
        </p:spPr>
        <p:txBody>
          <a:bodyPr vert="horz"/>
          <a:lstStyle>
            <a:lvl1pPr marL="0" indent="0">
              <a:spcAft>
                <a:spcPts val="450"/>
              </a:spcAft>
              <a:buFont typeface="Arial"/>
              <a:buNone/>
              <a:defRPr sz="1200">
                <a:solidFill>
                  <a:srgbClr val="000035"/>
                </a:solidFill>
                <a:latin typeface="Georgia"/>
                <a:cs typeface="Georgia"/>
              </a:defRPr>
            </a:lvl1pPr>
            <a:lvl2pPr marL="600075" indent="-257175">
              <a:buFont typeface="Arial" panose="020B0604020202020204" pitchFamily="34" charset="0"/>
              <a:buChar char="•"/>
              <a:defRPr sz="1050">
                <a:solidFill>
                  <a:srgbClr val="000035"/>
                </a:solidFill>
                <a:latin typeface="Verdana"/>
                <a:cs typeface="Verdana"/>
              </a:defRPr>
            </a:lvl2pPr>
            <a:lvl3pPr marL="685800" indent="0">
              <a:buFont typeface="Courier New" panose="02070309020205020404" pitchFamily="49" charset="0"/>
              <a:buNone/>
              <a:defRPr sz="975">
                <a:solidFill>
                  <a:srgbClr val="000035"/>
                </a:solidFill>
                <a:latin typeface="Verdana"/>
                <a:cs typeface="Verdana"/>
              </a:defRPr>
            </a:lvl3pPr>
            <a:lvl4pPr marL="1028700" indent="0">
              <a:buFont typeface="Verdana" panose="020B0604030504040204" pitchFamily="34" charset="0"/>
              <a:buNone/>
              <a:defRPr sz="900">
                <a:solidFill>
                  <a:srgbClr val="000035"/>
                </a:solidFill>
                <a:latin typeface="Verdana"/>
                <a:cs typeface="Verdana"/>
              </a:defRPr>
            </a:lvl4pPr>
            <a:lvl5pPr marL="1371600" indent="0">
              <a:buFont typeface="Verdana" panose="020B0604030504040204" pitchFamily="34" charset="0"/>
              <a:buNone/>
              <a:defRPr sz="900">
                <a:solidFill>
                  <a:srgbClr val="000035"/>
                </a:solidFill>
                <a:latin typeface="Verdana"/>
                <a:cs typeface="Verdana"/>
              </a:defRPr>
            </a:lvl5pPr>
          </a:lstStyle>
          <a:p>
            <a:pPr lvl="0"/>
            <a:endParaRPr lang="it-IT"/>
          </a:p>
        </p:txBody>
      </p:sp>
      <p:sp>
        <p:nvSpPr>
          <p:cNvPr id="12" name="Segnaposto tabella 8"/>
          <p:cNvSpPr>
            <a:spLocks noGrp="1"/>
          </p:cNvSpPr>
          <p:nvPr>
            <p:ph type="tbl" sz="quarter" idx="19"/>
          </p:nvPr>
        </p:nvSpPr>
        <p:spPr bwMode="auto">
          <a:xfrm>
            <a:off x="228600" y="701811"/>
            <a:ext cx="8686800" cy="1896524"/>
          </a:xfrm>
          <a:prstGeom prst="rect">
            <a:avLst/>
          </a:prstGeom>
          <a:noFill/>
          <a:ln>
            <a:miter lim="800000"/>
            <a:headEnd/>
            <a:tailEnd/>
          </a:ln>
        </p:spPr>
        <p:txBody>
          <a:bodyPr/>
          <a:lstStyle>
            <a:lvl1pPr>
              <a:defRPr sz="2400">
                <a:latin typeface="Georgia"/>
                <a:cs typeface="Georgia"/>
              </a:defRPr>
            </a:lvl1pPr>
          </a:lstStyle>
          <a:p>
            <a:endParaRPr lang="it-IT"/>
          </a:p>
        </p:txBody>
      </p:sp>
      <p:cxnSp>
        <p:nvCxnSpPr>
          <p:cNvPr id="9" name="Straight Connector 5"/>
          <p:cNvCxnSpPr/>
          <p:nvPr userDrawn="1"/>
        </p:nvCxnSpPr>
        <p:spPr>
          <a:xfrm>
            <a:off x="228600" y="485903"/>
            <a:ext cx="8686800" cy="0"/>
          </a:xfrm>
          <a:prstGeom prst="line">
            <a:avLst/>
          </a:prstGeom>
          <a:ln w="19050" cmpd="sng">
            <a:solidFill>
              <a:srgbClr val="000035"/>
            </a:solidFill>
          </a:ln>
        </p:spPr>
        <p:style>
          <a:lnRef idx="1">
            <a:schemeClr val="accent6"/>
          </a:lnRef>
          <a:fillRef idx="0">
            <a:schemeClr val="accent6"/>
          </a:fillRef>
          <a:effectRef idx="0">
            <a:schemeClr val="accent6"/>
          </a:effectRef>
          <a:fontRef idx="minor">
            <a:schemeClr val="tx1"/>
          </a:fontRef>
        </p:style>
      </p:cxnSp>
      <p:sp>
        <p:nvSpPr>
          <p:cNvPr id="11" name="Segnaposto testo 3"/>
          <p:cNvSpPr>
            <a:spLocks noGrp="1"/>
          </p:cNvSpPr>
          <p:nvPr>
            <p:ph type="body" sz="quarter" idx="20"/>
          </p:nvPr>
        </p:nvSpPr>
        <p:spPr>
          <a:xfrm>
            <a:off x="134471" y="7327"/>
            <a:ext cx="9009530" cy="472679"/>
          </a:xfrm>
          <a:prstGeom prst="rect">
            <a:avLst/>
          </a:prstGeom>
        </p:spPr>
        <p:txBody>
          <a:bodyPr vert="horz" anchor="ctr" anchorCtr="0"/>
          <a:lstStyle>
            <a:lvl1pPr marL="0" indent="0">
              <a:buFontTx/>
              <a:buNone/>
              <a:defRPr sz="1500" b="1" i="0" cap="all" spc="225" baseline="0">
                <a:solidFill>
                  <a:srgbClr val="000035"/>
                </a:solidFill>
                <a:latin typeface="Georgia"/>
                <a:cs typeface="Georgia"/>
              </a:defRPr>
            </a:lvl1pPr>
          </a:lstStyle>
          <a:p>
            <a:pPr lvl="0"/>
            <a:r>
              <a:rPr lang="it-IT"/>
              <a:t>Fare clic per modificare gli stili del testo dello schema</a:t>
            </a:r>
          </a:p>
        </p:txBody>
      </p:sp>
      <p:pic>
        <p:nvPicPr>
          <p:cNvPr id="15" name="Immagine 14" descr="corp_msc_ne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600" y="4486218"/>
            <a:ext cx="1409700" cy="593047"/>
          </a:xfrm>
          <a:prstGeom prst="rect">
            <a:avLst/>
          </a:prstGeom>
        </p:spPr>
      </p:pic>
      <p:sp>
        <p:nvSpPr>
          <p:cNvPr id="17" name="Slide Number Placeholder 11"/>
          <p:cNvSpPr txBox="1">
            <a:spLocks/>
          </p:cNvSpPr>
          <p:nvPr userDrawn="1"/>
        </p:nvSpPr>
        <p:spPr>
          <a:xfrm>
            <a:off x="6834187" y="4889500"/>
            <a:ext cx="2293938" cy="254000"/>
          </a:xfrm>
          <a:prstGeom prst="rect">
            <a:avLst/>
          </a:prstGeom>
        </p:spPr>
        <p:txBody>
          <a:bodyPr anchor="ctr">
            <a:prstTxWarp prst="textNoShape">
              <a:avLst/>
            </a:prstTxWarp>
          </a:bodyPr>
          <a:lstStyle/>
          <a:p>
            <a:pPr algn="r">
              <a:defRPr/>
            </a:pPr>
            <a:fld id="{444F58DE-0F0F-C54F-9BD6-E1B90D7B97C0}" type="slidenum">
              <a:rPr lang="fr-CH" sz="1200">
                <a:solidFill>
                  <a:schemeClr val="bg1"/>
                </a:solidFill>
                <a:latin typeface="Verdana" charset="0"/>
                <a:ea typeface="Verdana" charset="0"/>
                <a:cs typeface="Verdana" charset="0"/>
              </a:rPr>
              <a:pPr algn="r">
                <a:defRPr/>
              </a:pPr>
              <a:t>‹#›</a:t>
            </a:fld>
            <a:endParaRPr lang="fr-CH" sz="1200">
              <a:solidFill>
                <a:schemeClr val="bg1"/>
              </a:solidFill>
              <a:latin typeface="Verdana" charset="0"/>
              <a:ea typeface="Verdana" charset="0"/>
              <a:cs typeface="Verdana" charset="0"/>
            </a:endParaRPr>
          </a:p>
        </p:txBody>
      </p:sp>
    </p:spTree>
    <p:extLst>
      <p:ext uri="{BB962C8B-B14F-4D97-AF65-F5344CB8AC3E}">
        <p14:creationId xmlns:p14="http://schemas.microsoft.com/office/powerpoint/2010/main" val="242080345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Grid">
    <p:spTree>
      <p:nvGrpSpPr>
        <p:cNvPr id="1" name=""/>
        <p:cNvGrpSpPr/>
        <p:nvPr/>
      </p:nvGrpSpPr>
      <p:grpSpPr>
        <a:xfrm>
          <a:off x="0" y="0"/>
          <a:ext cx="0" cy="0"/>
          <a:chOff x="0" y="0"/>
          <a:chExt cx="0" cy="0"/>
        </a:xfrm>
      </p:grpSpPr>
      <p:pic>
        <p:nvPicPr>
          <p:cNvPr id="3" name="Immagin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20910"/>
            <a:ext cx="9144000" cy="723900"/>
          </a:xfrm>
          <a:prstGeom prst="rect">
            <a:avLst/>
          </a:prstGeom>
        </p:spPr>
      </p:pic>
      <p:sp>
        <p:nvSpPr>
          <p:cNvPr id="12" name="Segnaposto tabella 8"/>
          <p:cNvSpPr>
            <a:spLocks noGrp="1"/>
          </p:cNvSpPr>
          <p:nvPr>
            <p:ph type="tbl" sz="quarter" idx="19"/>
          </p:nvPr>
        </p:nvSpPr>
        <p:spPr bwMode="auto">
          <a:xfrm>
            <a:off x="228600" y="701811"/>
            <a:ext cx="8686800" cy="3625665"/>
          </a:xfrm>
          <a:prstGeom prst="rect">
            <a:avLst/>
          </a:prstGeom>
          <a:noFill/>
          <a:ln>
            <a:miter lim="800000"/>
            <a:headEnd/>
            <a:tailEnd/>
          </a:ln>
        </p:spPr>
        <p:txBody>
          <a:bodyPr/>
          <a:lstStyle>
            <a:lvl1pPr>
              <a:defRPr>
                <a:latin typeface="Georgia"/>
                <a:cs typeface="Georgia"/>
              </a:defRPr>
            </a:lvl1pPr>
          </a:lstStyle>
          <a:p>
            <a:endParaRPr lang="it-IT"/>
          </a:p>
        </p:txBody>
      </p:sp>
      <p:cxnSp>
        <p:nvCxnSpPr>
          <p:cNvPr id="8" name="Straight Connector 5"/>
          <p:cNvCxnSpPr/>
          <p:nvPr userDrawn="1"/>
        </p:nvCxnSpPr>
        <p:spPr>
          <a:xfrm>
            <a:off x="228600" y="485903"/>
            <a:ext cx="8686800" cy="0"/>
          </a:xfrm>
          <a:prstGeom prst="line">
            <a:avLst/>
          </a:prstGeom>
          <a:ln w="19050" cmpd="sng">
            <a:solidFill>
              <a:srgbClr val="000035"/>
            </a:solidFill>
          </a:ln>
        </p:spPr>
        <p:style>
          <a:lnRef idx="1">
            <a:schemeClr val="accent6"/>
          </a:lnRef>
          <a:fillRef idx="0">
            <a:schemeClr val="accent6"/>
          </a:fillRef>
          <a:effectRef idx="0">
            <a:schemeClr val="accent6"/>
          </a:effectRef>
          <a:fontRef idx="minor">
            <a:schemeClr val="tx1"/>
          </a:fontRef>
        </p:style>
      </p:cxnSp>
      <p:sp>
        <p:nvSpPr>
          <p:cNvPr id="9" name="Segnaposto testo 3"/>
          <p:cNvSpPr>
            <a:spLocks noGrp="1"/>
          </p:cNvSpPr>
          <p:nvPr>
            <p:ph type="body" sz="quarter" idx="20"/>
          </p:nvPr>
        </p:nvSpPr>
        <p:spPr>
          <a:xfrm>
            <a:off x="134471" y="7327"/>
            <a:ext cx="9009530" cy="472679"/>
          </a:xfrm>
          <a:prstGeom prst="rect">
            <a:avLst/>
          </a:prstGeom>
        </p:spPr>
        <p:txBody>
          <a:bodyPr vert="horz" anchor="ctr" anchorCtr="0"/>
          <a:lstStyle>
            <a:lvl1pPr marL="0" indent="0">
              <a:buFontTx/>
              <a:buNone/>
              <a:defRPr sz="1500" b="1" i="0" cap="all" spc="225" baseline="0">
                <a:solidFill>
                  <a:srgbClr val="000035"/>
                </a:solidFill>
                <a:latin typeface="Georgia"/>
                <a:cs typeface="Georgia"/>
              </a:defRPr>
            </a:lvl1pPr>
          </a:lstStyle>
          <a:p>
            <a:pPr lvl="0"/>
            <a:r>
              <a:rPr lang="it-IT"/>
              <a:t>Fare clic per modificare gli stili del testo dello schema</a:t>
            </a:r>
          </a:p>
        </p:txBody>
      </p:sp>
      <p:pic>
        <p:nvPicPr>
          <p:cNvPr id="15" name="Immagine 14" descr="corp_msc_ne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4486218"/>
            <a:ext cx="1409700" cy="593047"/>
          </a:xfrm>
          <a:prstGeom prst="rect">
            <a:avLst/>
          </a:prstGeom>
        </p:spPr>
      </p:pic>
      <p:sp>
        <p:nvSpPr>
          <p:cNvPr id="16" name="Slide Number Placeholder 11"/>
          <p:cNvSpPr txBox="1">
            <a:spLocks/>
          </p:cNvSpPr>
          <p:nvPr userDrawn="1"/>
        </p:nvSpPr>
        <p:spPr>
          <a:xfrm>
            <a:off x="6834187" y="4889500"/>
            <a:ext cx="2293938" cy="254000"/>
          </a:xfrm>
          <a:prstGeom prst="rect">
            <a:avLst/>
          </a:prstGeom>
        </p:spPr>
        <p:txBody>
          <a:bodyPr anchor="ctr">
            <a:prstTxWarp prst="textNoShape">
              <a:avLst/>
            </a:prstTxWarp>
          </a:bodyPr>
          <a:lstStyle/>
          <a:p>
            <a:pPr algn="r">
              <a:defRPr/>
            </a:pPr>
            <a:fld id="{444F58DE-0F0F-C54F-9BD6-E1B90D7B97C0}" type="slidenum">
              <a:rPr lang="fr-CH" sz="1200">
                <a:solidFill>
                  <a:schemeClr val="bg1"/>
                </a:solidFill>
                <a:latin typeface="Verdana" charset="0"/>
                <a:ea typeface="Verdana" charset="0"/>
                <a:cs typeface="Verdana" charset="0"/>
              </a:rPr>
              <a:pPr algn="r">
                <a:defRPr/>
              </a:pPr>
              <a:t>‹#›</a:t>
            </a:fld>
            <a:endParaRPr lang="fr-CH" sz="1200">
              <a:solidFill>
                <a:schemeClr val="bg1"/>
              </a:solidFill>
              <a:latin typeface="Verdana" charset="0"/>
              <a:ea typeface="Verdana" charset="0"/>
              <a:cs typeface="Verdana" charset="0"/>
            </a:endParaRPr>
          </a:p>
        </p:txBody>
      </p:sp>
      <p:pic>
        <p:nvPicPr>
          <p:cNvPr id="10" name="Immagin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54168" y="4537367"/>
            <a:ext cx="1961232" cy="588702"/>
          </a:xfrm>
          <a:prstGeom prst="rect">
            <a:avLst/>
          </a:prstGeom>
        </p:spPr>
      </p:pic>
    </p:spTree>
    <p:extLst>
      <p:ext uri="{BB962C8B-B14F-4D97-AF65-F5344CB8AC3E}">
        <p14:creationId xmlns:p14="http://schemas.microsoft.com/office/powerpoint/2010/main" val="408260235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Logo">
    <p:spTree>
      <p:nvGrpSpPr>
        <p:cNvPr id="1" name=""/>
        <p:cNvGrpSpPr/>
        <p:nvPr/>
      </p:nvGrpSpPr>
      <p:grpSpPr>
        <a:xfrm>
          <a:off x="0" y="0"/>
          <a:ext cx="0" cy="0"/>
          <a:chOff x="0" y="0"/>
          <a:chExt cx="0" cy="0"/>
        </a:xfrm>
      </p:grpSpPr>
      <p:pic>
        <p:nvPicPr>
          <p:cNvPr id="6" name="Immagine 5" descr="Blue_Gradient_Background_H_B.png"/>
          <p:cNvPicPr>
            <a:picLocks noChangeAspect="1"/>
          </p:cNvPicPr>
          <p:nvPr userDrawn="1"/>
        </p:nvPicPr>
        <p:blipFill rotWithShape="1">
          <a:blip r:embed="rId2">
            <a:extLst>
              <a:ext uri="{28A0092B-C50C-407E-A947-70E740481C1C}">
                <a14:useLocalDpi xmlns:a14="http://schemas.microsoft.com/office/drawing/2010/main" val="0"/>
              </a:ext>
            </a:extLst>
          </a:blip>
          <a:srcRect t="25414" r="6260"/>
          <a:stretch/>
        </p:blipFill>
        <p:spPr>
          <a:xfrm>
            <a:off x="0" y="0"/>
            <a:ext cx="9144000" cy="5143500"/>
          </a:xfrm>
          <a:prstGeom prst="rect">
            <a:avLst/>
          </a:prstGeom>
        </p:spPr>
      </p:pic>
      <p:pic>
        <p:nvPicPr>
          <p:cNvPr id="5" name="Immagine 4" descr="corp_msc_ne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76638" y="3997445"/>
            <a:ext cx="2024062" cy="8515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30" r:id="rId1"/>
    <p:sldLayoutId id="2147484027" r:id="rId2"/>
    <p:sldLayoutId id="2147484018" r:id="rId3"/>
    <p:sldLayoutId id="2147484021" r:id="rId4"/>
    <p:sldLayoutId id="2147484028" r:id="rId5"/>
    <p:sldLayoutId id="2147484029" r:id="rId6"/>
    <p:sldLayoutId id="2147484026" r:id="rId7"/>
  </p:sldLayoutIdLst>
  <p:txStyles>
    <p:titleStyle>
      <a:lvl1pPr algn="ctr" defTabSz="342900" rtl="0" eaLnBrk="0" fontAlgn="base" hangingPunct="0">
        <a:spcBef>
          <a:spcPct val="0"/>
        </a:spcBef>
        <a:spcAft>
          <a:spcPct val="0"/>
        </a:spcAft>
        <a:defRPr sz="3300" kern="1200">
          <a:solidFill>
            <a:schemeClr val="tx1"/>
          </a:solidFill>
          <a:latin typeface="+mj-lt"/>
          <a:ea typeface="ＭＳ Ｐゴシック" charset="-128"/>
          <a:cs typeface="ＭＳ Ｐゴシック" charset="-128"/>
        </a:defRPr>
      </a:lvl1pPr>
      <a:lvl2pPr algn="ctr" defTabSz="342900" rtl="0" eaLnBrk="0" fontAlgn="base" hangingPunct="0">
        <a:spcBef>
          <a:spcPct val="0"/>
        </a:spcBef>
        <a:spcAft>
          <a:spcPct val="0"/>
        </a:spcAft>
        <a:defRPr sz="3300">
          <a:solidFill>
            <a:schemeClr val="tx1"/>
          </a:solidFill>
          <a:latin typeface="Calibri" charset="0"/>
          <a:ea typeface="ＭＳ Ｐゴシック" charset="-128"/>
          <a:cs typeface="ＭＳ Ｐゴシック" charset="-128"/>
        </a:defRPr>
      </a:lvl2pPr>
      <a:lvl3pPr algn="ctr" defTabSz="342900" rtl="0" eaLnBrk="0" fontAlgn="base" hangingPunct="0">
        <a:spcBef>
          <a:spcPct val="0"/>
        </a:spcBef>
        <a:spcAft>
          <a:spcPct val="0"/>
        </a:spcAft>
        <a:defRPr sz="3300">
          <a:solidFill>
            <a:schemeClr val="tx1"/>
          </a:solidFill>
          <a:latin typeface="Calibri" charset="0"/>
          <a:ea typeface="ＭＳ Ｐゴシック" charset="-128"/>
          <a:cs typeface="ＭＳ Ｐゴシック" charset="-128"/>
        </a:defRPr>
      </a:lvl3pPr>
      <a:lvl4pPr algn="ctr" defTabSz="342900" rtl="0" eaLnBrk="0" fontAlgn="base" hangingPunct="0">
        <a:spcBef>
          <a:spcPct val="0"/>
        </a:spcBef>
        <a:spcAft>
          <a:spcPct val="0"/>
        </a:spcAft>
        <a:defRPr sz="3300">
          <a:solidFill>
            <a:schemeClr val="tx1"/>
          </a:solidFill>
          <a:latin typeface="Calibri" charset="0"/>
          <a:ea typeface="ＭＳ Ｐゴシック" charset="-128"/>
          <a:cs typeface="ＭＳ Ｐゴシック" charset="-128"/>
        </a:defRPr>
      </a:lvl4pPr>
      <a:lvl5pPr algn="ctr" defTabSz="342900" rtl="0" eaLnBrk="0" fontAlgn="base" hangingPunct="0">
        <a:spcBef>
          <a:spcPct val="0"/>
        </a:spcBef>
        <a:spcAft>
          <a:spcPct val="0"/>
        </a:spcAft>
        <a:defRPr sz="3300">
          <a:solidFill>
            <a:schemeClr val="tx1"/>
          </a:solidFill>
          <a:latin typeface="Calibri" charset="0"/>
          <a:ea typeface="ＭＳ Ｐゴシック" charset="-128"/>
          <a:cs typeface="ＭＳ Ｐゴシック" charset="-128"/>
        </a:defRPr>
      </a:lvl5pPr>
      <a:lvl6pPr marL="342900" algn="ctr" defTabSz="342900" rtl="0" fontAlgn="base">
        <a:spcBef>
          <a:spcPct val="0"/>
        </a:spcBef>
        <a:spcAft>
          <a:spcPct val="0"/>
        </a:spcAft>
        <a:defRPr sz="3300">
          <a:solidFill>
            <a:schemeClr val="tx1"/>
          </a:solidFill>
          <a:latin typeface="Calibri" charset="0"/>
          <a:ea typeface="ＭＳ Ｐゴシック" charset="-128"/>
          <a:cs typeface="ＭＳ Ｐゴシック" charset="-128"/>
        </a:defRPr>
      </a:lvl6pPr>
      <a:lvl7pPr marL="685800" algn="ctr" defTabSz="342900" rtl="0" fontAlgn="base">
        <a:spcBef>
          <a:spcPct val="0"/>
        </a:spcBef>
        <a:spcAft>
          <a:spcPct val="0"/>
        </a:spcAft>
        <a:defRPr sz="3300">
          <a:solidFill>
            <a:schemeClr val="tx1"/>
          </a:solidFill>
          <a:latin typeface="Calibri" charset="0"/>
          <a:ea typeface="ＭＳ Ｐゴシック" charset="-128"/>
          <a:cs typeface="ＭＳ Ｐゴシック" charset="-128"/>
        </a:defRPr>
      </a:lvl7pPr>
      <a:lvl8pPr marL="1028700" algn="ctr" defTabSz="342900" rtl="0" fontAlgn="base">
        <a:spcBef>
          <a:spcPct val="0"/>
        </a:spcBef>
        <a:spcAft>
          <a:spcPct val="0"/>
        </a:spcAft>
        <a:defRPr sz="3300">
          <a:solidFill>
            <a:schemeClr val="tx1"/>
          </a:solidFill>
          <a:latin typeface="Calibri" charset="0"/>
          <a:ea typeface="ＭＳ Ｐゴシック" charset="-128"/>
          <a:cs typeface="ＭＳ Ｐゴシック" charset="-128"/>
        </a:defRPr>
      </a:lvl8pPr>
      <a:lvl9pPr marL="1371600" algn="ctr" defTabSz="342900" rtl="0" fontAlgn="base">
        <a:spcBef>
          <a:spcPct val="0"/>
        </a:spcBef>
        <a:spcAft>
          <a:spcPct val="0"/>
        </a:spcAft>
        <a:defRPr sz="3300">
          <a:solidFill>
            <a:schemeClr val="tx1"/>
          </a:solidFill>
          <a:latin typeface="Calibri" charset="0"/>
          <a:ea typeface="ＭＳ Ｐゴシック" charset="-128"/>
          <a:cs typeface="ＭＳ Ｐゴシック" charset="-128"/>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ＭＳ Ｐゴシック" charset="-128"/>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ＭＳ Ｐゴシック" charset="-128"/>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charset="-128"/>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it-IT"/>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quarter" idx="28"/>
          </p:nvPr>
        </p:nvSpPr>
        <p:spPr/>
        <p:txBody>
          <a:bodyPr/>
          <a:lstStyle/>
          <a:p>
            <a:r>
              <a:rPr lang="it-IT"/>
              <a:t>MSC CRUISES</a:t>
            </a:r>
          </a:p>
        </p:txBody>
      </p:sp>
      <p:sp>
        <p:nvSpPr>
          <p:cNvPr id="3" name="Segnaposto testo 2"/>
          <p:cNvSpPr>
            <a:spLocks noGrp="1"/>
          </p:cNvSpPr>
          <p:nvPr>
            <p:ph type="body" sz="quarter" idx="27"/>
          </p:nvPr>
        </p:nvSpPr>
        <p:spPr/>
        <p:txBody>
          <a:bodyPr/>
          <a:lstStyle/>
          <a:p>
            <a:r>
              <a:rPr lang="it-IT"/>
              <a:t>TRENDS REPORT MARKET TOOLKIT</a:t>
            </a:r>
          </a:p>
        </p:txBody>
      </p:sp>
      <p:sp>
        <p:nvSpPr>
          <p:cNvPr id="2" name="Segnaposto testo 1"/>
          <p:cNvSpPr>
            <a:spLocks noGrp="1"/>
          </p:cNvSpPr>
          <p:nvPr>
            <p:ph type="body" sz="quarter" idx="21"/>
          </p:nvPr>
        </p:nvSpPr>
        <p:spPr/>
        <p:txBody>
          <a:bodyPr/>
          <a:lstStyle/>
          <a:p>
            <a:r>
              <a:rPr lang="it-IT"/>
              <a:t>November 2019</a:t>
            </a:r>
          </a:p>
        </p:txBody>
      </p:sp>
    </p:spTree>
    <p:extLst>
      <p:ext uri="{BB962C8B-B14F-4D97-AF65-F5344CB8AC3E}">
        <p14:creationId xmlns:p14="http://schemas.microsoft.com/office/powerpoint/2010/main" val="4054892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67000" contrast="-40000"/>
                    </a14:imgEffect>
                  </a14:imgLayer>
                </a14:imgProps>
              </a:ext>
            </a:extLst>
          </a:blip>
          <a:srcRect/>
          <a:stretch>
            <a:fillRect t="-2000" b="-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B2BFD6-E204-429A-B794-A92675CA9735}"/>
              </a:ext>
            </a:extLst>
          </p:cNvPr>
          <p:cNvSpPr>
            <a:spLocks noGrp="1"/>
          </p:cNvSpPr>
          <p:nvPr>
            <p:ph type="body" sz="quarter" idx="18"/>
          </p:nvPr>
        </p:nvSpPr>
        <p:spPr>
          <a:xfrm>
            <a:off x="279244" y="666299"/>
            <a:ext cx="8719984" cy="3615939"/>
          </a:xfrm>
        </p:spPr>
        <p:txBody>
          <a:bodyPr/>
          <a:lstStyle/>
          <a:p>
            <a:pPr marL="0" indent="0">
              <a:buNone/>
            </a:pPr>
            <a:r>
              <a:rPr lang="en-GB" sz="1600" b="1" dirty="0">
                <a:solidFill>
                  <a:schemeClr val="bg1"/>
                </a:solidFill>
              </a:rPr>
              <a:t>The Future of the Guest Experience</a:t>
            </a:r>
            <a:r>
              <a:rPr lang="en-GB" sz="1600" dirty="0">
                <a:solidFill>
                  <a:schemeClr val="bg1"/>
                </a:solidFill>
              </a:rPr>
              <a:t> is a forward-looking report ,which investigates how the world will have changed by 2030, and the impact of this on future guests, resulting in a number of proof-points that can help travel companies such as us ensure that we satisfy these future guests.</a:t>
            </a:r>
          </a:p>
          <a:p>
            <a:pPr marL="0" indent="0">
              <a:buNone/>
            </a:pPr>
            <a:r>
              <a:rPr lang="en-GB" sz="1600" dirty="0">
                <a:solidFill>
                  <a:schemeClr val="bg1"/>
                </a:solidFill>
              </a:rPr>
              <a:t>The objective of the report is to position us as a thought-leader and innovator within the travel industry. </a:t>
            </a:r>
          </a:p>
          <a:p>
            <a:pPr marL="0" indent="0">
              <a:buNone/>
            </a:pPr>
            <a:r>
              <a:rPr lang="en-GB" sz="1600" dirty="0">
                <a:solidFill>
                  <a:schemeClr val="bg1"/>
                </a:solidFill>
              </a:rPr>
              <a:t>It has been created in partnership with trend forecasting experts, The Future Laboratory, one of the world’s leading futures consultancies. </a:t>
            </a:r>
          </a:p>
          <a:p>
            <a:pPr marL="0" indent="0">
              <a:buNone/>
            </a:pPr>
            <a:r>
              <a:rPr lang="en-GB" sz="1600" dirty="0">
                <a:solidFill>
                  <a:schemeClr val="bg1"/>
                </a:solidFill>
              </a:rPr>
              <a:t>MSC Cruises Executives including Mr Vago and Mr Onorato were interviewed for their insights into the subjects discussed, and then used their comprehensive knowledge to predict the trends of 2030.</a:t>
            </a:r>
          </a:p>
        </p:txBody>
      </p:sp>
      <p:sp>
        <p:nvSpPr>
          <p:cNvPr id="3" name="Text Placeholder 2">
            <a:extLst>
              <a:ext uri="{FF2B5EF4-FFF2-40B4-BE49-F238E27FC236}">
                <a16:creationId xmlns:a16="http://schemas.microsoft.com/office/drawing/2014/main" id="{51182D6C-1F81-44E7-AB9A-5E2CE6327997}"/>
              </a:ext>
            </a:extLst>
          </p:cNvPr>
          <p:cNvSpPr>
            <a:spLocks noGrp="1"/>
          </p:cNvSpPr>
          <p:nvPr>
            <p:ph type="body" sz="quarter" idx="19"/>
          </p:nvPr>
        </p:nvSpPr>
        <p:spPr/>
        <p:txBody>
          <a:bodyPr/>
          <a:lstStyle/>
          <a:p>
            <a:r>
              <a:rPr lang="en-GB" sz="1400" dirty="0">
                <a:solidFill>
                  <a:schemeClr val="bg1"/>
                </a:solidFill>
              </a:rPr>
              <a:t>The Future of the Guest Experience</a:t>
            </a:r>
            <a:endParaRPr lang="fr-CH" dirty="0">
              <a:solidFill>
                <a:schemeClr val="bg1"/>
              </a:solidFill>
            </a:endParaRPr>
          </a:p>
        </p:txBody>
      </p:sp>
    </p:spTree>
    <p:extLst>
      <p:ext uri="{BB962C8B-B14F-4D97-AF65-F5344CB8AC3E}">
        <p14:creationId xmlns:p14="http://schemas.microsoft.com/office/powerpoint/2010/main" val="3792767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6F4AA2-76AB-4713-AE73-D85270BBEDC0}"/>
              </a:ext>
            </a:extLst>
          </p:cNvPr>
          <p:cNvSpPr>
            <a:spLocks noGrp="1"/>
          </p:cNvSpPr>
          <p:nvPr>
            <p:ph type="body" sz="quarter" idx="19"/>
          </p:nvPr>
        </p:nvSpPr>
        <p:spPr/>
        <p:txBody>
          <a:bodyPr/>
          <a:lstStyle/>
          <a:p>
            <a:r>
              <a:rPr lang="en-GB" dirty="0"/>
              <a:t>How can I use the report?</a:t>
            </a:r>
          </a:p>
        </p:txBody>
      </p:sp>
      <p:sp>
        <p:nvSpPr>
          <p:cNvPr id="9" name="Text Placeholder 1">
            <a:extLst>
              <a:ext uri="{FF2B5EF4-FFF2-40B4-BE49-F238E27FC236}">
                <a16:creationId xmlns:a16="http://schemas.microsoft.com/office/drawing/2014/main" id="{FBB6302C-8444-47F9-A206-AA6340EFC780}"/>
              </a:ext>
            </a:extLst>
          </p:cNvPr>
          <p:cNvSpPr>
            <a:spLocks noGrp="1"/>
          </p:cNvSpPr>
          <p:nvPr>
            <p:ph type="body" sz="quarter" idx="18"/>
          </p:nvPr>
        </p:nvSpPr>
        <p:spPr>
          <a:xfrm>
            <a:off x="213582" y="612903"/>
            <a:ext cx="8756882" cy="3615939"/>
          </a:xfrm>
        </p:spPr>
        <p:txBody>
          <a:bodyPr/>
          <a:lstStyle/>
          <a:p>
            <a:pPr marL="0" indent="0">
              <a:buNone/>
            </a:pPr>
            <a:r>
              <a:rPr lang="en-GB" b="1" u="sng" dirty="0"/>
              <a:t>MEDIA</a:t>
            </a:r>
          </a:p>
          <a:p>
            <a:pPr marL="0" indent="0">
              <a:buNone/>
            </a:pPr>
            <a:r>
              <a:rPr lang="en-GB" dirty="0"/>
              <a:t>- The report should be launched to media as a news story sharing the full report and supporting assets</a:t>
            </a:r>
          </a:p>
          <a:p>
            <a:pPr>
              <a:buFontTx/>
              <a:buChar char="-"/>
            </a:pPr>
            <a:r>
              <a:rPr lang="en-GB" dirty="0"/>
              <a:t>On-going media relations outreach, sharing trends and insights when appropriate</a:t>
            </a:r>
          </a:p>
          <a:p>
            <a:pPr marL="0" indent="0">
              <a:buNone/>
            </a:pPr>
            <a:endParaRPr lang="en-GB" dirty="0"/>
          </a:p>
          <a:p>
            <a:pPr marL="0" indent="0">
              <a:buNone/>
            </a:pPr>
            <a:r>
              <a:rPr lang="en-GB" b="1" u="sng" dirty="0"/>
              <a:t>EVENTS</a:t>
            </a:r>
          </a:p>
          <a:p>
            <a:pPr>
              <a:buFontTx/>
              <a:buChar char="-"/>
            </a:pPr>
            <a:r>
              <a:rPr lang="en-GB" dirty="0"/>
              <a:t>Slides are provided for you to leverage the findings at events. These can be used for media events or trade events</a:t>
            </a:r>
          </a:p>
          <a:p>
            <a:pPr>
              <a:buFontTx/>
              <a:buChar char="-"/>
            </a:pPr>
            <a:r>
              <a:rPr lang="en-GB" dirty="0"/>
              <a:t>A briefing can be provided to your Country Manager or Sales Team</a:t>
            </a:r>
          </a:p>
          <a:p>
            <a:pPr marL="0" indent="0">
              <a:buNone/>
            </a:pPr>
            <a:endParaRPr lang="en-GB" dirty="0"/>
          </a:p>
          <a:p>
            <a:pPr marL="0" indent="0">
              <a:buNone/>
            </a:pPr>
            <a:r>
              <a:rPr lang="en-GB" b="1" u="sng" dirty="0"/>
              <a:t>TRAVEL AGENTS</a:t>
            </a:r>
          </a:p>
          <a:p>
            <a:pPr>
              <a:buFontTx/>
              <a:buChar char="-"/>
            </a:pPr>
            <a:r>
              <a:rPr lang="en-GB" dirty="0"/>
              <a:t>The report can be sent to Travel Agents if desired and relevant</a:t>
            </a:r>
          </a:p>
          <a:p>
            <a:pPr marL="0" indent="0">
              <a:buNone/>
            </a:pPr>
            <a:endParaRPr lang="en-GB" dirty="0"/>
          </a:p>
          <a:p>
            <a:pPr marL="0" indent="0">
              <a:buNone/>
            </a:pPr>
            <a:r>
              <a:rPr lang="en-GB" b="1" u="sng" dirty="0"/>
              <a:t>SOCIAL MEDIA</a:t>
            </a:r>
          </a:p>
          <a:p>
            <a:pPr marL="0" indent="0">
              <a:buNone/>
            </a:pPr>
            <a:r>
              <a:rPr lang="en-GB" dirty="0"/>
              <a:t>- Please connect with Chiara Cutolo as to how you can leverage the report through social media</a:t>
            </a:r>
          </a:p>
          <a:p>
            <a:pPr marL="0" indent="0">
              <a:buNone/>
            </a:pPr>
            <a:endParaRPr lang="en-GB" dirty="0"/>
          </a:p>
          <a:p>
            <a:pPr marL="0" indent="0">
              <a:buNone/>
            </a:pPr>
            <a:endParaRPr lang="en-GB" sz="1600" dirty="0">
              <a:solidFill>
                <a:srgbClr val="002060"/>
              </a:solidFill>
            </a:endParaRPr>
          </a:p>
        </p:txBody>
      </p:sp>
    </p:spTree>
    <p:extLst>
      <p:ext uri="{BB962C8B-B14F-4D97-AF65-F5344CB8AC3E}">
        <p14:creationId xmlns:p14="http://schemas.microsoft.com/office/powerpoint/2010/main" val="219904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1688DD-C925-41D1-8FA1-7006B4B46790}"/>
              </a:ext>
            </a:extLst>
          </p:cNvPr>
          <p:cNvSpPr>
            <a:spLocks noGrp="1"/>
          </p:cNvSpPr>
          <p:nvPr>
            <p:ph type="body" sz="quarter" idx="19"/>
          </p:nvPr>
        </p:nvSpPr>
        <p:spPr/>
        <p:txBody>
          <a:bodyPr/>
          <a:lstStyle/>
          <a:p>
            <a:r>
              <a:rPr lang="en-GB" dirty="0"/>
              <a:t>What are the supporting assets?</a:t>
            </a:r>
            <a:endParaRPr lang="fr-CH" dirty="0"/>
          </a:p>
        </p:txBody>
      </p:sp>
      <p:sp>
        <p:nvSpPr>
          <p:cNvPr id="4" name="Rectangle 3">
            <a:extLst>
              <a:ext uri="{FF2B5EF4-FFF2-40B4-BE49-F238E27FC236}">
                <a16:creationId xmlns:a16="http://schemas.microsoft.com/office/drawing/2014/main" id="{8DFB9E0D-3259-4BF2-8516-EE18908F7F39}"/>
              </a:ext>
            </a:extLst>
          </p:cNvPr>
          <p:cNvSpPr/>
          <p:nvPr/>
        </p:nvSpPr>
        <p:spPr>
          <a:xfrm>
            <a:off x="175846" y="932006"/>
            <a:ext cx="2544987" cy="1271427"/>
          </a:xfrm>
          <a:prstGeom prst="rect">
            <a:avLst/>
          </a:prstGeom>
          <a:solidFill>
            <a:schemeClr val="bg1"/>
          </a:solidFill>
          <a:ln>
            <a:solidFill>
              <a:srgbClr val="0000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b="1" dirty="0">
              <a:solidFill>
                <a:srgbClr val="000033"/>
              </a:solidFill>
              <a:latin typeface="Georgia"/>
            </a:endParaRPr>
          </a:p>
          <a:p>
            <a:pPr algn="ctr"/>
            <a:endParaRPr lang="en-GB" sz="900" b="1" dirty="0">
              <a:solidFill>
                <a:srgbClr val="000033"/>
              </a:solidFill>
              <a:latin typeface="Georgia"/>
            </a:endParaRPr>
          </a:p>
          <a:p>
            <a:pPr algn="ctr"/>
            <a:endParaRPr lang="en-GB" sz="900" b="1" dirty="0">
              <a:solidFill>
                <a:srgbClr val="000033"/>
              </a:solidFill>
              <a:latin typeface="Georgia"/>
            </a:endParaRPr>
          </a:p>
          <a:p>
            <a:pPr algn="ctr"/>
            <a:r>
              <a:rPr lang="en-GB" sz="900" b="1" dirty="0">
                <a:solidFill>
                  <a:srgbClr val="000033"/>
                </a:solidFill>
                <a:latin typeface="Georgia"/>
              </a:rPr>
              <a:t>The Full Report</a:t>
            </a:r>
          </a:p>
          <a:p>
            <a:pPr algn="ctr"/>
            <a:endParaRPr lang="en-GB" sz="900" dirty="0"/>
          </a:p>
          <a:p>
            <a:pPr algn="ctr"/>
            <a:r>
              <a:rPr lang="en-GB" sz="900" dirty="0">
                <a:solidFill>
                  <a:srgbClr val="000033"/>
                </a:solidFill>
                <a:latin typeface="Georgia" panose="02040502050405020303" pitchFamily="18" charset="0"/>
              </a:rPr>
              <a:t>A designed full report will be provided in PDF format. </a:t>
            </a:r>
          </a:p>
          <a:p>
            <a:pPr algn="just"/>
            <a:endParaRPr lang="en-GB" sz="900" dirty="0">
              <a:solidFill>
                <a:srgbClr val="000033"/>
              </a:solidFill>
              <a:latin typeface="Georgia"/>
              <a:ea typeface="+mn-lt"/>
              <a:cs typeface="+mn-lt"/>
            </a:endParaRPr>
          </a:p>
          <a:p>
            <a:pPr algn="just"/>
            <a:endParaRPr lang="en-GB" sz="900" dirty="0">
              <a:solidFill>
                <a:srgbClr val="000033"/>
              </a:solidFill>
              <a:latin typeface="Georgia"/>
              <a:ea typeface="+mn-lt"/>
              <a:cs typeface="+mn-lt"/>
            </a:endParaRPr>
          </a:p>
          <a:p>
            <a:pPr algn="just"/>
            <a:endParaRPr lang="en-GB" sz="1200" dirty="0">
              <a:solidFill>
                <a:srgbClr val="000033"/>
              </a:solidFill>
              <a:ea typeface="+mn-lt"/>
              <a:cs typeface="+mn-lt"/>
            </a:endParaRPr>
          </a:p>
        </p:txBody>
      </p:sp>
      <p:sp>
        <p:nvSpPr>
          <p:cNvPr id="5" name="Rectangle 4">
            <a:extLst>
              <a:ext uri="{FF2B5EF4-FFF2-40B4-BE49-F238E27FC236}">
                <a16:creationId xmlns:a16="http://schemas.microsoft.com/office/drawing/2014/main" id="{EB3A5C7C-E29C-4FEB-AD15-61EC21695E8F}"/>
              </a:ext>
            </a:extLst>
          </p:cNvPr>
          <p:cNvSpPr/>
          <p:nvPr/>
        </p:nvSpPr>
        <p:spPr>
          <a:xfrm>
            <a:off x="3131516" y="932005"/>
            <a:ext cx="2544987" cy="1271427"/>
          </a:xfrm>
          <a:prstGeom prst="rect">
            <a:avLst/>
          </a:prstGeom>
          <a:solidFill>
            <a:schemeClr val="bg1"/>
          </a:solidFill>
          <a:ln>
            <a:solidFill>
              <a:srgbClr val="0000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b="1" dirty="0">
              <a:solidFill>
                <a:srgbClr val="000033"/>
              </a:solidFill>
              <a:latin typeface="Georgia"/>
            </a:endParaRPr>
          </a:p>
          <a:p>
            <a:pPr algn="ctr"/>
            <a:endParaRPr lang="en-GB" sz="900" b="1" dirty="0">
              <a:solidFill>
                <a:srgbClr val="000033"/>
              </a:solidFill>
              <a:latin typeface="Georgia"/>
            </a:endParaRPr>
          </a:p>
          <a:p>
            <a:pPr algn="ctr"/>
            <a:endParaRPr lang="en-GB" sz="900" b="1" dirty="0">
              <a:solidFill>
                <a:srgbClr val="000033"/>
              </a:solidFill>
              <a:latin typeface="Georgia"/>
            </a:endParaRPr>
          </a:p>
          <a:p>
            <a:pPr algn="ctr"/>
            <a:r>
              <a:rPr lang="en-GB" sz="900" b="1" dirty="0">
                <a:solidFill>
                  <a:srgbClr val="000033"/>
                </a:solidFill>
                <a:latin typeface="Georgia"/>
              </a:rPr>
              <a:t>Imagery from the Report</a:t>
            </a:r>
          </a:p>
          <a:p>
            <a:pPr algn="ctr"/>
            <a:endParaRPr lang="en-GB" sz="900" dirty="0"/>
          </a:p>
          <a:p>
            <a:pPr algn="ctr"/>
            <a:r>
              <a:rPr lang="en-GB" sz="900" dirty="0">
                <a:solidFill>
                  <a:srgbClr val="000033"/>
                </a:solidFill>
                <a:latin typeface="Georgia" panose="02040502050405020303" pitchFamily="18" charset="0"/>
              </a:rPr>
              <a:t>Supporting images from the report will be provided.</a:t>
            </a:r>
          </a:p>
          <a:p>
            <a:pPr algn="just"/>
            <a:endParaRPr lang="en-GB" sz="900" dirty="0">
              <a:solidFill>
                <a:srgbClr val="000033"/>
              </a:solidFill>
              <a:latin typeface="Georgia"/>
              <a:ea typeface="+mn-lt"/>
              <a:cs typeface="+mn-lt"/>
            </a:endParaRPr>
          </a:p>
          <a:p>
            <a:pPr algn="just"/>
            <a:endParaRPr lang="en-GB" sz="900" dirty="0">
              <a:solidFill>
                <a:srgbClr val="000033"/>
              </a:solidFill>
              <a:latin typeface="Georgia"/>
              <a:ea typeface="+mn-lt"/>
              <a:cs typeface="+mn-lt"/>
            </a:endParaRPr>
          </a:p>
          <a:p>
            <a:pPr algn="just"/>
            <a:endParaRPr lang="en-GB" sz="1200" dirty="0">
              <a:solidFill>
                <a:srgbClr val="000033"/>
              </a:solidFill>
              <a:ea typeface="+mn-lt"/>
              <a:cs typeface="+mn-lt"/>
            </a:endParaRPr>
          </a:p>
        </p:txBody>
      </p:sp>
      <p:sp>
        <p:nvSpPr>
          <p:cNvPr id="6" name="Rectangle 5">
            <a:extLst>
              <a:ext uri="{FF2B5EF4-FFF2-40B4-BE49-F238E27FC236}">
                <a16:creationId xmlns:a16="http://schemas.microsoft.com/office/drawing/2014/main" id="{C9975EF5-31A9-4B17-84D1-B18E6EC5E8CB}"/>
              </a:ext>
            </a:extLst>
          </p:cNvPr>
          <p:cNvSpPr/>
          <p:nvPr/>
        </p:nvSpPr>
        <p:spPr>
          <a:xfrm>
            <a:off x="175846" y="2526087"/>
            <a:ext cx="2544987" cy="1271427"/>
          </a:xfrm>
          <a:prstGeom prst="rect">
            <a:avLst/>
          </a:prstGeom>
          <a:solidFill>
            <a:schemeClr val="bg1"/>
          </a:solidFill>
          <a:ln>
            <a:solidFill>
              <a:srgbClr val="0000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b="1" dirty="0">
              <a:solidFill>
                <a:srgbClr val="000033"/>
              </a:solidFill>
              <a:latin typeface="Georgia"/>
            </a:endParaRPr>
          </a:p>
          <a:p>
            <a:pPr algn="ctr"/>
            <a:endParaRPr lang="en-GB" sz="900" b="1" dirty="0">
              <a:solidFill>
                <a:srgbClr val="000033"/>
              </a:solidFill>
              <a:latin typeface="Georgia"/>
            </a:endParaRPr>
          </a:p>
          <a:p>
            <a:pPr algn="ctr"/>
            <a:endParaRPr lang="en-GB" sz="900" b="1" dirty="0">
              <a:solidFill>
                <a:srgbClr val="000033"/>
              </a:solidFill>
              <a:latin typeface="Georgia"/>
            </a:endParaRPr>
          </a:p>
          <a:p>
            <a:pPr algn="ctr"/>
            <a:r>
              <a:rPr lang="en-GB" sz="900" b="1" dirty="0">
                <a:solidFill>
                  <a:srgbClr val="000033"/>
                </a:solidFill>
                <a:latin typeface="Georgia"/>
              </a:rPr>
              <a:t>Press Release</a:t>
            </a:r>
          </a:p>
          <a:p>
            <a:pPr algn="ctr"/>
            <a:endParaRPr lang="en-GB" sz="900" dirty="0"/>
          </a:p>
          <a:p>
            <a:pPr algn="ctr"/>
            <a:r>
              <a:rPr lang="en-GB" sz="900" dirty="0">
                <a:solidFill>
                  <a:srgbClr val="000033"/>
                </a:solidFill>
                <a:latin typeface="Georgia" panose="02040502050405020303" pitchFamily="18" charset="0"/>
              </a:rPr>
              <a:t>An announcement news release outlining some of the key trends and relevant proof points.</a:t>
            </a:r>
          </a:p>
          <a:p>
            <a:pPr algn="just"/>
            <a:endParaRPr lang="en-GB" sz="900" dirty="0">
              <a:solidFill>
                <a:srgbClr val="000033"/>
              </a:solidFill>
              <a:latin typeface="Georgia"/>
              <a:ea typeface="+mn-lt"/>
              <a:cs typeface="+mn-lt"/>
            </a:endParaRPr>
          </a:p>
          <a:p>
            <a:pPr algn="just"/>
            <a:endParaRPr lang="en-GB" sz="900" dirty="0">
              <a:solidFill>
                <a:srgbClr val="000033"/>
              </a:solidFill>
              <a:latin typeface="Georgia"/>
              <a:ea typeface="+mn-lt"/>
              <a:cs typeface="+mn-lt"/>
            </a:endParaRPr>
          </a:p>
          <a:p>
            <a:pPr algn="just"/>
            <a:endParaRPr lang="en-GB" sz="1200" dirty="0">
              <a:solidFill>
                <a:srgbClr val="000033"/>
              </a:solidFill>
              <a:ea typeface="+mn-lt"/>
              <a:cs typeface="+mn-lt"/>
            </a:endParaRPr>
          </a:p>
        </p:txBody>
      </p:sp>
      <p:sp>
        <p:nvSpPr>
          <p:cNvPr id="7" name="Rectangle 6">
            <a:extLst>
              <a:ext uri="{FF2B5EF4-FFF2-40B4-BE49-F238E27FC236}">
                <a16:creationId xmlns:a16="http://schemas.microsoft.com/office/drawing/2014/main" id="{E36710A2-7026-4193-82AF-851D6E78D13B}"/>
              </a:ext>
            </a:extLst>
          </p:cNvPr>
          <p:cNvSpPr/>
          <p:nvPr/>
        </p:nvSpPr>
        <p:spPr>
          <a:xfrm>
            <a:off x="6161717" y="932004"/>
            <a:ext cx="2544987" cy="1271427"/>
          </a:xfrm>
          <a:prstGeom prst="rect">
            <a:avLst/>
          </a:prstGeom>
          <a:solidFill>
            <a:schemeClr val="bg1"/>
          </a:solidFill>
          <a:ln>
            <a:solidFill>
              <a:srgbClr val="0000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b="1" dirty="0">
              <a:solidFill>
                <a:srgbClr val="000033"/>
              </a:solidFill>
              <a:latin typeface="Georgia"/>
            </a:endParaRPr>
          </a:p>
          <a:p>
            <a:pPr algn="ctr"/>
            <a:endParaRPr lang="en-GB" sz="900" b="1" dirty="0">
              <a:solidFill>
                <a:srgbClr val="000033"/>
              </a:solidFill>
              <a:latin typeface="Georgia"/>
            </a:endParaRPr>
          </a:p>
          <a:p>
            <a:pPr algn="ctr"/>
            <a:endParaRPr lang="en-GB" sz="900" b="1" dirty="0">
              <a:solidFill>
                <a:srgbClr val="000033"/>
              </a:solidFill>
              <a:latin typeface="Georgia"/>
            </a:endParaRPr>
          </a:p>
          <a:p>
            <a:pPr algn="ctr"/>
            <a:r>
              <a:rPr lang="en-GB" sz="900" b="1" dirty="0">
                <a:solidFill>
                  <a:srgbClr val="000033"/>
                </a:solidFill>
                <a:latin typeface="Georgia"/>
              </a:rPr>
              <a:t>One Pager</a:t>
            </a:r>
          </a:p>
          <a:p>
            <a:pPr algn="ctr"/>
            <a:endParaRPr lang="en-GB" sz="900" dirty="0"/>
          </a:p>
          <a:p>
            <a:pPr algn="ctr"/>
            <a:r>
              <a:rPr lang="en-GB" sz="900" dirty="0">
                <a:solidFill>
                  <a:srgbClr val="000033"/>
                </a:solidFill>
                <a:latin typeface="Georgia" panose="02040502050405020303" pitchFamily="18" charset="0"/>
              </a:rPr>
              <a:t>A one page overview of the trends in PDF format.</a:t>
            </a:r>
          </a:p>
          <a:p>
            <a:pPr algn="just"/>
            <a:endParaRPr lang="en-GB" sz="900" dirty="0">
              <a:solidFill>
                <a:srgbClr val="000033"/>
              </a:solidFill>
              <a:latin typeface="Georgia"/>
              <a:ea typeface="+mn-lt"/>
              <a:cs typeface="+mn-lt"/>
            </a:endParaRPr>
          </a:p>
          <a:p>
            <a:pPr algn="just"/>
            <a:endParaRPr lang="en-GB" sz="900" dirty="0">
              <a:solidFill>
                <a:srgbClr val="000033"/>
              </a:solidFill>
              <a:latin typeface="Georgia"/>
              <a:ea typeface="+mn-lt"/>
              <a:cs typeface="+mn-lt"/>
            </a:endParaRPr>
          </a:p>
          <a:p>
            <a:pPr algn="just"/>
            <a:endParaRPr lang="en-GB" sz="1200" dirty="0">
              <a:solidFill>
                <a:srgbClr val="000033"/>
              </a:solidFill>
              <a:ea typeface="+mn-lt"/>
              <a:cs typeface="+mn-lt"/>
            </a:endParaRPr>
          </a:p>
        </p:txBody>
      </p:sp>
      <p:sp>
        <p:nvSpPr>
          <p:cNvPr id="8" name="Rectangle 7">
            <a:extLst>
              <a:ext uri="{FF2B5EF4-FFF2-40B4-BE49-F238E27FC236}">
                <a16:creationId xmlns:a16="http://schemas.microsoft.com/office/drawing/2014/main" id="{0A7842B6-4E06-4EAC-95BD-5F87ABFC2E2F}"/>
              </a:ext>
            </a:extLst>
          </p:cNvPr>
          <p:cNvSpPr/>
          <p:nvPr/>
        </p:nvSpPr>
        <p:spPr>
          <a:xfrm>
            <a:off x="3131515" y="2526087"/>
            <a:ext cx="2544987" cy="1271427"/>
          </a:xfrm>
          <a:prstGeom prst="rect">
            <a:avLst/>
          </a:prstGeom>
          <a:solidFill>
            <a:schemeClr val="bg1"/>
          </a:solidFill>
          <a:ln>
            <a:solidFill>
              <a:srgbClr val="0000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b="1" dirty="0">
              <a:solidFill>
                <a:srgbClr val="000033"/>
              </a:solidFill>
              <a:latin typeface="Georgia"/>
            </a:endParaRPr>
          </a:p>
          <a:p>
            <a:pPr algn="ctr"/>
            <a:endParaRPr lang="en-GB" sz="900" b="1" dirty="0">
              <a:solidFill>
                <a:srgbClr val="000033"/>
              </a:solidFill>
              <a:latin typeface="Georgia"/>
            </a:endParaRPr>
          </a:p>
          <a:p>
            <a:pPr algn="ctr"/>
            <a:endParaRPr lang="en-GB" sz="900" b="1" dirty="0">
              <a:solidFill>
                <a:srgbClr val="000033"/>
              </a:solidFill>
              <a:latin typeface="Georgia"/>
            </a:endParaRPr>
          </a:p>
          <a:p>
            <a:pPr algn="ctr"/>
            <a:r>
              <a:rPr lang="en-GB" sz="900" b="1" dirty="0" err="1">
                <a:solidFill>
                  <a:srgbClr val="000033"/>
                </a:solidFill>
                <a:latin typeface="Georgia"/>
              </a:rPr>
              <a:t>Powerpoint</a:t>
            </a:r>
            <a:r>
              <a:rPr lang="en-GB" sz="900" b="1" dirty="0">
                <a:solidFill>
                  <a:srgbClr val="000033"/>
                </a:solidFill>
                <a:latin typeface="Georgia"/>
              </a:rPr>
              <a:t> Slides</a:t>
            </a:r>
          </a:p>
          <a:p>
            <a:pPr algn="ctr"/>
            <a:endParaRPr lang="en-GB" sz="900" dirty="0"/>
          </a:p>
          <a:p>
            <a:pPr algn="ctr"/>
            <a:r>
              <a:rPr lang="en-GB" sz="900" dirty="0">
                <a:solidFill>
                  <a:srgbClr val="000033"/>
                </a:solidFill>
                <a:latin typeface="Georgia" panose="02040502050405020303" pitchFamily="18" charset="0"/>
              </a:rPr>
              <a:t>Designed PPT slides will be provided for inclusion in presentations or for use with media briefings.</a:t>
            </a:r>
          </a:p>
          <a:p>
            <a:pPr algn="just"/>
            <a:endParaRPr lang="en-GB" sz="900" dirty="0">
              <a:solidFill>
                <a:srgbClr val="000033"/>
              </a:solidFill>
              <a:latin typeface="Georgia"/>
              <a:ea typeface="+mn-lt"/>
              <a:cs typeface="+mn-lt"/>
            </a:endParaRPr>
          </a:p>
          <a:p>
            <a:pPr algn="just"/>
            <a:endParaRPr lang="en-GB" sz="900" dirty="0">
              <a:solidFill>
                <a:srgbClr val="000033"/>
              </a:solidFill>
              <a:latin typeface="Georgia"/>
              <a:ea typeface="+mn-lt"/>
              <a:cs typeface="+mn-lt"/>
            </a:endParaRPr>
          </a:p>
          <a:p>
            <a:pPr algn="just"/>
            <a:endParaRPr lang="en-GB" sz="1200" dirty="0">
              <a:solidFill>
                <a:srgbClr val="000033"/>
              </a:solidFill>
              <a:ea typeface="+mn-lt"/>
              <a:cs typeface="+mn-lt"/>
            </a:endParaRPr>
          </a:p>
        </p:txBody>
      </p:sp>
      <p:sp>
        <p:nvSpPr>
          <p:cNvPr id="9" name="Rectangle 8">
            <a:extLst>
              <a:ext uri="{FF2B5EF4-FFF2-40B4-BE49-F238E27FC236}">
                <a16:creationId xmlns:a16="http://schemas.microsoft.com/office/drawing/2014/main" id="{33782A66-0CB3-42D1-80EB-936FADA3750D}"/>
              </a:ext>
            </a:extLst>
          </p:cNvPr>
          <p:cNvSpPr/>
          <p:nvPr/>
        </p:nvSpPr>
        <p:spPr>
          <a:xfrm>
            <a:off x="6161717" y="2526087"/>
            <a:ext cx="2544987" cy="1271427"/>
          </a:xfrm>
          <a:prstGeom prst="rect">
            <a:avLst/>
          </a:prstGeom>
          <a:solidFill>
            <a:schemeClr val="bg1"/>
          </a:solidFill>
          <a:ln>
            <a:solidFill>
              <a:srgbClr val="0000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b="1" dirty="0">
              <a:solidFill>
                <a:srgbClr val="000033"/>
              </a:solidFill>
              <a:latin typeface="Georgia"/>
            </a:endParaRPr>
          </a:p>
          <a:p>
            <a:pPr algn="ctr"/>
            <a:endParaRPr lang="en-GB" sz="900" b="1" dirty="0">
              <a:solidFill>
                <a:srgbClr val="000033"/>
              </a:solidFill>
              <a:latin typeface="Georgia"/>
            </a:endParaRPr>
          </a:p>
          <a:p>
            <a:pPr algn="ctr"/>
            <a:endParaRPr lang="en-GB" sz="900" b="1" dirty="0">
              <a:solidFill>
                <a:srgbClr val="000033"/>
              </a:solidFill>
              <a:latin typeface="Georgia"/>
            </a:endParaRPr>
          </a:p>
          <a:p>
            <a:pPr algn="ctr"/>
            <a:r>
              <a:rPr lang="en-GB" sz="900" b="1" dirty="0">
                <a:solidFill>
                  <a:srgbClr val="000033"/>
                </a:solidFill>
                <a:latin typeface="Georgia"/>
              </a:rPr>
              <a:t>Key Messages</a:t>
            </a:r>
          </a:p>
          <a:p>
            <a:pPr algn="ctr"/>
            <a:endParaRPr lang="en-GB" sz="900" dirty="0"/>
          </a:p>
          <a:p>
            <a:pPr algn="ctr"/>
            <a:r>
              <a:rPr lang="en-GB" sz="900" dirty="0">
                <a:solidFill>
                  <a:srgbClr val="000033"/>
                </a:solidFill>
                <a:latin typeface="Georgia" panose="02040502050405020303" pitchFamily="18" charset="0"/>
              </a:rPr>
              <a:t>Key messages/talking points are provided later in this document. </a:t>
            </a:r>
          </a:p>
          <a:p>
            <a:pPr algn="just"/>
            <a:endParaRPr lang="en-GB" sz="900" dirty="0">
              <a:solidFill>
                <a:srgbClr val="000033"/>
              </a:solidFill>
              <a:latin typeface="Georgia"/>
              <a:ea typeface="+mn-lt"/>
              <a:cs typeface="+mn-lt"/>
            </a:endParaRPr>
          </a:p>
          <a:p>
            <a:pPr algn="just"/>
            <a:endParaRPr lang="en-GB" sz="900" dirty="0">
              <a:solidFill>
                <a:srgbClr val="000033"/>
              </a:solidFill>
              <a:latin typeface="Georgia"/>
              <a:ea typeface="+mn-lt"/>
              <a:cs typeface="+mn-lt"/>
            </a:endParaRPr>
          </a:p>
          <a:p>
            <a:pPr algn="just"/>
            <a:endParaRPr lang="en-GB" sz="1200" dirty="0">
              <a:solidFill>
                <a:srgbClr val="000033"/>
              </a:solidFill>
              <a:ea typeface="+mn-lt"/>
              <a:cs typeface="+mn-lt"/>
            </a:endParaRPr>
          </a:p>
        </p:txBody>
      </p:sp>
    </p:spTree>
    <p:extLst>
      <p:ext uri="{BB962C8B-B14F-4D97-AF65-F5344CB8AC3E}">
        <p14:creationId xmlns:p14="http://schemas.microsoft.com/office/powerpoint/2010/main" val="2403154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6F4AA2-76AB-4713-AE73-D85270BBEDC0}"/>
              </a:ext>
            </a:extLst>
          </p:cNvPr>
          <p:cNvSpPr>
            <a:spLocks noGrp="1"/>
          </p:cNvSpPr>
          <p:nvPr>
            <p:ph type="body" sz="quarter" idx="19"/>
          </p:nvPr>
        </p:nvSpPr>
        <p:spPr/>
        <p:txBody>
          <a:bodyPr/>
          <a:lstStyle/>
          <a:p>
            <a:r>
              <a:rPr lang="en-GB" dirty="0"/>
              <a:t>timings</a:t>
            </a:r>
          </a:p>
        </p:txBody>
      </p:sp>
      <p:sp>
        <p:nvSpPr>
          <p:cNvPr id="9" name="Text Placeholder 1">
            <a:extLst>
              <a:ext uri="{FF2B5EF4-FFF2-40B4-BE49-F238E27FC236}">
                <a16:creationId xmlns:a16="http://schemas.microsoft.com/office/drawing/2014/main" id="{FBB6302C-8444-47F9-A206-AA6340EFC780}"/>
              </a:ext>
            </a:extLst>
          </p:cNvPr>
          <p:cNvSpPr>
            <a:spLocks noGrp="1"/>
          </p:cNvSpPr>
          <p:nvPr>
            <p:ph type="body" sz="quarter" idx="18"/>
          </p:nvPr>
        </p:nvSpPr>
        <p:spPr>
          <a:xfrm>
            <a:off x="297201" y="652949"/>
            <a:ext cx="8266121" cy="3615939"/>
          </a:xfrm>
        </p:spPr>
        <p:txBody>
          <a:bodyPr/>
          <a:lstStyle/>
          <a:p>
            <a:pPr marL="0" indent="0">
              <a:buNone/>
            </a:pPr>
            <a:r>
              <a:rPr lang="en-GB" sz="1600" dirty="0"/>
              <a:t>Launch date: xxx</a:t>
            </a:r>
          </a:p>
          <a:p>
            <a:pPr marL="0" indent="0">
              <a:buNone/>
            </a:pPr>
            <a:r>
              <a:rPr lang="en-GB" sz="1600" dirty="0"/>
              <a:t>Issue release and report to media</a:t>
            </a:r>
          </a:p>
          <a:p>
            <a:pPr marL="0" indent="0">
              <a:buNone/>
            </a:pPr>
            <a:r>
              <a:rPr lang="en-GB" sz="1600" dirty="0"/>
              <a:t>Hold media briefings / in-person meets to present the report</a:t>
            </a:r>
          </a:p>
          <a:p>
            <a:pPr marL="0" indent="0">
              <a:buNone/>
            </a:pPr>
            <a:r>
              <a:rPr lang="en-GB" sz="1600" u="sng" dirty="0"/>
              <a:t>Sustain throughout 2020</a:t>
            </a:r>
            <a:r>
              <a:rPr lang="en-GB" sz="1600" dirty="0"/>
              <a:t>: continue to use the report and its findings in media materials, interviews, during face-to-face and during events throughout the year</a:t>
            </a:r>
          </a:p>
          <a:p>
            <a:pPr marL="0" indent="0">
              <a:buNone/>
            </a:pPr>
            <a:endParaRPr lang="en-GB" sz="1600" dirty="0">
              <a:solidFill>
                <a:srgbClr val="002060"/>
              </a:solidFill>
            </a:endParaRPr>
          </a:p>
        </p:txBody>
      </p:sp>
    </p:spTree>
    <p:extLst>
      <p:ext uri="{BB962C8B-B14F-4D97-AF65-F5344CB8AC3E}">
        <p14:creationId xmlns:p14="http://schemas.microsoft.com/office/powerpoint/2010/main" val="32829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7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B2BFD6-E204-429A-B794-A92675CA9735}"/>
              </a:ext>
            </a:extLst>
          </p:cNvPr>
          <p:cNvSpPr>
            <a:spLocks noGrp="1"/>
          </p:cNvSpPr>
          <p:nvPr>
            <p:ph type="body" sz="quarter" idx="18"/>
          </p:nvPr>
        </p:nvSpPr>
        <p:spPr>
          <a:xfrm>
            <a:off x="688644" y="1445447"/>
            <a:ext cx="7653866" cy="1524686"/>
          </a:xfrm>
        </p:spPr>
        <p:txBody>
          <a:bodyPr vert="horz" anchor="t"/>
          <a:lstStyle/>
          <a:p>
            <a:pPr marL="0" indent="0">
              <a:buNone/>
            </a:pPr>
            <a:r>
              <a:rPr lang="en-GB" sz="1600" dirty="0">
                <a:solidFill>
                  <a:schemeClr val="bg1"/>
                </a:solidFill>
                <a:ea typeface="ＭＳ Ｐゴシック"/>
              </a:rPr>
              <a:t>THE FUTURE GUEST EXPERIENCE WILL BE ULTRA-HIGH DEFINITION</a:t>
            </a:r>
          </a:p>
          <a:p>
            <a:pPr marL="0" indent="0">
              <a:buNone/>
            </a:pPr>
            <a:r>
              <a:rPr lang="en-GB" sz="1600" dirty="0">
                <a:solidFill>
                  <a:schemeClr val="bg1"/>
                </a:solidFill>
                <a:ea typeface="ＭＳ Ｐゴシック"/>
              </a:rPr>
              <a:t>The report predicts that the public's constant search for new and more personal experiences combined with technological advancements, will lead to each of these areas being elevated to an ultra-high definition (UHD) experience by 2030. </a:t>
            </a:r>
            <a:endParaRPr lang="en-GB" sz="1600" dirty="0">
              <a:solidFill>
                <a:schemeClr val="bg1"/>
              </a:solidFill>
            </a:endParaRPr>
          </a:p>
          <a:p>
            <a:pPr marL="0" indent="0">
              <a:buNone/>
            </a:pPr>
            <a:endParaRPr lang="en-GB" sz="1600" dirty="0">
              <a:solidFill>
                <a:schemeClr val="bg1"/>
              </a:solidFill>
            </a:endParaRPr>
          </a:p>
          <a:p>
            <a:pPr marL="0" indent="0">
              <a:buNone/>
            </a:pPr>
            <a:endParaRPr lang="en-GB" sz="1600" dirty="0">
              <a:solidFill>
                <a:schemeClr val="bg1"/>
              </a:solidFill>
            </a:endParaRPr>
          </a:p>
        </p:txBody>
      </p:sp>
      <p:sp>
        <p:nvSpPr>
          <p:cNvPr id="3" name="Text Placeholder 2">
            <a:extLst>
              <a:ext uri="{FF2B5EF4-FFF2-40B4-BE49-F238E27FC236}">
                <a16:creationId xmlns:a16="http://schemas.microsoft.com/office/drawing/2014/main" id="{51182D6C-1F81-44E7-AB9A-5E2CE6327997}"/>
              </a:ext>
            </a:extLst>
          </p:cNvPr>
          <p:cNvSpPr>
            <a:spLocks noGrp="1"/>
          </p:cNvSpPr>
          <p:nvPr>
            <p:ph type="body" sz="quarter" idx="19"/>
          </p:nvPr>
        </p:nvSpPr>
        <p:spPr/>
        <p:txBody>
          <a:bodyPr/>
          <a:lstStyle/>
          <a:p>
            <a:r>
              <a:rPr lang="en-GB" dirty="0">
                <a:solidFill>
                  <a:schemeClr val="bg1"/>
                </a:solidFill>
                <a:ea typeface="ＭＳ Ｐゴシック"/>
              </a:rPr>
              <a:t>What is the main take-out from the report?</a:t>
            </a:r>
            <a:endParaRPr lang="fr-CH" dirty="0">
              <a:solidFill>
                <a:schemeClr val="bg1"/>
              </a:solidFill>
              <a:ea typeface="ＭＳ Ｐゴシック"/>
            </a:endParaRPr>
          </a:p>
        </p:txBody>
      </p:sp>
    </p:spTree>
    <p:extLst>
      <p:ext uri="{BB962C8B-B14F-4D97-AF65-F5344CB8AC3E}">
        <p14:creationId xmlns:p14="http://schemas.microsoft.com/office/powerpoint/2010/main" val="1225718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3156C0-2FCA-4664-A387-D94E6B9B9226}"/>
              </a:ext>
            </a:extLst>
          </p:cNvPr>
          <p:cNvSpPr>
            <a:spLocks noGrp="1"/>
          </p:cNvSpPr>
          <p:nvPr>
            <p:ph type="body" sz="quarter" idx="19"/>
          </p:nvPr>
        </p:nvSpPr>
        <p:spPr>
          <a:xfrm>
            <a:off x="134471" y="7327"/>
            <a:ext cx="9009530" cy="472679"/>
          </a:xfrm>
        </p:spPr>
        <p:txBody>
          <a:bodyPr/>
          <a:lstStyle/>
          <a:p>
            <a:r>
              <a:rPr lang="en-GB"/>
              <a:t>KEY MESSAGES</a:t>
            </a:r>
          </a:p>
        </p:txBody>
      </p:sp>
      <p:sp>
        <p:nvSpPr>
          <p:cNvPr id="5" name="TextBox 4">
            <a:extLst>
              <a:ext uri="{FF2B5EF4-FFF2-40B4-BE49-F238E27FC236}">
                <a16:creationId xmlns:a16="http://schemas.microsoft.com/office/drawing/2014/main" id="{6EE0C1DB-BF27-415F-883B-A82B42DCC238}"/>
              </a:ext>
            </a:extLst>
          </p:cNvPr>
          <p:cNvSpPr txBox="1"/>
          <p:nvPr/>
        </p:nvSpPr>
        <p:spPr>
          <a:xfrm>
            <a:off x="49407" y="546888"/>
            <a:ext cx="9071023" cy="769441"/>
          </a:xfrm>
          <a:prstGeom prst="rect">
            <a:avLst/>
          </a:prstGeom>
          <a:noFill/>
          <a:ln>
            <a:solidFill>
              <a:schemeClr val="accent1">
                <a:lumMod val="50000"/>
              </a:schemeClr>
            </a:solidFill>
          </a:ln>
        </p:spPr>
        <p:txBody>
          <a:bodyPr wrap="square" rtlCol="0" anchor="t">
            <a:spAutoFit/>
          </a:bodyPr>
          <a:lstStyle/>
          <a:p>
            <a:r>
              <a:rPr lang="en-GB" sz="1100" b="1">
                <a:solidFill>
                  <a:srgbClr val="000035"/>
                </a:solidFill>
                <a:latin typeface="Georgia"/>
                <a:ea typeface="ＭＳ Ｐゴシック"/>
              </a:rPr>
              <a:t>Created in partnership with Future Laboratory, MSC Cruises has commissioned The Future of the Guest Experience. A forward-looking report which examines how guest expectations of a holiday experience will change over the next decade. The report  showcases how MSC Cruises is already applying many of these insights into the design and development of its current ships and guest experience.</a:t>
            </a:r>
            <a:endParaRPr lang="en-GB" sz="1100" b="1">
              <a:solidFill>
                <a:srgbClr val="000035"/>
              </a:solidFill>
              <a:latin typeface="Georgia"/>
            </a:endParaRPr>
          </a:p>
        </p:txBody>
      </p:sp>
      <p:sp>
        <p:nvSpPr>
          <p:cNvPr id="10" name="TextBox 9">
            <a:extLst>
              <a:ext uri="{FF2B5EF4-FFF2-40B4-BE49-F238E27FC236}">
                <a16:creationId xmlns:a16="http://schemas.microsoft.com/office/drawing/2014/main" id="{16C8C599-2BA8-4631-97FC-5365769E5F65}"/>
              </a:ext>
            </a:extLst>
          </p:cNvPr>
          <p:cNvSpPr txBox="1"/>
          <p:nvPr/>
        </p:nvSpPr>
        <p:spPr>
          <a:xfrm>
            <a:off x="2069389" y="1383211"/>
            <a:ext cx="1881913" cy="2062103"/>
          </a:xfrm>
          <a:prstGeom prst="rect">
            <a:avLst/>
          </a:prstGeom>
          <a:solidFill>
            <a:schemeClr val="bg1"/>
          </a:solidFill>
          <a:ln>
            <a:solidFill>
              <a:schemeClr val="accent1">
                <a:lumMod val="50000"/>
              </a:schemeClr>
            </a:solidFill>
          </a:ln>
        </p:spPr>
        <p:txBody>
          <a:bodyPr wrap="square" rtlCol="0" anchor="t">
            <a:spAutoFit/>
          </a:bodyPr>
          <a:lstStyle>
            <a:defPPr>
              <a:defRPr lang="it-IT"/>
            </a:defPPr>
            <a:lvl1pPr>
              <a:defRPr sz="900" b="1">
                <a:solidFill>
                  <a:srgbClr val="000035"/>
                </a:solidFill>
                <a:latin typeface="Georgia"/>
              </a:defRPr>
            </a:lvl1pPr>
          </a:lstStyle>
          <a:p>
            <a:r>
              <a:rPr lang="en-GB" sz="800">
                <a:ea typeface="ＭＳ Ｐゴシック"/>
              </a:rPr>
              <a:t>Big data will help transform, personalise and tailor the guest experience of the future.</a:t>
            </a:r>
          </a:p>
          <a:p>
            <a:endParaRPr lang="en-GB" sz="800" b="0">
              <a:ea typeface="ＭＳ Ｐゴシック"/>
            </a:endParaRPr>
          </a:p>
          <a:p>
            <a:r>
              <a:rPr lang="en-GB" sz="800" b="0">
                <a:ea typeface="ＭＳ Ｐゴシック"/>
              </a:rPr>
              <a:t>MSC Grandiosa and MSC bellissima offer the world’s first virtual personal cruise assistant</a:t>
            </a:r>
          </a:p>
          <a:p>
            <a:endParaRPr lang="en-GB" sz="800" b="0">
              <a:ea typeface="ＭＳ Ｐゴシック"/>
            </a:endParaRPr>
          </a:p>
          <a:p>
            <a:r>
              <a:rPr lang="en-GB" sz="800" b="0">
                <a:ea typeface="ＭＳ Ｐゴシック"/>
              </a:rPr>
              <a:t>ZOE speaks seven different languages and is voice activated Artificial Intelegence</a:t>
            </a:r>
          </a:p>
          <a:p>
            <a:endParaRPr lang="en-GB" sz="800" b="0">
              <a:ea typeface="ＭＳ Ｐゴシック"/>
            </a:endParaRPr>
          </a:p>
          <a:p>
            <a:r>
              <a:rPr lang="en-GB" sz="800" b="0">
                <a:ea typeface="ＭＳ Ｐゴシック"/>
              </a:rPr>
              <a:t>Technology such as ZOE will pave the way for Smart Cabins of the future that respond to a guest’s emotions and personal preferences </a:t>
            </a:r>
          </a:p>
        </p:txBody>
      </p:sp>
      <p:sp>
        <p:nvSpPr>
          <p:cNvPr id="16" name="TextBox 15">
            <a:extLst>
              <a:ext uri="{FF2B5EF4-FFF2-40B4-BE49-F238E27FC236}">
                <a16:creationId xmlns:a16="http://schemas.microsoft.com/office/drawing/2014/main" id="{93DEB6F8-CD0F-49B6-B05E-D4DE501ADEEA}"/>
              </a:ext>
            </a:extLst>
          </p:cNvPr>
          <p:cNvSpPr txBox="1"/>
          <p:nvPr/>
        </p:nvSpPr>
        <p:spPr>
          <a:xfrm>
            <a:off x="4098847" y="1361043"/>
            <a:ext cx="2209828" cy="1815882"/>
          </a:xfrm>
          <a:prstGeom prst="rect">
            <a:avLst/>
          </a:prstGeom>
          <a:solidFill>
            <a:schemeClr val="bg1"/>
          </a:solidFill>
          <a:ln>
            <a:solidFill>
              <a:schemeClr val="accent1">
                <a:lumMod val="50000"/>
              </a:schemeClr>
            </a:solidFill>
          </a:ln>
        </p:spPr>
        <p:txBody>
          <a:bodyPr wrap="square" rtlCol="0" anchor="t">
            <a:spAutoFit/>
          </a:bodyPr>
          <a:lstStyle/>
          <a:p>
            <a:r>
              <a:rPr lang="en-GB" sz="800" b="1" dirty="0">
                <a:solidFill>
                  <a:srgbClr val="000035"/>
                </a:solidFill>
                <a:latin typeface="Georgia"/>
                <a:ea typeface="ＭＳ Ｐゴシック"/>
              </a:rPr>
              <a:t>Despite a hyper-connected world, guests will look for increasing human connections from their holiday experiences.</a:t>
            </a:r>
          </a:p>
          <a:p>
            <a:endParaRPr lang="en-GB" sz="800" b="1" dirty="0">
              <a:solidFill>
                <a:srgbClr val="000035"/>
              </a:solidFill>
              <a:latin typeface="Georgia"/>
              <a:ea typeface="ＭＳ Ｐゴシック"/>
            </a:endParaRPr>
          </a:p>
          <a:p>
            <a:r>
              <a:rPr lang="en-GB" sz="800" dirty="0">
                <a:solidFill>
                  <a:srgbClr val="000035"/>
                </a:solidFill>
                <a:latin typeface="Georgia"/>
                <a:ea typeface="ＭＳ Ｐゴシック"/>
              </a:rPr>
              <a:t>The </a:t>
            </a:r>
            <a:r>
              <a:rPr lang="en-GB" sz="800" dirty="0" err="1">
                <a:solidFill>
                  <a:srgbClr val="000035"/>
                </a:solidFill>
                <a:latin typeface="Georgia"/>
                <a:ea typeface="ＭＳ Ｐゴシック"/>
              </a:rPr>
              <a:t>anthro-tainment</a:t>
            </a:r>
            <a:r>
              <a:rPr lang="en-GB" sz="800" dirty="0">
                <a:solidFill>
                  <a:srgbClr val="000035"/>
                </a:solidFill>
                <a:latin typeface="Georgia"/>
                <a:ea typeface="ＭＳ Ｐゴシック"/>
              </a:rPr>
              <a:t> trend will see human-centric entertainment that puts the audience at the heart of the show.</a:t>
            </a:r>
          </a:p>
          <a:p>
            <a:endParaRPr lang="en-GB" sz="800" dirty="0">
              <a:solidFill>
                <a:srgbClr val="000035"/>
              </a:solidFill>
              <a:latin typeface="Georgia"/>
              <a:ea typeface="ＭＳ Ｐゴシック"/>
            </a:endParaRPr>
          </a:p>
          <a:p>
            <a:r>
              <a:rPr lang="en-GB" sz="800" dirty="0" err="1">
                <a:solidFill>
                  <a:srgbClr val="000035"/>
                </a:solidFill>
                <a:latin typeface="Georgia"/>
                <a:ea typeface="ＭＳ Ｐゴシック"/>
              </a:rPr>
              <a:t>Excentricks</a:t>
            </a:r>
            <a:r>
              <a:rPr lang="en-GB" sz="800" dirty="0">
                <a:solidFill>
                  <a:srgbClr val="000035"/>
                </a:solidFill>
                <a:latin typeface="Georgia"/>
                <a:ea typeface="ＭＳ Ｐゴシック"/>
              </a:rPr>
              <a:t>, the new Cirque du Soleil at Sea show is based around audience participation and their interaction with the artists – designed to engage with people of ages from all nationalities, regardless of language,</a:t>
            </a:r>
            <a:endParaRPr lang="en-GB" sz="800" dirty="0">
              <a:solidFill>
                <a:srgbClr val="000035"/>
              </a:solidFill>
              <a:latin typeface="Georgia"/>
            </a:endParaRPr>
          </a:p>
        </p:txBody>
      </p:sp>
      <p:sp>
        <p:nvSpPr>
          <p:cNvPr id="17" name="TextBox 16">
            <a:extLst>
              <a:ext uri="{FF2B5EF4-FFF2-40B4-BE49-F238E27FC236}">
                <a16:creationId xmlns:a16="http://schemas.microsoft.com/office/drawing/2014/main" id="{F445D198-5EA7-4BEC-B20C-6C51D031BD67}"/>
              </a:ext>
            </a:extLst>
          </p:cNvPr>
          <p:cNvSpPr txBox="1"/>
          <p:nvPr/>
        </p:nvSpPr>
        <p:spPr>
          <a:xfrm>
            <a:off x="6400800" y="1361043"/>
            <a:ext cx="2340301" cy="2677656"/>
          </a:xfrm>
          <a:prstGeom prst="rect">
            <a:avLst/>
          </a:prstGeom>
          <a:solidFill>
            <a:schemeClr val="bg1"/>
          </a:solidFill>
          <a:ln>
            <a:solidFill>
              <a:schemeClr val="accent1">
                <a:lumMod val="50000"/>
              </a:schemeClr>
            </a:solidFill>
          </a:ln>
        </p:spPr>
        <p:txBody>
          <a:bodyPr wrap="square" rtlCol="0">
            <a:spAutoFit/>
          </a:bodyPr>
          <a:lstStyle/>
          <a:p>
            <a:r>
              <a:rPr lang="en-GB" sz="800" b="1" dirty="0">
                <a:solidFill>
                  <a:srgbClr val="000035"/>
                </a:solidFill>
                <a:latin typeface="Georgia"/>
              </a:rPr>
              <a:t>Purpose-driven travel will drive a significant focus on sustainability, social impact and civic engagement.</a:t>
            </a:r>
          </a:p>
          <a:p>
            <a:endParaRPr lang="en-GB" sz="800" b="1" dirty="0">
              <a:solidFill>
                <a:srgbClr val="000035"/>
              </a:solidFill>
              <a:latin typeface="Georgia"/>
            </a:endParaRPr>
          </a:p>
          <a:p>
            <a:r>
              <a:rPr lang="en-GB" sz="800" dirty="0">
                <a:solidFill>
                  <a:srgbClr val="000035"/>
                </a:solidFill>
                <a:latin typeface="Georgia"/>
              </a:rPr>
              <a:t>MSC Cruises is the first cruise line to go carbon neutral across our marine operations and the emphasis that we place on our commitment to the environment is driven not only by our personal passion to protect the oceans but also the need to provide our guests with a sustainable way to travel.</a:t>
            </a:r>
          </a:p>
          <a:p>
            <a:endParaRPr lang="en-GB" sz="800" dirty="0">
              <a:solidFill>
                <a:srgbClr val="000035"/>
              </a:solidFill>
              <a:latin typeface="Georgia"/>
            </a:endParaRPr>
          </a:p>
          <a:p>
            <a:r>
              <a:rPr lang="en-GB" sz="800" dirty="0">
                <a:solidFill>
                  <a:srgbClr val="000035"/>
                </a:solidFill>
                <a:latin typeface="Georgia"/>
              </a:rPr>
              <a:t>Ocean Cay MSC Marine Reserve in The Bahamas is an example of one of these destinations. Formerly a sand excavation site, MSC Cruises has worked to transform this industrial site into an eco-friendly destination for guests. The island has been developed to create a positive long-term impact both in terms of the environment and the local communities of The Bahamas.</a:t>
            </a:r>
          </a:p>
        </p:txBody>
      </p:sp>
      <p:sp>
        <p:nvSpPr>
          <p:cNvPr id="19" name="TextBox 18">
            <a:extLst>
              <a:ext uri="{FF2B5EF4-FFF2-40B4-BE49-F238E27FC236}">
                <a16:creationId xmlns:a16="http://schemas.microsoft.com/office/drawing/2014/main" id="{52EC0A66-D6D9-4219-AB8C-5308535A40C3}"/>
              </a:ext>
            </a:extLst>
          </p:cNvPr>
          <p:cNvSpPr txBox="1"/>
          <p:nvPr/>
        </p:nvSpPr>
        <p:spPr>
          <a:xfrm>
            <a:off x="183701" y="1422598"/>
            <a:ext cx="1799336" cy="1692771"/>
          </a:xfrm>
          <a:prstGeom prst="rect">
            <a:avLst/>
          </a:prstGeom>
          <a:solidFill>
            <a:schemeClr val="bg1"/>
          </a:solidFill>
          <a:ln>
            <a:solidFill>
              <a:schemeClr val="accent1">
                <a:lumMod val="50000"/>
              </a:schemeClr>
            </a:solidFill>
          </a:ln>
        </p:spPr>
        <p:txBody>
          <a:bodyPr wrap="square" rtlCol="0" anchor="t">
            <a:spAutoFit/>
          </a:bodyPr>
          <a:lstStyle/>
          <a:p>
            <a:r>
              <a:rPr lang="en-GB" sz="800" b="1" dirty="0">
                <a:solidFill>
                  <a:srgbClr val="000035"/>
                </a:solidFill>
                <a:latin typeface="Georgia"/>
                <a:ea typeface="ＭＳ Ｐゴシック"/>
              </a:rPr>
              <a:t>MSC Cruises’ investment plan is built around innovation to ensure that the Company is able to deliver the ultimate guest experience today and in the future.</a:t>
            </a:r>
          </a:p>
          <a:p>
            <a:endParaRPr lang="en-GB" sz="800" b="1" dirty="0">
              <a:solidFill>
                <a:srgbClr val="000035"/>
              </a:solidFill>
              <a:latin typeface="Georgia"/>
              <a:ea typeface="ＭＳ Ｐゴシック"/>
            </a:endParaRPr>
          </a:p>
          <a:p>
            <a:r>
              <a:rPr lang="en-GB" sz="800" dirty="0">
                <a:solidFill>
                  <a:srgbClr val="000035"/>
                </a:solidFill>
                <a:latin typeface="Georgia"/>
                <a:ea typeface="ＭＳ Ｐゴシック"/>
              </a:rPr>
              <a:t>A privately-owned company with an entrepreneurial spirit, MSC Cruises has the unique ability to invest in the design and construction of some of the most innovate ships in the industry.</a:t>
            </a:r>
          </a:p>
        </p:txBody>
      </p:sp>
    </p:spTree>
    <p:extLst>
      <p:ext uri="{BB962C8B-B14F-4D97-AF65-F5344CB8AC3E}">
        <p14:creationId xmlns:p14="http://schemas.microsoft.com/office/powerpoint/2010/main" val="2495625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49BFB20D-FD9E-4435-BDF7-2C1AFEB9B244}"/>
              </a:ext>
            </a:extLst>
          </p:cNvPr>
          <p:cNvSpPr>
            <a:spLocks noGrp="1"/>
          </p:cNvSpPr>
          <p:nvPr>
            <p:ph type="body" sz="quarter" idx="18"/>
          </p:nvPr>
        </p:nvSpPr>
        <p:spPr>
          <a:xfrm>
            <a:off x="228600" y="662433"/>
            <a:ext cx="8676727" cy="3615939"/>
          </a:xfrm>
        </p:spPr>
        <p:txBody>
          <a:bodyPr vert="horz" anchor="t"/>
          <a:lstStyle/>
          <a:p>
            <a:pPr marL="0" indent="0" algn="just">
              <a:buNone/>
            </a:pPr>
            <a:endParaRPr lang="en-GB" dirty="0">
              <a:solidFill>
                <a:srgbClr val="000033"/>
              </a:solidFill>
            </a:endParaRPr>
          </a:p>
          <a:p>
            <a:pPr algn="just"/>
            <a:endParaRPr lang="en-GB" dirty="0">
              <a:solidFill>
                <a:srgbClr val="000033"/>
              </a:solidFill>
              <a:ea typeface="ＭＳ Ｐゴシック"/>
            </a:endParaRPr>
          </a:p>
          <a:p>
            <a:pPr marL="0" indent="0" algn="just">
              <a:buNone/>
            </a:pPr>
            <a:endParaRPr lang="en-GB" dirty="0">
              <a:solidFill>
                <a:srgbClr val="000033"/>
              </a:solidFill>
              <a:latin typeface="Georgia" panose="02040502050405020303" pitchFamily="18" charset="0"/>
            </a:endParaRPr>
          </a:p>
        </p:txBody>
      </p:sp>
      <p:sp>
        <p:nvSpPr>
          <p:cNvPr id="3" name="Text Placeholder 2">
            <a:extLst>
              <a:ext uri="{FF2B5EF4-FFF2-40B4-BE49-F238E27FC236}">
                <a16:creationId xmlns:a16="http://schemas.microsoft.com/office/drawing/2014/main" id="{E53117C4-5837-4FF8-9946-F0A7A8D7935E}"/>
              </a:ext>
            </a:extLst>
          </p:cNvPr>
          <p:cNvSpPr>
            <a:spLocks noGrp="1"/>
          </p:cNvSpPr>
          <p:nvPr>
            <p:ph type="body" sz="quarter" idx="19"/>
          </p:nvPr>
        </p:nvSpPr>
        <p:spPr>
          <a:xfrm>
            <a:off x="134471" y="7327"/>
            <a:ext cx="9009530" cy="472679"/>
          </a:xfrm>
        </p:spPr>
        <p:txBody>
          <a:bodyPr/>
          <a:lstStyle/>
          <a:p>
            <a:r>
              <a:rPr lang="en-GB" dirty="0">
                <a:solidFill>
                  <a:srgbClr val="000033"/>
                </a:solidFill>
              </a:rPr>
              <a:t>SPOKESPEOPLE FOR MEDIA INTERVIEWS </a:t>
            </a:r>
            <a:endParaRPr lang="fr-CH" dirty="0">
              <a:solidFill>
                <a:srgbClr val="000033"/>
              </a:solidFill>
            </a:endParaRPr>
          </a:p>
        </p:txBody>
      </p:sp>
      <p:sp>
        <p:nvSpPr>
          <p:cNvPr id="40" name="Slide Number Placeholder 2">
            <a:extLst>
              <a:ext uri="{FF2B5EF4-FFF2-40B4-BE49-F238E27FC236}">
                <a16:creationId xmlns:a16="http://schemas.microsoft.com/office/drawing/2014/main" id="{2D1245A4-7E2A-4815-9D29-3E5B9E17A8E4}"/>
              </a:ext>
            </a:extLst>
          </p:cNvPr>
          <p:cNvSpPr txBox="1">
            <a:spLocks/>
          </p:cNvSpPr>
          <p:nvPr/>
        </p:nvSpPr>
        <p:spPr>
          <a:xfrm>
            <a:off x="7426326" y="4866066"/>
            <a:ext cx="360000" cy="108000"/>
          </a:xfrm>
          <a:prstGeom prst="rect">
            <a:avLst/>
          </a:prstGeom>
        </p:spPr>
        <p:txBody>
          <a:bodyPr/>
          <a:lstStyle>
            <a:defPPr>
              <a:defRPr lang="it-IT"/>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r" defTabSz="914400" fontAlgn="auto">
              <a:lnSpc>
                <a:spcPct val="85000"/>
              </a:lnSpc>
              <a:spcBef>
                <a:spcPts val="0"/>
              </a:spcBef>
              <a:spcAft>
                <a:spcPts val="0"/>
              </a:spcAft>
              <a:buClr>
                <a:srgbClr val="000000"/>
              </a:buClr>
              <a:buSzPts val="600"/>
              <a:buFont typeface="Arial"/>
              <a:buNone/>
              <a:defRPr/>
            </a:pPr>
            <a:fld id="{130CA15A-B377-495B-BF48-3A3144721AF6}" type="slidenum">
              <a:rPr lang="en-GB" sz="500" kern="0" smtClean="0">
                <a:solidFill>
                  <a:prstClr val="black"/>
                </a:solidFill>
                <a:latin typeface="Arial"/>
                <a:cs typeface="Arial"/>
                <a:sym typeface="Arial"/>
              </a:rPr>
              <a:pPr algn="r" defTabSz="914400" fontAlgn="auto">
                <a:lnSpc>
                  <a:spcPct val="85000"/>
                </a:lnSpc>
                <a:spcBef>
                  <a:spcPts val="0"/>
                </a:spcBef>
                <a:spcAft>
                  <a:spcPts val="0"/>
                </a:spcAft>
                <a:buClr>
                  <a:srgbClr val="000000"/>
                </a:buClr>
                <a:buSzPts val="600"/>
                <a:buFont typeface="Arial"/>
                <a:buNone/>
                <a:defRPr/>
              </a:pPr>
              <a:t>8</a:t>
            </a:fld>
            <a:endParaRPr lang="en-GB" sz="500" kern="0">
              <a:solidFill>
                <a:prstClr val="black"/>
              </a:solidFill>
              <a:latin typeface="Arial"/>
              <a:cs typeface="Arial"/>
              <a:sym typeface="Arial"/>
            </a:endParaRPr>
          </a:p>
        </p:txBody>
      </p:sp>
      <p:sp>
        <p:nvSpPr>
          <p:cNvPr id="41" name="Title 3">
            <a:extLst>
              <a:ext uri="{FF2B5EF4-FFF2-40B4-BE49-F238E27FC236}">
                <a16:creationId xmlns:a16="http://schemas.microsoft.com/office/drawing/2014/main" id="{700938A1-48A3-4A59-8A84-9C604B188732}"/>
              </a:ext>
            </a:extLst>
          </p:cNvPr>
          <p:cNvSpPr txBox="1">
            <a:spLocks/>
          </p:cNvSpPr>
          <p:nvPr/>
        </p:nvSpPr>
        <p:spPr>
          <a:xfrm>
            <a:off x="540000" y="180000"/>
            <a:ext cx="8064000" cy="324000"/>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ＭＳ Ｐゴシック" charset="-128"/>
                <a:cs typeface="ＭＳ Ｐゴシック" charset="-128"/>
              </a:defRPr>
            </a:lvl1pPr>
            <a:lvl2pPr algn="ctr" defTabSz="342900" rtl="0" eaLnBrk="0" fontAlgn="base" hangingPunct="0">
              <a:spcBef>
                <a:spcPct val="0"/>
              </a:spcBef>
              <a:spcAft>
                <a:spcPct val="0"/>
              </a:spcAft>
              <a:defRPr sz="3300">
                <a:solidFill>
                  <a:schemeClr val="tx1"/>
                </a:solidFill>
                <a:latin typeface="Calibri" charset="0"/>
                <a:ea typeface="ＭＳ Ｐゴシック" charset="-128"/>
                <a:cs typeface="ＭＳ Ｐゴシック" charset="-128"/>
              </a:defRPr>
            </a:lvl2pPr>
            <a:lvl3pPr algn="ctr" defTabSz="342900" rtl="0" eaLnBrk="0" fontAlgn="base" hangingPunct="0">
              <a:spcBef>
                <a:spcPct val="0"/>
              </a:spcBef>
              <a:spcAft>
                <a:spcPct val="0"/>
              </a:spcAft>
              <a:defRPr sz="3300">
                <a:solidFill>
                  <a:schemeClr val="tx1"/>
                </a:solidFill>
                <a:latin typeface="Calibri" charset="0"/>
                <a:ea typeface="ＭＳ Ｐゴシック" charset="-128"/>
                <a:cs typeface="ＭＳ Ｐゴシック" charset="-128"/>
              </a:defRPr>
            </a:lvl3pPr>
            <a:lvl4pPr algn="ctr" defTabSz="342900" rtl="0" eaLnBrk="0" fontAlgn="base" hangingPunct="0">
              <a:spcBef>
                <a:spcPct val="0"/>
              </a:spcBef>
              <a:spcAft>
                <a:spcPct val="0"/>
              </a:spcAft>
              <a:defRPr sz="3300">
                <a:solidFill>
                  <a:schemeClr val="tx1"/>
                </a:solidFill>
                <a:latin typeface="Calibri" charset="0"/>
                <a:ea typeface="ＭＳ Ｐゴシック" charset="-128"/>
                <a:cs typeface="ＭＳ Ｐゴシック" charset="-128"/>
              </a:defRPr>
            </a:lvl4pPr>
            <a:lvl5pPr algn="ctr" defTabSz="342900" rtl="0" eaLnBrk="0" fontAlgn="base" hangingPunct="0">
              <a:spcBef>
                <a:spcPct val="0"/>
              </a:spcBef>
              <a:spcAft>
                <a:spcPct val="0"/>
              </a:spcAft>
              <a:defRPr sz="3300">
                <a:solidFill>
                  <a:schemeClr val="tx1"/>
                </a:solidFill>
                <a:latin typeface="Calibri" charset="0"/>
                <a:ea typeface="ＭＳ Ｐゴシック" charset="-128"/>
                <a:cs typeface="ＭＳ Ｐゴシック" charset="-128"/>
              </a:defRPr>
            </a:lvl5pPr>
            <a:lvl6pPr marL="342900" algn="ctr" defTabSz="342900" rtl="0" fontAlgn="base">
              <a:spcBef>
                <a:spcPct val="0"/>
              </a:spcBef>
              <a:spcAft>
                <a:spcPct val="0"/>
              </a:spcAft>
              <a:defRPr sz="3300">
                <a:solidFill>
                  <a:schemeClr val="tx1"/>
                </a:solidFill>
                <a:latin typeface="Calibri" charset="0"/>
                <a:ea typeface="ＭＳ Ｐゴシック" charset="-128"/>
                <a:cs typeface="ＭＳ Ｐゴシック" charset="-128"/>
              </a:defRPr>
            </a:lvl6pPr>
            <a:lvl7pPr marL="685800" algn="ctr" defTabSz="342900" rtl="0" fontAlgn="base">
              <a:spcBef>
                <a:spcPct val="0"/>
              </a:spcBef>
              <a:spcAft>
                <a:spcPct val="0"/>
              </a:spcAft>
              <a:defRPr sz="3300">
                <a:solidFill>
                  <a:schemeClr val="tx1"/>
                </a:solidFill>
                <a:latin typeface="Calibri" charset="0"/>
                <a:ea typeface="ＭＳ Ｐゴシック" charset="-128"/>
                <a:cs typeface="ＭＳ Ｐゴシック" charset="-128"/>
              </a:defRPr>
            </a:lvl7pPr>
            <a:lvl8pPr marL="1028700" algn="ctr" defTabSz="342900" rtl="0" fontAlgn="base">
              <a:spcBef>
                <a:spcPct val="0"/>
              </a:spcBef>
              <a:spcAft>
                <a:spcPct val="0"/>
              </a:spcAft>
              <a:defRPr sz="3300">
                <a:solidFill>
                  <a:schemeClr val="tx1"/>
                </a:solidFill>
                <a:latin typeface="Calibri" charset="0"/>
                <a:ea typeface="ＭＳ Ｐゴシック" charset="-128"/>
                <a:cs typeface="ＭＳ Ｐゴシック" charset="-128"/>
              </a:defRPr>
            </a:lvl8pPr>
            <a:lvl9pPr marL="1371600" algn="ctr" defTabSz="342900" rtl="0" fontAlgn="base">
              <a:spcBef>
                <a:spcPct val="0"/>
              </a:spcBef>
              <a:spcAft>
                <a:spcPct val="0"/>
              </a:spcAft>
              <a:defRPr sz="3300">
                <a:solidFill>
                  <a:schemeClr val="tx1"/>
                </a:solidFill>
                <a:latin typeface="Calibri" charset="0"/>
                <a:ea typeface="ＭＳ Ｐゴシック" charset="-128"/>
                <a:cs typeface="ＭＳ Ｐゴシック" charset="-128"/>
              </a:defRPr>
            </a:lvl9pPr>
          </a:lstStyle>
          <a:p>
            <a:endParaRPr lang="en-GB"/>
          </a:p>
        </p:txBody>
      </p:sp>
      <p:sp>
        <p:nvSpPr>
          <p:cNvPr id="20" name="Rectangle 19">
            <a:extLst>
              <a:ext uri="{FF2B5EF4-FFF2-40B4-BE49-F238E27FC236}">
                <a16:creationId xmlns:a16="http://schemas.microsoft.com/office/drawing/2014/main" id="{C371B039-A92C-412A-A3E8-45F6367B21DE}"/>
              </a:ext>
            </a:extLst>
          </p:cNvPr>
          <p:cNvSpPr/>
          <p:nvPr/>
        </p:nvSpPr>
        <p:spPr>
          <a:xfrm>
            <a:off x="3087561" y="1178053"/>
            <a:ext cx="2544987" cy="1277996"/>
          </a:xfrm>
          <a:prstGeom prst="rect">
            <a:avLst/>
          </a:prstGeom>
          <a:solidFill>
            <a:schemeClr val="bg1"/>
          </a:solidFill>
          <a:ln>
            <a:solidFill>
              <a:srgbClr val="00003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00" b="1" dirty="0">
                <a:solidFill>
                  <a:srgbClr val="000033"/>
                </a:solidFill>
                <a:latin typeface="Georgia"/>
              </a:rPr>
              <a:t>Luca Pronzati</a:t>
            </a:r>
          </a:p>
          <a:p>
            <a:pPr algn="ctr"/>
            <a:r>
              <a:rPr lang="en-GB" sz="900" b="1" dirty="0">
                <a:solidFill>
                  <a:srgbClr val="000033"/>
                </a:solidFill>
                <a:latin typeface="Georgia"/>
              </a:rPr>
              <a:t>Chief Business Innovation Officer</a:t>
            </a:r>
          </a:p>
          <a:p>
            <a:pPr algn="ctr"/>
            <a:endParaRPr lang="en-GB" sz="900" b="1" dirty="0">
              <a:solidFill>
                <a:srgbClr val="000033"/>
              </a:solidFill>
              <a:latin typeface="Georgia"/>
            </a:endParaRPr>
          </a:p>
          <a:p>
            <a:pPr algn="ctr"/>
            <a:r>
              <a:rPr lang="en-GB" sz="900" dirty="0">
                <a:solidFill>
                  <a:srgbClr val="000033"/>
                </a:solidFill>
                <a:latin typeface="Georgia"/>
              </a:rPr>
              <a:t>For any elements relating to the future of technology’s involvement of the guest experience</a:t>
            </a:r>
          </a:p>
        </p:txBody>
      </p:sp>
      <p:sp>
        <p:nvSpPr>
          <p:cNvPr id="2" name="TextBox 1">
            <a:extLst>
              <a:ext uri="{FF2B5EF4-FFF2-40B4-BE49-F238E27FC236}">
                <a16:creationId xmlns:a16="http://schemas.microsoft.com/office/drawing/2014/main" id="{57CC0700-5496-4E4D-82D8-BD6AB747413C}"/>
              </a:ext>
            </a:extLst>
          </p:cNvPr>
          <p:cNvSpPr txBox="1"/>
          <p:nvPr/>
        </p:nvSpPr>
        <p:spPr>
          <a:xfrm>
            <a:off x="175846" y="602273"/>
            <a:ext cx="866921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100" dirty="0">
                <a:latin typeface="Georgia" panose="02040502050405020303" pitchFamily="18" charset="0"/>
                <a:ea typeface="ＭＳ Ｐゴシック"/>
              </a:rPr>
              <a:t>Below are proposed spokespeople that could be used for media interviews. Top Tier media interviews can be facilitated by phone and the rest via email.</a:t>
            </a:r>
          </a:p>
        </p:txBody>
      </p:sp>
      <p:sp>
        <p:nvSpPr>
          <p:cNvPr id="22" name="Rectangle 21">
            <a:extLst>
              <a:ext uri="{FF2B5EF4-FFF2-40B4-BE49-F238E27FC236}">
                <a16:creationId xmlns:a16="http://schemas.microsoft.com/office/drawing/2014/main" id="{E2FC5AB9-94CA-41EB-8EE5-16F37329205F}"/>
              </a:ext>
            </a:extLst>
          </p:cNvPr>
          <p:cNvSpPr/>
          <p:nvPr/>
        </p:nvSpPr>
        <p:spPr>
          <a:xfrm>
            <a:off x="5946522" y="2795506"/>
            <a:ext cx="2544987" cy="1271427"/>
          </a:xfrm>
          <a:prstGeom prst="rect">
            <a:avLst/>
          </a:prstGeom>
          <a:solidFill>
            <a:schemeClr val="bg1"/>
          </a:solidFill>
          <a:ln>
            <a:solidFill>
              <a:srgbClr val="0000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b="1" dirty="0">
              <a:solidFill>
                <a:srgbClr val="000033"/>
              </a:solidFill>
              <a:latin typeface="Georgia" panose="02040502050405020303" pitchFamily="18" charset="0"/>
            </a:endParaRPr>
          </a:p>
          <a:p>
            <a:pPr algn="ctr"/>
            <a:endParaRPr lang="en-GB" sz="900" b="1" dirty="0">
              <a:solidFill>
                <a:srgbClr val="000033"/>
              </a:solidFill>
              <a:latin typeface="Georgia" panose="02040502050405020303" pitchFamily="18" charset="0"/>
            </a:endParaRPr>
          </a:p>
          <a:p>
            <a:pPr algn="ctr"/>
            <a:endParaRPr lang="en-GB" sz="900" b="1" dirty="0">
              <a:solidFill>
                <a:srgbClr val="000033"/>
              </a:solidFill>
              <a:latin typeface="Georgia" panose="02040502050405020303" pitchFamily="18" charset="0"/>
            </a:endParaRPr>
          </a:p>
          <a:p>
            <a:pPr algn="ctr"/>
            <a:endParaRPr lang="en-GB" sz="900" b="1" dirty="0">
              <a:solidFill>
                <a:srgbClr val="000033"/>
              </a:solidFill>
              <a:latin typeface="Georgia" panose="02040502050405020303" pitchFamily="18" charset="0"/>
            </a:endParaRPr>
          </a:p>
          <a:p>
            <a:pPr algn="ctr"/>
            <a:endParaRPr lang="en-GB" sz="900" b="1" dirty="0">
              <a:solidFill>
                <a:srgbClr val="000033"/>
              </a:solidFill>
              <a:latin typeface="Georgia" panose="02040502050405020303" pitchFamily="18" charset="0"/>
            </a:endParaRPr>
          </a:p>
          <a:p>
            <a:pPr algn="ctr"/>
            <a:endParaRPr lang="en-GB" sz="900" b="1" dirty="0">
              <a:solidFill>
                <a:srgbClr val="000033"/>
              </a:solidFill>
              <a:latin typeface="Georgia"/>
            </a:endParaRPr>
          </a:p>
          <a:p>
            <a:pPr algn="ctr"/>
            <a:r>
              <a:rPr lang="en-GB" sz="900" b="1" dirty="0">
                <a:solidFill>
                  <a:srgbClr val="000033"/>
                </a:solidFill>
                <a:latin typeface="Georgia"/>
              </a:rPr>
              <a:t>Gary Glading</a:t>
            </a:r>
          </a:p>
          <a:p>
            <a:pPr algn="ctr"/>
            <a:r>
              <a:rPr lang="en-GB" sz="900" b="1" dirty="0">
                <a:solidFill>
                  <a:srgbClr val="000033"/>
                </a:solidFill>
                <a:latin typeface="Georgia"/>
              </a:rPr>
              <a:t>Head of Entertainment</a:t>
            </a:r>
          </a:p>
          <a:p>
            <a:pPr algn="ctr"/>
            <a:endParaRPr lang="en-GB" sz="900" dirty="0">
              <a:solidFill>
                <a:srgbClr val="000033"/>
              </a:solidFill>
              <a:latin typeface="Georgia" panose="02040502050405020303" pitchFamily="18" charset="0"/>
            </a:endParaRPr>
          </a:p>
          <a:p>
            <a:pPr algn="ctr"/>
            <a:r>
              <a:rPr lang="en-GB" sz="900" dirty="0">
                <a:solidFill>
                  <a:srgbClr val="000033"/>
                </a:solidFill>
                <a:latin typeface="Georgia" panose="02040502050405020303" pitchFamily="18" charset="0"/>
              </a:rPr>
              <a:t>For elements relating to the future entertainment</a:t>
            </a:r>
          </a:p>
          <a:p>
            <a:pPr algn="ctr"/>
            <a:r>
              <a:rPr lang="en-GB" sz="900" dirty="0">
                <a:solidFill>
                  <a:srgbClr val="000033"/>
                </a:solidFill>
                <a:latin typeface="Georgia" panose="02040502050405020303" pitchFamily="18" charset="0"/>
              </a:rPr>
              <a:t> </a:t>
            </a:r>
          </a:p>
          <a:p>
            <a:pPr algn="ctr"/>
            <a:endParaRPr lang="en-GB" sz="900" dirty="0">
              <a:solidFill>
                <a:srgbClr val="000033"/>
              </a:solidFill>
              <a:latin typeface="Georgia" panose="02040502050405020303" pitchFamily="18" charset="0"/>
            </a:endParaRPr>
          </a:p>
          <a:p>
            <a:pPr algn="ctr"/>
            <a:endParaRPr lang="en-GB" sz="900" dirty="0">
              <a:solidFill>
                <a:srgbClr val="000033"/>
              </a:solidFill>
              <a:latin typeface="Georgia" panose="02040502050405020303" pitchFamily="18" charset="0"/>
            </a:endParaRPr>
          </a:p>
          <a:p>
            <a:pPr algn="ctr"/>
            <a:endParaRPr lang="en-GB" sz="900" dirty="0">
              <a:solidFill>
                <a:srgbClr val="000033"/>
              </a:solidFill>
              <a:latin typeface="Georgia" panose="02040502050405020303" pitchFamily="18" charset="0"/>
            </a:endParaRPr>
          </a:p>
          <a:p>
            <a:pPr algn="ctr"/>
            <a:endParaRPr lang="en-GB" sz="1100" dirty="0">
              <a:solidFill>
                <a:srgbClr val="000033"/>
              </a:solidFill>
              <a:latin typeface="Georgia"/>
            </a:endParaRPr>
          </a:p>
          <a:p>
            <a:pPr algn="ctr"/>
            <a:endParaRPr lang="en-GB" sz="1100" dirty="0">
              <a:solidFill>
                <a:srgbClr val="000033"/>
              </a:solidFill>
              <a:latin typeface="Georgia"/>
            </a:endParaRPr>
          </a:p>
        </p:txBody>
      </p:sp>
      <p:sp>
        <p:nvSpPr>
          <p:cNvPr id="23" name="Rectangle 22">
            <a:extLst>
              <a:ext uri="{FF2B5EF4-FFF2-40B4-BE49-F238E27FC236}">
                <a16:creationId xmlns:a16="http://schemas.microsoft.com/office/drawing/2014/main" id="{7AF65326-2D9B-4237-9AA5-C2BEB84C95D2}"/>
              </a:ext>
            </a:extLst>
          </p:cNvPr>
          <p:cNvSpPr/>
          <p:nvPr/>
        </p:nvSpPr>
        <p:spPr>
          <a:xfrm>
            <a:off x="175846" y="1198975"/>
            <a:ext cx="2544987" cy="1271427"/>
          </a:xfrm>
          <a:prstGeom prst="rect">
            <a:avLst/>
          </a:prstGeom>
          <a:solidFill>
            <a:schemeClr val="bg1"/>
          </a:solidFill>
          <a:ln>
            <a:solidFill>
              <a:srgbClr val="0000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b="1" dirty="0">
              <a:solidFill>
                <a:srgbClr val="000033"/>
              </a:solidFill>
              <a:latin typeface="Georgia"/>
            </a:endParaRPr>
          </a:p>
          <a:p>
            <a:pPr algn="ctr"/>
            <a:endParaRPr lang="en-GB" sz="900" b="1" dirty="0">
              <a:solidFill>
                <a:srgbClr val="000033"/>
              </a:solidFill>
              <a:latin typeface="Georgia"/>
            </a:endParaRPr>
          </a:p>
          <a:p>
            <a:pPr algn="ctr"/>
            <a:endParaRPr lang="en-GB" sz="900" b="1" dirty="0">
              <a:solidFill>
                <a:srgbClr val="000033"/>
              </a:solidFill>
              <a:latin typeface="Georgia"/>
            </a:endParaRPr>
          </a:p>
          <a:p>
            <a:pPr algn="ctr"/>
            <a:r>
              <a:rPr lang="en-GB" sz="900" b="1" dirty="0">
                <a:solidFill>
                  <a:srgbClr val="000033"/>
                </a:solidFill>
                <a:latin typeface="Georgia"/>
              </a:rPr>
              <a:t>Country Manager</a:t>
            </a:r>
          </a:p>
          <a:p>
            <a:pPr algn="ctr"/>
            <a:endParaRPr lang="en-GB" sz="900" dirty="0"/>
          </a:p>
          <a:p>
            <a:pPr algn="ctr"/>
            <a:r>
              <a:rPr lang="en-GB" sz="900" dirty="0">
                <a:solidFill>
                  <a:srgbClr val="000033"/>
                </a:solidFill>
                <a:latin typeface="Georgia" panose="02040502050405020303" pitchFamily="18" charset="0"/>
              </a:rPr>
              <a:t>Your country manager should be briefed on the report and its findings to be an advocate for its messages.</a:t>
            </a:r>
          </a:p>
          <a:p>
            <a:pPr algn="just"/>
            <a:endParaRPr lang="en-GB" sz="900" dirty="0">
              <a:solidFill>
                <a:srgbClr val="000033"/>
              </a:solidFill>
              <a:latin typeface="Georgia"/>
              <a:ea typeface="+mn-lt"/>
              <a:cs typeface="+mn-lt"/>
            </a:endParaRPr>
          </a:p>
          <a:p>
            <a:pPr algn="just"/>
            <a:endParaRPr lang="en-GB" sz="900" dirty="0">
              <a:solidFill>
                <a:srgbClr val="000033"/>
              </a:solidFill>
              <a:latin typeface="Georgia"/>
              <a:ea typeface="+mn-lt"/>
              <a:cs typeface="+mn-lt"/>
            </a:endParaRPr>
          </a:p>
          <a:p>
            <a:pPr algn="just"/>
            <a:endParaRPr lang="en-GB" sz="1200" dirty="0">
              <a:solidFill>
                <a:srgbClr val="000033"/>
              </a:solidFill>
              <a:ea typeface="+mn-lt"/>
              <a:cs typeface="+mn-lt"/>
            </a:endParaRPr>
          </a:p>
        </p:txBody>
      </p:sp>
      <p:sp>
        <p:nvSpPr>
          <p:cNvPr id="10" name="Rectangle 9">
            <a:extLst>
              <a:ext uri="{FF2B5EF4-FFF2-40B4-BE49-F238E27FC236}">
                <a16:creationId xmlns:a16="http://schemas.microsoft.com/office/drawing/2014/main" id="{207C9900-062A-4B5D-83F3-7D43D42421C8}"/>
              </a:ext>
            </a:extLst>
          </p:cNvPr>
          <p:cNvSpPr/>
          <p:nvPr/>
        </p:nvSpPr>
        <p:spPr>
          <a:xfrm>
            <a:off x="3151191" y="2806137"/>
            <a:ext cx="2544987" cy="1277996"/>
          </a:xfrm>
          <a:prstGeom prst="rect">
            <a:avLst/>
          </a:prstGeom>
          <a:solidFill>
            <a:schemeClr val="bg1"/>
          </a:solidFill>
          <a:ln>
            <a:solidFill>
              <a:srgbClr val="00003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00" b="1" dirty="0">
                <a:solidFill>
                  <a:srgbClr val="000033"/>
                </a:solidFill>
                <a:latin typeface="Georgia"/>
              </a:rPr>
              <a:t>Jacques Van Staden</a:t>
            </a:r>
          </a:p>
          <a:p>
            <a:pPr algn="ctr"/>
            <a:r>
              <a:rPr lang="en-GB" sz="900" b="1" dirty="0">
                <a:solidFill>
                  <a:srgbClr val="000033"/>
                </a:solidFill>
                <a:latin typeface="Georgia"/>
              </a:rPr>
              <a:t>Vice President, Food &amp; Beverage</a:t>
            </a:r>
          </a:p>
          <a:p>
            <a:pPr algn="ctr"/>
            <a:endParaRPr lang="en-GB" sz="900" b="1" dirty="0">
              <a:solidFill>
                <a:srgbClr val="000033"/>
              </a:solidFill>
              <a:latin typeface="Georgia"/>
            </a:endParaRPr>
          </a:p>
          <a:p>
            <a:pPr algn="ctr"/>
            <a:r>
              <a:rPr lang="en-GB" sz="900" dirty="0">
                <a:solidFill>
                  <a:srgbClr val="000033"/>
                </a:solidFill>
                <a:latin typeface="Georgia"/>
              </a:rPr>
              <a:t>For any elements relating to the future of the dining experience</a:t>
            </a:r>
          </a:p>
        </p:txBody>
      </p:sp>
      <p:sp>
        <p:nvSpPr>
          <p:cNvPr id="11" name="Rectangle 10">
            <a:extLst>
              <a:ext uri="{FF2B5EF4-FFF2-40B4-BE49-F238E27FC236}">
                <a16:creationId xmlns:a16="http://schemas.microsoft.com/office/drawing/2014/main" id="{972EF9F8-823F-44F9-8D3B-851C982DC1D5}"/>
              </a:ext>
            </a:extLst>
          </p:cNvPr>
          <p:cNvSpPr/>
          <p:nvPr/>
        </p:nvSpPr>
        <p:spPr>
          <a:xfrm>
            <a:off x="5946522" y="1192406"/>
            <a:ext cx="2544987" cy="1277996"/>
          </a:xfrm>
          <a:prstGeom prst="rect">
            <a:avLst/>
          </a:prstGeom>
          <a:solidFill>
            <a:schemeClr val="bg1"/>
          </a:solidFill>
          <a:ln>
            <a:solidFill>
              <a:srgbClr val="00003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00" b="1" dirty="0">
                <a:solidFill>
                  <a:srgbClr val="000033"/>
                </a:solidFill>
                <a:latin typeface="Georgia"/>
              </a:rPr>
              <a:t>Trevor Young</a:t>
            </a:r>
          </a:p>
          <a:p>
            <a:pPr algn="ctr"/>
            <a:r>
              <a:rPr lang="en-GB" sz="900" b="1" dirty="0">
                <a:solidFill>
                  <a:srgbClr val="000033"/>
                </a:solidFill>
                <a:latin typeface="Georgia"/>
              </a:rPr>
              <a:t>Vice President, New Builds</a:t>
            </a:r>
          </a:p>
          <a:p>
            <a:pPr algn="ctr"/>
            <a:endParaRPr lang="en-GB" sz="900" b="1" dirty="0">
              <a:solidFill>
                <a:srgbClr val="000033"/>
              </a:solidFill>
              <a:latin typeface="Georgia"/>
            </a:endParaRPr>
          </a:p>
          <a:p>
            <a:pPr algn="ctr"/>
            <a:r>
              <a:rPr lang="en-GB" sz="900" dirty="0">
                <a:solidFill>
                  <a:srgbClr val="000033"/>
                </a:solidFill>
                <a:latin typeface="Georgia"/>
              </a:rPr>
              <a:t>For any elements relating to the ship designs of the future</a:t>
            </a:r>
          </a:p>
        </p:txBody>
      </p:sp>
      <p:sp>
        <p:nvSpPr>
          <p:cNvPr id="12" name="Rectangle 11">
            <a:extLst>
              <a:ext uri="{FF2B5EF4-FFF2-40B4-BE49-F238E27FC236}">
                <a16:creationId xmlns:a16="http://schemas.microsoft.com/office/drawing/2014/main" id="{94A5B359-8B91-4E86-BD04-94E6E0B5E8CC}"/>
              </a:ext>
            </a:extLst>
          </p:cNvPr>
          <p:cNvSpPr/>
          <p:nvPr/>
        </p:nvSpPr>
        <p:spPr>
          <a:xfrm>
            <a:off x="175845" y="2807722"/>
            <a:ext cx="2544987" cy="1277996"/>
          </a:xfrm>
          <a:prstGeom prst="rect">
            <a:avLst/>
          </a:prstGeom>
          <a:solidFill>
            <a:schemeClr val="bg1"/>
          </a:solidFill>
          <a:ln>
            <a:solidFill>
              <a:srgbClr val="00003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00" b="1" dirty="0">
                <a:solidFill>
                  <a:srgbClr val="000033"/>
                </a:solidFill>
                <a:latin typeface="Georgia"/>
              </a:rPr>
              <a:t>Future Laboratory</a:t>
            </a:r>
          </a:p>
          <a:p>
            <a:pPr algn="ctr"/>
            <a:endParaRPr lang="en-GB" sz="900" b="1" dirty="0">
              <a:solidFill>
                <a:srgbClr val="000033"/>
              </a:solidFill>
              <a:latin typeface="Georgia"/>
            </a:endParaRPr>
          </a:p>
          <a:p>
            <a:pPr algn="ctr"/>
            <a:r>
              <a:rPr lang="en-GB" sz="900" dirty="0">
                <a:solidFill>
                  <a:srgbClr val="000033"/>
                </a:solidFill>
                <a:latin typeface="Georgia"/>
              </a:rPr>
              <a:t>For any elements relating to the report itself </a:t>
            </a:r>
            <a:r>
              <a:rPr lang="en-GB" sz="900" dirty="0">
                <a:solidFill>
                  <a:srgbClr val="FF0000"/>
                </a:solidFill>
                <a:latin typeface="Georgia"/>
              </a:rPr>
              <a:t>(TBC)</a:t>
            </a:r>
          </a:p>
          <a:p>
            <a:pPr algn="ctr"/>
            <a:endParaRPr lang="en-GB" sz="900" dirty="0">
              <a:solidFill>
                <a:srgbClr val="FF0000"/>
              </a:solidFill>
              <a:latin typeface="Georgia"/>
            </a:endParaRPr>
          </a:p>
          <a:p>
            <a:pPr algn="ctr"/>
            <a:r>
              <a:rPr lang="en-GB" sz="900" dirty="0">
                <a:solidFill>
                  <a:srgbClr val="000033"/>
                </a:solidFill>
                <a:latin typeface="Georgia"/>
              </a:rPr>
              <a:t>Can provide background briefings in advance of interviews</a:t>
            </a:r>
          </a:p>
        </p:txBody>
      </p:sp>
    </p:spTree>
    <p:extLst>
      <p:ext uri="{BB962C8B-B14F-4D97-AF65-F5344CB8AC3E}">
        <p14:creationId xmlns:p14="http://schemas.microsoft.com/office/powerpoint/2010/main" val="1675644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F9A200-5C80-4AF3-9BF8-83C4C38D746B}"/>
              </a:ext>
            </a:extLst>
          </p:cNvPr>
          <p:cNvSpPr>
            <a:spLocks noGrp="1"/>
          </p:cNvSpPr>
          <p:nvPr>
            <p:ph type="body" sz="quarter" idx="18"/>
          </p:nvPr>
        </p:nvSpPr>
        <p:spPr>
          <a:xfrm>
            <a:off x="228600" y="624333"/>
            <a:ext cx="8686800" cy="3615939"/>
          </a:xfrm>
        </p:spPr>
        <p:txBody>
          <a:bodyPr vert="horz" anchor="t"/>
          <a:lstStyle/>
          <a:p>
            <a:pPr marL="0" indent="0">
              <a:buNone/>
            </a:pPr>
            <a:endParaRPr lang="en-US" sz="1600" dirty="0">
              <a:solidFill>
                <a:schemeClr val="bg1"/>
              </a:solidFill>
            </a:endParaRPr>
          </a:p>
          <a:p>
            <a:pPr lvl="1"/>
            <a:r>
              <a:rPr lang="en-US" sz="1600" dirty="0">
                <a:solidFill>
                  <a:schemeClr val="bg1"/>
                </a:solidFill>
              </a:rPr>
              <a:t>Coverage in top tier consumer, travel and trade publications as well as newspapers</a:t>
            </a:r>
          </a:p>
          <a:p>
            <a:pPr lvl="1"/>
            <a:r>
              <a:rPr lang="en-US" sz="1600" dirty="0">
                <a:solidFill>
                  <a:schemeClr val="bg1"/>
                </a:solidFill>
              </a:rPr>
              <a:t>Key message inclusion, </a:t>
            </a:r>
            <a:r>
              <a:rPr lang="en-US" sz="1600" dirty="0" err="1">
                <a:solidFill>
                  <a:schemeClr val="bg1"/>
                </a:solidFill>
              </a:rPr>
              <a:t>inc</a:t>
            </a:r>
            <a:r>
              <a:rPr lang="en-US" sz="1600" dirty="0">
                <a:solidFill>
                  <a:schemeClr val="bg1"/>
                </a:solidFill>
              </a:rPr>
              <a:t> link-backs to how MSC Cruises is leading in many of these areas</a:t>
            </a:r>
          </a:p>
          <a:p>
            <a:pPr lvl="1"/>
            <a:r>
              <a:rPr lang="en-US" sz="1600" dirty="0">
                <a:solidFill>
                  <a:schemeClr val="bg1"/>
                </a:solidFill>
              </a:rPr>
              <a:t>Quotes from MSC Cruises spokespeople and the report in the articles</a:t>
            </a:r>
          </a:p>
          <a:p>
            <a:pPr lvl="1"/>
            <a:r>
              <a:rPr lang="en-US" sz="1600" dirty="0">
                <a:solidFill>
                  <a:schemeClr val="bg1"/>
                </a:solidFill>
                <a:ea typeface="ＭＳ Ｐゴシック"/>
              </a:rPr>
              <a:t>Website link to MSC Cruises to find out more</a:t>
            </a:r>
            <a:endParaRPr lang="en-US" sz="1600" dirty="0">
              <a:solidFill>
                <a:schemeClr val="bg1"/>
              </a:solidFill>
            </a:endParaRPr>
          </a:p>
        </p:txBody>
      </p:sp>
      <p:sp>
        <p:nvSpPr>
          <p:cNvPr id="3" name="Text Placeholder 2">
            <a:extLst>
              <a:ext uri="{FF2B5EF4-FFF2-40B4-BE49-F238E27FC236}">
                <a16:creationId xmlns:a16="http://schemas.microsoft.com/office/drawing/2014/main" id="{31000146-B5EF-421D-8D48-1818A082EDCA}"/>
              </a:ext>
            </a:extLst>
          </p:cNvPr>
          <p:cNvSpPr>
            <a:spLocks noGrp="1"/>
          </p:cNvSpPr>
          <p:nvPr>
            <p:ph type="body" sz="quarter" idx="19"/>
          </p:nvPr>
        </p:nvSpPr>
        <p:spPr/>
        <p:txBody>
          <a:bodyPr/>
          <a:lstStyle/>
          <a:p>
            <a:r>
              <a:rPr lang="en-US">
                <a:solidFill>
                  <a:schemeClr val="bg1"/>
                </a:solidFill>
                <a:ea typeface="ＭＳ Ｐゴシック"/>
              </a:rPr>
              <a:t>What success looks like</a:t>
            </a:r>
            <a:endParaRPr lang="en-US">
              <a:solidFill>
                <a:schemeClr val="bg1"/>
              </a:solidFill>
            </a:endParaRPr>
          </a:p>
        </p:txBody>
      </p:sp>
    </p:spTree>
    <p:extLst>
      <p:ext uri="{BB962C8B-B14F-4D97-AF65-F5344CB8AC3E}">
        <p14:creationId xmlns:p14="http://schemas.microsoft.com/office/powerpoint/2010/main" val="4221171551"/>
      </p:ext>
    </p:extLst>
  </p:cSld>
  <p:clrMapOvr>
    <a:masterClrMapping/>
  </p:clrMapOvr>
</p:sld>
</file>

<file path=ppt/theme/theme1.xml><?xml version="1.0" encoding="utf-8"?>
<a:theme xmlns:a="http://schemas.openxmlformats.org/drawingml/2006/main" name="MSC_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D955A48EFC8E0499A100BDA58B3998C" ma:contentTypeVersion="11" ma:contentTypeDescription="Create a new document." ma:contentTypeScope="" ma:versionID="fb06315b7e17281a4900e189fc2084c1">
  <xsd:schema xmlns:xsd="http://www.w3.org/2001/XMLSchema" xmlns:xs="http://www.w3.org/2001/XMLSchema" xmlns:p="http://schemas.microsoft.com/office/2006/metadata/properties" xmlns:ns3="8326706d-286c-44ba-b328-c1c7a93c355a" xmlns:ns4="1ecec519-2304-4b6a-86f7-a2b82e770a24" targetNamespace="http://schemas.microsoft.com/office/2006/metadata/properties" ma:root="true" ma:fieldsID="b18425f21656f09df26e93052ee5f414" ns3:_="" ns4:_="">
    <xsd:import namespace="8326706d-286c-44ba-b328-c1c7a93c355a"/>
    <xsd:import namespace="1ecec519-2304-4b6a-86f7-a2b82e770a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26706d-286c-44ba-b328-c1c7a93c35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cec519-2304-4b6a-86f7-a2b82e770a2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1FAD3A-5716-4CE4-9D96-B2EEFFF4A92B}">
  <ds:schemaRefs>
    <ds:schemaRef ds:uri="http://schemas.microsoft.com/sharepoint/v3/contenttype/forms"/>
  </ds:schemaRefs>
</ds:datastoreItem>
</file>

<file path=customXml/itemProps2.xml><?xml version="1.0" encoding="utf-8"?>
<ds:datastoreItem xmlns:ds="http://schemas.openxmlformats.org/officeDocument/2006/customXml" ds:itemID="{E89A2F2B-981B-43CC-8608-DE8AD6E4DB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26706d-286c-44ba-b328-c1c7a93c355a"/>
    <ds:schemaRef ds:uri="1ecec519-2304-4b6a-86f7-a2b82e770a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3C7204-ED6F-4127-AB7B-2E227F28CDD8}">
  <ds:schemaRefs>
    <ds:schemaRef ds:uri="http://schemas.openxmlformats.org/package/2006/metadata/core-properties"/>
    <ds:schemaRef ds:uri="1ecec519-2304-4b6a-86f7-a2b82e770a24"/>
    <ds:schemaRef ds:uri="http://schemas.microsoft.com/office/2006/documentManagement/types"/>
    <ds:schemaRef ds:uri="8326706d-286c-44ba-b328-c1c7a93c355a"/>
    <ds:schemaRef ds:uri="http://purl.org/dc/elements/1.1/"/>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113</TotalTime>
  <Words>997</Words>
  <Application>Microsoft Office PowerPoint</Application>
  <PresentationFormat>On-screen Show (16:9)</PresentationFormat>
  <Paragraphs>144</Paragraphs>
  <Slides>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ＭＳ Ｐゴシック</vt:lpstr>
      <vt:lpstr>Arial</vt:lpstr>
      <vt:lpstr>Calibri</vt:lpstr>
      <vt:lpstr>Courier New</vt:lpstr>
      <vt:lpstr>Georgia</vt:lpstr>
      <vt:lpstr>Verdana</vt:lpstr>
      <vt:lpstr>MSC_Layout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MSC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subject/>
  <dc:creator>Puddle Steven</dc:creator>
  <cp:keywords/>
  <dc:description/>
  <cp:lastModifiedBy>Puddle Steven</cp:lastModifiedBy>
  <cp:revision>16</cp:revision>
  <cp:lastPrinted>2018-09-14T06:46:19Z</cp:lastPrinted>
  <dcterms:created xsi:type="dcterms:W3CDTF">2011-05-17T10:19:13Z</dcterms:created>
  <dcterms:modified xsi:type="dcterms:W3CDTF">2019-11-22T13:57:28Z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0x010100FD955A48EFC8E0499A100BDA58B3998C</vt:lpwstr>
  </property>
</Properties>
</file>