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56"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CFF83A-5BD8-468F-AC32-DD9C89761F0B}" v="24" dt="2025-12-03T17:14:09.577"/>
    <p1510:client id="{F00B7D70-293E-5EEC-4A4B-6BC3BDEF4879}" v="3" dt="2025-12-03T15:38:17.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38"/>
    <p:restoredTop sz="96942"/>
  </p:normalViewPr>
  <p:slideViewPr>
    <p:cSldViewPr snapToGrid="0">
      <p:cViewPr varScale="1">
        <p:scale>
          <a:sx n="88" d="100"/>
          <a:sy n="88" d="100"/>
        </p:scale>
        <p:origin x="3444" y="108"/>
      </p:cViewPr>
      <p:guideLst/>
    </p:cSldViewPr>
  </p:slideViewPr>
  <p:outlineViewPr>
    <p:cViewPr>
      <p:scale>
        <a:sx n="33" d="100"/>
        <a:sy n="33" d="100"/>
      </p:scale>
      <p:origin x="0" y="0"/>
    </p:cViewPr>
  </p:outlin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émence Rieu" userId="8b2103e8-c551-4a90-8896-40382989d3bd" providerId="ADAL" clId="{CDAFE29C-AB8B-4976-80B9-0527E0E7CE1C}"/>
    <pc:docChg chg="undo custSel mod modSld modMainMaster">
      <pc:chgData name="Clémence Rieu" userId="8b2103e8-c551-4a90-8896-40382989d3bd" providerId="ADAL" clId="{CDAFE29C-AB8B-4976-80B9-0527E0E7CE1C}" dt="2025-12-03T17:14:13.214" v="410" actId="1076"/>
      <pc:docMkLst>
        <pc:docMk/>
      </pc:docMkLst>
      <pc:sldChg chg="modSp mod">
        <pc:chgData name="Clémence Rieu" userId="8b2103e8-c551-4a90-8896-40382989d3bd" providerId="ADAL" clId="{CDAFE29C-AB8B-4976-80B9-0527E0E7CE1C}" dt="2025-12-03T17:14:13.214" v="410" actId="1076"/>
        <pc:sldMkLst>
          <pc:docMk/>
          <pc:sldMk cId="2125073736" sldId="256"/>
        </pc:sldMkLst>
        <pc:spChg chg="mod">
          <ac:chgData name="Clémence Rieu" userId="8b2103e8-c551-4a90-8896-40382989d3bd" providerId="ADAL" clId="{CDAFE29C-AB8B-4976-80B9-0527E0E7CE1C}" dt="2025-12-03T17:14:13.214" v="410" actId="1076"/>
          <ac:spMkLst>
            <pc:docMk/>
            <pc:sldMk cId="2125073736" sldId="256"/>
            <ac:spMk id="13" creationId="{6DC6B862-B230-4434-12AD-9CC66FFAD5EA}"/>
          </ac:spMkLst>
        </pc:spChg>
        <pc:spChg chg="mod">
          <ac:chgData name="Clémence Rieu" userId="8b2103e8-c551-4a90-8896-40382989d3bd" providerId="ADAL" clId="{CDAFE29C-AB8B-4976-80B9-0527E0E7CE1C}" dt="2025-12-03T15:52:05.738" v="42" actId="108"/>
          <ac:spMkLst>
            <pc:docMk/>
            <pc:sldMk cId="2125073736" sldId="256"/>
            <ac:spMk id="41" creationId="{3BAE9FA0-F966-ED87-BBC9-13F01C665466}"/>
          </ac:spMkLst>
        </pc:spChg>
        <pc:spChg chg="mod">
          <ac:chgData name="Clémence Rieu" userId="8b2103e8-c551-4a90-8896-40382989d3bd" providerId="ADAL" clId="{CDAFE29C-AB8B-4976-80B9-0527E0E7CE1C}" dt="2025-12-03T15:57:53.332" v="177"/>
          <ac:spMkLst>
            <pc:docMk/>
            <pc:sldMk cId="2125073736" sldId="256"/>
            <ac:spMk id="42" creationId="{7D43D4E0-37CD-E71A-5A9B-20F6643E6C64}"/>
          </ac:spMkLst>
        </pc:spChg>
        <pc:spChg chg="mod">
          <ac:chgData name="Clémence Rieu" userId="8b2103e8-c551-4a90-8896-40382989d3bd" providerId="ADAL" clId="{CDAFE29C-AB8B-4976-80B9-0527E0E7CE1C}" dt="2025-12-03T16:01:03.586" v="193" actId="108"/>
          <ac:spMkLst>
            <pc:docMk/>
            <pc:sldMk cId="2125073736" sldId="256"/>
            <ac:spMk id="43" creationId="{6D208BCA-80E3-90B9-84C1-A4E5387D92E8}"/>
          </ac:spMkLst>
        </pc:spChg>
        <pc:spChg chg="mod">
          <ac:chgData name="Clémence Rieu" userId="8b2103e8-c551-4a90-8896-40382989d3bd" providerId="ADAL" clId="{CDAFE29C-AB8B-4976-80B9-0527E0E7CE1C}" dt="2025-12-03T16:00:17.841" v="189" actId="14100"/>
          <ac:spMkLst>
            <pc:docMk/>
            <pc:sldMk cId="2125073736" sldId="256"/>
            <ac:spMk id="44" creationId="{3EF25A0F-5A14-0D55-5062-0D0058F71D7C}"/>
          </ac:spMkLst>
        </pc:spChg>
        <pc:spChg chg="mod">
          <ac:chgData name="Clémence Rieu" userId="8b2103e8-c551-4a90-8896-40382989d3bd" providerId="ADAL" clId="{CDAFE29C-AB8B-4976-80B9-0527E0E7CE1C}" dt="2025-12-03T16:26:43.652" v="379" actId="20577"/>
          <ac:spMkLst>
            <pc:docMk/>
            <pc:sldMk cId="2125073736" sldId="256"/>
            <ac:spMk id="45" creationId="{71FA479C-121E-5C09-3B99-BA571110AD42}"/>
          </ac:spMkLst>
        </pc:spChg>
        <pc:spChg chg="mod">
          <ac:chgData name="Clémence Rieu" userId="8b2103e8-c551-4a90-8896-40382989d3bd" providerId="ADAL" clId="{CDAFE29C-AB8B-4976-80B9-0527E0E7CE1C}" dt="2025-12-03T16:14:08.329" v="326" actId="1076"/>
          <ac:spMkLst>
            <pc:docMk/>
            <pc:sldMk cId="2125073736" sldId="256"/>
            <ac:spMk id="46" creationId="{F633793F-A9F9-9180-7AEC-115766AF5B66}"/>
          </ac:spMkLst>
        </pc:spChg>
        <pc:spChg chg="mod">
          <ac:chgData name="Clémence Rieu" userId="8b2103e8-c551-4a90-8896-40382989d3bd" providerId="ADAL" clId="{CDAFE29C-AB8B-4976-80B9-0527E0E7CE1C}" dt="2025-12-03T16:03:07.593" v="211" actId="20577"/>
          <ac:spMkLst>
            <pc:docMk/>
            <pc:sldMk cId="2125073736" sldId="256"/>
            <ac:spMk id="47" creationId="{AA9383BD-0467-F353-B489-EAC0ABA7F1AB}"/>
          </ac:spMkLst>
        </pc:spChg>
        <pc:spChg chg="mod">
          <ac:chgData name="Clémence Rieu" userId="8b2103e8-c551-4a90-8896-40382989d3bd" providerId="ADAL" clId="{CDAFE29C-AB8B-4976-80B9-0527E0E7CE1C}" dt="2025-12-03T16:04:18.460" v="215" actId="108"/>
          <ac:spMkLst>
            <pc:docMk/>
            <pc:sldMk cId="2125073736" sldId="256"/>
            <ac:spMk id="48" creationId="{4535A798-54B1-26A5-2CDD-7C14ECD699F7}"/>
          </ac:spMkLst>
        </pc:spChg>
        <pc:spChg chg="mod">
          <ac:chgData name="Clémence Rieu" userId="8b2103e8-c551-4a90-8896-40382989d3bd" providerId="ADAL" clId="{CDAFE29C-AB8B-4976-80B9-0527E0E7CE1C}" dt="2025-12-03T16:05:55.071" v="237" actId="108"/>
          <ac:spMkLst>
            <pc:docMk/>
            <pc:sldMk cId="2125073736" sldId="256"/>
            <ac:spMk id="49" creationId="{6CA69C88-591A-4974-57D2-8A19D4B52839}"/>
          </ac:spMkLst>
        </pc:spChg>
        <pc:spChg chg="mod">
          <ac:chgData name="Clémence Rieu" userId="8b2103e8-c551-4a90-8896-40382989d3bd" providerId="ADAL" clId="{CDAFE29C-AB8B-4976-80B9-0527E0E7CE1C}" dt="2025-12-03T16:07:28.220" v="270"/>
          <ac:spMkLst>
            <pc:docMk/>
            <pc:sldMk cId="2125073736" sldId="256"/>
            <ac:spMk id="50" creationId="{AE97FD23-DE15-95A6-DDE3-996F5FE39E19}"/>
          </ac:spMkLst>
        </pc:spChg>
        <pc:spChg chg="mod">
          <ac:chgData name="Clémence Rieu" userId="8b2103e8-c551-4a90-8896-40382989d3bd" providerId="ADAL" clId="{CDAFE29C-AB8B-4976-80B9-0527E0E7CE1C}" dt="2025-12-03T16:14:21.481" v="328" actId="1076"/>
          <ac:spMkLst>
            <pc:docMk/>
            <pc:sldMk cId="2125073736" sldId="256"/>
            <ac:spMk id="51" creationId="{65B1F2E5-7788-1452-59BF-EB30BD29E2B1}"/>
          </ac:spMkLst>
        </pc:spChg>
        <pc:spChg chg="mod">
          <ac:chgData name="Clémence Rieu" userId="8b2103e8-c551-4a90-8896-40382989d3bd" providerId="ADAL" clId="{CDAFE29C-AB8B-4976-80B9-0527E0E7CE1C}" dt="2025-12-03T16:12:34.007" v="318" actId="20577"/>
          <ac:spMkLst>
            <pc:docMk/>
            <pc:sldMk cId="2125073736" sldId="256"/>
            <ac:spMk id="52" creationId="{94D15B29-B919-18C7-6A44-C484F704C0A0}"/>
          </ac:spMkLst>
        </pc:spChg>
      </pc:sldChg>
      <pc:sldMasterChg chg="addSp mod">
        <pc:chgData name="Clémence Rieu" userId="8b2103e8-c551-4a90-8896-40382989d3bd" providerId="ADAL" clId="{CDAFE29C-AB8B-4976-80B9-0527E0E7CE1C}" dt="2025-12-03T15:51:38.460" v="26" actId="33475"/>
        <pc:sldMasterMkLst>
          <pc:docMk/>
          <pc:sldMasterMk cId="2939907000" sldId="2147483672"/>
        </pc:sldMasterMkLst>
        <pc:spChg chg="add">
          <ac:chgData name="Clémence Rieu" userId="8b2103e8-c551-4a90-8896-40382989d3bd" providerId="ADAL" clId="{CDAFE29C-AB8B-4976-80B9-0527E0E7CE1C}" dt="2025-12-03T15:51:38.460" v="26" actId="33475"/>
          <ac:spMkLst>
            <pc:docMk/>
            <pc:sldMasterMk cId="2939907000" sldId="2147483672"/>
            <ac:spMk id="8" creationId="{36C18D5E-F97F-3B09-EB45-60F8F34A1778}"/>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3F173B0-300C-CA4A-AED4-B66925A427B6}" type="datetimeFigureOut">
              <a:rPr lang="en-RO" smtClean="0"/>
              <a:t>12/03/2025</a:t>
            </a:fld>
            <a:endParaRPr lang="en-RO"/>
          </a:p>
        </p:txBody>
      </p:sp>
      <p:sp>
        <p:nvSpPr>
          <p:cNvPr id="5" name="Footer Placeholder 4"/>
          <p:cNvSpPr>
            <a:spLocks noGrp="1"/>
          </p:cNvSpPr>
          <p:nvPr>
            <p:ph type="ftr" sz="quarter" idx="11"/>
          </p:nvPr>
        </p:nvSpPr>
        <p:spPr/>
        <p:txBody>
          <a:bodyPr/>
          <a:lstStyle/>
          <a:p>
            <a:endParaRPr lang="en-RO"/>
          </a:p>
        </p:txBody>
      </p:sp>
      <p:sp>
        <p:nvSpPr>
          <p:cNvPr id="6" name="Slide Number Placeholder 5"/>
          <p:cNvSpPr>
            <a:spLocks noGrp="1"/>
          </p:cNvSpPr>
          <p:nvPr>
            <p:ph type="sldNum" sz="quarter" idx="12"/>
          </p:nvPr>
        </p:nvSpPr>
        <p:spPr/>
        <p:txBody>
          <a:bodyPr/>
          <a:lstStyle/>
          <a:p>
            <a:fld id="{9B3A0D8E-6EA6-8644-8A74-3A656E5DF0E2}" type="slidenum">
              <a:rPr lang="en-RO" smtClean="0"/>
              <a:t>‹N°›</a:t>
            </a:fld>
            <a:endParaRPr lang="en-RO"/>
          </a:p>
        </p:txBody>
      </p:sp>
    </p:spTree>
    <p:extLst>
      <p:ext uri="{BB962C8B-B14F-4D97-AF65-F5344CB8AC3E}">
        <p14:creationId xmlns:p14="http://schemas.microsoft.com/office/powerpoint/2010/main" val="2325761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3F173B0-300C-CA4A-AED4-B66925A427B6}" type="datetimeFigureOut">
              <a:rPr lang="en-RO" smtClean="0"/>
              <a:t>12/03/2025</a:t>
            </a:fld>
            <a:endParaRPr lang="en-RO"/>
          </a:p>
        </p:txBody>
      </p:sp>
      <p:sp>
        <p:nvSpPr>
          <p:cNvPr id="5" name="Footer Placeholder 4"/>
          <p:cNvSpPr>
            <a:spLocks noGrp="1"/>
          </p:cNvSpPr>
          <p:nvPr>
            <p:ph type="ftr" sz="quarter" idx="11"/>
          </p:nvPr>
        </p:nvSpPr>
        <p:spPr/>
        <p:txBody>
          <a:bodyPr/>
          <a:lstStyle/>
          <a:p>
            <a:endParaRPr lang="en-RO"/>
          </a:p>
        </p:txBody>
      </p:sp>
      <p:sp>
        <p:nvSpPr>
          <p:cNvPr id="6" name="Slide Number Placeholder 5"/>
          <p:cNvSpPr>
            <a:spLocks noGrp="1"/>
          </p:cNvSpPr>
          <p:nvPr>
            <p:ph type="sldNum" sz="quarter" idx="12"/>
          </p:nvPr>
        </p:nvSpPr>
        <p:spPr/>
        <p:txBody>
          <a:bodyPr/>
          <a:lstStyle/>
          <a:p>
            <a:fld id="{9B3A0D8E-6EA6-8644-8A74-3A656E5DF0E2}" type="slidenum">
              <a:rPr lang="en-RO" smtClean="0"/>
              <a:t>‹N°›</a:t>
            </a:fld>
            <a:endParaRPr lang="en-RO"/>
          </a:p>
        </p:txBody>
      </p:sp>
    </p:spTree>
    <p:extLst>
      <p:ext uri="{BB962C8B-B14F-4D97-AF65-F5344CB8AC3E}">
        <p14:creationId xmlns:p14="http://schemas.microsoft.com/office/powerpoint/2010/main" val="145471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3F173B0-300C-CA4A-AED4-B66925A427B6}" type="datetimeFigureOut">
              <a:rPr lang="en-RO" smtClean="0"/>
              <a:t>12/03/2025</a:t>
            </a:fld>
            <a:endParaRPr lang="en-RO"/>
          </a:p>
        </p:txBody>
      </p:sp>
      <p:sp>
        <p:nvSpPr>
          <p:cNvPr id="5" name="Footer Placeholder 4"/>
          <p:cNvSpPr>
            <a:spLocks noGrp="1"/>
          </p:cNvSpPr>
          <p:nvPr>
            <p:ph type="ftr" sz="quarter" idx="11"/>
          </p:nvPr>
        </p:nvSpPr>
        <p:spPr/>
        <p:txBody>
          <a:bodyPr/>
          <a:lstStyle/>
          <a:p>
            <a:endParaRPr lang="en-RO"/>
          </a:p>
        </p:txBody>
      </p:sp>
      <p:sp>
        <p:nvSpPr>
          <p:cNvPr id="6" name="Slide Number Placeholder 5"/>
          <p:cNvSpPr>
            <a:spLocks noGrp="1"/>
          </p:cNvSpPr>
          <p:nvPr>
            <p:ph type="sldNum" sz="quarter" idx="12"/>
          </p:nvPr>
        </p:nvSpPr>
        <p:spPr/>
        <p:txBody>
          <a:bodyPr/>
          <a:lstStyle/>
          <a:p>
            <a:fld id="{9B3A0D8E-6EA6-8644-8A74-3A656E5DF0E2}" type="slidenum">
              <a:rPr lang="en-RO" smtClean="0"/>
              <a:t>‹N°›</a:t>
            </a:fld>
            <a:endParaRPr lang="en-RO"/>
          </a:p>
        </p:txBody>
      </p:sp>
    </p:spTree>
    <p:extLst>
      <p:ext uri="{BB962C8B-B14F-4D97-AF65-F5344CB8AC3E}">
        <p14:creationId xmlns:p14="http://schemas.microsoft.com/office/powerpoint/2010/main" val="307249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3F173B0-300C-CA4A-AED4-B66925A427B6}" type="datetimeFigureOut">
              <a:rPr lang="en-RO" smtClean="0"/>
              <a:t>12/03/2025</a:t>
            </a:fld>
            <a:endParaRPr lang="en-RO"/>
          </a:p>
        </p:txBody>
      </p:sp>
      <p:sp>
        <p:nvSpPr>
          <p:cNvPr id="5" name="Footer Placeholder 4"/>
          <p:cNvSpPr>
            <a:spLocks noGrp="1"/>
          </p:cNvSpPr>
          <p:nvPr>
            <p:ph type="ftr" sz="quarter" idx="11"/>
          </p:nvPr>
        </p:nvSpPr>
        <p:spPr/>
        <p:txBody>
          <a:bodyPr/>
          <a:lstStyle/>
          <a:p>
            <a:endParaRPr lang="en-RO"/>
          </a:p>
        </p:txBody>
      </p:sp>
      <p:sp>
        <p:nvSpPr>
          <p:cNvPr id="6" name="Slide Number Placeholder 5"/>
          <p:cNvSpPr>
            <a:spLocks noGrp="1"/>
          </p:cNvSpPr>
          <p:nvPr>
            <p:ph type="sldNum" sz="quarter" idx="12"/>
          </p:nvPr>
        </p:nvSpPr>
        <p:spPr/>
        <p:txBody>
          <a:bodyPr/>
          <a:lstStyle/>
          <a:p>
            <a:fld id="{9B3A0D8E-6EA6-8644-8A74-3A656E5DF0E2}" type="slidenum">
              <a:rPr lang="en-RO" smtClean="0"/>
              <a:t>‹N°›</a:t>
            </a:fld>
            <a:endParaRPr lang="en-RO"/>
          </a:p>
        </p:txBody>
      </p:sp>
    </p:spTree>
    <p:extLst>
      <p:ext uri="{BB962C8B-B14F-4D97-AF65-F5344CB8AC3E}">
        <p14:creationId xmlns:p14="http://schemas.microsoft.com/office/powerpoint/2010/main" val="295392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F173B0-300C-CA4A-AED4-B66925A427B6}" type="datetimeFigureOut">
              <a:rPr lang="en-RO" smtClean="0"/>
              <a:t>12/03/2025</a:t>
            </a:fld>
            <a:endParaRPr lang="en-RO"/>
          </a:p>
        </p:txBody>
      </p:sp>
      <p:sp>
        <p:nvSpPr>
          <p:cNvPr id="5" name="Footer Placeholder 4"/>
          <p:cNvSpPr>
            <a:spLocks noGrp="1"/>
          </p:cNvSpPr>
          <p:nvPr>
            <p:ph type="ftr" sz="quarter" idx="11"/>
          </p:nvPr>
        </p:nvSpPr>
        <p:spPr/>
        <p:txBody>
          <a:bodyPr/>
          <a:lstStyle/>
          <a:p>
            <a:endParaRPr lang="en-RO"/>
          </a:p>
        </p:txBody>
      </p:sp>
      <p:sp>
        <p:nvSpPr>
          <p:cNvPr id="6" name="Slide Number Placeholder 5"/>
          <p:cNvSpPr>
            <a:spLocks noGrp="1"/>
          </p:cNvSpPr>
          <p:nvPr>
            <p:ph type="sldNum" sz="quarter" idx="12"/>
          </p:nvPr>
        </p:nvSpPr>
        <p:spPr/>
        <p:txBody>
          <a:bodyPr/>
          <a:lstStyle/>
          <a:p>
            <a:fld id="{9B3A0D8E-6EA6-8644-8A74-3A656E5DF0E2}" type="slidenum">
              <a:rPr lang="en-RO" smtClean="0"/>
              <a:t>‹N°›</a:t>
            </a:fld>
            <a:endParaRPr lang="en-RO"/>
          </a:p>
        </p:txBody>
      </p:sp>
    </p:spTree>
    <p:extLst>
      <p:ext uri="{BB962C8B-B14F-4D97-AF65-F5344CB8AC3E}">
        <p14:creationId xmlns:p14="http://schemas.microsoft.com/office/powerpoint/2010/main" val="203913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3F173B0-300C-CA4A-AED4-B66925A427B6}" type="datetimeFigureOut">
              <a:rPr lang="en-RO" smtClean="0"/>
              <a:t>12/03/2025</a:t>
            </a:fld>
            <a:endParaRPr lang="en-RO"/>
          </a:p>
        </p:txBody>
      </p:sp>
      <p:sp>
        <p:nvSpPr>
          <p:cNvPr id="6" name="Footer Placeholder 5"/>
          <p:cNvSpPr>
            <a:spLocks noGrp="1"/>
          </p:cNvSpPr>
          <p:nvPr>
            <p:ph type="ftr" sz="quarter" idx="11"/>
          </p:nvPr>
        </p:nvSpPr>
        <p:spPr/>
        <p:txBody>
          <a:bodyPr/>
          <a:lstStyle/>
          <a:p>
            <a:endParaRPr lang="en-RO"/>
          </a:p>
        </p:txBody>
      </p:sp>
      <p:sp>
        <p:nvSpPr>
          <p:cNvPr id="7" name="Slide Number Placeholder 6"/>
          <p:cNvSpPr>
            <a:spLocks noGrp="1"/>
          </p:cNvSpPr>
          <p:nvPr>
            <p:ph type="sldNum" sz="quarter" idx="12"/>
          </p:nvPr>
        </p:nvSpPr>
        <p:spPr/>
        <p:txBody>
          <a:bodyPr/>
          <a:lstStyle/>
          <a:p>
            <a:fld id="{9B3A0D8E-6EA6-8644-8A74-3A656E5DF0E2}" type="slidenum">
              <a:rPr lang="en-RO" smtClean="0"/>
              <a:t>‹N°›</a:t>
            </a:fld>
            <a:endParaRPr lang="en-RO"/>
          </a:p>
        </p:txBody>
      </p:sp>
    </p:spTree>
    <p:extLst>
      <p:ext uri="{BB962C8B-B14F-4D97-AF65-F5344CB8AC3E}">
        <p14:creationId xmlns:p14="http://schemas.microsoft.com/office/powerpoint/2010/main" val="170208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3F173B0-300C-CA4A-AED4-B66925A427B6}" type="datetimeFigureOut">
              <a:rPr lang="en-RO" smtClean="0"/>
              <a:t>12/03/2025</a:t>
            </a:fld>
            <a:endParaRPr lang="en-RO"/>
          </a:p>
        </p:txBody>
      </p:sp>
      <p:sp>
        <p:nvSpPr>
          <p:cNvPr id="8" name="Footer Placeholder 7"/>
          <p:cNvSpPr>
            <a:spLocks noGrp="1"/>
          </p:cNvSpPr>
          <p:nvPr>
            <p:ph type="ftr" sz="quarter" idx="11"/>
          </p:nvPr>
        </p:nvSpPr>
        <p:spPr/>
        <p:txBody>
          <a:bodyPr/>
          <a:lstStyle/>
          <a:p>
            <a:endParaRPr lang="en-RO"/>
          </a:p>
        </p:txBody>
      </p:sp>
      <p:sp>
        <p:nvSpPr>
          <p:cNvPr id="9" name="Slide Number Placeholder 8"/>
          <p:cNvSpPr>
            <a:spLocks noGrp="1"/>
          </p:cNvSpPr>
          <p:nvPr>
            <p:ph type="sldNum" sz="quarter" idx="12"/>
          </p:nvPr>
        </p:nvSpPr>
        <p:spPr/>
        <p:txBody>
          <a:bodyPr/>
          <a:lstStyle/>
          <a:p>
            <a:fld id="{9B3A0D8E-6EA6-8644-8A74-3A656E5DF0E2}" type="slidenum">
              <a:rPr lang="en-RO" smtClean="0"/>
              <a:t>‹N°›</a:t>
            </a:fld>
            <a:endParaRPr lang="en-RO"/>
          </a:p>
        </p:txBody>
      </p:sp>
    </p:spTree>
    <p:extLst>
      <p:ext uri="{BB962C8B-B14F-4D97-AF65-F5344CB8AC3E}">
        <p14:creationId xmlns:p14="http://schemas.microsoft.com/office/powerpoint/2010/main" val="3421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3F173B0-300C-CA4A-AED4-B66925A427B6}" type="datetimeFigureOut">
              <a:rPr lang="en-RO" smtClean="0"/>
              <a:t>12/03/2025</a:t>
            </a:fld>
            <a:endParaRPr lang="en-RO"/>
          </a:p>
        </p:txBody>
      </p:sp>
      <p:sp>
        <p:nvSpPr>
          <p:cNvPr id="4" name="Footer Placeholder 3"/>
          <p:cNvSpPr>
            <a:spLocks noGrp="1"/>
          </p:cNvSpPr>
          <p:nvPr>
            <p:ph type="ftr" sz="quarter" idx="11"/>
          </p:nvPr>
        </p:nvSpPr>
        <p:spPr/>
        <p:txBody>
          <a:bodyPr/>
          <a:lstStyle/>
          <a:p>
            <a:endParaRPr lang="en-RO"/>
          </a:p>
        </p:txBody>
      </p:sp>
      <p:sp>
        <p:nvSpPr>
          <p:cNvPr id="5" name="Slide Number Placeholder 4"/>
          <p:cNvSpPr>
            <a:spLocks noGrp="1"/>
          </p:cNvSpPr>
          <p:nvPr>
            <p:ph type="sldNum" sz="quarter" idx="12"/>
          </p:nvPr>
        </p:nvSpPr>
        <p:spPr/>
        <p:txBody>
          <a:bodyPr/>
          <a:lstStyle/>
          <a:p>
            <a:fld id="{9B3A0D8E-6EA6-8644-8A74-3A656E5DF0E2}" type="slidenum">
              <a:rPr lang="en-RO" smtClean="0"/>
              <a:t>‹N°›</a:t>
            </a:fld>
            <a:endParaRPr lang="en-RO"/>
          </a:p>
        </p:txBody>
      </p:sp>
    </p:spTree>
    <p:extLst>
      <p:ext uri="{BB962C8B-B14F-4D97-AF65-F5344CB8AC3E}">
        <p14:creationId xmlns:p14="http://schemas.microsoft.com/office/powerpoint/2010/main" val="297906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F173B0-300C-CA4A-AED4-B66925A427B6}" type="datetimeFigureOut">
              <a:rPr lang="en-RO" smtClean="0"/>
              <a:t>12/03/2025</a:t>
            </a:fld>
            <a:endParaRPr lang="en-RO"/>
          </a:p>
        </p:txBody>
      </p:sp>
      <p:sp>
        <p:nvSpPr>
          <p:cNvPr id="3" name="Footer Placeholder 2"/>
          <p:cNvSpPr>
            <a:spLocks noGrp="1"/>
          </p:cNvSpPr>
          <p:nvPr>
            <p:ph type="ftr" sz="quarter" idx="11"/>
          </p:nvPr>
        </p:nvSpPr>
        <p:spPr/>
        <p:txBody>
          <a:bodyPr/>
          <a:lstStyle/>
          <a:p>
            <a:endParaRPr lang="en-RO"/>
          </a:p>
        </p:txBody>
      </p:sp>
      <p:sp>
        <p:nvSpPr>
          <p:cNvPr id="4" name="Slide Number Placeholder 3"/>
          <p:cNvSpPr>
            <a:spLocks noGrp="1"/>
          </p:cNvSpPr>
          <p:nvPr>
            <p:ph type="sldNum" sz="quarter" idx="12"/>
          </p:nvPr>
        </p:nvSpPr>
        <p:spPr/>
        <p:txBody>
          <a:bodyPr/>
          <a:lstStyle/>
          <a:p>
            <a:fld id="{9B3A0D8E-6EA6-8644-8A74-3A656E5DF0E2}" type="slidenum">
              <a:rPr lang="en-RO" smtClean="0"/>
              <a:t>‹N°›</a:t>
            </a:fld>
            <a:endParaRPr lang="en-RO"/>
          </a:p>
        </p:txBody>
      </p:sp>
    </p:spTree>
    <p:extLst>
      <p:ext uri="{BB962C8B-B14F-4D97-AF65-F5344CB8AC3E}">
        <p14:creationId xmlns:p14="http://schemas.microsoft.com/office/powerpoint/2010/main" val="310974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3F173B0-300C-CA4A-AED4-B66925A427B6}" type="datetimeFigureOut">
              <a:rPr lang="en-RO" smtClean="0"/>
              <a:t>12/03/2025</a:t>
            </a:fld>
            <a:endParaRPr lang="en-RO"/>
          </a:p>
        </p:txBody>
      </p:sp>
      <p:sp>
        <p:nvSpPr>
          <p:cNvPr id="6" name="Footer Placeholder 5"/>
          <p:cNvSpPr>
            <a:spLocks noGrp="1"/>
          </p:cNvSpPr>
          <p:nvPr>
            <p:ph type="ftr" sz="quarter" idx="11"/>
          </p:nvPr>
        </p:nvSpPr>
        <p:spPr/>
        <p:txBody>
          <a:bodyPr/>
          <a:lstStyle/>
          <a:p>
            <a:endParaRPr lang="en-RO"/>
          </a:p>
        </p:txBody>
      </p:sp>
      <p:sp>
        <p:nvSpPr>
          <p:cNvPr id="7" name="Slide Number Placeholder 6"/>
          <p:cNvSpPr>
            <a:spLocks noGrp="1"/>
          </p:cNvSpPr>
          <p:nvPr>
            <p:ph type="sldNum" sz="quarter" idx="12"/>
          </p:nvPr>
        </p:nvSpPr>
        <p:spPr/>
        <p:txBody>
          <a:bodyPr/>
          <a:lstStyle/>
          <a:p>
            <a:fld id="{9B3A0D8E-6EA6-8644-8A74-3A656E5DF0E2}" type="slidenum">
              <a:rPr lang="en-RO" smtClean="0"/>
              <a:t>‹N°›</a:t>
            </a:fld>
            <a:endParaRPr lang="en-RO"/>
          </a:p>
        </p:txBody>
      </p:sp>
    </p:spTree>
    <p:extLst>
      <p:ext uri="{BB962C8B-B14F-4D97-AF65-F5344CB8AC3E}">
        <p14:creationId xmlns:p14="http://schemas.microsoft.com/office/powerpoint/2010/main" val="378811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3F173B0-300C-CA4A-AED4-B66925A427B6}" type="datetimeFigureOut">
              <a:rPr lang="en-RO" smtClean="0"/>
              <a:t>12/03/2025</a:t>
            </a:fld>
            <a:endParaRPr lang="en-RO"/>
          </a:p>
        </p:txBody>
      </p:sp>
      <p:sp>
        <p:nvSpPr>
          <p:cNvPr id="6" name="Footer Placeholder 5"/>
          <p:cNvSpPr>
            <a:spLocks noGrp="1"/>
          </p:cNvSpPr>
          <p:nvPr>
            <p:ph type="ftr" sz="quarter" idx="11"/>
          </p:nvPr>
        </p:nvSpPr>
        <p:spPr/>
        <p:txBody>
          <a:bodyPr/>
          <a:lstStyle/>
          <a:p>
            <a:endParaRPr lang="en-RO"/>
          </a:p>
        </p:txBody>
      </p:sp>
      <p:sp>
        <p:nvSpPr>
          <p:cNvPr id="7" name="Slide Number Placeholder 6"/>
          <p:cNvSpPr>
            <a:spLocks noGrp="1"/>
          </p:cNvSpPr>
          <p:nvPr>
            <p:ph type="sldNum" sz="quarter" idx="12"/>
          </p:nvPr>
        </p:nvSpPr>
        <p:spPr/>
        <p:txBody>
          <a:bodyPr/>
          <a:lstStyle/>
          <a:p>
            <a:fld id="{9B3A0D8E-6EA6-8644-8A74-3A656E5DF0E2}" type="slidenum">
              <a:rPr lang="en-RO" smtClean="0"/>
              <a:t>‹N°›</a:t>
            </a:fld>
            <a:endParaRPr lang="en-RO"/>
          </a:p>
        </p:txBody>
      </p:sp>
    </p:spTree>
    <p:extLst>
      <p:ext uri="{BB962C8B-B14F-4D97-AF65-F5344CB8AC3E}">
        <p14:creationId xmlns:p14="http://schemas.microsoft.com/office/powerpoint/2010/main" val="1475577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F3F173B0-300C-CA4A-AED4-B66925A427B6}" type="datetimeFigureOut">
              <a:rPr lang="en-RO" smtClean="0"/>
              <a:t>12/03/2025</a:t>
            </a:fld>
            <a:endParaRPr lang="en-R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R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9B3A0D8E-6EA6-8644-8A74-3A656E5DF0E2}" type="slidenum">
              <a:rPr lang="en-RO" smtClean="0"/>
              <a:t>‹N°›</a:t>
            </a:fld>
            <a:endParaRPr lang="en-RO"/>
          </a:p>
        </p:txBody>
      </p:sp>
      <p:sp>
        <p:nvSpPr>
          <p:cNvPr id="8" name="ZoneTexte 7">
            <a:extLst>
              <a:ext uri="{FF2B5EF4-FFF2-40B4-BE49-F238E27FC236}">
                <a16:creationId xmlns:a16="http://schemas.microsoft.com/office/drawing/2014/main" id="{36C18D5E-F97F-3B09-EB45-60F8F34A1778}"/>
              </a:ext>
            </a:extLst>
          </p:cNvPr>
          <p:cNvSpPr txBox="1"/>
          <p:nvPr userDrawn="1">
            <p:extLst>
              <p:ext uri="{1162E1C5-73C7-4A58-AE30-91384D911F3F}">
                <p184:classification xmlns:p184="http://schemas.microsoft.com/office/powerpoint/2018/4/main" val="ftr"/>
              </p:ext>
            </p:extLst>
          </p:nvPr>
        </p:nvSpPr>
        <p:spPr>
          <a:xfrm>
            <a:off x="3106738" y="9593580"/>
            <a:ext cx="706437" cy="121920"/>
          </a:xfrm>
          <a:prstGeom prst="rect">
            <a:avLst/>
          </a:prstGeom>
        </p:spPr>
        <p:txBody>
          <a:bodyPr horzOverflow="overflow" lIns="0" tIns="0" rIns="0" bIns="0">
            <a:spAutoFit/>
          </a:bodyPr>
          <a:lstStyle/>
          <a:p>
            <a:pPr algn="l"/>
            <a:r>
              <a:rPr lang="fr-FR" sz="800">
                <a:solidFill>
                  <a:srgbClr val="737373">
                    <a:alpha val="50000"/>
                  </a:srgbClr>
                </a:solidFill>
                <a:latin typeface="Aptos" panose="020B0004020202020204" pitchFamily="34" charset="0"/>
              </a:rPr>
              <a:t> MSC - Internal  </a:t>
            </a:r>
          </a:p>
        </p:txBody>
      </p:sp>
    </p:spTree>
    <p:extLst>
      <p:ext uri="{BB962C8B-B14F-4D97-AF65-F5344CB8AC3E}">
        <p14:creationId xmlns:p14="http://schemas.microsoft.com/office/powerpoint/2010/main" val="2939907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emf"/><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343"/>
        </a:solidFill>
        <a:effectLst/>
      </p:bgPr>
    </p:bg>
    <p:spTree>
      <p:nvGrpSpPr>
        <p:cNvPr id="1" name=""/>
        <p:cNvGrpSpPr/>
        <p:nvPr/>
      </p:nvGrpSpPr>
      <p:grpSpPr>
        <a:xfrm>
          <a:off x="0" y="0"/>
          <a:ext cx="0" cy="0"/>
          <a:chOff x="0" y="0"/>
          <a:chExt cx="0" cy="0"/>
        </a:xfrm>
      </p:grpSpPr>
      <p:pic>
        <p:nvPicPr>
          <p:cNvPr id="6" name="Picture 5" descr="A cruise ship in the water&#10;&#10;AI-generated content may be incorrect.">
            <a:extLst>
              <a:ext uri="{FF2B5EF4-FFF2-40B4-BE49-F238E27FC236}">
                <a16:creationId xmlns:a16="http://schemas.microsoft.com/office/drawing/2014/main" id="{C898975F-6B17-09A2-DD43-564F1052F48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6858000" cy="2568455"/>
          </a:xfrm>
          <a:prstGeom prst="rect">
            <a:avLst/>
          </a:prstGeom>
        </p:spPr>
      </p:pic>
      <p:pic>
        <p:nvPicPr>
          <p:cNvPr id="8" name="Picture 7">
            <a:extLst>
              <a:ext uri="{FF2B5EF4-FFF2-40B4-BE49-F238E27FC236}">
                <a16:creationId xmlns:a16="http://schemas.microsoft.com/office/drawing/2014/main" id="{F7D163D7-E3ED-0A93-05C5-73FA7ADE1685}"/>
              </a:ext>
            </a:extLst>
          </p:cNvPr>
          <p:cNvPicPr>
            <a:picLocks noChangeAspect="1"/>
          </p:cNvPicPr>
          <p:nvPr/>
        </p:nvPicPr>
        <p:blipFill>
          <a:blip r:embed="rId3"/>
          <a:srcRect l="7171" t="21512" r="6682" b="21317"/>
          <a:stretch>
            <a:fillRect/>
          </a:stretch>
        </p:blipFill>
        <p:spPr>
          <a:xfrm>
            <a:off x="2799000" y="9273423"/>
            <a:ext cx="1260000" cy="418093"/>
          </a:xfrm>
          <a:prstGeom prst="rect">
            <a:avLst/>
          </a:prstGeom>
        </p:spPr>
      </p:pic>
      <p:pic>
        <p:nvPicPr>
          <p:cNvPr id="10" name="Picture 9">
            <a:extLst>
              <a:ext uri="{FF2B5EF4-FFF2-40B4-BE49-F238E27FC236}">
                <a16:creationId xmlns:a16="http://schemas.microsoft.com/office/drawing/2014/main" id="{7113EE61-0C24-FA40-57CA-5FACF5EE62B2}"/>
              </a:ext>
            </a:extLst>
          </p:cNvPr>
          <p:cNvPicPr>
            <a:picLocks noChangeAspect="1"/>
          </p:cNvPicPr>
          <p:nvPr/>
        </p:nvPicPr>
        <p:blipFill>
          <a:blip r:embed="rId4"/>
          <a:srcRect l="17451" t="32039" r="17385" b="36893"/>
          <a:stretch>
            <a:fillRect/>
          </a:stretch>
        </p:blipFill>
        <p:spPr>
          <a:xfrm>
            <a:off x="1827000" y="214484"/>
            <a:ext cx="3204000" cy="382570"/>
          </a:xfrm>
          <a:prstGeom prst="rect">
            <a:avLst/>
          </a:prstGeom>
        </p:spPr>
      </p:pic>
      <p:sp>
        <p:nvSpPr>
          <p:cNvPr id="12" name="TextBox 11">
            <a:extLst>
              <a:ext uri="{FF2B5EF4-FFF2-40B4-BE49-F238E27FC236}">
                <a16:creationId xmlns:a16="http://schemas.microsoft.com/office/drawing/2014/main" id="{D446BAAB-51F2-7D5C-AC62-581D4C63A6E4}"/>
              </a:ext>
            </a:extLst>
          </p:cNvPr>
          <p:cNvSpPr txBox="1"/>
          <p:nvPr/>
        </p:nvSpPr>
        <p:spPr>
          <a:xfrm>
            <a:off x="2157978" y="707156"/>
            <a:ext cx="2542043" cy="369332"/>
          </a:xfrm>
          <a:prstGeom prst="rect">
            <a:avLst/>
          </a:prstGeom>
          <a:noFill/>
        </p:spPr>
        <p:txBody>
          <a:bodyPr wrap="none" rtlCol="0">
            <a:spAutoFit/>
          </a:bodyPr>
          <a:lstStyle/>
          <a:p>
            <a:r>
              <a:rPr lang="en-GB" dirty="0">
                <a:solidFill>
                  <a:schemeClr val="bg1"/>
                </a:solidFill>
              </a:rPr>
              <a:t>THE</a:t>
            </a:r>
            <a:r>
              <a:rPr lang="en-GB" i="1" dirty="0">
                <a:solidFill>
                  <a:schemeClr val="bg1"/>
                </a:solidFill>
              </a:rPr>
              <a:t> </a:t>
            </a:r>
            <a:r>
              <a:rPr lang="en-GB" b="1" i="1" dirty="0">
                <a:solidFill>
                  <a:schemeClr val="bg1"/>
                </a:solidFill>
              </a:rPr>
              <a:t>ART</a:t>
            </a:r>
            <a:r>
              <a:rPr lang="en-GB" i="1" dirty="0">
                <a:solidFill>
                  <a:schemeClr val="bg1"/>
                </a:solidFill>
              </a:rPr>
              <a:t> OF </a:t>
            </a:r>
            <a:r>
              <a:rPr lang="en-GB" b="1" dirty="0">
                <a:solidFill>
                  <a:schemeClr val="bg1"/>
                </a:solidFill>
              </a:rPr>
              <a:t>CRUISING</a:t>
            </a:r>
            <a:r>
              <a:rPr lang="en-GB" i="1" dirty="0">
                <a:solidFill>
                  <a:schemeClr val="bg1"/>
                </a:solidFill>
              </a:rPr>
              <a:t> </a:t>
            </a:r>
            <a:endParaRPr lang="en-GB" dirty="0">
              <a:solidFill>
                <a:schemeClr val="bg1"/>
              </a:solidFill>
            </a:endParaRPr>
          </a:p>
        </p:txBody>
      </p:sp>
      <p:sp>
        <p:nvSpPr>
          <p:cNvPr id="13" name="TextBox 12">
            <a:extLst>
              <a:ext uri="{FF2B5EF4-FFF2-40B4-BE49-F238E27FC236}">
                <a16:creationId xmlns:a16="http://schemas.microsoft.com/office/drawing/2014/main" id="{6DC6B862-B230-4434-12AD-9CC66FFAD5EA}"/>
              </a:ext>
            </a:extLst>
          </p:cNvPr>
          <p:cNvSpPr txBox="1"/>
          <p:nvPr/>
        </p:nvSpPr>
        <p:spPr>
          <a:xfrm>
            <a:off x="1754726" y="2188993"/>
            <a:ext cx="3687228" cy="369332"/>
          </a:xfrm>
          <a:prstGeom prst="rect">
            <a:avLst/>
          </a:prstGeom>
          <a:noFill/>
        </p:spPr>
        <p:txBody>
          <a:bodyPr wrap="none" rtlCol="0">
            <a:spAutoFit/>
          </a:bodyPr>
          <a:lstStyle/>
          <a:p>
            <a:r>
              <a:rPr lang="en-GB" dirty="0">
                <a:solidFill>
                  <a:schemeClr val="bg1"/>
                </a:solidFill>
                <a:latin typeface="MSC Pangea" panose="020B0504000000000000" pitchFamily="34" charset="0"/>
                <a:ea typeface="MSC Pangea" panose="020B0504000000000000" pitchFamily="34" charset="0"/>
              </a:rPr>
              <a:t>12 EXPERIENCES IMMANQUABLES</a:t>
            </a:r>
          </a:p>
        </p:txBody>
      </p:sp>
      <p:cxnSp>
        <p:nvCxnSpPr>
          <p:cNvPr id="15" name="Straight Connector 14">
            <a:extLst>
              <a:ext uri="{FF2B5EF4-FFF2-40B4-BE49-F238E27FC236}">
                <a16:creationId xmlns:a16="http://schemas.microsoft.com/office/drawing/2014/main" id="{AEEB7D50-4BAB-4CA9-995D-4E1C7B1B7601}"/>
              </a:ext>
            </a:extLst>
          </p:cNvPr>
          <p:cNvCxnSpPr/>
          <p:nvPr/>
        </p:nvCxnSpPr>
        <p:spPr>
          <a:xfrm flipV="1">
            <a:off x="3428999" y="2820692"/>
            <a:ext cx="0" cy="629231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0039BEFD-94C3-C65E-0F95-C955ECF7C948}"/>
              </a:ext>
            </a:extLst>
          </p:cNvPr>
          <p:cNvSpPr/>
          <p:nvPr/>
        </p:nvSpPr>
        <p:spPr>
          <a:xfrm>
            <a:off x="2391983" y="2815210"/>
            <a:ext cx="917999" cy="917999"/>
          </a:xfrm>
          <a:prstGeom prst="ellipse">
            <a:avLst/>
          </a:prstGeom>
          <a:blipFill>
            <a:blip r:embed="rId5" cstate="print">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dirty="0"/>
          </a:p>
        </p:txBody>
      </p:sp>
      <p:sp>
        <p:nvSpPr>
          <p:cNvPr id="17" name="Oval 16">
            <a:extLst>
              <a:ext uri="{FF2B5EF4-FFF2-40B4-BE49-F238E27FC236}">
                <a16:creationId xmlns:a16="http://schemas.microsoft.com/office/drawing/2014/main" id="{8AFE9473-95E2-794D-66F2-3703699D78F7}"/>
              </a:ext>
            </a:extLst>
          </p:cNvPr>
          <p:cNvSpPr/>
          <p:nvPr/>
        </p:nvSpPr>
        <p:spPr>
          <a:xfrm>
            <a:off x="2391983" y="3903386"/>
            <a:ext cx="917999" cy="917999"/>
          </a:xfrm>
          <a:prstGeom prst="ellipse">
            <a:avLst/>
          </a:prstGeom>
          <a:blipFill>
            <a:blip r:embed="rId6" cstate="print">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Oval 17">
            <a:extLst>
              <a:ext uri="{FF2B5EF4-FFF2-40B4-BE49-F238E27FC236}">
                <a16:creationId xmlns:a16="http://schemas.microsoft.com/office/drawing/2014/main" id="{CD172149-5BC4-B880-D6DD-E05C1392B15B}"/>
              </a:ext>
            </a:extLst>
          </p:cNvPr>
          <p:cNvSpPr/>
          <p:nvPr/>
        </p:nvSpPr>
        <p:spPr>
          <a:xfrm>
            <a:off x="2391983" y="4991562"/>
            <a:ext cx="917999" cy="917999"/>
          </a:xfrm>
          <a:prstGeom prst="ellipse">
            <a:avLst/>
          </a:prstGeom>
          <a:blipFill>
            <a:blip r:embed="rId7" cstate="print">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Oval 18">
            <a:extLst>
              <a:ext uri="{FF2B5EF4-FFF2-40B4-BE49-F238E27FC236}">
                <a16:creationId xmlns:a16="http://schemas.microsoft.com/office/drawing/2014/main" id="{F03F07D6-4585-3B2A-F725-6DCB76CD3BB6}"/>
              </a:ext>
            </a:extLst>
          </p:cNvPr>
          <p:cNvSpPr/>
          <p:nvPr/>
        </p:nvSpPr>
        <p:spPr>
          <a:xfrm>
            <a:off x="2391983" y="6079738"/>
            <a:ext cx="917999" cy="917999"/>
          </a:xfrm>
          <a:prstGeom prst="ellipse">
            <a:avLst/>
          </a:prstGeom>
          <a:blipFill>
            <a:blip r:embed="rId8" cstate="print">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Oval 19">
            <a:extLst>
              <a:ext uri="{FF2B5EF4-FFF2-40B4-BE49-F238E27FC236}">
                <a16:creationId xmlns:a16="http://schemas.microsoft.com/office/drawing/2014/main" id="{AD9A5839-CF71-550D-AB8D-0723F3596197}"/>
              </a:ext>
            </a:extLst>
          </p:cNvPr>
          <p:cNvSpPr/>
          <p:nvPr/>
        </p:nvSpPr>
        <p:spPr>
          <a:xfrm>
            <a:off x="2391983" y="7167914"/>
            <a:ext cx="917999" cy="917999"/>
          </a:xfrm>
          <a:prstGeom prst="ellipse">
            <a:avLst/>
          </a:prstGeom>
          <a:blipFill>
            <a:blip r:embed="rId9" cstate="print">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Oval 20">
            <a:extLst>
              <a:ext uri="{FF2B5EF4-FFF2-40B4-BE49-F238E27FC236}">
                <a16:creationId xmlns:a16="http://schemas.microsoft.com/office/drawing/2014/main" id="{7916E9D9-07C2-C258-053B-14E008833C40}"/>
              </a:ext>
            </a:extLst>
          </p:cNvPr>
          <p:cNvSpPr/>
          <p:nvPr/>
        </p:nvSpPr>
        <p:spPr>
          <a:xfrm>
            <a:off x="2391983" y="8256092"/>
            <a:ext cx="917999" cy="917999"/>
          </a:xfrm>
          <a:prstGeom prst="ellipse">
            <a:avLst/>
          </a:prstGeom>
          <a:blipFill>
            <a:blip r:embed="rId10" cstate="print">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Oval 21">
            <a:extLst>
              <a:ext uri="{FF2B5EF4-FFF2-40B4-BE49-F238E27FC236}">
                <a16:creationId xmlns:a16="http://schemas.microsoft.com/office/drawing/2014/main" id="{7EB8F70A-3A6D-0027-8769-8DD242DBA409}"/>
              </a:ext>
            </a:extLst>
          </p:cNvPr>
          <p:cNvSpPr/>
          <p:nvPr/>
        </p:nvSpPr>
        <p:spPr>
          <a:xfrm>
            <a:off x="3598340" y="2815210"/>
            <a:ext cx="917999" cy="917999"/>
          </a:xfrm>
          <a:prstGeom prst="ellipse">
            <a:avLst/>
          </a:prstGeom>
          <a:blipFill>
            <a:blip r:embed="rId11" cstate="print">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Oval 22">
            <a:extLst>
              <a:ext uri="{FF2B5EF4-FFF2-40B4-BE49-F238E27FC236}">
                <a16:creationId xmlns:a16="http://schemas.microsoft.com/office/drawing/2014/main" id="{3C44CAAA-C261-1881-08A1-70DF767ED021}"/>
              </a:ext>
            </a:extLst>
          </p:cNvPr>
          <p:cNvSpPr/>
          <p:nvPr/>
        </p:nvSpPr>
        <p:spPr>
          <a:xfrm>
            <a:off x="3598340" y="3903386"/>
            <a:ext cx="917999" cy="917999"/>
          </a:xfrm>
          <a:prstGeom prst="ellipse">
            <a:avLst/>
          </a:prstGeom>
          <a:blipFill>
            <a:blip r:embed="rId12" cstate="print">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Oval 23">
            <a:extLst>
              <a:ext uri="{FF2B5EF4-FFF2-40B4-BE49-F238E27FC236}">
                <a16:creationId xmlns:a16="http://schemas.microsoft.com/office/drawing/2014/main" id="{7DADD1C2-BB2B-9256-D9C2-F27A3FC93659}"/>
              </a:ext>
            </a:extLst>
          </p:cNvPr>
          <p:cNvSpPr/>
          <p:nvPr/>
        </p:nvSpPr>
        <p:spPr>
          <a:xfrm>
            <a:off x="3598340" y="4991562"/>
            <a:ext cx="917999" cy="917999"/>
          </a:xfrm>
          <a:prstGeom prst="ellipse">
            <a:avLst/>
          </a:prstGeom>
          <a:blipFill>
            <a:blip r:embed="rId13" cstate="print">
              <a:extLst>
                <a:ext uri="{28A0092B-C50C-407E-A947-70E740481C1C}">
                  <a14:useLocalDpi xmlns:a14="http://schemas.microsoft.com/office/drawing/2010/main"/>
                </a:ext>
              </a:extLst>
            </a:blip>
            <a:srcRect/>
            <a:stretch>
              <a:fillRect t="18"/>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Oval 24">
            <a:extLst>
              <a:ext uri="{FF2B5EF4-FFF2-40B4-BE49-F238E27FC236}">
                <a16:creationId xmlns:a16="http://schemas.microsoft.com/office/drawing/2014/main" id="{C049B9EF-BAC1-6F4F-AB11-0C3F0B74596D}"/>
              </a:ext>
            </a:extLst>
          </p:cNvPr>
          <p:cNvSpPr/>
          <p:nvPr/>
        </p:nvSpPr>
        <p:spPr>
          <a:xfrm>
            <a:off x="3598340" y="6079738"/>
            <a:ext cx="917999" cy="917999"/>
          </a:xfrm>
          <a:prstGeom prst="ellipse">
            <a:avLst/>
          </a:prstGeom>
          <a:blipFill>
            <a:blip r:embed="rId14" cstate="print">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Oval 25">
            <a:extLst>
              <a:ext uri="{FF2B5EF4-FFF2-40B4-BE49-F238E27FC236}">
                <a16:creationId xmlns:a16="http://schemas.microsoft.com/office/drawing/2014/main" id="{8A48DAB5-2BB1-6F06-CEED-B554BAC7C45B}"/>
              </a:ext>
            </a:extLst>
          </p:cNvPr>
          <p:cNvSpPr/>
          <p:nvPr/>
        </p:nvSpPr>
        <p:spPr>
          <a:xfrm>
            <a:off x="3598340" y="7167914"/>
            <a:ext cx="917999" cy="917999"/>
          </a:xfrm>
          <a:prstGeom prst="ellipse">
            <a:avLst/>
          </a:prstGeom>
          <a:blipFill>
            <a:blip r:embed="rId15" cstate="print">
              <a:extLst>
                <a:ext uri="{28A0092B-C50C-407E-A947-70E740481C1C}">
                  <a14:useLocalDpi xmlns:a14="http://schemas.microsoft.com/office/drawing/2010/main"/>
                </a:ext>
              </a:extLst>
            </a:blip>
            <a:srcRect/>
            <a:stretch>
              <a:fillRect t="963"/>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Oval 26">
            <a:extLst>
              <a:ext uri="{FF2B5EF4-FFF2-40B4-BE49-F238E27FC236}">
                <a16:creationId xmlns:a16="http://schemas.microsoft.com/office/drawing/2014/main" id="{83C4FB5F-52FC-64AC-B75C-4CCDCAD7656A}"/>
              </a:ext>
            </a:extLst>
          </p:cNvPr>
          <p:cNvSpPr/>
          <p:nvPr/>
        </p:nvSpPr>
        <p:spPr>
          <a:xfrm>
            <a:off x="3598340" y="8256092"/>
            <a:ext cx="917999" cy="917999"/>
          </a:xfrm>
          <a:prstGeom prst="ellipse">
            <a:avLst/>
          </a:prstGeom>
          <a:blipFill>
            <a:blip r:embed="rId16" cstate="print">
              <a:extLst>
                <a:ext uri="{28A0092B-C50C-407E-A947-70E740481C1C}">
                  <a14:useLocalDpi xmlns:a14="http://schemas.microsoft.com/office/drawing/2010/main"/>
                </a:ext>
              </a:extLst>
            </a:blip>
            <a:stretch>
              <a:fillRect t="963"/>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grpSp>
        <p:nvGrpSpPr>
          <p:cNvPr id="30" name="Group 29">
            <a:extLst>
              <a:ext uri="{FF2B5EF4-FFF2-40B4-BE49-F238E27FC236}">
                <a16:creationId xmlns:a16="http://schemas.microsoft.com/office/drawing/2014/main" id="{E0A1AF1C-292F-F164-32D5-9263706080D4}"/>
              </a:ext>
            </a:extLst>
          </p:cNvPr>
          <p:cNvGrpSpPr/>
          <p:nvPr/>
        </p:nvGrpSpPr>
        <p:grpSpPr>
          <a:xfrm>
            <a:off x="2295136" y="2822250"/>
            <a:ext cx="449094" cy="259200"/>
            <a:chOff x="1933431" y="3091799"/>
            <a:chExt cx="449094" cy="259200"/>
          </a:xfrm>
        </p:grpSpPr>
        <p:sp>
          <p:nvSpPr>
            <p:cNvPr id="28" name="Oval 27">
              <a:extLst>
                <a:ext uri="{FF2B5EF4-FFF2-40B4-BE49-F238E27FC236}">
                  <a16:creationId xmlns:a16="http://schemas.microsoft.com/office/drawing/2014/main" id="{9DA3A7D6-ED21-9B81-C0D3-1D7397B45344}"/>
                </a:ext>
              </a:extLst>
            </p:cNvPr>
            <p:cNvSpPr/>
            <p:nvPr/>
          </p:nvSpPr>
          <p:spPr>
            <a:xfrm>
              <a:off x="2028378" y="3091799"/>
              <a:ext cx="259200" cy="259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9" name="TextBox 28">
              <a:extLst>
                <a:ext uri="{FF2B5EF4-FFF2-40B4-BE49-F238E27FC236}">
                  <a16:creationId xmlns:a16="http://schemas.microsoft.com/office/drawing/2014/main" id="{031AF91E-ECBD-31CD-85CD-9E99CFAC794D}"/>
                </a:ext>
              </a:extLst>
            </p:cNvPr>
            <p:cNvSpPr txBox="1"/>
            <p:nvPr/>
          </p:nvSpPr>
          <p:spPr>
            <a:xfrm>
              <a:off x="1933431" y="3121371"/>
              <a:ext cx="449094" cy="200055"/>
            </a:xfrm>
            <a:prstGeom prst="rect">
              <a:avLst/>
            </a:prstGeom>
            <a:noFill/>
          </p:spPr>
          <p:txBody>
            <a:bodyPr wrap="square" rtlCol="0">
              <a:spAutoFit/>
            </a:bodyPr>
            <a:lstStyle/>
            <a:p>
              <a:pPr algn="ctr"/>
              <a:r>
                <a:rPr lang="en-GB" sz="700" b="1" dirty="0">
                  <a:solidFill>
                    <a:srgbClr val="132343"/>
                  </a:solidFill>
                  <a:latin typeface="MSC Pangea" panose="020B0504000000000000" pitchFamily="34" charset="0"/>
                  <a:ea typeface="MSC Pangea" panose="020B0504000000000000" pitchFamily="34" charset="0"/>
                </a:rPr>
                <a:t>NEW!</a:t>
              </a:r>
            </a:p>
          </p:txBody>
        </p:sp>
      </p:grpSp>
      <p:grpSp>
        <p:nvGrpSpPr>
          <p:cNvPr id="31" name="Group 30">
            <a:extLst>
              <a:ext uri="{FF2B5EF4-FFF2-40B4-BE49-F238E27FC236}">
                <a16:creationId xmlns:a16="http://schemas.microsoft.com/office/drawing/2014/main" id="{1DE87889-3F9B-BC11-B2A0-A82E74CB4DDE}"/>
              </a:ext>
            </a:extLst>
          </p:cNvPr>
          <p:cNvGrpSpPr/>
          <p:nvPr/>
        </p:nvGrpSpPr>
        <p:grpSpPr>
          <a:xfrm>
            <a:off x="2295136" y="5054497"/>
            <a:ext cx="449094" cy="259200"/>
            <a:chOff x="1933431" y="3091799"/>
            <a:chExt cx="449094" cy="259200"/>
          </a:xfrm>
        </p:grpSpPr>
        <p:sp>
          <p:nvSpPr>
            <p:cNvPr id="32" name="Oval 31">
              <a:extLst>
                <a:ext uri="{FF2B5EF4-FFF2-40B4-BE49-F238E27FC236}">
                  <a16:creationId xmlns:a16="http://schemas.microsoft.com/office/drawing/2014/main" id="{27D35701-2C44-BF3A-1ED5-62DBCC63C938}"/>
                </a:ext>
              </a:extLst>
            </p:cNvPr>
            <p:cNvSpPr/>
            <p:nvPr/>
          </p:nvSpPr>
          <p:spPr>
            <a:xfrm>
              <a:off x="2028378" y="3091799"/>
              <a:ext cx="259200" cy="259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3" name="TextBox 32">
              <a:extLst>
                <a:ext uri="{FF2B5EF4-FFF2-40B4-BE49-F238E27FC236}">
                  <a16:creationId xmlns:a16="http://schemas.microsoft.com/office/drawing/2014/main" id="{5A2A06C9-BDA7-3A8D-2B2E-5A585C2E504E}"/>
                </a:ext>
              </a:extLst>
            </p:cNvPr>
            <p:cNvSpPr txBox="1"/>
            <p:nvPr/>
          </p:nvSpPr>
          <p:spPr>
            <a:xfrm>
              <a:off x="1933431" y="3121371"/>
              <a:ext cx="449094" cy="200055"/>
            </a:xfrm>
            <a:prstGeom prst="rect">
              <a:avLst/>
            </a:prstGeom>
            <a:noFill/>
          </p:spPr>
          <p:txBody>
            <a:bodyPr wrap="square" rtlCol="0">
              <a:spAutoFit/>
            </a:bodyPr>
            <a:lstStyle/>
            <a:p>
              <a:pPr algn="ctr"/>
              <a:r>
                <a:rPr lang="en-GB" sz="700" b="1" dirty="0">
                  <a:solidFill>
                    <a:srgbClr val="132343"/>
                  </a:solidFill>
                  <a:latin typeface="MSC Pangea" panose="020B0504000000000000" pitchFamily="34" charset="0"/>
                  <a:ea typeface="MSC Pangea" panose="020B0504000000000000" pitchFamily="34" charset="0"/>
                </a:rPr>
                <a:t>NEW!</a:t>
              </a:r>
            </a:p>
          </p:txBody>
        </p:sp>
      </p:grpSp>
      <p:grpSp>
        <p:nvGrpSpPr>
          <p:cNvPr id="34" name="Group 33">
            <a:extLst>
              <a:ext uri="{FF2B5EF4-FFF2-40B4-BE49-F238E27FC236}">
                <a16:creationId xmlns:a16="http://schemas.microsoft.com/office/drawing/2014/main" id="{CDAF9514-E24C-DF86-7BB9-F3A9F46157CD}"/>
              </a:ext>
            </a:extLst>
          </p:cNvPr>
          <p:cNvGrpSpPr/>
          <p:nvPr/>
        </p:nvGrpSpPr>
        <p:grpSpPr>
          <a:xfrm>
            <a:off x="2295136" y="6060520"/>
            <a:ext cx="449094" cy="259200"/>
            <a:chOff x="1933431" y="3091799"/>
            <a:chExt cx="449094" cy="259200"/>
          </a:xfrm>
        </p:grpSpPr>
        <p:sp>
          <p:nvSpPr>
            <p:cNvPr id="35" name="Oval 34">
              <a:extLst>
                <a:ext uri="{FF2B5EF4-FFF2-40B4-BE49-F238E27FC236}">
                  <a16:creationId xmlns:a16="http://schemas.microsoft.com/office/drawing/2014/main" id="{3D40DE6E-6F3E-AB21-2D35-4C4FDA1F6A90}"/>
                </a:ext>
              </a:extLst>
            </p:cNvPr>
            <p:cNvSpPr/>
            <p:nvPr/>
          </p:nvSpPr>
          <p:spPr>
            <a:xfrm>
              <a:off x="2028378" y="3091799"/>
              <a:ext cx="259200" cy="259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6" name="TextBox 35">
              <a:extLst>
                <a:ext uri="{FF2B5EF4-FFF2-40B4-BE49-F238E27FC236}">
                  <a16:creationId xmlns:a16="http://schemas.microsoft.com/office/drawing/2014/main" id="{C19D8B39-7CA7-43FE-5FCE-87AAEA5ED149}"/>
                </a:ext>
              </a:extLst>
            </p:cNvPr>
            <p:cNvSpPr txBox="1"/>
            <p:nvPr/>
          </p:nvSpPr>
          <p:spPr>
            <a:xfrm>
              <a:off x="1933431" y="3121371"/>
              <a:ext cx="449094" cy="200055"/>
            </a:xfrm>
            <a:prstGeom prst="rect">
              <a:avLst/>
            </a:prstGeom>
            <a:noFill/>
          </p:spPr>
          <p:txBody>
            <a:bodyPr wrap="square" rtlCol="0">
              <a:spAutoFit/>
            </a:bodyPr>
            <a:lstStyle/>
            <a:p>
              <a:pPr algn="ctr"/>
              <a:r>
                <a:rPr lang="en-GB" sz="700" b="1" dirty="0">
                  <a:solidFill>
                    <a:srgbClr val="132343"/>
                  </a:solidFill>
                  <a:latin typeface="MSC Pangea" panose="020B0504000000000000" pitchFamily="34" charset="0"/>
                  <a:ea typeface="MSC Pangea" panose="020B0504000000000000" pitchFamily="34" charset="0"/>
                </a:rPr>
                <a:t>NEW!</a:t>
              </a:r>
            </a:p>
          </p:txBody>
        </p:sp>
      </p:grpSp>
      <p:grpSp>
        <p:nvGrpSpPr>
          <p:cNvPr id="37" name="Group 36">
            <a:extLst>
              <a:ext uri="{FF2B5EF4-FFF2-40B4-BE49-F238E27FC236}">
                <a16:creationId xmlns:a16="http://schemas.microsoft.com/office/drawing/2014/main" id="{FCFF2219-EA89-2950-385C-7E4525BC6F5E}"/>
              </a:ext>
            </a:extLst>
          </p:cNvPr>
          <p:cNvGrpSpPr/>
          <p:nvPr/>
        </p:nvGrpSpPr>
        <p:grpSpPr>
          <a:xfrm>
            <a:off x="2295136" y="7196415"/>
            <a:ext cx="449094" cy="264227"/>
            <a:chOff x="1933431" y="3091799"/>
            <a:chExt cx="449094" cy="264227"/>
          </a:xfrm>
        </p:grpSpPr>
        <p:sp>
          <p:nvSpPr>
            <p:cNvPr id="38" name="Oval 37">
              <a:extLst>
                <a:ext uri="{FF2B5EF4-FFF2-40B4-BE49-F238E27FC236}">
                  <a16:creationId xmlns:a16="http://schemas.microsoft.com/office/drawing/2014/main" id="{187F4DD9-DA5F-55B4-ED51-AA45E579ADBE}"/>
                </a:ext>
              </a:extLst>
            </p:cNvPr>
            <p:cNvSpPr/>
            <p:nvPr/>
          </p:nvSpPr>
          <p:spPr>
            <a:xfrm>
              <a:off x="2028378" y="3091799"/>
              <a:ext cx="259200" cy="259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TextBox 38">
              <a:extLst>
                <a:ext uri="{FF2B5EF4-FFF2-40B4-BE49-F238E27FC236}">
                  <a16:creationId xmlns:a16="http://schemas.microsoft.com/office/drawing/2014/main" id="{82DC79D1-5233-7D88-C3F9-A96A2FB2D172}"/>
                </a:ext>
              </a:extLst>
            </p:cNvPr>
            <p:cNvSpPr txBox="1"/>
            <p:nvPr/>
          </p:nvSpPr>
          <p:spPr>
            <a:xfrm>
              <a:off x="1933431" y="3096156"/>
              <a:ext cx="449094" cy="200055"/>
            </a:xfrm>
            <a:prstGeom prst="rect">
              <a:avLst/>
            </a:prstGeom>
            <a:noFill/>
          </p:spPr>
          <p:txBody>
            <a:bodyPr wrap="square" rtlCol="0">
              <a:spAutoFit/>
            </a:bodyPr>
            <a:lstStyle/>
            <a:p>
              <a:pPr algn="ctr"/>
              <a:r>
                <a:rPr lang="en-GB" sz="700" b="1" dirty="0">
                  <a:solidFill>
                    <a:srgbClr val="132343"/>
                  </a:solidFill>
                  <a:latin typeface="MSC Pangea" panose="020B0504000000000000" pitchFamily="34" charset="0"/>
                  <a:ea typeface="MSC Pangea" panose="020B0504000000000000" pitchFamily="34" charset="0"/>
                </a:rPr>
                <a:t>NEW!</a:t>
              </a:r>
            </a:p>
          </p:txBody>
        </p:sp>
        <p:sp>
          <p:nvSpPr>
            <p:cNvPr id="40" name="TextBox 39">
              <a:extLst>
                <a:ext uri="{FF2B5EF4-FFF2-40B4-BE49-F238E27FC236}">
                  <a16:creationId xmlns:a16="http://schemas.microsoft.com/office/drawing/2014/main" id="{B5C2060C-59C8-3E3E-2287-8DD4C77128BE}"/>
                </a:ext>
              </a:extLst>
            </p:cNvPr>
            <p:cNvSpPr txBox="1"/>
            <p:nvPr/>
          </p:nvSpPr>
          <p:spPr>
            <a:xfrm>
              <a:off x="1933431" y="3186749"/>
              <a:ext cx="449094" cy="169277"/>
            </a:xfrm>
            <a:prstGeom prst="rect">
              <a:avLst/>
            </a:prstGeom>
            <a:noFill/>
          </p:spPr>
          <p:txBody>
            <a:bodyPr wrap="square" rtlCol="0">
              <a:spAutoFit/>
            </a:bodyPr>
            <a:lstStyle/>
            <a:p>
              <a:pPr algn="ctr"/>
              <a:r>
                <a:rPr lang="en-GB" sz="500" dirty="0">
                  <a:solidFill>
                    <a:srgbClr val="132343"/>
                  </a:solidFill>
                  <a:latin typeface="MSC Pangea" panose="020B0504000000000000" pitchFamily="34" charset="0"/>
                  <a:ea typeface="MSC Pangea" panose="020B0504000000000000" pitchFamily="34" charset="0"/>
                </a:rPr>
                <a:t>DESIGN</a:t>
              </a:r>
            </a:p>
          </p:txBody>
        </p:sp>
      </p:grpSp>
      <p:sp>
        <p:nvSpPr>
          <p:cNvPr id="41" name="TextBox 40">
            <a:extLst>
              <a:ext uri="{FF2B5EF4-FFF2-40B4-BE49-F238E27FC236}">
                <a16:creationId xmlns:a16="http://schemas.microsoft.com/office/drawing/2014/main" id="{3BAE9FA0-F966-ED87-BBC9-13F01C665466}"/>
              </a:ext>
            </a:extLst>
          </p:cNvPr>
          <p:cNvSpPr txBox="1"/>
          <p:nvPr/>
        </p:nvSpPr>
        <p:spPr>
          <a:xfrm>
            <a:off x="516142" y="2914474"/>
            <a:ext cx="1879948" cy="969496"/>
          </a:xfrm>
          <a:prstGeom prst="rect">
            <a:avLst/>
          </a:prstGeom>
          <a:noFill/>
        </p:spPr>
        <p:txBody>
          <a:bodyPr wrap="square" rtlCol="0">
            <a:spAutoFit/>
          </a:bodyPr>
          <a:lstStyle/>
          <a:p>
            <a:pPr algn="r"/>
            <a:r>
              <a:rPr lang="en-GB" sz="800" b="1" dirty="0">
                <a:solidFill>
                  <a:schemeClr val="bg1"/>
                </a:solidFill>
                <a:latin typeface="MSC Pangea" panose="020B0504000000000000" pitchFamily="34" charset="0"/>
                <a:ea typeface="MSC Pangea" panose="020B0504000000000000" pitchFamily="34" charset="0"/>
              </a:rPr>
              <a:t>SCULPTURE DE DRAGON</a:t>
            </a:r>
          </a:p>
          <a:p>
            <a:pPr lvl="0"/>
            <a:r>
              <a:rPr lang="fr-FR" sz="700" dirty="0">
                <a:solidFill>
                  <a:schemeClr val="bg1"/>
                </a:solidFill>
                <a:latin typeface="MSC Pangea" panose="020B0504000000000000" pitchFamily="34" charset="0"/>
                <a:ea typeface="MSC Pangea" panose="020B0504000000000000" pitchFamily="34" charset="0"/>
              </a:rPr>
              <a:t>Une sculpture de dragon spectaculaire en acier inoxydable, suspendue à 10 mètres au-dessus de la World Promenade, attirera tous les regards. Avec ses 12 mètres de long et 9 mètres de large, elle sera parée de près de 700 miroirs et 3000 LED, illuminant chaque soir la promenade de MSC World Asia</a:t>
            </a:r>
          </a:p>
        </p:txBody>
      </p:sp>
      <p:sp>
        <p:nvSpPr>
          <p:cNvPr id="42" name="TextBox 41">
            <a:extLst>
              <a:ext uri="{FF2B5EF4-FFF2-40B4-BE49-F238E27FC236}">
                <a16:creationId xmlns:a16="http://schemas.microsoft.com/office/drawing/2014/main" id="{7D43D4E0-37CD-E71A-5A9B-20F6643E6C64}"/>
              </a:ext>
            </a:extLst>
          </p:cNvPr>
          <p:cNvSpPr txBox="1"/>
          <p:nvPr/>
        </p:nvSpPr>
        <p:spPr>
          <a:xfrm>
            <a:off x="438101" y="4044027"/>
            <a:ext cx="1957989" cy="769441"/>
          </a:xfrm>
          <a:prstGeom prst="rect">
            <a:avLst/>
          </a:prstGeom>
          <a:noFill/>
        </p:spPr>
        <p:txBody>
          <a:bodyPr wrap="square" rtlCol="0">
            <a:spAutoFit/>
          </a:bodyPr>
          <a:lstStyle/>
          <a:p>
            <a:pPr algn="r"/>
            <a:r>
              <a:rPr lang="en-GB" sz="800" b="1" dirty="0">
                <a:solidFill>
                  <a:schemeClr val="bg1"/>
                </a:solidFill>
                <a:latin typeface="MSC Pangea" panose="020B0504000000000000" pitchFamily="34" charset="0"/>
                <a:ea typeface="MSC Pangea" panose="020B0504000000000000" pitchFamily="34" charset="0"/>
              </a:rPr>
              <a:t>ITINÉRAIRE D’EXCEPTION EN MÉDITERRANÉE </a:t>
            </a:r>
          </a:p>
          <a:p>
            <a:pPr algn="r"/>
            <a:r>
              <a:rPr lang="fr-FR" sz="700" dirty="0">
                <a:solidFill>
                  <a:schemeClr val="bg1"/>
                </a:solidFill>
                <a:latin typeface="MSC Pangea" panose="020B0504000000000000" pitchFamily="34" charset="0"/>
                <a:ea typeface="MSC Pangea" panose="020B0504000000000000" pitchFamily="34" charset="0"/>
              </a:rPr>
              <a:t>Croisières de sept nuits vers certaines des destinations les plus prisées, notamment Barcelone, Marseille, Gênes, Civitavecchia pour Rome, Messine, Naples et La Valette.</a:t>
            </a:r>
            <a:endParaRPr lang="en-GB" sz="700" dirty="0">
              <a:solidFill>
                <a:schemeClr val="bg1"/>
              </a:solidFill>
              <a:latin typeface="MSC Pangea" panose="020B0504000000000000" pitchFamily="34" charset="0"/>
              <a:ea typeface="MSC Pangea" panose="020B0504000000000000" pitchFamily="34" charset="0"/>
            </a:endParaRPr>
          </a:p>
        </p:txBody>
      </p:sp>
      <p:sp>
        <p:nvSpPr>
          <p:cNvPr id="43" name="TextBox 42">
            <a:extLst>
              <a:ext uri="{FF2B5EF4-FFF2-40B4-BE49-F238E27FC236}">
                <a16:creationId xmlns:a16="http://schemas.microsoft.com/office/drawing/2014/main" id="{6D208BCA-80E3-90B9-84C1-A4E5387D92E8}"/>
              </a:ext>
            </a:extLst>
          </p:cNvPr>
          <p:cNvSpPr txBox="1"/>
          <p:nvPr/>
        </p:nvSpPr>
        <p:spPr>
          <a:xfrm>
            <a:off x="438101" y="6270033"/>
            <a:ext cx="1957989" cy="646331"/>
          </a:xfrm>
          <a:prstGeom prst="rect">
            <a:avLst/>
          </a:prstGeom>
          <a:noFill/>
        </p:spPr>
        <p:txBody>
          <a:bodyPr wrap="square" rtlCol="0">
            <a:spAutoFit/>
          </a:bodyPr>
          <a:lstStyle/>
          <a:p>
            <a:pPr algn="r"/>
            <a:r>
              <a:rPr lang="en-GB" sz="800" b="1" dirty="0">
                <a:solidFill>
                  <a:schemeClr val="bg1"/>
                </a:solidFill>
                <a:latin typeface="MSC Pangea" panose="020B0504000000000000" pitchFamily="34" charset="0"/>
                <a:ea typeface="MSC Pangea" panose="020B0504000000000000" pitchFamily="34" charset="0"/>
              </a:rPr>
              <a:t>PAN-ASIAN STREET FOOD</a:t>
            </a:r>
          </a:p>
          <a:p>
            <a:pPr algn="r"/>
            <a:r>
              <a:rPr lang="fr-FR" sz="700" dirty="0">
                <a:solidFill>
                  <a:schemeClr val="bg1"/>
                </a:solidFill>
                <a:latin typeface="MSC Pangea" panose="020B0504000000000000" pitchFamily="34" charset="0"/>
                <a:ea typeface="MSC Pangea" panose="020B0504000000000000" pitchFamily="34" charset="0"/>
              </a:rPr>
              <a:t>Un lieu animé proposant une expérience culinaire avec un bar dédié et une terrasse extérieure accueillante, mettant l'accent sur la cuisine d'Asie du Sud-Est.</a:t>
            </a:r>
            <a:endParaRPr lang="en-GB" sz="700" dirty="0">
              <a:solidFill>
                <a:schemeClr val="bg1"/>
              </a:solidFill>
              <a:latin typeface="MSC Pangea" panose="020B0504000000000000" pitchFamily="34" charset="0"/>
              <a:ea typeface="MSC Pangea" panose="020B0504000000000000" pitchFamily="34" charset="0"/>
            </a:endParaRPr>
          </a:p>
        </p:txBody>
      </p:sp>
      <p:sp>
        <p:nvSpPr>
          <p:cNvPr id="44" name="TextBox 43">
            <a:extLst>
              <a:ext uri="{FF2B5EF4-FFF2-40B4-BE49-F238E27FC236}">
                <a16:creationId xmlns:a16="http://schemas.microsoft.com/office/drawing/2014/main" id="{3EF25A0F-5A14-0D55-5062-0D0058F71D7C}"/>
              </a:ext>
            </a:extLst>
          </p:cNvPr>
          <p:cNvSpPr txBox="1"/>
          <p:nvPr/>
        </p:nvSpPr>
        <p:spPr>
          <a:xfrm>
            <a:off x="438101" y="5181256"/>
            <a:ext cx="1957989" cy="538609"/>
          </a:xfrm>
          <a:prstGeom prst="rect">
            <a:avLst/>
          </a:prstGeom>
          <a:noFill/>
        </p:spPr>
        <p:txBody>
          <a:bodyPr wrap="square" rtlCol="0">
            <a:spAutoFit/>
          </a:bodyPr>
          <a:lstStyle/>
          <a:p>
            <a:pPr algn="r"/>
            <a:r>
              <a:rPr lang="en-GB" sz="800" b="1" dirty="0">
                <a:solidFill>
                  <a:schemeClr val="bg1"/>
                </a:solidFill>
                <a:latin typeface="MSC Pangea" panose="020B0504000000000000" pitchFamily="34" charset="0"/>
                <a:ea typeface="MSC Pangea" panose="020B0504000000000000" pitchFamily="34" charset="0"/>
              </a:rPr>
              <a:t>THE SPIRAL @ TREE OF LIFE</a:t>
            </a:r>
          </a:p>
          <a:p>
            <a:pPr algn="r"/>
            <a:r>
              <a:rPr lang="fr-FR" sz="700" dirty="0">
                <a:solidFill>
                  <a:schemeClr val="bg1"/>
                </a:solidFill>
                <a:latin typeface="MSC Pangea" panose="020B0504000000000000" pitchFamily="34" charset="0"/>
                <a:ea typeface="MSC Pangea" panose="020B0504000000000000" pitchFamily="34" charset="0"/>
              </a:rPr>
              <a:t>Le plus long toboggan aquatique sec en mer, mesurant 81,3 mètres, s'inspire des arbres des célèbres Jardins de la Baie de Singapour</a:t>
            </a:r>
            <a:endParaRPr lang="en-GB" sz="700" dirty="0">
              <a:solidFill>
                <a:schemeClr val="bg1"/>
              </a:solidFill>
              <a:latin typeface="MSC Pangea" panose="020B0504000000000000" pitchFamily="34" charset="0"/>
              <a:ea typeface="MSC Pangea" panose="020B0504000000000000" pitchFamily="34" charset="0"/>
            </a:endParaRPr>
          </a:p>
        </p:txBody>
      </p:sp>
      <p:sp>
        <p:nvSpPr>
          <p:cNvPr id="45" name="TextBox 44">
            <a:extLst>
              <a:ext uri="{FF2B5EF4-FFF2-40B4-BE49-F238E27FC236}">
                <a16:creationId xmlns:a16="http://schemas.microsoft.com/office/drawing/2014/main" id="{71FA479C-121E-5C09-3B99-BA571110AD42}"/>
              </a:ext>
            </a:extLst>
          </p:cNvPr>
          <p:cNvSpPr txBox="1"/>
          <p:nvPr/>
        </p:nvSpPr>
        <p:spPr>
          <a:xfrm>
            <a:off x="0" y="6973285"/>
            <a:ext cx="2396090" cy="1308050"/>
          </a:xfrm>
          <a:prstGeom prst="rect">
            <a:avLst/>
          </a:prstGeom>
          <a:noFill/>
        </p:spPr>
        <p:txBody>
          <a:bodyPr wrap="square" rtlCol="0">
            <a:spAutoFit/>
          </a:bodyPr>
          <a:lstStyle/>
          <a:p>
            <a:pPr algn="r"/>
            <a:r>
              <a:rPr lang="fr-FR" sz="800" b="1" dirty="0">
                <a:solidFill>
                  <a:schemeClr val="bg1"/>
                </a:solidFill>
                <a:latin typeface="MSC Pangea" panose="020B0504000000000000" pitchFamily="34" charset="0"/>
                <a:ea typeface="MSC Pangea" panose="020B0504000000000000" pitchFamily="34" charset="0"/>
              </a:rPr>
              <a:t>DU FUN EN FAMILLE SUR LES PONTS SUPÉRIEURS – THE HARBOUR &amp; THE CLUBHOUSE</a:t>
            </a:r>
          </a:p>
          <a:p>
            <a:pPr algn="r"/>
            <a:r>
              <a:rPr lang="fr-FR" sz="600" b="1" dirty="0">
                <a:solidFill>
                  <a:schemeClr val="bg1"/>
                </a:solidFill>
                <a:latin typeface="MSC Pangea" panose="020B0504000000000000" pitchFamily="34" charset="0"/>
                <a:ea typeface="MSC Pangea" panose="020B0504000000000000" pitchFamily="34" charset="0"/>
              </a:rPr>
              <a:t>The Harbour </a:t>
            </a:r>
            <a:r>
              <a:rPr lang="fr-FR" sz="600" dirty="0">
                <a:solidFill>
                  <a:schemeClr val="bg1"/>
                </a:solidFill>
                <a:latin typeface="MSC Pangea" panose="020B0504000000000000" pitchFamily="34" charset="0"/>
                <a:ea typeface="MSC Pangea" panose="020B0504000000000000" pitchFamily="34" charset="0"/>
              </a:rPr>
              <a:t>–une élégante refonte d’inspiration asiatique. Au sein du quartier Family Aventura se trouve le nouveau parc en plein air révolutionnaire où les familles peuvent se réunir pour participer à des activités, s’adonner à de </a:t>
            </a:r>
            <a:r>
              <a:rPr lang="fr-FR" sz="600">
                <a:solidFill>
                  <a:schemeClr val="bg1"/>
                </a:solidFill>
                <a:latin typeface="MSC Pangea" panose="020B0504000000000000" pitchFamily="34" charset="0"/>
                <a:ea typeface="MSC Pangea" panose="020B0504000000000000" pitchFamily="34" charset="0"/>
              </a:rPr>
              <a:t>délicieuses mets </a:t>
            </a:r>
            <a:r>
              <a:rPr lang="fr-FR" sz="600" dirty="0">
                <a:solidFill>
                  <a:schemeClr val="bg1"/>
                </a:solidFill>
                <a:latin typeface="MSC Pangea" panose="020B0504000000000000" pitchFamily="34" charset="0"/>
                <a:ea typeface="MSC Pangea" panose="020B0504000000000000" pitchFamily="34" charset="0"/>
              </a:rPr>
              <a:t>et profiter du soleil.</a:t>
            </a:r>
          </a:p>
          <a:p>
            <a:pPr algn="r"/>
            <a:r>
              <a:rPr lang="fr-FR" sz="600" b="1" dirty="0">
                <a:solidFill>
                  <a:schemeClr val="bg1"/>
                </a:solidFill>
                <a:latin typeface="MSC Pangea" panose="020B0504000000000000" pitchFamily="34" charset="0"/>
                <a:ea typeface="MSC Pangea" panose="020B0504000000000000" pitchFamily="34" charset="0"/>
              </a:rPr>
              <a:t>Le Clubhouse </a:t>
            </a:r>
            <a:r>
              <a:rPr lang="fr-FR" sz="600" dirty="0">
                <a:solidFill>
                  <a:schemeClr val="bg1"/>
                </a:solidFill>
                <a:latin typeface="MSC Pangea" panose="020B0504000000000000" pitchFamily="34" charset="0"/>
                <a:ea typeface="MSC Pangea" panose="020B0504000000000000" pitchFamily="34" charset="0"/>
              </a:rPr>
              <a:t>– Un espace vibrant, d’inspiration rétro qui va </a:t>
            </a:r>
          </a:p>
          <a:p>
            <a:pPr algn="r"/>
            <a:r>
              <a:rPr lang="fr-FR" sz="600" dirty="0">
                <a:solidFill>
                  <a:schemeClr val="bg1"/>
                </a:solidFill>
                <a:latin typeface="MSC Pangea" panose="020B0504000000000000" pitchFamily="34" charset="0"/>
                <a:ea typeface="MSC Pangea" panose="020B0504000000000000" pitchFamily="34" charset="0"/>
              </a:rPr>
              <a:t>rassemble les familles pour un plaisir énergisant et un jeu créatif. Le lieu mélange des jeux de table classiques, les LEGO® </a:t>
            </a:r>
          </a:p>
          <a:p>
            <a:pPr algn="r"/>
            <a:r>
              <a:rPr lang="fr-FR" sz="600" dirty="0">
                <a:solidFill>
                  <a:schemeClr val="bg1"/>
                </a:solidFill>
                <a:latin typeface="MSC Pangea" panose="020B0504000000000000" pitchFamily="34" charset="0"/>
                <a:ea typeface="MSC Pangea" panose="020B0504000000000000" pitchFamily="34" charset="0"/>
              </a:rPr>
              <a:t>Family Zone, auto-tamponneuses, basket et roller.</a:t>
            </a:r>
          </a:p>
          <a:p>
            <a:pPr algn="r"/>
            <a:endParaRPr lang="en-GB" sz="700" dirty="0">
              <a:solidFill>
                <a:schemeClr val="bg1"/>
              </a:solidFill>
              <a:latin typeface="MSC Pangea" panose="020B0504000000000000" pitchFamily="34" charset="0"/>
              <a:ea typeface="MSC Pangea" panose="020B0504000000000000" pitchFamily="34" charset="0"/>
            </a:endParaRPr>
          </a:p>
        </p:txBody>
      </p:sp>
      <p:sp>
        <p:nvSpPr>
          <p:cNvPr id="46" name="TextBox 45">
            <a:extLst>
              <a:ext uri="{FF2B5EF4-FFF2-40B4-BE49-F238E27FC236}">
                <a16:creationId xmlns:a16="http://schemas.microsoft.com/office/drawing/2014/main" id="{F633793F-A9F9-9180-7AEC-115766AF5B66}"/>
              </a:ext>
            </a:extLst>
          </p:cNvPr>
          <p:cNvSpPr txBox="1"/>
          <p:nvPr/>
        </p:nvSpPr>
        <p:spPr>
          <a:xfrm>
            <a:off x="144438" y="8361148"/>
            <a:ext cx="2251652" cy="738664"/>
          </a:xfrm>
          <a:prstGeom prst="rect">
            <a:avLst/>
          </a:prstGeom>
          <a:noFill/>
        </p:spPr>
        <p:txBody>
          <a:bodyPr wrap="square" rtlCol="0">
            <a:spAutoFit/>
          </a:bodyPr>
          <a:lstStyle/>
          <a:p>
            <a:pPr algn="r"/>
            <a:r>
              <a:rPr lang="fr-FR" sz="700" b="1" dirty="0">
                <a:solidFill>
                  <a:schemeClr val="bg1"/>
                </a:solidFill>
                <a:latin typeface="MSC Pangea" panose="020B0504000000000000" pitchFamily="34" charset="0"/>
                <a:ea typeface="MSC Pangea" panose="020B0504000000000000" pitchFamily="34" charset="0"/>
              </a:rPr>
              <a:t>ALL-STARS SPORTS BAR </a:t>
            </a:r>
            <a:r>
              <a:rPr lang="fr-FR" sz="700" dirty="0">
                <a:solidFill>
                  <a:schemeClr val="bg1"/>
                </a:solidFill>
                <a:latin typeface="MSC Pangea" panose="020B0504000000000000" pitchFamily="34" charset="0"/>
                <a:ea typeface="MSC Pangea" panose="020B0504000000000000" pitchFamily="34" charset="0"/>
              </a:rPr>
              <a:t>: Premier bar sportif 100 % américain flottant en Europe. Un lieu animé où l’on peut prendre un verre et regarder un match dans une ambiance authentique de jour de match, avec des jeux de bar sportif emblématiques et une grande terrasse offrant une vue imprenable sur l’océan.</a:t>
            </a:r>
            <a:endParaRPr lang="en-GB" sz="700" dirty="0">
              <a:solidFill>
                <a:schemeClr val="bg1"/>
              </a:solidFill>
              <a:latin typeface="MSC Pangea" panose="020B0504000000000000" pitchFamily="34" charset="0"/>
              <a:ea typeface="MSC Pangea" panose="020B0504000000000000" pitchFamily="34" charset="0"/>
            </a:endParaRPr>
          </a:p>
        </p:txBody>
      </p:sp>
      <p:sp>
        <p:nvSpPr>
          <p:cNvPr id="47" name="TextBox 46">
            <a:extLst>
              <a:ext uri="{FF2B5EF4-FFF2-40B4-BE49-F238E27FC236}">
                <a16:creationId xmlns:a16="http://schemas.microsoft.com/office/drawing/2014/main" id="{AA9383BD-0467-F353-B489-EAC0ABA7F1AB}"/>
              </a:ext>
            </a:extLst>
          </p:cNvPr>
          <p:cNvSpPr txBox="1"/>
          <p:nvPr/>
        </p:nvSpPr>
        <p:spPr>
          <a:xfrm>
            <a:off x="4544338" y="2914474"/>
            <a:ext cx="2018415" cy="769441"/>
          </a:xfrm>
          <a:prstGeom prst="rect">
            <a:avLst/>
          </a:prstGeom>
          <a:noFill/>
        </p:spPr>
        <p:txBody>
          <a:bodyPr wrap="square" rtlCol="0">
            <a:spAutoFit/>
          </a:bodyPr>
          <a:lstStyle/>
          <a:p>
            <a:r>
              <a:rPr lang="fr-FR" sz="800" b="1" dirty="0">
                <a:solidFill>
                  <a:schemeClr val="bg1"/>
                </a:solidFill>
                <a:latin typeface="MSC Pangea" panose="020B0504000000000000" pitchFamily="34" charset="0"/>
                <a:ea typeface="MSC Pangea" panose="020B0504000000000000" pitchFamily="34" charset="0"/>
              </a:rPr>
              <a:t>LE PLUS GRAND CHOIX DE SUITES MSC YACHT CLUB À CE JOUR</a:t>
            </a:r>
            <a:r>
              <a:rPr lang="fr-FR" sz="700" dirty="0">
                <a:solidFill>
                  <a:schemeClr val="bg1"/>
                </a:solidFill>
                <a:latin typeface="MSC Pangea" panose="020B0504000000000000" pitchFamily="34" charset="0"/>
                <a:ea typeface="MSC Pangea" panose="020B0504000000000000" pitchFamily="34" charset="0"/>
              </a:rPr>
              <a:t>, Incluant la Suite Royale Duplex, dotée de deux chambres et pouvant accueillir jusqu'à six personnes, les Suites à plusieurs pièces et les Suites Royales avec bain à remous.</a:t>
            </a:r>
            <a:endParaRPr lang="en-GB" sz="700" dirty="0">
              <a:solidFill>
                <a:schemeClr val="bg1"/>
              </a:solidFill>
              <a:latin typeface="MSC Pangea" panose="020B0504000000000000" pitchFamily="34" charset="0"/>
              <a:ea typeface="MSC Pangea" panose="020B0504000000000000" pitchFamily="34" charset="0"/>
            </a:endParaRPr>
          </a:p>
        </p:txBody>
      </p:sp>
      <p:sp>
        <p:nvSpPr>
          <p:cNvPr id="48" name="TextBox 47">
            <a:extLst>
              <a:ext uri="{FF2B5EF4-FFF2-40B4-BE49-F238E27FC236}">
                <a16:creationId xmlns:a16="http://schemas.microsoft.com/office/drawing/2014/main" id="{4535A798-54B1-26A5-2CDD-7C14ECD699F7}"/>
              </a:ext>
            </a:extLst>
          </p:cNvPr>
          <p:cNvSpPr txBox="1"/>
          <p:nvPr/>
        </p:nvSpPr>
        <p:spPr>
          <a:xfrm>
            <a:off x="4544338" y="4044027"/>
            <a:ext cx="2088353" cy="877163"/>
          </a:xfrm>
          <a:prstGeom prst="rect">
            <a:avLst/>
          </a:prstGeom>
          <a:noFill/>
        </p:spPr>
        <p:txBody>
          <a:bodyPr wrap="square" rtlCol="0">
            <a:spAutoFit/>
          </a:bodyPr>
          <a:lstStyle/>
          <a:p>
            <a:r>
              <a:rPr lang="fr-FR" sz="800" b="1" dirty="0">
                <a:solidFill>
                  <a:schemeClr val="bg1"/>
                </a:solidFill>
                <a:latin typeface="MSC Pangea" panose="020B0504000000000000" pitchFamily="34" charset="0"/>
                <a:ea typeface="MSC Pangea" panose="020B0504000000000000" pitchFamily="34" charset="0"/>
              </a:rPr>
              <a:t>PLUS DE 40 BARS, SALONS ET RESTAURANTS, </a:t>
            </a:r>
            <a:r>
              <a:rPr lang="fr-FR" sz="700" dirty="0">
                <a:solidFill>
                  <a:schemeClr val="bg1"/>
                </a:solidFill>
                <a:latin typeface="MSC Pangea" panose="020B0504000000000000" pitchFamily="34" charset="0"/>
                <a:ea typeface="MSC Pangea" panose="020B0504000000000000" pitchFamily="34" charset="0"/>
              </a:rPr>
              <a:t>dont six restaurants spécialisés, des options de restauration rapide décontractée, ainsi que des bars et cafés populaires, notamment Sweet </a:t>
            </a:r>
            <a:r>
              <a:rPr lang="fr-FR" sz="700" dirty="0" err="1">
                <a:solidFill>
                  <a:schemeClr val="bg1"/>
                </a:solidFill>
                <a:latin typeface="MSC Pangea" panose="020B0504000000000000" pitchFamily="34" charset="0"/>
                <a:ea typeface="MSC Pangea" panose="020B0504000000000000" pitchFamily="34" charset="0"/>
              </a:rPr>
              <a:t>Temptations</a:t>
            </a:r>
            <a:r>
              <a:rPr lang="fr-FR" sz="700" dirty="0">
                <a:solidFill>
                  <a:schemeClr val="bg1"/>
                </a:solidFill>
                <a:latin typeface="MSC Pangea" panose="020B0504000000000000" pitchFamily="34" charset="0"/>
                <a:ea typeface="MSC Pangea" panose="020B0504000000000000" pitchFamily="34" charset="0"/>
              </a:rPr>
              <a:t> et le pub britannique classique de MSC Croisières avec une microbrasserie à grande échelle.</a:t>
            </a:r>
            <a:endParaRPr lang="en-GB" sz="700" dirty="0">
              <a:solidFill>
                <a:schemeClr val="bg1"/>
              </a:solidFill>
              <a:latin typeface="MSC Pangea" panose="020B0504000000000000" pitchFamily="34" charset="0"/>
              <a:ea typeface="MSC Pangea" panose="020B0504000000000000" pitchFamily="34" charset="0"/>
            </a:endParaRPr>
          </a:p>
        </p:txBody>
      </p:sp>
      <p:sp>
        <p:nvSpPr>
          <p:cNvPr id="49" name="TextBox 48">
            <a:extLst>
              <a:ext uri="{FF2B5EF4-FFF2-40B4-BE49-F238E27FC236}">
                <a16:creationId xmlns:a16="http://schemas.microsoft.com/office/drawing/2014/main" id="{6CA69C88-591A-4974-57D2-8A19D4B52839}"/>
              </a:ext>
            </a:extLst>
          </p:cNvPr>
          <p:cNvSpPr txBox="1"/>
          <p:nvPr/>
        </p:nvSpPr>
        <p:spPr>
          <a:xfrm>
            <a:off x="4544339" y="5019673"/>
            <a:ext cx="2088352" cy="861774"/>
          </a:xfrm>
          <a:prstGeom prst="rect">
            <a:avLst/>
          </a:prstGeom>
          <a:noFill/>
        </p:spPr>
        <p:txBody>
          <a:bodyPr wrap="square" rtlCol="0">
            <a:spAutoFit/>
          </a:bodyPr>
          <a:lstStyle/>
          <a:p>
            <a:r>
              <a:rPr lang="fr-FR" sz="800" b="1" dirty="0">
                <a:solidFill>
                  <a:schemeClr val="bg1"/>
                </a:solidFill>
                <a:latin typeface="MSC Pangea" panose="020B0504000000000000" pitchFamily="34" charset="0"/>
                <a:ea typeface="MSC Pangea" panose="020B0504000000000000" pitchFamily="34" charset="0"/>
              </a:rPr>
              <a:t>SEPT  ZONES THÉMATIQUES, </a:t>
            </a:r>
            <a:r>
              <a:rPr lang="fr-FR" sz="700" dirty="0">
                <a:solidFill>
                  <a:schemeClr val="bg1"/>
                </a:solidFill>
                <a:latin typeface="MSC Pangea" panose="020B0504000000000000" pitchFamily="34" charset="0"/>
                <a:ea typeface="MSC Pangea" panose="020B0504000000000000" pitchFamily="34" charset="0"/>
              </a:rPr>
              <a:t>chacun offrant une ambiance, des installations et des expériences uniques, conçus pour aider les passagers à s'orienter à bord et à composer leur séjour idéal. Ces quartiers comprennent Family Aventura, Zen Area, Aqua Deck, The </a:t>
            </a:r>
            <a:r>
              <a:rPr lang="fr-FR" sz="700" dirty="0" err="1">
                <a:solidFill>
                  <a:schemeClr val="bg1"/>
                </a:solidFill>
                <a:latin typeface="MSC Pangea" panose="020B0504000000000000" pitchFamily="34" charset="0"/>
                <a:ea typeface="MSC Pangea" panose="020B0504000000000000" pitchFamily="34" charset="0"/>
              </a:rPr>
              <a:t>Terraces</a:t>
            </a:r>
            <a:r>
              <a:rPr lang="fr-FR" sz="700" dirty="0">
                <a:solidFill>
                  <a:schemeClr val="bg1"/>
                </a:solidFill>
                <a:latin typeface="MSC Pangea" panose="020B0504000000000000" pitchFamily="34" charset="0"/>
                <a:ea typeface="MSC Pangea" panose="020B0504000000000000" pitchFamily="34" charset="0"/>
              </a:rPr>
              <a:t>, </a:t>
            </a:r>
            <a:r>
              <a:rPr lang="fr-FR" sz="700" dirty="0" err="1">
                <a:solidFill>
                  <a:schemeClr val="bg1"/>
                </a:solidFill>
                <a:latin typeface="MSC Pangea" panose="020B0504000000000000" pitchFamily="34" charset="0"/>
                <a:ea typeface="MSC Pangea" panose="020B0504000000000000" pitchFamily="34" charset="0"/>
              </a:rPr>
              <a:t>Galleria</a:t>
            </a:r>
            <a:r>
              <a:rPr lang="fr-FR" sz="700" dirty="0">
                <a:solidFill>
                  <a:schemeClr val="bg1"/>
                </a:solidFill>
                <a:latin typeface="MSC Pangea" panose="020B0504000000000000" pitchFamily="34" charset="0"/>
                <a:ea typeface="MSC Pangea" panose="020B0504000000000000" pitchFamily="34" charset="0"/>
              </a:rPr>
              <a:t>, Promenade et MSC Yacht Club.</a:t>
            </a:r>
            <a:endParaRPr lang="en-GB" sz="700" dirty="0">
              <a:solidFill>
                <a:schemeClr val="bg1"/>
              </a:solidFill>
              <a:latin typeface="MSC Pangea" panose="020B0504000000000000" pitchFamily="34" charset="0"/>
              <a:ea typeface="MSC Pangea" panose="020B0504000000000000" pitchFamily="34" charset="0"/>
            </a:endParaRPr>
          </a:p>
        </p:txBody>
      </p:sp>
      <p:sp>
        <p:nvSpPr>
          <p:cNvPr id="50" name="TextBox 49">
            <a:extLst>
              <a:ext uri="{FF2B5EF4-FFF2-40B4-BE49-F238E27FC236}">
                <a16:creationId xmlns:a16="http://schemas.microsoft.com/office/drawing/2014/main" id="{AE97FD23-DE15-95A6-DDE3-996F5FE39E19}"/>
              </a:ext>
            </a:extLst>
          </p:cNvPr>
          <p:cNvSpPr txBox="1"/>
          <p:nvPr/>
        </p:nvSpPr>
        <p:spPr>
          <a:xfrm>
            <a:off x="4544338" y="6202770"/>
            <a:ext cx="2228233" cy="754053"/>
          </a:xfrm>
          <a:prstGeom prst="rect">
            <a:avLst/>
          </a:prstGeom>
          <a:noFill/>
        </p:spPr>
        <p:txBody>
          <a:bodyPr wrap="square" lIns="91440" tIns="45720" rIns="91440" bIns="45720" rtlCol="0" anchor="t">
            <a:spAutoFit/>
          </a:bodyPr>
          <a:lstStyle/>
          <a:p>
            <a:r>
              <a:rPr lang="fr-FR" sz="800" b="1" dirty="0">
                <a:solidFill>
                  <a:schemeClr val="bg1"/>
                </a:solidFill>
                <a:latin typeface="MSC Pangea" panose="020B0504000000000000" pitchFamily="34" charset="0"/>
                <a:ea typeface="MSC Pangea" panose="020B0504000000000000" pitchFamily="34" charset="0"/>
              </a:rPr>
              <a:t>PLUS DE  20 CATÉGORIES DE CABINES : </a:t>
            </a:r>
            <a:r>
              <a:rPr lang="fr-FR" sz="700" dirty="0">
                <a:solidFill>
                  <a:schemeClr val="bg1"/>
                </a:solidFill>
                <a:latin typeface="MSC Pangea" panose="020B0504000000000000" pitchFamily="34" charset="0"/>
                <a:ea typeface="MSC Pangea" panose="020B0504000000000000" pitchFamily="34" charset="0"/>
              </a:rPr>
              <a:t>des suites de luxe aux cabines avec balcon offrant une vue imprenable sur l'océan ou la promenade animée, en passant par les cabines familiales communicantes et les cabines intérieures idéales pour les voyageurs solitaires.</a:t>
            </a:r>
            <a:endParaRPr lang="en-GB" sz="700" dirty="0">
              <a:solidFill>
                <a:schemeClr val="bg1"/>
              </a:solidFill>
              <a:latin typeface="MSC Pangea" panose="020B0504000000000000" pitchFamily="34" charset="0"/>
              <a:ea typeface="MSC Pangea" panose="020B0504000000000000" pitchFamily="34" charset="0"/>
            </a:endParaRPr>
          </a:p>
        </p:txBody>
      </p:sp>
      <p:sp>
        <p:nvSpPr>
          <p:cNvPr id="51" name="TextBox 50">
            <a:extLst>
              <a:ext uri="{FF2B5EF4-FFF2-40B4-BE49-F238E27FC236}">
                <a16:creationId xmlns:a16="http://schemas.microsoft.com/office/drawing/2014/main" id="{65B1F2E5-7788-1452-59BF-EB30BD29E2B1}"/>
              </a:ext>
            </a:extLst>
          </p:cNvPr>
          <p:cNvSpPr txBox="1"/>
          <p:nvPr/>
        </p:nvSpPr>
        <p:spPr>
          <a:xfrm>
            <a:off x="4544338" y="7289018"/>
            <a:ext cx="2088352" cy="661720"/>
          </a:xfrm>
          <a:prstGeom prst="rect">
            <a:avLst/>
          </a:prstGeom>
          <a:noFill/>
        </p:spPr>
        <p:txBody>
          <a:bodyPr wrap="square" rtlCol="0">
            <a:spAutoFit/>
          </a:bodyPr>
          <a:lstStyle/>
          <a:p>
            <a:r>
              <a:rPr lang="fr-FR" sz="800" b="1" dirty="0">
                <a:solidFill>
                  <a:schemeClr val="bg1"/>
                </a:solidFill>
                <a:latin typeface="MSC Pangea" panose="020B0504000000000000" pitchFamily="34" charset="0"/>
                <a:ea typeface="MSC Pangea" panose="020B0504000000000000" pitchFamily="34" charset="0"/>
              </a:rPr>
              <a:t>L'ÉVASION BIEN-ÊTRE ULTIME  </a:t>
            </a:r>
          </a:p>
          <a:p>
            <a:r>
              <a:rPr lang="fr-FR" sz="800" dirty="0">
                <a:solidFill>
                  <a:schemeClr val="bg1"/>
                </a:solidFill>
                <a:latin typeface="MSC Pangea" panose="020B0504000000000000" pitchFamily="34" charset="0"/>
                <a:ea typeface="MSC Pangea" panose="020B0504000000000000" pitchFamily="34" charset="0"/>
              </a:rPr>
              <a:t>U</a:t>
            </a:r>
            <a:r>
              <a:rPr lang="fr-FR" sz="700" dirty="0">
                <a:solidFill>
                  <a:schemeClr val="bg1"/>
                </a:solidFill>
                <a:latin typeface="MSC Pangea" panose="020B0504000000000000" pitchFamily="34" charset="0"/>
                <a:ea typeface="MSC Pangea" panose="020B0504000000000000" pitchFamily="34" charset="0"/>
              </a:rPr>
              <a:t>n luxueux </a:t>
            </a:r>
            <a:r>
              <a:rPr lang="fr-FR" sz="700" i="1" dirty="0">
                <a:solidFill>
                  <a:schemeClr val="bg1"/>
                </a:solidFill>
                <a:latin typeface="MSC Pangea" panose="020B0504000000000000" pitchFamily="34" charset="0"/>
                <a:ea typeface="MSC Pangea" panose="020B0504000000000000" pitchFamily="34" charset="0"/>
              </a:rPr>
              <a:t>MSC </a:t>
            </a:r>
            <a:r>
              <a:rPr lang="fr-FR" sz="700" i="1" dirty="0" err="1">
                <a:solidFill>
                  <a:schemeClr val="bg1"/>
                </a:solidFill>
                <a:latin typeface="MSC Pangea" panose="020B0504000000000000" pitchFamily="34" charset="0"/>
                <a:ea typeface="MSC Pangea" panose="020B0504000000000000" pitchFamily="34" charset="0"/>
              </a:rPr>
              <a:t>Aurea</a:t>
            </a:r>
            <a:r>
              <a:rPr lang="fr-FR" sz="700" i="1" dirty="0">
                <a:solidFill>
                  <a:schemeClr val="bg1"/>
                </a:solidFill>
                <a:latin typeface="MSC Pangea" panose="020B0504000000000000" pitchFamily="34" charset="0"/>
                <a:ea typeface="MSC Pangea" panose="020B0504000000000000" pitchFamily="34" charset="0"/>
              </a:rPr>
              <a:t> Spa</a:t>
            </a:r>
            <a:r>
              <a:rPr lang="fr-FR" sz="700" dirty="0">
                <a:solidFill>
                  <a:schemeClr val="bg1"/>
                </a:solidFill>
                <a:latin typeface="MSC Pangea" panose="020B0504000000000000" pitchFamily="34" charset="0"/>
                <a:ea typeface="MSC Pangea" panose="020B0504000000000000" pitchFamily="34" charset="0"/>
              </a:rPr>
              <a:t>, une salle de sport équipée d'appareils </a:t>
            </a:r>
            <a:r>
              <a:rPr lang="fr-FR" sz="700" dirty="0" err="1">
                <a:solidFill>
                  <a:schemeClr val="bg1"/>
                </a:solidFill>
                <a:latin typeface="MSC Pangea" panose="020B0504000000000000" pitchFamily="34" charset="0"/>
                <a:ea typeface="MSC Pangea" panose="020B0504000000000000" pitchFamily="34" charset="0"/>
              </a:rPr>
              <a:t>Technogym</a:t>
            </a:r>
            <a:r>
              <a:rPr lang="fr-FR" sz="700" dirty="0">
                <a:solidFill>
                  <a:schemeClr val="bg1"/>
                </a:solidFill>
                <a:latin typeface="MSC Pangea" panose="020B0504000000000000" pitchFamily="34" charset="0"/>
                <a:ea typeface="MSC Pangea" panose="020B0504000000000000" pitchFamily="34" charset="0"/>
              </a:rPr>
              <a:t>® offrant une vue imprenable sur l'océan, un Barber Shop, sept piscines et 13 bains à remous.</a:t>
            </a:r>
            <a:endParaRPr lang="en-GB" sz="700" dirty="0">
              <a:solidFill>
                <a:schemeClr val="bg1"/>
              </a:solidFill>
              <a:latin typeface="MSC Pangea" panose="020B0504000000000000" pitchFamily="34" charset="0"/>
              <a:ea typeface="MSC Pangea" panose="020B0504000000000000" pitchFamily="34" charset="0"/>
            </a:endParaRPr>
          </a:p>
        </p:txBody>
      </p:sp>
      <p:sp>
        <p:nvSpPr>
          <p:cNvPr id="52" name="TextBox 51">
            <a:extLst>
              <a:ext uri="{FF2B5EF4-FFF2-40B4-BE49-F238E27FC236}">
                <a16:creationId xmlns:a16="http://schemas.microsoft.com/office/drawing/2014/main" id="{94D15B29-B919-18C7-6A44-C484F704C0A0}"/>
              </a:ext>
            </a:extLst>
          </p:cNvPr>
          <p:cNvSpPr txBox="1"/>
          <p:nvPr/>
        </p:nvSpPr>
        <p:spPr>
          <a:xfrm>
            <a:off x="4544339" y="8330371"/>
            <a:ext cx="2228232" cy="769441"/>
          </a:xfrm>
          <a:prstGeom prst="rect">
            <a:avLst/>
          </a:prstGeom>
          <a:noFill/>
        </p:spPr>
        <p:txBody>
          <a:bodyPr wrap="square" rtlCol="0">
            <a:spAutoFit/>
          </a:bodyPr>
          <a:lstStyle/>
          <a:p>
            <a:r>
              <a:rPr lang="fr-FR" sz="800" b="1" dirty="0">
                <a:solidFill>
                  <a:schemeClr val="bg1"/>
                </a:solidFill>
                <a:latin typeface="MSC Pangea" panose="020B0504000000000000" pitchFamily="34" charset="0"/>
                <a:ea typeface="MSC Pangea" panose="020B0504000000000000" pitchFamily="34" charset="0"/>
              </a:rPr>
              <a:t>DIVERTISSEMENTS INTERNATIONAUX À TOUTE HEURE </a:t>
            </a:r>
            <a:r>
              <a:rPr lang="fr-FR" sz="700" dirty="0">
                <a:solidFill>
                  <a:schemeClr val="bg1"/>
                </a:solidFill>
                <a:latin typeface="MSC Pangea" panose="020B0504000000000000" pitchFamily="34" charset="0"/>
                <a:ea typeface="MSC Pangea" panose="020B0504000000000000" pitchFamily="34" charset="0"/>
              </a:rPr>
              <a:t>: spectacles grandioses et  nombreux lieux de divertissement pour tous les types de voyageurs. Au programme également : musique en live, activités enrichissantes, jeux, surprises et bien plus encore.</a:t>
            </a:r>
            <a:endParaRPr lang="en-GB" sz="700" dirty="0">
              <a:solidFill>
                <a:schemeClr val="bg1"/>
              </a:solidFill>
              <a:latin typeface="MSC Pangea" panose="020B0504000000000000" pitchFamily="34" charset="0"/>
              <a:ea typeface="MSC Pangea" panose="020B0504000000000000" pitchFamily="34" charset="0"/>
            </a:endParaRPr>
          </a:p>
        </p:txBody>
      </p:sp>
    </p:spTree>
    <p:extLst>
      <p:ext uri="{BB962C8B-B14F-4D97-AF65-F5344CB8AC3E}">
        <p14:creationId xmlns:p14="http://schemas.microsoft.com/office/powerpoint/2010/main" val="21250737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e6ab5ef-c4f1-4617-8646-034fe8835d80" xsi:nil="true"/>
    <lcf76f155ced4ddcb4097134ff3c332f xmlns="04b849b2-1cf6-430a-99db-ec4ecc8b1ff4">
      <Terms xmlns="http://schemas.microsoft.com/office/infopath/2007/PartnerControls"/>
    </lcf76f155ced4ddcb4097134ff3c332f>
    <SharedWithUsers xmlns="1e6ab5ef-c4f1-4617-8646-034fe8835d8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194F922FBAB64BA933C71C9C893986" ma:contentTypeVersion="16" ma:contentTypeDescription="Crée un document." ma:contentTypeScope="" ma:versionID="e2a9a281c5f6468aa8d193dabd28d2cc">
  <xsd:schema xmlns:xsd="http://www.w3.org/2001/XMLSchema" xmlns:xs="http://www.w3.org/2001/XMLSchema" xmlns:p="http://schemas.microsoft.com/office/2006/metadata/properties" xmlns:ns2="04b849b2-1cf6-430a-99db-ec4ecc8b1ff4" xmlns:ns3="1e6ab5ef-c4f1-4617-8646-034fe8835d80" targetNamespace="http://schemas.microsoft.com/office/2006/metadata/properties" ma:root="true" ma:fieldsID="e1a306527f4cd409bfd655f30c299fb8" ns2:_="" ns3:_="">
    <xsd:import namespace="04b849b2-1cf6-430a-99db-ec4ecc8b1ff4"/>
    <xsd:import namespace="1e6ab5ef-c4f1-4617-8646-034fe8835d8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849b2-1cf6-430a-99db-ec4ecc8b1ff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a57e54d8-e7ce-4443-8b38-bef8b11d56d7"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6ab5ef-c4f1-4617-8646-034fe8835d8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c8d35a2-9c7a-4f01-b2dd-65d8d0f4cbdf}" ma:internalName="TaxCatchAll" ma:showField="CatchAllData" ma:web="1e6ab5ef-c4f1-4617-8646-034fe8835d8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2C7423-1BD6-4220-BF8F-B5E3CA52C765}">
  <ds:schemaRefs>
    <ds:schemaRef ds:uri="http://schemas.microsoft.com/office/2006/metadata/properties"/>
    <ds:schemaRef ds:uri="http://schemas.microsoft.com/office/infopath/2007/PartnerControls"/>
    <ds:schemaRef ds:uri="http://schemas.microsoft.com/sharepoint/v3"/>
    <ds:schemaRef ds:uri="3749c70d-8a97-4671-9a1d-f32b8247db4c"/>
    <ds:schemaRef ds:uri="e73aa419-6bad-47ff-87a3-005bea16f2a7"/>
    <ds:schemaRef ds:uri="696f0c6d-1617-4e38-b10e-c7628bb34398"/>
    <ds:schemaRef ds:uri="34a7bff1-289b-42cb-be6b-8ce58e83cd4c"/>
  </ds:schemaRefs>
</ds:datastoreItem>
</file>

<file path=customXml/itemProps2.xml><?xml version="1.0" encoding="utf-8"?>
<ds:datastoreItem xmlns:ds="http://schemas.openxmlformats.org/officeDocument/2006/customXml" ds:itemID="{712692D2-9DD1-4090-9967-9756F4F52453}">
  <ds:schemaRefs>
    <ds:schemaRef ds:uri="http://schemas.microsoft.com/sharepoint/v3/contenttype/forms"/>
  </ds:schemaRefs>
</ds:datastoreItem>
</file>

<file path=customXml/itemProps3.xml><?xml version="1.0" encoding="utf-8"?>
<ds:datastoreItem xmlns:ds="http://schemas.openxmlformats.org/officeDocument/2006/customXml" ds:itemID="{74BA6D9D-E7D4-49C8-B3E3-D7FACBA64C77}"/>
</file>

<file path=docProps/app.xml><?xml version="1.0" encoding="utf-8"?>
<Properties xmlns="http://schemas.openxmlformats.org/officeDocument/2006/extended-properties" xmlns:vt="http://schemas.openxmlformats.org/officeDocument/2006/docPropsVTypes">
  <Template>Office Theme</Template>
  <TotalTime>106</TotalTime>
  <Words>591</Words>
  <Application>Microsoft Office PowerPoint</Application>
  <PresentationFormat>Format A4 (210 x 297 mm)</PresentationFormat>
  <Paragraphs>28</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Aptos</vt:lpstr>
      <vt:lpstr>Aptos Display</vt:lpstr>
      <vt:lpstr>Arial</vt:lpstr>
      <vt:lpstr>MSC Pangea</vt:lpstr>
      <vt:lpstr>Office Theme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Hera Leonida</dc:creator>
  <cp:lastModifiedBy>Clémence Rieu</cp:lastModifiedBy>
  <cp:revision>7</cp:revision>
  <dcterms:created xsi:type="dcterms:W3CDTF">2025-12-02T07:24:04Z</dcterms:created>
  <dcterms:modified xsi:type="dcterms:W3CDTF">2025-12-03T17:14:23Z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0x0101008C194F922FBAB64BA933C71C9C893986</vt:lpwstr>
  </property>
  <property fmtid="{D5CDD505-2E9C-101B-9397-08002B2CF9AE}" pid="3" name="MediaServiceImageTags">
    <vt:lpwstr/>
  </property>
  <property fmtid="{D5CDD505-2E9C-101B-9397-08002B2CF9AE}" pid="4" name="MSIP_Label_ed71c5df-13e2-46aa-9c4a-89f16d383170_Enabled">
    <vt:lpwstr>true</vt:lpwstr>
  </property>
  <property fmtid="{D5CDD505-2E9C-101B-9397-08002B2CF9AE}" pid="5" name="MSIP_Label_ed71c5df-13e2-46aa-9c4a-89f16d383170_SetDate">
    <vt:lpwstr>2025-12-03T15:51:38Z</vt:lpwstr>
  </property>
  <property fmtid="{D5CDD505-2E9C-101B-9397-08002B2CF9AE}" pid="6" name="MSIP_Label_ed71c5df-13e2-46aa-9c4a-89f16d383170_Method">
    <vt:lpwstr>Standard</vt:lpwstr>
  </property>
  <property fmtid="{D5CDD505-2E9C-101B-9397-08002B2CF9AE}" pid="7" name="MSIP_Label_ed71c5df-13e2-46aa-9c4a-89f16d383170_Name">
    <vt:lpwstr>ed71c5df-13e2-46aa-9c4a-89f16d383170</vt:lpwstr>
  </property>
  <property fmtid="{D5CDD505-2E9C-101B-9397-08002B2CF9AE}" pid="8" name="MSIP_Label_ed71c5df-13e2-46aa-9c4a-89f16d383170_SiteId">
    <vt:lpwstr>12f8fc46-d7cb-49d7-8306-029c075ff2e7</vt:lpwstr>
  </property>
  <property fmtid="{D5CDD505-2E9C-101B-9397-08002B2CF9AE}" pid="9" name="MSIP_Label_ed71c5df-13e2-46aa-9c4a-89f16d383170_ActionId">
    <vt:lpwstr>ef3326c1-3ecf-450c-9d16-2fb0ad799019</vt:lpwstr>
  </property>
  <property fmtid="{D5CDD505-2E9C-101B-9397-08002B2CF9AE}" pid="10" name="MSIP_Label_ed71c5df-13e2-46aa-9c4a-89f16d383170_ContentBits">
    <vt:lpwstr>2</vt:lpwstr>
  </property>
  <property fmtid="{D5CDD505-2E9C-101B-9397-08002B2CF9AE}" pid="11" name="MSIP_Label_ed71c5df-13e2-46aa-9c4a-89f16d383170_Tag">
    <vt:lpwstr>10, 3, 0, 1</vt:lpwstr>
  </property>
  <property fmtid="{D5CDD505-2E9C-101B-9397-08002B2CF9AE}" pid="12" name="ClassificationContentMarkingFooterLocations">
    <vt:lpwstr>Office Theme:8</vt:lpwstr>
  </property>
  <property fmtid="{D5CDD505-2E9C-101B-9397-08002B2CF9AE}" pid="13" name="ClassificationContentMarkingFooterText">
    <vt:lpwstr> MSC - Internal  </vt:lpwstr>
  </property>
  <property fmtid="{D5CDD505-2E9C-101B-9397-08002B2CF9AE}" pid="14" name="Order">
    <vt:r8>1233900</vt:r8>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_ExtendedDescription">
    <vt:lpwstr/>
  </property>
  <property fmtid="{D5CDD505-2E9C-101B-9397-08002B2CF9AE}" pid="19" name="TriggerFlowInfo">
    <vt:lpwstr/>
  </property>
</Properties>
</file>