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568" r:id="rId5"/>
    <p:sldId id="567" r:id="rId6"/>
  </p:sldIdLst>
  <p:sldSz cx="12192000" cy="6858000"/>
  <p:notesSz cx="6797675" cy="992822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Nicolai Thrane" userId="4d9424e1-dd95-45c9-8d4f-f32a350a9605" providerId="ADAL" clId="{FA7C5810-0774-419B-B4F5-F02CFE479456}"/>
    <pc:docChg chg="custSel modSld">
      <pc:chgData name="Thomas Nicolai Thrane" userId="4d9424e1-dd95-45c9-8d4f-f32a350a9605" providerId="ADAL" clId="{FA7C5810-0774-419B-B4F5-F02CFE479456}" dt="2025-10-20T11:57:29.264" v="298" actId="1037"/>
      <pc:docMkLst>
        <pc:docMk/>
      </pc:docMkLst>
      <pc:sldChg chg="addSp delSp modSp mod">
        <pc:chgData name="Thomas Nicolai Thrane" userId="4d9424e1-dd95-45c9-8d4f-f32a350a9605" providerId="ADAL" clId="{FA7C5810-0774-419B-B4F5-F02CFE479456}" dt="2025-10-20T11:57:29.264" v="298" actId="1037"/>
        <pc:sldMkLst>
          <pc:docMk/>
          <pc:sldMk cId="919690973" sldId="567"/>
        </pc:sldMkLst>
        <pc:spChg chg="del">
          <ac:chgData name="Thomas Nicolai Thrane" userId="4d9424e1-dd95-45c9-8d4f-f32a350a9605" providerId="ADAL" clId="{FA7C5810-0774-419B-B4F5-F02CFE479456}" dt="2025-10-20T11:35:19.821" v="13" actId="478"/>
          <ac:spMkLst>
            <pc:docMk/>
            <pc:sldMk cId="919690973" sldId="567"/>
            <ac:spMk id="2" creationId="{DC53A0D5-249B-D8A2-8934-AF9E21EEEA63}"/>
          </ac:spMkLst>
        </pc:spChg>
        <pc:spChg chg="mod">
          <ac:chgData name="Thomas Nicolai Thrane" userId="4d9424e1-dd95-45c9-8d4f-f32a350a9605" providerId="ADAL" clId="{FA7C5810-0774-419B-B4F5-F02CFE479456}" dt="2025-10-20T11:56:21.590" v="231" actId="20577"/>
          <ac:spMkLst>
            <pc:docMk/>
            <pc:sldMk cId="919690973" sldId="567"/>
            <ac:spMk id="8" creationId="{74BBB7FB-E1DD-1DDB-28A6-728392C885A3}"/>
          </ac:spMkLst>
        </pc:spChg>
        <pc:spChg chg="del">
          <ac:chgData name="Thomas Nicolai Thrane" userId="4d9424e1-dd95-45c9-8d4f-f32a350a9605" providerId="ADAL" clId="{FA7C5810-0774-419B-B4F5-F02CFE479456}" dt="2025-10-20T11:35:19.821" v="13" actId="478"/>
          <ac:spMkLst>
            <pc:docMk/>
            <pc:sldMk cId="919690973" sldId="567"/>
            <ac:spMk id="9" creationId="{EE4A2F34-7082-3684-7A4B-3C9ACD7A35EB}"/>
          </ac:spMkLst>
        </pc:spChg>
        <pc:spChg chg="mod">
          <ac:chgData name="Thomas Nicolai Thrane" userId="4d9424e1-dd95-45c9-8d4f-f32a350a9605" providerId="ADAL" clId="{FA7C5810-0774-419B-B4F5-F02CFE479456}" dt="2025-10-20T11:57:29.264" v="298" actId="1037"/>
          <ac:spMkLst>
            <pc:docMk/>
            <pc:sldMk cId="919690973" sldId="567"/>
            <ac:spMk id="12" creationId="{A48EE187-E12D-7F21-DCA8-C9C3CDF2E128}"/>
          </ac:spMkLst>
        </pc:spChg>
        <pc:spChg chg="mod">
          <ac:chgData name="Thomas Nicolai Thrane" userId="4d9424e1-dd95-45c9-8d4f-f32a350a9605" providerId="ADAL" clId="{FA7C5810-0774-419B-B4F5-F02CFE479456}" dt="2025-10-20T11:37:43.326" v="198" actId="14100"/>
          <ac:spMkLst>
            <pc:docMk/>
            <pc:sldMk cId="919690973" sldId="567"/>
            <ac:spMk id="14" creationId="{5B8BF01E-692A-8616-745D-F76E514F2B08}"/>
          </ac:spMkLst>
        </pc:spChg>
        <pc:spChg chg="del mod">
          <ac:chgData name="Thomas Nicolai Thrane" userId="4d9424e1-dd95-45c9-8d4f-f32a350a9605" providerId="ADAL" clId="{FA7C5810-0774-419B-B4F5-F02CFE479456}" dt="2025-10-20T11:35:19.821" v="13" actId="478"/>
          <ac:spMkLst>
            <pc:docMk/>
            <pc:sldMk cId="919690973" sldId="567"/>
            <ac:spMk id="15" creationId="{8D8E1BA2-822B-EE10-AFA6-AE8A90D3BF3A}"/>
          </ac:spMkLst>
        </pc:spChg>
        <pc:spChg chg="del">
          <ac:chgData name="Thomas Nicolai Thrane" userId="4d9424e1-dd95-45c9-8d4f-f32a350a9605" providerId="ADAL" clId="{FA7C5810-0774-419B-B4F5-F02CFE479456}" dt="2025-10-20T11:35:19.821" v="13" actId="478"/>
          <ac:spMkLst>
            <pc:docMk/>
            <pc:sldMk cId="919690973" sldId="567"/>
            <ac:spMk id="17" creationId="{7C6E871C-C242-CCA0-152E-7BF34E2D6388}"/>
          </ac:spMkLst>
        </pc:spChg>
        <pc:spChg chg="del">
          <ac:chgData name="Thomas Nicolai Thrane" userId="4d9424e1-dd95-45c9-8d4f-f32a350a9605" providerId="ADAL" clId="{FA7C5810-0774-419B-B4F5-F02CFE479456}" dt="2025-10-20T11:35:19.821" v="13" actId="478"/>
          <ac:spMkLst>
            <pc:docMk/>
            <pc:sldMk cId="919690973" sldId="567"/>
            <ac:spMk id="19" creationId="{BE5D263D-7997-D6DF-1DBA-5A7819846724}"/>
          </ac:spMkLst>
        </pc:spChg>
        <pc:spChg chg="mod">
          <ac:chgData name="Thomas Nicolai Thrane" userId="4d9424e1-dd95-45c9-8d4f-f32a350a9605" providerId="ADAL" clId="{FA7C5810-0774-419B-B4F5-F02CFE479456}" dt="2025-10-20T11:56:44.987" v="245" actId="1038"/>
          <ac:spMkLst>
            <pc:docMk/>
            <pc:sldMk cId="919690973" sldId="567"/>
            <ac:spMk id="20" creationId="{0B733B35-0C62-8C3D-F532-75685D494B74}"/>
          </ac:spMkLst>
        </pc:spChg>
        <pc:spChg chg="mod">
          <ac:chgData name="Thomas Nicolai Thrane" userId="4d9424e1-dd95-45c9-8d4f-f32a350a9605" providerId="ADAL" clId="{FA7C5810-0774-419B-B4F5-F02CFE479456}" dt="2025-10-20T11:56:44.987" v="245" actId="1038"/>
          <ac:spMkLst>
            <pc:docMk/>
            <pc:sldMk cId="919690973" sldId="567"/>
            <ac:spMk id="22" creationId="{83F83799-578F-2B6E-4BC6-3C1C3D867F6F}"/>
          </ac:spMkLst>
        </pc:spChg>
        <pc:spChg chg="mod">
          <ac:chgData name="Thomas Nicolai Thrane" userId="4d9424e1-dd95-45c9-8d4f-f32a350a9605" providerId="ADAL" clId="{FA7C5810-0774-419B-B4F5-F02CFE479456}" dt="2025-10-20T11:57:29.264" v="298" actId="1037"/>
          <ac:spMkLst>
            <pc:docMk/>
            <pc:sldMk cId="919690973" sldId="567"/>
            <ac:spMk id="25" creationId="{4E3CF7C6-88B2-1749-BDE4-020EDB520095}"/>
          </ac:spMkLst>
        </pc:spChg>
        <pc:spChg chg="mod">
          <ac:chgData name="Thomas Nicolai Thrane" userId="4d9424e1-dd95-45c9-8d4f-f32a350a9605" providerId="ADAL" clId="{FA7C5810-0774-419B-B4F5-F02CFE479456}" dt="2025-10-20T11:57:29.264" v="298" actId="1037"/>
          <ac:spMkLst>
            <pc:docMk/>
            <pc:sldMk cId="919690973" sldId="567"/>
            <ac:spMk id="26" creationId="{DBEB5169-2ACE-D6C7-F2BD-59DBA56EF680}"/>
          </ac:spMkLst>
        </pc:spChg>
        <pc:spChg chg="mod">
          <ac:chgData name="Thomas Nicolai Thrane" userId="4d9424e1-dd95-45c9-8d4f-f32a350a9605" providerId="ADAL" clId="{FA7C5810-0774-419B-B4F5-F02CFE479456}" dt="2025-10-20T11:35:34.981" v="43" actId="1035"/>
          <ac:spMkLst>
            <pc:docMk/>
            <pc:sldMk cId="919690973" sldId="567"/>
            <ac:spMk id="29" creationId="{E9E20A79-6DEE-5A96-DE74-A84FEA45407A}"/>
          </ac:spMkLst>
        </pc:spChg>
        <pc:spChg chg="mod">
          <ac:chgData name="Thomas Nicolai Thrane" userId="4d9424e1-dd95-45c9-8d4f-f32a350a9605" providerId="ADAL" clId="{FA7C5810-0774-419B-B4F5-F02CFE479456}" dt="2025-10-20T11:57:29.264" v="298" actId="1037"/>
          <ac:spMkLst>
            <pc:docMk/>
            <pc:sldMk cId="919690973" sldId="567"/>
            <ac:spMk id="33" creationId="{00187B1E-7FA6-8B22-6C4B-3F8380BC6E54}"/>
          </ac:spMkLst>
        </pc:spChg>
        <pc:spChg chg="mod">
          <ac:chgData name="Thomas Nicolai Thrane" userId="4d9424e1-dd95-45c9-8d4f-f32a350a9605" providerId="ADAL" clId="{FA7C5810-0774-419B-B4F5-F02CFE479456}" dt="2025-10-20T11:37:34.095" v="196" actId="1038"/>
          <ac:spMkLst>
            <pc:docMk/>
            <pc:sldMk cId="919690973" sldId="567"/>
            <ac:spMk id="40" creationId="{BDE09BA2-F7B6-17EF-3637-BF32EB1C7EE6}"/>
          </ac:spMkLst>
        </pc:spChg>
        <pc:spChg chg="mod">
          <ac:chgData name="Thomas Nicolai Thrane" userId="4d9424e1-dd95-45c9-8d4f-f32a350a9605" providerId="ADAL" clId="{FA7C5810-0774-419B-B4F5-F02CFE479456}" dt="2025-10-20T11:37:34.095" v="196" actId="1038"/>
          <ac:spMkLst>
            <pc:docMk/>
            <pc:sldMk cId="919690973" sldId="567"/>
            <ac:spMk id="41" creationId="{83C8EE43-1E62-40BE-D2BB-51B2222B5B15}"/>
          </ac:spMkLst>
        </pc:spChg>
        <pc:spChg chg="mod">
          <ac:chgData name="Thomas Nicolai Thrane" userId="4d9424e1-dd95-45c9-8d4f-f32a350a9605" providerId="ADAL" clId="{FA7C5810-0774-419B-B4F5-F02CFE479456}" dt="2025-10-20T11:35:34.981" v="43" actId="1035"/>
          <ac:spMkLst>
            <pc:docMk/>
            <pc:sldMk cId="919690973" sldId="567"/>
            <ac:spMk id="44" creationId="{7F781B60-0E30-5AC2-9FAD-059028CD9FE6}"/>
          </ac:spMkLst>
        </pc:spChg>
        <pc:spChg chg="mod">
          <ac:chgData name="Thomas Nicolai Thrane" userId="4d9424e1-dd95-45c9-8d4f-f32a350a9605" providerId="ADAL" clId="{FA7C5810-0774-419B-B4F5-F02CFE479456}" dt="2025-10-20T11:57:02.170" v="270" actId="14100"/>
          <ac:spMkLst>
            <pc:docMk/>
            <pc:sldMk cId="919690973" sldId="567"/>
            <ac:spMk id="52" creationId="{36E4FC28-7D8E-A1AE-6B68-C07E4C507552}"/>
          </ac:spMkLst>
        </pc:spChg>
        <pc:spChg chg="mod">
          <ac:chgData name="Thomas Nicolai Thrane" userId="4d9424e1-dd95-45c9-8d4f-f32a350a9605" providerId="ADAL" clId="{FA7C5810-0774-419B-B4F5-F02CFE479456}" dt="2025-10-20T11:56:53.214" v="267" actId="1037"/>
          <ac:spMkLst>
            <pc:docMk/>
            <pc:sldMk cId="919690973" sldId="567"/>
            <ac:spMk id="54" creationId="{7EFD72A8-E28A-0537-EC1E-8E0BEEB6071C}"/>
          </ac:spMkLst>
        </pc:spChg>
        <pc:spChg chg="mod">
          <ac:chgData name="Thomas Nicolai Thrane" userId="4d9424e1-dd95-45c9-8d4f-f32a350a9605" providerId="ADAL" clId="{FA7C5810-0774-419B-B4F5-F02CFE479456}" dt="2025-10-20T11:56:53.214" v="267" actId="1037"/>
          <ac:spMkLst>
            <pc:docMk/>
            <pc:sldMk cId="919690973" sldId="567"/>
            <ac:spMk id="55" creationId="{2E54B6CB-2579-AB9D-9D62-4329D0A1E37D}"/>
          </ac:spMkLst>
        </pc:spChg>
        <pc:spChg chg="mod">
          <ac:chgData name="Thomas Nicolai Thrane" userId="4d9424e1-dd95-45c9-8d4f-f32a350a9605" providerId="ADAL" clId="{FA7C5810-0774-419B-B4F5-F02CFE479456}" dt="2025-10-20T11:57:29.264" v="298" actId="1037"/>
          <ac:spMkLst>
            <pc:docMk/>
            <pc:sldMk cId="919690973" sldId="567"/>
            <ac:spMk id="61" creationId="{A6E98088-17CD-BDFF-53D6-7CB6E6837A7B}"/>
          </ac:spMkLst>
        </pc:spChg>
        <pc:spChg chg="mod">
          <ac:chgData name="Thomas Nicolai Thrane" userId="4d9424e1-dd95-45c9-8d4f-f32a350a9605" providerId="ADAL" clId="{FA7C5810-0774-419B-B4F5-F02CFE479456}" dt="2025-10-20T11:57:29.264" v="298" actId="1037"/>
          <ac:spMkLst>
            <pc:docMk/>
            <pc:sldMk cId="919690973" sldId="567"/>
            <ac:spMk id="62" creationId="{B93B85D0-4A23-E713-9BB2-5837C7024C40}"/>
          </ac:spMkLst>
        </pc:spChg>
        <pc:spChg chg="mod">
          <ac:chgData name="Thomas Nicolai Thrane" userId="4d9424e1-dd95-45c9-8d4f-f32a350a9605" providerId="ADAL" clId="{FA7C5810-0774-419B-B4F5-F02CFE479456}" dt="2025-10-20T11:57:29.264" v="298" actId="1037"/>
          <ac:spMkLst>
            <pc:docMk/>
            <pc:sldMk cId="919690973" sldId="567"/>
            <ac:spMk id="64" creationId="{AFCF2F58-1A62-3B83-ECE2-9E37160C01BF}"/>
          </ac:spMkLst>
        </pc:spChg>
        <pc:spChg chg="del">
          <ac:chgData name="Thomas Nicolai Thrane" userId="4d9424e1-dd95-45c9-8d4f-f32a350a9605" providerId="ADAL" clId="{FA7C5810-0774-419B-B4F5-F02CFE479456}" dt="2025-10-20T11:35:19.821" v="13" actId="478"/>
          <ac:spMkLst>
            <pc:docMk/>
            <pc:sldMk cId="919690973" sldId="567"/>
            <ac:spMk id="67" creationId="{18E7906F-2EB0-849A-C889-8F1B0FE4F1CF}"/>
          </ac:spMkLst>
        </pc:spChg>
        <pc:spChg chg="mod">
          <ac:chgData name="Thomas Nicolai Thrane" userId="4d9424e1-dd95-45c9-8d4f-f32a350a9605" providerId="ADAL" clId="{FA7C5810-0774-419B-B4F5-F02CFE479456}" dt="2025-10-20T11:57:10.171" v="278" actId="1038"/>
          <ac:spMkLst>
            <pc:docMk/>
            <pc:sldMk cId="919690973" sldId="567"/>
            <ac:spMk id="91" creationId="{82CFCC3D-6825-D15B-8503-0C4321F295A7}"/>
          </ac:spMkLst>
        </pc:spChg>
        <pc:spChg chg="del mod">
          <ac:chgData name="Thomas Nicolai Thrane" userId="4d9424e1-dd95-45c9-8d4f-f32a350a9605" providerId="ADAL" clId="{FA7C5810-0774-419B-B4F5-F02CFE479456}" dt="2025-10-20T11:35:19.821" v="13" actId="478"/>
          <ac:spMkLst>
            <pc:docMk/>
            <pc:sldMk cId="919690973" sldId="567"/>
            <ac:spMk id="95" creationId="{2FF18992-A415-0088-516B-346BE85B515D}"/>
          </ac:spMkLst>
        </pc:spChg>
        <pc:spChg chg="add mod">
          <ac:chgData name="Thomas Nicolai Thrane" userId="4d9424e1-dd95-45c9-8d4f-f32a350a9605" providerId="ADAL" clId="{FA7C5810-0774-419B-B4F5-F02CFE479456}" dt="2025-10-20T11:57:10.171" v="278" actId="1038"/>
          <ac:spMkLst>
            <pc:docMk/>
            <pc:sldMk cId="919690973" sldId="567"/>
            <ac:spMk id="112" creationId="{797989E8-85A8-5638-EF52-2D475F3AC809}"/>
          </ac:spMkLst>
        </pc:spChg>
        <pc:spChg chg="add mod">
          <ac:chgData name="Thomas Nicolai Thrane" userId="4d9424e1-dd95-45c9-8d4f-f32a350a9605" providerId="ADAL" clId="{FA7C5810-0774-419B-B4F5-F02CFE479456}" dt="2025-10-20T11:57:10.171" v="278" actId="1038"/>
          <ac:spMkLst>
            <pc:docMk/>
            <pc:sldMk cId="919690973" sldId="567"/>
            <ac:spMk id="116" creationId="{3CD97FB7-0967-617A-BB84-CA6DEF35AFE8}"/>
          </ac:spMkLst>
        </pc:spChg>
        <pc:cxnChg chg="mod">
          <ac:chgData name="Thomas Nicolai Thrane" userId="4d9424e1-dd95-45c9-8d4f-f32a350a9605" providerId="ADAL" clId="{FA7C5810-0774-419B-B4F5-F02CFE479456}" dt="2025-10-20T11:57:02.170" v="270" actId="14100"/>
          <ac:cxnSpMkLst>
            <pc:docMk/>
            <pc:sldMk cId="919690973" sldId="567"/>
            <ac:cxnSpMk id="87" creationId="{38FB6DBA-B469-1C93-16E4-65C1AE0F5295}"/>
          </ac:cxnSpMkLst>
        </pc:cxnChg>
        <pc:cxnChg chg="mod">
          <ac:chgData name="Thomas Nicolai Thrane" userId="4d9424e1-dd95-45c9-8d4f-f32a350a9605" providerId="ADAL" clId="{FA7C5810-0774-419B-B4F5-F02CFE479456}" dt="2025-10-20T11:57:10.171" v="278" actId="1038"/>
          <ac:cxnSpMkLst>
            <pc:docMk/>
            <pc:sldMk cId="919690973" sldId="567"/>
            <ac:cxnSpMk id="96" creationId="{BE3E7AC2-4A11-09FC-7FCA-3476B7E7168A}"/>
          </ac:cxnSpMkLst>
        </pc:cxnChg>
        <pc:cxnChg chg="mod">
          <ac:chgData name="Thomas Nicolai Thrane" userId="4d9424e1-dd95-45c9-8d4f-f32a350a9605" providerId="ADAL" clId="{FA7C5810-0774-419B-B4F5-F02CFE479456}" dt="2025-10-20T11:57:10.171" v="278" actId="1038"/>
          <ac:cxnSpMkLst>
            <pc:docMk/>
            <pc:sldMk cId="919690973" sldId="567"/>
            <ac:cxnSpMk id="99" creationId="{950458FB-C603-01A3-89B8-64D6D66ED0CB}"/>
          </ac:cxnSpMkLst>
        </pc:cxnChg>
        <pc:cxnChg chg="mod">
          <ac:chgData name="Thomas Nicolai Thrane" userId="4d9424e1-dd95-45c9-8d4f-f32a350a9605" providerId="ADAL" clId="{FA7C5810-0774-419B-B4F5-F02CFE479456}" dt="2025-10-20T11:57:29.264" v="298" actId="1037"/>
          <ac:cxnSpMkLst>
            <pc:docMk/>
            <pc:sldMk cId="919690973" sldId="567"/>
            <ac:cxnSpMk id="100" creationId="{415553F5-E9DE-A0DE-C80D-B465C84E4ACF}"/>
          </ac:cxnSpMkLst>
        </pc:cxnChg>
        <pc:cxnChg chg="mod">
          <ac:chgData name="Thomas Nicolai Thrane" userId="4d9424e1-dd95-45c9-8d4f-f32a350a9605" providerId="ADAL" clId="{FA7C5810-0774-419B-B4F5-F02CFE479456}" dt="2025-10-20T11:37:43.326" v="198" actId="14100"/>
          <ac:cxnSpMkLst>
            <pc:docMk/>
            <pc:sldMk cId="919690973" sldId="567"/>
            <ac:cxnSpMk id="128" creationId="{C288B3EA-712F-59A9-A3FD-EAD597A03CF1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C9C44-E69D-42EA-A6A0-CB58EADA59E4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65664-B7A1-4098-9912-14600309DA5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1041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65664-B7A1-4098-9912-14600309DA5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8250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6DA99-FB5C-DC41-A57E-1DAE70F38F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2CC94E3-B288-A5B5-5E91-3E755240B7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D1D6479-6D7D-FD75-45AA-DAD7F51B9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6E17CB5-FE44-3053-8E70-9ED4B4066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334E4F7-5616-66BE-8E3E-6F94C8DF0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1006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563D5C-172C-D5FF-B504-6B1CCE4D8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ABD1A4DB-D449-FA90-2E6B-36D143945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9910520-6747-A20D-C962-03CDFEF77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2514864-0B23-0D13-06AD-391781477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B5C51B-5099-EF4D-6EF5-63F679695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878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E3BA25E-7FA7-FAF4-4B52-851F9C8A08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9C9374D-A814-17F3-8F03-2DA1F5BDFF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00D32DD-7833-5A27-FD3B-EBC99E0E9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15CDC31-1231-C0D5-EBF5-13354C1CC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B9B0FCB-1DA4-9B17-24A8-16C23B097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6608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ED2CF3-07A2-3438-2F12-A27733200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FE5DBAC-090C-67F8-AEB7-E0DEFD71D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148E83F-0AF3-0C11-49E0-3CB9EEB64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E9100FF-A6AB-F477-F8DC-FF898053A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D6A8DA9-C333-AEBC-E063-2AF2D825F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8381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25AABC-949D-3E9F-5905-C7C125DD7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419675C-577A-5483-25E2-E73D96DA3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89C36A-16A4-52B0-0A4D-1E1ADE249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D9965B4-DB71-406E-0182-89F15E62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FB3F16D-DAB9-2CBB-058F-DEBFDE4D0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0068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857AFC-3E6F-AC67-34D3-FE8A05C82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3AF375F-B54F-067B-3686-5CFFF47BFA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2C6BED0-7FE5-88C4-DA25-5CD97FD55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B134B8B-6F8F-8116-9CA7-F83F3CF53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9D362C5-F005-9A52-C3E7-137014B9C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E47FA6E-6BB1-FF40-3925-41C5B6A2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7534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AD0A32-841F-588F-940D-A85110EA2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94AC30B-431D-DB9D-7B7F-2ECB2619A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22DA7FE-5F47-9BAC-A658-198915BE0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EFDC8A9-D137-262D-35F5-E2118BAD91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5EA3F41-4B20-35A7-74BD-9C4B759B14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85488557-8242-7852-65E7-5048303F1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6304F7D-6BEE-B87F-E814-01B8700A4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BBDAFAA-40F3-F19C-DB96-1E939FC23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3144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A275F5-4A92-5F99-13F1-CCA516ED1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4C0B94D-866A-AD39-2043-F10A5AE8C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9D47BA6-E426-9591-8EB1-EF97B77F2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6D84B19-F761-F8AF-93E0-CD25EFF8A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2039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90596F6B-0A5E-EDBB-363B-EDEEF382C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7DD06BE4-9849-0C8E-FDE4-49E218F45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C857D56-5824-CE61-F578-655A5AC1E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030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6A7CAE-DC3C-66CC-0AEC-F0AF7BE71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F13D643-657F-42F2-0A5E-5FD81C8C9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BC01F23-91C3-D8E7-416B-CD825F639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263BCD1-646C-ECA4-9F1F-E09C4FA50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D16DC47-FD21-27C3-B19D-ECD1AF59B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3E63092-431A-E38C-3C68-4822393D7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201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EE77ED-1E37-8B6B-132A-6F8B218C5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0CA4611-EC60-8E5D-85FD-20CFAA82F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C67B871-512D-504E-BBFE-5D6EE45BC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3C5CD87-6D7A-3E14-EEF2-79912E251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F0F639F-5600-4369-175A-11B11B0DF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2570F5F-C902-4C85-4976-ED702DAA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708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81340D0-3503-361E-1D4B-7780FD204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723CF8D-EB7B-A0CE-4F37-BE252A09A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BB7AEE5-2377-CB51-6B24-B36C4C8D7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CB847-D24B-42C4-BF52-6F9B7704D115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ABCA7E8-E132-CC8B-EBE8-99DE12D418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8788464-756F-084C-0BFE-B18C00C0CE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5DC61-E915-401C-A364-3595FC96C49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442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46368-4CEC-0DAA-2511-20D77707E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Vision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8108AFD-CC41-7BAA-1F82-978137159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018" y="1798909"/>
            <a:ext cx="5431971" cy="3739741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da-DK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NGG er en helhedsskole, der danner</a:t>
            </a:r>
          </a:p>
          <a:p>
            <a:pPr marL="0" indent="0" algn="ctr">
              <a:buNone/>
            </a:pPr>
            <a:r>
              <a:rPr lang="da-DK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hele mennesker til hele livet.</a:t>
            </a:r>
          </a:p>
          <a:p>
            <a:pPr marL="0" indent="0" algn="ctr">
              <a:buNone/>
            </a:pPr>
            <a:r>
              <a:rPr lang="da-DK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 et afsæt i fællesskabet uddanner</a:t>
            </a:r>
          </a:p>
          <a:p>
            <a:pPr marL="0" indent="0" algn="ctr">
              <a:buNone/>
            </a:pPr>
            <a:r>
              <a:rPr lang="da-DK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NGG kompetente individer, der</a:t>
            </a:r>
          </a:p>
          <a:p>
            <a:pPr marL="0" indent="0" algn="ctr">
              <a:buNone/>
            </a:pPr>
            <a:r>
              <a:rPr lang="da-DK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forstår, respekterer og tager deres</a:t>
            </a:r>
          </a:p>
          <a:p>
            <a:pPr marL="0" indent="0" algn="ctr">
              <a:buNone/>
            </a:pPr>
            <a:r>
              <a:rPr lang="da-DK" sz="28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aktive plads i verden.</a:t>
            </a:r>
          </a:p>
        </p:txBody>
      </p:sp>
      <p:sp>
        <p:nvSpPr>
          <p:cNvPr id="6" name="Pladsholder til indhold 2">
            <a:extLst>
              <a:ext uri="{FF2B5EF4-FFF2-40B4-BE49-F238E27FC236}">
                <a16:creationId xmlns:a16="http://schemas.microsoft.com/office/drawing/2014/main" id="{E56189DC-C150-BDC7-261E-CF2AC5232F84}"/>
              </a:ext>
            </a:extLst>
          </p:cNvPr>
          <p:cNvSpPr txBox="1">
            <a:spLocks/>
          </p:cNvSpPr>
          <p:nvPr/>
        </p:nvSpPr>
        <p:spPr>
          <a:xfrm>
            <a:off x="6514011" y="1798908"/>
            <a:ext cx="5431971" cy="373974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30000"/>
              </a:lnSpc>
              <a:buFont typeface="Arial" panose="020B0604020202020204" pitchFamily="34" charset="0"/>
              <a:buNone/>
            </a:pP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NGG is a school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shapes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learners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life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on community, NGG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educates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competent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individuals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understand and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respect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others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active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place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da-DK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world</a:t>
            </a:r>
            <a:r>
              <a:rPr lang="da-DK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2297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llipse 20">
            <a:extLst>
              <a:ext uri="{FF2B5EF4-FFF2-40B4-BE49-F238E27FC236}">
                <a16:creationId xmlns:a16="http://schemas.microsoft.com/office/drawing/2014/main" id="{9C2BF1C8-0C2B-F856-7D63-16EB420B69D9}"/>
              </a:ext>
            </a:extLst>
          </p:cNvPr>
          <p:cNvSpPr/>
          <p:nvPr/>
        </p:nvSpPr>
        <p:spPr>
          <a:xfrm>
            <a:off x="4662882" y="2493109"/>
            <a:ext cx="3200914" cy="146341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0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A48EE187-E12D-7F21-DCA8-C9C3CDF2E128}"/>
              </a:ext>
            </a:extLst>
          </p:cNvPr>
          <p:cNvSpPr/>
          <p:nvPr/>
        </p:nvSpPr>
        <p:spPr>
          <a:xfrm>
            <a:off x="7208630" y="5179791"/>
            <a:ext cx="2969998" cy="6093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36E4FC28-7D8E-A1AE-6B68-C07E4C507552}"/>
              </a:ext>
            </a:extLst>
          </p:cNvPr>
          <p:cNvSpPr/>
          <p:nvPr/>
        </p:nvSpPr>
        <p:spPr>
          <a:xfrm>
            <a:off x="4905705" y="5183547"/>
            <a:ext cx="2069741" cy="60554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5B8BF01E-692A-8616-745D-F76E514F2B08}"/>
              </a:ext>
            </a:extLst>
          </p:cNvPr>
          <p:cNvSpPr/>
          <p:nvPr/>
        </p:nvSpPr>
        <p:spPr>
          <a:xfrm>
            <a:off x="929028" y="5200714"/>
            <a:ext cx="2699270" cy="589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83F83799-578F-2B6E-4BC6-3C1C3D867F6F}"/>
              </a:ext>
            </a:extLst>
          </p:cNvPr>
          <p:cNvSpPr/>
          <p:nvPr/>
        </p:nvSpPr>
        <p:spPr>
          <a:xfrm>
            <a:off x="4997060" y="5295034"/>
            <a:ext cx="886191" cy="354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26" name="Rektangel 25">
            <a:extLst>
              <a:ext uri="{FF2B5EF4-FFF2-40B4-BE49-F238E27FC236}">
                <a16:creationId xmlns:a16="http://schemas.microsoft.com/office/drawing/2014/main" id="{DBEB5169-2ACE-D6C7-F2BD-59DBA56EF680}"/>
              </a:ext>
            </a:extLst>
          </p:cNvPr>
          <p:cNvSpPr/>
          <p:nvPr/>
        </p:nvSpPr>
        <p:spPr>
          <a:xfrm>
            <a:off x="7843587" y="5295297"/>
            <a:ext cx="1046129" cy="3201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 dirty="0">
              <a:solidFill>
                <a:schemeClr val="tx1"/>
              </a:solidFill>
            </a:endParaRP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00187B1E-7FA6-8B22-6C4B-3F8380BC6E54}"/>
              </a:ext>
            </a:extLst>
          </p:cNvPr>
          <p:cNvSpPr/>
          <p:nvPr/>
        </p:nvSpPr>
        <p:spPr>
          <a:xfrm>
            <a:off x="9061289" y="5225482"/>
            <a:ext cx="930462" cy="430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83C8EE43-1E62-40BE-D2BB-51B2222B5B15}"/>
              </a:ext>
            </a:extLst>
          </p:cNvPr>
          <p:cNvSpPr/>
          <p:nvPr/>
        </p:nvSpPr>
        <p:spPr>
          <a:xfrm>
            <a:off x="995808" y="5291099"/>
            <a:ext cx="814439" cy="3897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7F781B60-0E30-5AC2-9FAD-059028CD9FE6}"/>
              </a:ext>
            </a:extLst>
          </p:cNvPr>
          <p:cNvSpPr/>
          <p:nvPr/>
        </p:nvSpPr>
        <p:spPr>
          <a:xfrm>
            <a:off x="1866084" y="5285152"/>
            <a:ext cx="824455" cy="3897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4E3CF7C6-88B2-1749-BDE4-020EDB520095}"/>
              </a:ext>
            </a:extLst>
          </p:cNvPr>
          <p:cNvSpPr txBox="1"/>
          <p:nvPr/>
        </p:nvSpPr>
        <p:spPr>
          <a:xfrm>
            <a:off x="7807825" y="5342758"/>
            <a:ext cx="11512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dirty="0"/>
              <a:t>Gymnasiet &amp; HF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0B733B35-0C62-8C3D-F532-75685D494B74}"/>
              </a:ext>
            </a:extLst>
          </p:cNvPr>
          <p:cNvSpPr txBox="1"/>
          <p:nvPr/>
        </p:nvSpPr>
        <p:spPr>
          <a:xfrm>
            <a:off x="4973922" y="5324943"/>
            <a:ext cx="9093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/>
              <a:t>0. – 6. klasse</a:t>
            </a:r>
          </a:p>
        </p:txBody>
      </p:sp>
      <p:sp>
        <p:nvSpPr>
          <p:cNvPr id="40" name="Tekstfelt 39">
            <a:extLst>
              <a:ext uri="{FF2B5EF4-FFF2-40B4-BE49-F238E27FC236}">
                <a16:creationId xmlns:a16="http://schemas.microsoft.com/office/drawing/2014/main" id="{BDE09BA2-F7B6-17EF-3637-BF32EB1C7EE6}"/>
              </a:ext>
            </a:extLst>
          </p:cNvPr>
          <p:cNvSpPr txBox="1"/>
          <p:nvPr/>
        </p:nvSpPr>
        <p:spPr>
          <a:xfrm>
            <a:off x="945809" y="5335741"/>
            <a:ext cx="9298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/>
              <a:t>Primary</a:t>
            </a:r>
          </a:p>
          <a:p>
            <a:pPr algn="ctr"/>
            <a:endParaRPr lang="da-DK" sz="1100" dirty="0"/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1643BECB-17C1-1BC8-EDE0-99133EAE1127}"/>
              </a:ext>
            </a:extLst>
          </p:cNvPr>
          <p:cNvSpPr txBox="1"/>
          <p:nvPr/>
        </p:nvSpPr>
        <p:spPr>
          <a:xfrm>
            <a:off x="1852271" y="5351643"/>
            <a:ext cx="8841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/>
              <a:t>Secondary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D468C6D5-AAB9-9001-7101-71739C0C50CA}"/>
              </a:ext>
            </a:extLst>
          </p:cNvPr>
          <p:cNvSpPr txBox="1"/>
          <p:nvPr/>
        </p:nvSpPr>
        <p:spPr>
          <a:xfrm>
            <a:off x="5652659" y="1691406"/>
            <a:ext cx="132278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400" b="1"/>
              <a:t>Bestyrelsen</a:t>
            </a: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A5278280-C929-54C8-B710-705B4CCC8ACD}"/>
              </a:ext>
            </a:extLst>
          </p:cNvPr>
          <p:cNvSpPr/>
          <p:nvPr/>
        </p:nvSpPr>
        <p:spPr>
          <a:xfrm>
            <a:off x="5842297" y="2604801"/>
            <a:ext cx="943514" cy="28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b="1">
                <a:solidFill>
                  <a:schemeClr val="tx1"/>
                </a:solidFill>
              </a:rPr>
              <a:t>Rektor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C7AD9B0-793B-6C93-A3CD-B6D5AEE75AFC}"/>
              </a:ext>
            </a:extLst>
          </p:cNvPr>
          <p:cNvSpPr txBox="1"/>
          <p:nvPr/>
        </p:nvSpPr>
        <p:spPr>
          <a:xfrm>
            <a:off x="2862982" y="3194206"/>
            <a:ext cx="139618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/>
              <a:t>Økonomichef</a:t>
            </a:r>
          </a:p>
        </p:txBody>
      </p:sp>
      <p:sp>
        <p:nvSpPr>
          <p:cNvPr id="71" name="Tekstfelt 70">
            <a:extLst>
              <a:ext uri="{FF2B5EF4-FFF2-40B4-BE49-F238E27FC236}">
                <a16:creationId xmlns:a16="http://schemas.microsoft.com/office/drawing/2014/main" id="{CD8C3951-9CEC-72EC-C57E-6B6717E57F7D}"/>
              </a:ext>
            </a:extLst>
          </p:cNvPr>
          <p:cNvSpPr txBox="1"/>
          <p:nvPr/>
        </p:nvSpPr>
        <p:spPr>
          <a:xfrm>
            <a:off x="6817152" y="3120639"/>
            <a:ext cx="946198" cy="28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/>
              <a:t>Vicerektor</a:t>
            </a:r>
          </a:p>
        </p:txBody>
      </p:sp>
      <p:sp>
        <p:nvSpPr>
          <p:cNvPr id="72" name="Tekstfelt 71">
            <a:extLst>
              <a:ext uri="{FF2B5EF4-FFF2-40B4-BE49-F238E27FC236}">
                <a16:creationId xmlns:a16="http://schemas.microsoft.com/office/drawing/2014/main" id="{5D361258-9809-8C8B-F8E7-F1DC18DF447A}"/>
              </a:ext>
            </a:extLst>
          </p:cNvPr>
          <p:cNvSpPr txBox="1"/>
          <p:nvPr/>
        </p:nvSpPr>
        <p:spPr>
          <a:xfrm>
            <a:off x="4878966" y="3122948"/>
            <a:ext cx="124038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/>
              <a:t>Grundskoleleder &amp; Head of NIS</a:t>
            </a:r>
          </a:p>
        </p:txBody>
      </p:sp>
      <p:cxnSp>
        <p:nvCxnSpPr>
          <p:cNvPr id="90" name="Lige forbindelse 89">
            <a:extLst>
              <a:ext uri="{FF2B5EF4-FFF2-40B4-BE49-F238E27FC236}">
                <a16:creationId xmlns:a16="http://schemas.microsoft.com/office/drawing/2014/main" id="{D8220542-52FA-138A-4A6F-1438FA0B8D69}"/>
              </a:ext>
            </a:extLst>
          </p:cNvPr>
          <p:cNvCxnSpPr>
            <a:cxnSpLocks/>
            <a:stCxn id="49" idx="3"/>
            <a:endCxn id="80" idx="2"/>
          </p:cNvCxnSpPr>
          <p:nvPr/>
        </p:nvCxnSpPr>
        <p:spPr>
          <a:xfrm flipV="1">
            <a:off x="6785811" y="2033169"/>
            <a:ext cx="1694099" cy="7156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forbindelse 15">
            <a:extLst>
              <a:ext uri="{FF2B5EF4-FFF2-40B4-BE49-F238E27FC236}">
                <a16:creationId xmlns:a16="http://schemas.microsoft.com/office/drawing/2014/main" id="{E234C96C-557D-3717-DB42-DC71AE290046}"/>
              </a:ext>
            </a:extLst>
          </p:cNvPr>
          <p:cNvCxnSpPr>
            <a:cxnSpLocks/>
            <a:stCxn id="71" idx="2"/>
            <a:endCxn id="65" idx="0"/>
          </p:cNvCxnSpPr>
          <p:nvPr/>
        </p:nvCxnSpPr>
        <p:spPr>
          <a:xfrm>
            <a:off x="7290251" y="3408639"/>
            <a:ext cx="655867" cy="725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Vinklet forbindelse 27">
            <a:extLst>
              <a:ext uri="{FF2B5EF4-FFF2-40B4-BE49-F238E27FC236}">
                <a16:creationId xmlns:a16="http://schemas.microsoft.com/office/drawing/2014/main" id="{ECBC0271-5BFD-32B1-279D-CDA7AA9F0F5E}"/>
              </a:ext>
            </a:extLst>
          </p:cNvPr>
          <p:cNvCxnSpPr>
            <a:cxnSpLocks/>
            <a:stCxn id="49" idx="2"/>
            <a:endCxn id="72" idx="0"/>
          </p:cNvCxnSpPr>
          <p:nvPr/>
        </p:nvCxnSpPr>
        <p:spPr>
          <a:xfrm rot="5400000">
            <a:off x="5791532" y="2600425"/>
            <a:ext cx="230147" cy="81489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Vinklet forbindelse 30">
            <a:extLst>
              <a:ext uri="{FF2B5EF4-FFF2-40B4-BE49-F238E27FC236}">
                <a16:creationId xmlns:a16="http://schemas.microsoft.com/office/drawing/2014/main" id="{E7D85DDB-CE74-9992-090B-BECAA00A2D4C}"/>
              </a:ext>
            </a:extLst>
          </p:cNvPr>
          <p:cNvCxnSpPr>
            <a:cxnSpLocks/>
            <a:stCxn id="49" idx="2"/>
            <a:endCxn id="71" idx="0"/>
          </p:cNvCxnSpPr>
          <p:nvPr/>
        </p:nvCxnSpPr>
        <p:spPr>
          <a:xfrm rot="16200000" flipH="1">
            <a:off x="6688233" y="2518621"/>
            <a:ext cx="227838" cy="97619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kstfelt 103">
            <a:extLst>
              <a:ext uri="{FF2B5EF4-FFF2-40B4-BE49-F238E27FC236}">
                <a16:creationId xmlns:a16="http://schemas.microsoft.com/office/drawing/2014/main" id="{113DC381-AA7D-B6A5-7171-25D23960657F}"/>
              </a:ext>
            </a:extLst>
          </p:cNvPr>
          <p:cNvSpPr txBox="1"/>
          <p:nvPr/>
        </p:nvSpPr>
        <p:spPr>
          <a:xfrm>
            <a:off x="8611414" y="1801594"/>
            <a:ext cx="1264289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1200" b="1" dirty="0"/>
              <a:t>Kommunikation og Marketing</a:t>
            </a:r>
          </a:p>
        </p:txBody>
      </p:sp>
      <p:sp>
        <p:nvSpPr>
          <p:cNvPr id="105" name="Tekstfelt 104">
            <a:extLst>
              <a:ext uri="{FF2B5EF4-FFF2-40B4-BE49-F238E27FC236}">
                <a16:creationId xmlns:a16="http://schemas.microsoft.com/office/drawing/2014/main" id="{1CF270BA-FF79-BAF7-0213-CAFADC98B0EA}"/>
              </a:ext>
            </a:extLst>
          </p:cNvPr>
          <p:cNvSpPr txBox="1"/>
          <p:nvPr/>
        </p:nvSpPr>
        <p:spPr>
          <a:xfrm>
            <a:off x="8441501" y="2916438"/>
            <a:ext cx="1523836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/>
              <a:t>Facility og IT</a:t>
            </a:r>
          </a:p>
        </p:txBody>
      </p:sp>
      <p:sp>
        <p:nvSpPr>
          <p:cNvPr id="106" name="Tekstfelt 105">
            <a:extLst>
              <a:ext uri="{FF2B5EF4-FFF2-40B4-BE49-F238E27FC236}">
                <a16:creationId xmlns:a16="http://schemas.microsoft.com/office/drawing/2014/main" id="{1A9AAFA0-C3E5-02FF-AC9E-F9D0E0F0D800}"/>
              </a:ext>
            </a:extLst>
          </p:cNvPr>
          <p:cNvSpPr txBox="1"/>
          <p:nvPr/>
        </p:nvSpPr>
        <p:spPr>
          <a:xfrm>
            <a:off x="1036561" y="3330790"/>
            <a:ext cx="1359953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/>
              <a:t>Økonomi</a:t>
            </a:r>
          </a:p>
        </p:txBody>
      </p:sp>
      <p:cxnSp>
        <p:nvCxnSpPr>
          <p:cNvPr id="114" name="Lige forbindelse 113">
            <a:extLst>
              <a:ext uri="{FF2B5EF4-FFF2-40B4-BE49-F238E27FC236}">
                <a16:creationId xmlns:a16="http://schemas.microsoft.com/office/drawing/2014/main" id="{BBB32D1A-7EE7-0E64-88B7-4BDC91C880E2}"/>
              </a:ext>
            </a:extLst>
          </p:cNvPr>
          <p:cNvCxnSpPr>
            <a:cxnSpLocks/>
            <a:stCxn id="63" idx="6"/>
            <a:endCxn id="4" idx="1"/>
          </p:cNvCxnSpPr>
          <p:nvPr/>
        </p:nvCxnSpPr>
        <p:spPr>
          <a:xfrm flipV="1">
            <a:off x="2251597" y="3332706"/>
            <a:ext cx="611385" cy="137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6742CC9F-E7BE-4454-1594-20A28979A132}"/>
              </a:ext>
            </a:extLst>
          </p:cNvPr>
          <p:cNvSpPr txBox="1"/>
          <p:nvPr/>
        </p:nvSpPr>
        <p:spPr>
          <a:xfrm>
            <a:off x="1003226" y="712268"/>
            <a:ext cx="4443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/>
              <a:t>NGG Organisationsdiagram</a:t>
            </a:r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74BBB7FB-E1DD-1DDB-28A6-728392C885A3}"/>
              </a:ext>
            </a:extLst>
          </p:cNvPr>
          <p:cNvSpPr txBox="1"/>
          <p:nvPr/>
        </p:nvSpPr>
        <p:spPr>
          <a:xfrm>
            <a:off x="10551947" y="5755094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07-10-2025</a:t>
            </a:r>
          </a:p>
        </p:txBody>
      </p:sp>
      <p:sp>
        <p:nvSpPr>
          <p:cNvPr id="63" name="Ellipse 62">
            <a:extLst>
              <a:ext uri="{FF2B5EF4-FFF2-40B4-BE49-F238E27FC236}">
                <a16:creationId xmlns:a16="http://schemas.microsoft.com/office/drawing/2014/main" id="{2C1A1F8C-4D81-4919-7C4E-03D835A30370}"/>
              </a:ext>
            </a:extLst>
          </p:cNvPr>
          <p:cNvSpPr/>
          <p:nvPr/>
        </p:nvSpPr>
        <p:spPr>
          <a:xfrm>
            <a:off x="1112845" y="3271329"/>
            <a:ext cx="1138752" cy="39811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0" name="Ellipse 79">
            <a:extLst>
              <a:ext uri="{FF2B5EF4-FFF2-40B4-BE49-F238E27FC236}">
                <a16:creationId xmlns:a16="http://schemas.microsoft.com/office/drawing/2014/main" id="{0F9CB4FC-598B-B706-8403-F54D5D30416C}"/>
              </a:ext>
            </a:extLst>
          </p:cNvPr>
          <p:cNvSpPr/>
          <p:nvPr/>
        </p:nvSpPr>
        <p:spPr>
          <a:xfrm>
            <a:off x="8479910" y="1764055"/>
            <a:ext cx="1395793" cy="53822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1" name="Ellipse 80">
            <a:extLst>
              <a:ext uri="{FF2B5EF4-FFF2-40B4-BE49-F238E27FC236}">
                <a16:creationId xmlns:a16="http://schemas.microsoft.com/office/drawing/2014/main" id="{09831407-51DE-8374-081E-C784F60A693C}"/>
              </a:ext>
            </a:extLst>
          </p:cNvPr>
          <p:cNvSpPr/>
          <p:nvPr/>
        </p:nvSpPr>
        <p:spPr>
          <a:xfrm>
            <a:off x="8556164" y="2835562"/>
            <a:ext cx="1294510" cy="48111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0" name="Ellipse 109">
            <a:extLst>
              <a:ext uri="{FF2B5EF4-FFF2-40B4-BE49-F238E27FC236}">
                <a16:creationId xmlns:a16="http://schemas.microsoft.com/office/drawing/2014/main" id="{32186A39-1390-147F-4F6A-2F25ECE8EF1A}"/>
              </a:ext>
            </a:extLst>
          </p:cNvPr>
          <p:cNvSpPr/>
          <p:nvPr/>
        </p:nvSpPr>
        <p:spPr>
          <a:xfrm>
            <a:off x="3691381" y="3582747"/>
            <a:ext cx="826527" cy="45536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3" name="Tekstfelt 112">
            <a:extLst>
              <a:ext uri="{FF2B5EF4-FFF2-40B4-BE49-F238E27FC236}">
                <a16:creationId xmlns:a16="http://schemas.microsoft.com/office/drawing/2014/main" id="{4A6E5126-AA3D-A612-296E-717877B12FF5}"/>
              </a:ext>
            </a:extLst>
          </p:cNvPr>
          <p:cNvSpPr txBox="1"/>
          <p:nvPr/>
        </p:nvSpPr>
        <p:spPr>
          <a:xfrm>
            <a:off x="3598800" y="3601735"/>
            <a:ext cx="104624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/>
              <a:t>Ressource-center</a:t>
            </a:r>
          </a:p>
        </p:txBody>
      </p:sp>
      <p:cxnSp>
        <p:nvCxnSpPr>
          <p:cNvPr id="115" name="Lige forbindelse 114">
            <a:extLst>
              <a:ext uri="{FF2B5EF4-FFF2-40B4-BE49-F238E27FC236}">
                <a16:creationId xmlns:a16="http://schemas.microsoft.com/office/drawing/2014/main" id="{61C22AD0-5181-A1B9-C81B-BB5B826B4C45}"/>
              </a:ext>
            </a:extLst>
          </p:cNvPr>
          <p:cNvCxnSpPr>
            <a:cxnSpLocks/>
            <a:stCxn id="110" idx="6"/>
            <a:endCxn id="72" idx="1"/>
          </p:cNvCxnSpPr>
          <p:nvPr/>
        </p:nvCxnSpPr>
        <p:spPr>
          <a:xfrm flipV="1">
            <a:off x="4517908" y="3329489"/>
            <a:ext cx="361058" cy="4809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Ellipse 33">
            <a:extLst>
              <a:ext uri="{FF2B5EF4-FFF2-40B4-BE49-F238E27FC236}">
                <a16:creationId xmlns:a16="http://schemas.microsoft.com/office/drawing/2014/main" id="{841D5586-170B-4B9F-2F2A-D4945062151F}"/>
              </a:ext>
            </a:extLst>
          </p:cNvPr>
          <p:cNvSpPr/>
          <p:nvPr/>
        </p:nvSpPr>
        <p:spPr>
          <a:xfrm>
            <a:off x="1196437" y="3708136"/>
            <a:ext cx="1138752" cy="39811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5" name="Tekstfelt 34">
            <a:extLst>
              <a:ext uri="{FF2B5EF4-FFF2-40B4-BE49-F238E27FC236}">
                <a16:creationId xmlns:a16="http://schemas.microsoft.com/office/drawing/2014/main" id="{41556740-8D56-5B31-0542-48942C5F0926}"/>
              </a:ext>
            </a:extLst>
          </p:cNvPr>
          <p:cNvSpPr txBox="1"/>
          <p:nvPr/>
        </p:nvSpPr>
        <p:spPr>
          <a:xfrm>
            <a:off x="1119384" y="3760892"/>
            <a:ext cx="135995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/>
              <a:t>Sekretariat</a:t>
            </a:r>
          </a:p>
        </p:txBody>
      </p:sp>
      <p:cxnSp>
        <p:nvCxnSpPr>
          <p:cNvPr id="37" name="Lige forbindelse 36">
            <a:extLst>
              <a:ext uri="{FF2B5EF4-FFF2-40B4-BE49-F238E27FC236}">
                <a16:creationId xmlns:a16="http://schemas.microsoft.com/office/drawing/2014/main" id="{944F3A51-5B05-F46A-FC11-EB59DDC755B6}"/>
              </a:ext>
            </a:extLst>
          </p:cNvPr>
          <p:cNvCxnSpPr>
            <a:cxnSpLocks/>
            <a:stCxn id="49" idx="3"/>
            <a:endCxn id="81" idx="2"/>
          </p:cNvCxnSpPr>
          <p:nvPr/>
        </p:nvCxnSpPr>
        <p:spPr>
          <a:xfrm>
            <a:off x="6785811" y="2748801"/>
            <a:ext cx="1770353" cy="327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>
            <a:extLst>
              <a:ext uri="{FF2B5EF4-FFF2-40B4-BE49-F238E27FC236}">
                <a16:creationId xmlns:a16="http://schemas.microsoft.com/office/drawing/2014/main" id="{6DB9A9EE-5AAA-3356-58F0-EDA4F2FDF5CC}"/>
              </a:ext>
            </a:extLst>
          </p:cNvPr>
          <p:cNvCxnSpPr>
            <a:cxnSpLocks/>
            <a:stCxn id="49" idx="0"/>
            <a:endCxn id="5" idx="2"/>
          </p:cNvCxnSpPr>
          <p:nvPr/>
        </p:nvCxnSpPr>
        <p:spPr>
          <a:xfrm flipH="1" flipV="1">
            <a:off x="6314053" y="1999183"/>
            <a:ext cx="1" cy="605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kstfelt 55">
            <a:extLst>
              <a:ext uri="{FF2B5EF4-FFF2-40B4-BE49-F238E27FC236}">
                <a16:creationId xmlns:a16="http://schemas.microsoft.com/office/drawing/2014/main" id="{90C67912-0FC0-F553-CE26-C36A3A0C0978}"/>
              </a:ext>
            </a:extLst>
          </p:cNvPr>
          <p:cNvSpPr txBox="1"/>
          <p:nvPr/>
        </p:nvSpPr>
        <p:spPr>
          <a:xfrm>
            <a:off x="6057569" y="2994683"/>
            <a:ext cx="844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a-DK" sz="1200" b="1" dirty="0"/>
              <a:t>Strategisk </a:t>
            </a:r>
          </a:p>
          <a:p>
            <a:pPr algn="ctr"/>
            <a:r>
              <a:rPr lang="da-DK" sz="1200" b="1" dirty="0"/>
              <a:t>Ledelse</a:t>
            </a:r>
          </a:p>
        </p:txBody>
      </p:sp>
      <p:cxnSp>
        <p:nvCxnSpPr>
          <p:cNvPr id="6" name="Lige forbindelse 5">
            <a:extLst>
              <a:ext uri="{FF2B5EF4-FFF2-40B4-BE49-F238E27FC236}">
                <a16:creationId xmlns:a16="http://schemas.microsoft.com/office/drawing/2014/main" id="{12DFD229-A7EA-6CC2-2AE9-5400D509EDA2}"/>
              </a:ext>
            </a:extLst>
          </p:cNvPr>
          <p:cNvCxnSpPr>
            <a:cxnSpLocks/>
          </p:cNvCxnSpPr>
          <p:nvPr/>
        </p:nvCxnSpPr>
        <p:spPr>
          <a:xfrm flipH="1">
            <a:off x="2335189" y="3317556"/>
            <a:ext cx="533173" cy="589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forbindelse 29">
            <a:extLst>
              <a:ext uri="{FF2B5EF4-FFF2-40B4-BE49-F238E27FC236}">
                <a16:creationId xmlns:a16="http://schemas.microsoft.com/office/drawing/2014/main" id="{53D38564-7EC5-7503-38E0-02BEF7CCCD26}"/>
              </a:ext>
            </a:extLst>
          </p:cNvPr>
          <p:cNvCxnSpPr>
            <a:cxnSpLocks/>
            <a:stCxn id="4" idx="0"/>
            <a:endCxn id="49" idx="1"/>
          </p:cNvCxnSpPr>
          <p:nvPr/>
        </p:nvCxnSpPr>
        <p:spPr>
          <a:xfrm flipV="1">
            <a:off x="3561074" y="2748801"/>
            <a:ext cx="2281223" cy="4454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ktangel 26">
            <a:extLst>
              <a:ext uri="{FF2B5EF4-FFF2-40B4-BE49-F238E27FC236}">
                <a16:creationId xmlns:a16="http://schemas.microsoft.com/office/drawing/2014/main" id="{4AD5C6C7-A1F1-EDFA-0276-807C28962067}"/>
              </a:ext>
            </a:extLst>
          </p:cNvPr>
          <p:cNvSpPr/>
          <p:nvPr/>
        </p:nvSpPr>
        <p:spPr>
          <a:xfrm>
            <a:off x="2743654" y="5291098"/>
            <a:ext cx="824455" cy="3897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E9E20A79-6DEE-5A96-DE74-A84FEA45407A}"/>
              </a:ext>
            </a:extLst>
          </p:cNvPr>
          <p:cNvSpPr txBox="1"/>
          <p:nvPr/>
        </p:nvSpPr>
        <p:spPr>
          <a:xfrm>
            <a:off x="2728807" y="5340722"/>
            <a:ext cx="8841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/>
              <a:t>IBDP</a:t>
            </a: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BC05B96C-6784-A0FB-F5D9-2858F9CBFB15}"/>
              </a:ext>
            </a:extLst>
          </p:cNvPr>
          <p:cNvSpPr/>
          <p:nvPr/>
        </p:nvSpPr>
        <p:spPr>
          <a:xfrm>
            <a:off x="3101070" y="4134518"/>
            <a:ext cx="1154880" cy="5463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641BC2FE-2207-478C-37E4-D786DC78F520}"/>
              </a:ext>
            </a:extLst>
          </p:cNvPr>
          <p:cNvSpPr txBox="1"/>
          <p:nvPr/>
        </p:nvSpPr>
        <p:spPr>
          <a:xfrm>
            <a:off x="3342440" y="4278999"/>
            <a:ext cx="683757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100" b="1" dirty="0"/>
              <a:t>NIS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113E07A0-22AB-DEB5-5D4A-96DF73512774}"/>
              </a:ext>
            </a:extLst>
          </p:cNvPr>
          <p:cNvSpPr/>
          <p:nvPr/>
        </p:nvSpPr>
        <p:spPr>
          <a:xfrm>
            <a:off x="5057803" y="4136727"/>
            <a:ext cx="1085120" cy="54194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48" name="Tekstfelt 47">
            <a:extLst>
              <a:ext uri="{FF2B5EF4-FFF2-40B4-BE49-F238E27FC236}">
                <a16:creationId xmlns:a16="http://schemas.microsoft.com/office/drawing/2014/main" id="{3E41EB6B-0033-E8A3-B696-ECE502E08E1E}"/>
              </a:ext>
            </a:extLst>
          </p:cNvPr>
          <p:cNvSpPr txBox="1"/>
          <p:nvPr/>
        </p:nvSpPr>
        <p:spPr>
          <a:xfrm>
            <a:off x="5195234" y="4257306"/>
            <a:ext cx="799261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100" b="1" dirty="0"/>
              <a:t>DK GRSK</a:t>
            </a:r>
          </a:p>
        </p:txBody>
      </p:sp>
      <p:sp>
        <p:nvSpPr>
          <p:cNvPr id="54" name="Rektangel 53">
            <a:extLst>
              <a:ext uri="{FF2B5EF4-FFF2-40B4-BE49-F238E27FC236}">
                <a16:creationId xmlns:a16="http://schemas.microsoft.com/office/drawing/2014/main" id="{7EFD72A8-E28A-0537-EC1E-8E0BEEB6071C}"/>
              </a:ext>
            </a:extLst>
          </p:cNvPr>
          <p:cNvSpPr/>
          <p:nvPr/>
        </p:nvSpPr>
        <p:spPr>
          <a:xfrm>
            <a:off x="6006412" y="5304315"/>
            <a:ext cx="886191" cy="354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55" name="Tekstfelt 54">
            <a:extLst>
              <a:ext uri="{FF2B5EF4-FFF2-40B4-BE49-F238E27FC236}">
                <a16:creationId xmlns:a16="http://schemas.microsoft.com/office/drawing/2014/main" id="{2E54B6CB-2579-AB9D-9D62-4329D0A1E37D}"/>
              </a:ext>
            </a:extLst>
          </p:cNvPr>
          <p:cNvSpPr txBox="1"/>
          <p:nvPr/>
        </p:nvSpPr>
        <p:spPr>
          <a:xfrm>
            <a:off x="5983274" y="5334224"/>
            <a:ext cx="9093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/>
              <a:t>7. – 9. klasse</a:t>
            </a:r>
          </a:p>
        </p:txBody>
      </p:sp>
      <p:sp>
        <p:nvSpPr>
          <p:cNvPr id="61" name="Rektangel 60">
            <a:extLst>
              <a:ext uri="{FF2B5EF4-FFF2-40B4-BE49-F238E27FC236}">
                <a16:creationId xmlns:a16="http://schemas.microsoft.com/office/drawing/2014/main" id="{A6E98088-17CD-BDFF-53D6-7CB6E6837A7B}"/>
              </a:ext>
            </a:extLst>
          </p:cNvPr>
          <p:cNvSpPr/>
          <p:nvPr/>
        </p:nvSpPr>
        <p:spPr>
          <a:xfrm>
            <a:off x="7367835" y="5298509"/>
            <a:ext cx="382592" cy="3111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 dirty="0">
              <a:solidFill>
                <a:schemeClr val="tx1"/>
              </a:solidFill>
            </a:endParaRPr>
          </a:p>
          <a:p>
            <a:pPr algn="ctr"/>
            <a:endParaRPr lang="da-DK" sz="1100" dirty="0">
              <a:solidFill>
                <a:schemeClr val="tx1"/>
              </a:solidFill>
            </a:endParaRPr>
          </a:p>
        </p:txBody>
      </p:sp>
      <p:sp>
        <p:nvSpPr>
          <p:cNvPr id="62" name="Tekstfelt 61">
            <a:extLst>
              <a:ext uri="{FF2B5EF4-FFF2-40B4-BE49-F238E27FC236}">
                <a16:creationId xmlns:a16="http://schemas.microsoft.com/office/drawing/2014/main" id="{B93B85D0-4A23-E713-9BB2-5837C7024C40}"/>
              </a:ext>
            </a:extLst>
          </p:cNvPr>
          <p:cNvSpPr txBox="1"/>
          <p:nvPr/>
        </p:nvSpPr>
        <p:spPr>
          <a:xfrm>
            <a:off x="7371827" y="5337125"/>
            <a:ext cx="41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dirty="0"/>
              <a:t>FG</a:t>
            </a:r>
          </a:p>
        </p:txBody>
      </p:sp>
      <p:sp>
        <p:nvSpPr>
          <p:cNvPr id="64" name="Tekstfelt 63">
            <a:extLst>
              <a:ext uri="{FF2B5EF4-FFF2-40B4-BE49-F238E27FC236}">
                <a16:creationId xmlns:a16="http://schemas.microsoft.com/office/drawing/2014/main" id="{AFCF2F58-1A62-3B83-ECE2-9E37160C01BF}"/>
              </a:ext>
            </a:extLst>
          </p:cNvPr>
          <p:cNvSpPr txBox="1"/>
          <p:nvPr/>
        </p:nvSpPr>
        <p:spPr>
          <a:xfrm>
            <a:off x="9018406" y="5236419"/>
            <a:ext cx="10461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/>
              <a:t>5-årige gymnasielinjer</a:t>
            </a:r>
          </a:p>
        </p:txBody>
      </p:sp>
      <p:sp>
        <p:nvSpPr>
          <p:cNvPr id="65" name="Rektangel 64">
            <a:extLst>
              <a:ext uri="{FF2B5EF4-FFF2-40B4-BE49-F238E27FC236}">
                <a16:creationId xmlns:a16="http://schemas.microsoft.com/office/drawing/2014/main" id="{C06A01C6-4D36-1A94-0754-CE7F9B13E657}"/>
              </a:ext>
            </a:extLst>
          </p:cNvPr>
          <p:cNvSpPr/>
          <p:nvPr/>
        </p:nvSpPr>
        <p:spPr>
          <a:xfrm>
            <a:off x="7298863" y="4134635"/>
            <a:ext cx="1294510" cy="54194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68" name="Tekstfelt 67">
            <a:extLst>
              <a:ext uri="{FF2B5EF4-FFF2-40B4-BE49-F238E27FC236}">
                <a16:creationId xmlns:a16="http://schemas.microsoft.com/office/drawing/2014/main" id="{C308F949-8E75-7014-166D-AADE6D0AD30B}"/>
              </a:ext>
            </a:extLst>
          </p:cNvPr>
          <p:cNvSpPr txBox="1"/>
          <p:nvPr/>
        </p:nvSpPr>
        <p:spPr>
          <a:xfrm>
            <a:off x="7427578" y="4258642"/>
            <a:ext cx="1016707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100" b="1" dirty="0"/>
              <a:t>Gymnasiet</a:t>
            </a:r>
          </a:p>
        </p:txBody>
      </p:sp>
      <p:sp>
        <p:nvSpPr>
          <p:cNvPr id="69" name="Tekstfelt 68">
            <a:extLst>
              <a:ext uri="{FF2B5EF4-FFF2-40B4-BE49-F238E27FC236}">
                <a16:creationId xmlns:a16="http://schemas.microsoft.com/office/drawing/2014/main" id="{9582EEFB-B5FE-144B-8637-9D620FE2A555}"/>
              </a:ext>
            </a:extLst>
          </p:cNvPr>
          <p:cNvSpPr txBox="1"/>
          <p:nvPr/>
        </p:nvSpPr>
        <p:spPr>
          <a:xfrm>
            <a:off x="9547384" y="4729379"/>
            <a:ext cx="564156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/>
              <a:t>AMG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A5C06940-E158-38D2-1E27-651F675CB2FA}"/>
              </a:ext>
            </a:extLst>
          </p:cNvPr>
          <p:cNvSpPr/>
          <p:nvPr/>
        </p:nvSpPr>
        <p:spPr>
          <a:xfrm>
            <a:off x="9508614" y="4705530"/>
            <a:ext cx="628322" cy="34354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73" name="Lige forbindelse 72">
            <a:extLst>
              <a:ext uri="{FF2B5EF4-FFF2-40B4-BE49-F238E27FC236}">
                <a16:creationId xmlns:a16="http://schemas.microsoft.com/office/drawing/2014/main" id="{FE22F73E-60B7-CE45-5B9F-F5266D595724}"/>
              </a:ext>
            </a:extLst>
          </p:cNvPr>
          <p:cNvCxnSpPr>
            <a:cxnSpLocks/>
            <a:stCxn id="71" idx="3"/>
            <a:endCxn id="70" idx="0"/>
          </p:cNvCxnSpPr>
          <p:nvPr/>
        </p:nvCxnSpPr>
        <p:spPr>
          <a:xfrm>
            <a:off x="7763350" y="3264639"/>
            <a:ext cx="2059425" cy="1440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kstfelt 78">
            <a:extLst>
              <a:ext uri="{FF2B5EF4-FFF2-40B4-BE49-F238E27FC236}">
                <a16:creationId xmlns:a16="http://schemas.microsoft.com/office/drawing/2014/main" id="{AA828B69-33BF-7786-FDB3-C388C129B0FD}"/>
              </a:ext>
            </a:extLst>
          </p:cNvPr>
          <p:cNvSpPr txBox="1"/>
          <p:nvPr/>
        </p:nvSpPr>
        <p:spPr>
          <a:xfrm>
            <a:off x="8856950" y="2408930"/>
            <a:ext cx="1523836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 err="1"/>
              <a:t>SportsCollege</a:t>
            </a:r>
            <a:endParaRPr lang="da-DK" sz="1200" b="1" dirty="0"/>
          </a:p>
        </p:txBody>
      </p:sp>
      <p:sp>
        <p:nvSpPr>
          <p:cNvPr id="82" name="Ellipse 81">
            <a:extLst>
              <a:ext uri="{FF2B5EF4-FFF2-40B4-BE49-F238E27FC236}">
                <a16:creationId xmlns:a16="http://schemas.microsoft.com/office/drawing/2014/main" id="{4C808C46-2644-BC56-89C3-0F2DC65756FC}"/>
              </a:ext>
            </a:extLst>
          </p:cNvPr>
          <p:cNvSpPr/>
          <p:nvPr/>
        </p:nvSpPr>
        <p:spPr>
          <a:xfrm>
            <a:off x="8955707" y="2328054"/>
            <a:ext cx="1294510" cy="48111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83" name="Lige forbindelse 82">
            <a:extLst>
              <a:ext uri="{FF2B5EF4-FFF2-40B4-BE49-F238E27FC236}">
                <a16:creationId xmlns:a16="http://schemas.microsoft.com/office/drawing/2014/main" id="{6CF83380-2536-ACF5-10D1-11811D375949}"/>
              </a:ext>
            </a:extLst>
          </p:cNvPr>
          <p:cNvCxnSpPr>
            <a:cxnSpLocks/>
            <a:stCxn id="49" idx="3"/>
            <a:endCxn id="82" idx="2"/>
          </p:cNvCxnSpPr>
          <p:nvPr/>
        </p:nvCxnSpPr>
        <p:spPr>
          <a:xfrm flipV="1">
            <a:off x="6785811" y="2568610"/>
            <a:ext cx="2169896" cy="180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kstfelt 91">
            <a:extLst>
              <a:ext uri="{FF2B5EF4-FFF2-40B4-BE49-F238E27FC236}">
                <a16:creationId xmlns:a16="http://schemas.microsoft.com/office/drawing/2014/main" id="{FA127A8D-C50A-9053-7C47-16514E6AEA80}"/>
              </a:ext>
            </a:extLst>
          </p:cNvPr>
          <p:cNvSpPr txBox="1"/>
          <p:nvPr/>
        </p:nvSpPr>
        <p:spPr>
          <a:xfrm>
            <a:off x="1091694" y="2891536"/>
            <a:ext cx="1359953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/>
              <a:t>GDPR</a:t>
            </a:r>
          </a:p>
        </p:txBody>
      </p:sp>
      <p:sp>
        <p:nvSpPr>
          <p:cNvPr id="93" name="Ellipse 92">
            <a:extLst>
              <a:ext uri="{FF2B5EF4-FFF2-40B4-BE49-F238E27FC236}">
                <a16:creationId xmlns:a16="http://schemas.microsoft.com/office/drawing/2014/main" id="{ACD50981-AEC5-6771-081A-76BA5863530D}"/>
              </a:ext>
            </a:extLst>
          </p:cNvPr>
          <p:cNvSpPr/>
          <p:nvPr/>
        </p:nvSpPr>
        <p:spPr>
          <a:xfrm>
            <a:off x="1167978" y="2832075"/>
            <a:ext cx="1138752" cy="39811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94" name="Lige forbindelse 93">
            <a:extLst>
              <a:ext uri="{FF2B5EF4-FFF2-40B4-BE49-F238E27FC236}">
                <a16:creationId xmlns:a16="http://schemas.microsoft.com/office/drawing/2014/main" id="{5E9642B8-B22A-011B-B81E-8862C97FFC8A}"/>
              </a:ext>
            </a:extLst>
          </p:cNvPr>
          <p:cNvCxnSpPr>
            <a:cxnSpLocks/>
            <a:stCxn id="93" idx="6"/>
            <a:endCxn id="4" idx="1"/>
          </p:cNvCxnSpPr>
          <p:nvPr/>
        </p:nvCxnSpPr>
        <p:spPr>
          <a:xfrm>
            <a:off x="2306730" y="3031133"/>
            <a:ext cx="556252" cy="3015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Lige forbindelse 99">
            <a:extLst>
              <a:ext uri="{FF2B5EF4-FFF2-40B4-BE49-F238E27FC236}">
                <a16:creationId xmlns:a16="http://schemas.microsoft.com/office/drawing/2014/main" id="{415553F5-E9DE-A0DE-C80D-B465C84E4ACF}"/>
              </a:ext>
            </a:extLst>
          </p:cNvPr>
          <p:cNvCxnSpPr>
            <a:cxnSpLocks/>
            <a:stCxn id="65" idx="2"/>
            <a:endCxn id="12" idx="0"/>
          </p:cNvCxnSpPr>
          <p:nvPr/>
        </p:nvCxnSpPr>
        <p:spPr>
          <a:xfrm>
            <a:off x="7946118" y="4676578"/>
            <a:ext cx="747511" cy="503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kstfelt 106">
            <a:extLst>
              <a:ext uri="{FF2B5EF4-FFF2-40B4-BE49-F238E27FC236}">
                <a16:creationId xmlns:a16="http://schemas.microsoft.com/office/drawing/2014/main" id="{B5FE2A7F-E050-0C54-3346-74B5931C73F1}"/>
              </a:ext>
            </a:extLst>
          </p:cNvPr>
          <p:cNvSpPr txBox="1"/>
          <p:nvPr/>
        </p:nvSpPr>
        <p:spPr>
          <a:xfrm>
            <a:off x="9341979" y="3649332"/>
            <a:ext cx="1523836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 err="1"/>
              <a:t>MusicAcademy</a:t>
            </a:r>
            <a:endParaRPr lang="da-DK" sz="1200" b="1" dirty="0"/>
          </a:p>
        </p:txBody>
      </p:sp>
      <p:sp>
        <p:nvSpPr>
          <p:cNvPr id="108" name="Ellipse 107">
            <a:extLst>
              <a:ext uri="{FF2B5EF4-FFF2-40B4-BE49-F238E27FC236}">
                <a16:creationId xmlns:a16="http://schemas.microsoft.com/office/drawing/2014/main" id="{BC1D2107-EF1D-4C36-9DC9-614E99661E51}"/>
              </a:ext>
            </a:extLst>
          </p:cNvPr>
          <p:cNvSpPr/>
          <p:nvPr/>
        </p:nvSpPr>
        <p:spPr>
          <a:xfrm>
            <a:off x="9456642" y="3568456"/>
            <a:ext cx="1294510" cy="48111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09" name="Lige forbindelse 108">
            <a:extLst>
              <a:ext uri="{FF2B5EF4-FFF2-40B4-BE49-F238E27FC236}">
                <a16:creationId xmlns:a16="http://schemas.microsoft.com/office/drawing/2014/main" id="{97DAA1B1-A9F2-D593-38E7-3EBB15524145}"/>
              </a:ext>
            </a:extLst>
          </p:cNvPr>
          <p:cNvCxnSpPr>
            <a:cxnSpLocks/>
            <a:stCxn id="71" idx="3"/>
            <a:endCxn id="108" idx="2"/>
          </p:cNvCxnSpPr>
          <p:nvPr/>
        </p:nvCxnSpPr>
        <p:spPr>
          <a:xfrm>
            <a:off x="7763350" y="3264639"/>
            <a:ext cx="1693292" cy="5443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Lige forbindelse 124">
            <a:extLst>
              <a:ext uri="{FF2B5EF4-FFF2-40B4-BE49-F238E27FC236}">
                <a16:creationId xmlns:a16="http://schemas.microsoft.com/office/drawing/2014/main" id="{4261873B-CD91-5289-C2BD-FD162554724F}"/>
              </a:ext>
            </a:extLst>
          </p:cNvPr>
          <p:cNvCxnSpPr>
            <a:cxnSpLocks/>
            <a:stCxn id="42" idx="3"/>
            <a:endCxn id="72" idx="2"/>
          </p:cNvCxnSpPr>
          <p:nvPr/>
        </p:nvCxnSpPr>
        <p:spPr>
          <a:xfrm flipV="1">
            <a:off x="4255950" y="3584613"/>
            <a:ext cx="1243206" cy="823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Lige forbindelse 127">
            <a:extLst>
              <a:ext uri="{FF2B5EF4-FFF2-40B4-BE49-F238E27FC236}">
                <a16:creationId xmlns:a16="http://schemas.microsoft.com/office/drawing/2014/main" id="{C288B3EA-712F-59A9-A3FD-EAD597A03CF1}"/>
              </a:ext>
            </a:extLst>
          </p:cNvPr>
          <p:cNvCxnSpPr>
            <a:cxnSpLocks/>
            <a:stCxn id="14" idx="0"/>
            <a:endCxn id="42" idx="2"/>
          </p:cNvCxnSpPr>
          <p:nvPr/>
        </p:nvCxnSpPr>
        <p:spPr>
          <a:xfrm flipV="1">
            <a:off x="2278663" y="4680881"/>
            <a:ext cx="1399847" cy="5198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kstfelt 134">
            <a:extLst>
              <a:ext uri="{FF2B5EF4-FFF2-40B4-BE49-F238E27FC236}">
                <a16:creationId xmlns:a16="http://schemas.microsoft.com/office/drawing/2014/main" id="{5C79E2AE-ABE1-7858-3F5C-C7007B764067}"/>
              </a:ext>
            </a:extLst>
          </p:cNvPr>
          <p:cNvSpPr txBox="1"/>
          <p:nvPr/>
        </p:nvSpPr>
        <p:spPr>
          <a:xfrm>
            <a:off x="9670487" y="4224450"/>
            <a:ext cx="948051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a-DK" sz="1200" b="1" dirty="0"/>
              <a:t>Vejledere</a:t>
            </a:r>
          </a:p>
        </p:txBody>
      </p:sp>
      <p:sp>
        <p:nvSpPr>
          <p:cNvPr id="136" name="Ellipse 135">
            <a:extLst>
              <a:ext uri="{FF2B5EF4-FFF2-40B4-BE49-F238E27FC236}">
                <a16:creationId xmlns:a16="http://schemas.microsoft.com/office/drawing/2014/main" id="{9829714B-296F-CA5B-37D5-999C1CACEC35}"/>
              </a:ext>
            </a:extLst>
          </p:cNvPr>
          <p:cNvSpPr/>
          <p:nvPr/>
        </p:nvSpPr>
        <p:spPr>
          <a:xfrm>
            <a:off x="9513630" y="4118425"/>
            <a:ext cx="1294510" cy="48111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37" name="Lige forbindelse 136">
            <a:extLst>
              <a:ext uri="{FF2B5EF4-FFF2-40B4-BE49-F238E27FC236}">
                <a16:creationId xmlns:a16="http://schemas.microsoft.com/office/drawing/2014/main" id="{3D47D46A-0F02-B9D6-1ACF-C746E8A1E0A6}"/>
              </a:ext>
            </a:extLst>
          </p:cNvPr>
          <p:cNvCxnSpPr>
            <a:cxnSpLocks/>
            <a:stCxn id="71" idx="3"/>
            <a:endCxn id="136" idx="2"/>
          </p:cNvCxnSpPr>
          <p:nvPr/>
        </p:nvCxnSpPr>
        <p:spPr>
          <a:xfrm>
            <a:off x="7763350" y="3264639"/>
            <a:ext cx="1750280" cy="10943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Lige forbindelse 77">
            <a:extLst>
              <a:ext uri="{FF2B5EF4-FFF2-40B4-BE49-F238E27FC236}">
                <a16:creationId xmlns:a16="http://schemas.microsoft.com/office/drawing/2014/main" id="{CC2EC87C-7866-3927-046F-27BBDCFD2ABB}"/>
              </a:ext>
            </a:extLst>
          </p:cNvPr>
          <p:cNvCxnSpPr>
            <a:cxnSpLocks/>
            <a:stCxn id="47" idx="0"/>
            <a:endCxn id="72" idx="2"/>
          </p:cNvCxnSpPr>
          <p:nvPr/>
        </p:nvCxnSpPr>
        <p:spPr>
          <a:xfrm flipH="1" flipV="1">
            <a:off x="5499156" y="3584613"/>
            <a:ext cx="101207" cy="552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Lige forbindelse 86">
            <a:extLst>
              <a:ext uri="{FF2B5EF4-FFF2-40B4-BE49-F238E27FC236}">
                <a16:creationId xmlns:a16="http://schemas.microsoft.com/office/drawing/2014/main" id="{38FB6DBA-B469-1C93-16E4-65C1AE0F5295}"/>
              </a:ext>
            </a:extLst>
          </p:cNvPr>
          <p:cNvCxnSpPr>
            <a:cxnSpLocks/>
            <a:stCxn id="52" idx="0"/>
            <a:endCxn id="47" idx="2"/>
          </p:cNvCxnSpPr>
          <p:nvPr/>
        </p:nvCxnSpPr>
        <p:spPr>
          <a:xfrm flipH="1" flipV="1">
            <a:off x="5600363" y="4678671"/>
            <a:ext cx="340213" cy="504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ktangel 90">
            <a:extLst>
              <a:ext uri="{FF2B5EF4-FFF2-40B4-BE49-F238E27FC236}">
                <a16:creationId xmlns:a16="http://schemas.microsoft.com/office/drawing/2014/main" id="{82CFCC3D-6825-D15B-8503-0C4321F295A7}"/>
              </a:ext>
            </a:extLst>
          </p:cNvPr>
          <p:cNvSpPr/>
          <p:nvPr/>
        </p:nvSpPr>
        <p:spPr>
          <a:xfrm>
            <a:off x="3838456" y="5199456"/>
            <a:ext cx="851006" cy="5896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cxnSp>
        <p:nvCxnSpPr>
          <p:cNvPr id="96" name="Lige forbindelse 95">
            <a:extLst>
              <a:ext uri="{FF2B5EF4-FFF2-40B4-BE49-F238E27FC236}">
                <a16:creationId xmlns:a16="http://schemas.microsoft.com/office/drawing/2014/main" id="{BE3E7AC2-4A11-09FC-7FCA-3476B7E7168A}"/>
              </a:ext>
            </a:extLst>
          </p:cNvPr>
          <p:cNvCxnSpPr>
            <a:cxnSpLocks/>
            <a:stCxn id="91" idx="0"/>
            <a:endCxn id="47" idx="2"/>
          </p:cNvCxnSpPr>
          <p:nvPr/>
        </p:nvCxnSpPr>
        <p:spPr>
          <a:xfrm flipV="1">
            <a:off x="4263959" y="4678671"/>
            <a:ext cx="1336404" cy="5207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Lige forbindelse 98">
            <a:extLst>
              <a:ext uri="{FF2B5EF4-FFF2-40B4-BE49-F238E27FC236}">
                <a16:creationId xmlns:a16="http://schemas.microsoft.com/office/drawing/2014/main" id="{950458FB-C603-01A3-89B8-64D6D66ED0CB}"/>
              </a:ext>
            </a:extLst>
          </p:cNvPr>
          <p:cNvCxnSpPr>
            <a:cxnSpLocks/>
            <a:stCxn id="91" idx="0"/>
          </p:cNvCxnSpPr>
          <p:nvPr/>
        </p:nvCxnSpPr>
        <p:spPr>
          <a:xfrm flipH="1" flipV="1">
            <a:off x="3751390" y="4685090"/>
            <a:ext cx="512569" cy="5143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ktangel 111">
            <a:extLst>
              <a:ext uri="{FF2B5EF4-FFF2-40B4-BE49-F238E27FC236}">
                <a16:creationId xmlns:a16="http://schemas.microsoft.com/office/drawing/2014/main" id="{797989E8-85A8-5638-EF52-2D475F3AC809}"/>
              </a:ext>
            </a:extLst>
          </p:cNvPr>
          <p:cNvSpPr/>
          <p:nvPr/>
        </p:nvSpPr>
        <p:spPr>
          <a:xfrm>
            <a:off x="3881576" y="5286187"/>
            <a:ext cx="709425" cy="3897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100"/>
          </a:p>
        </p:txBody>
      </p:sp>
      <p:sp>
        <p:nvSpPr>
          <p:cNvPr id="116" name="Tekstfelt 115">
            <a:extLst>
              <a:ext uri="{FF2B5EF4-FFF2-40B4-BE49-F238E27FC236}">
                <a16:creationId xmlns:a16="http://schemas.microsoft.com/office/drawing/2014/main" id="{3CD97FB7-0967-617A-BB84-CA6DEF35AFE8}"/>
              </a:ext>
            </a:extLst>
          </p:cNvPr>
          <p:cNvSpPr txBox="1"/>
          <p:nvPr/>
        </p:nvSpPr>
        <p:spPr>
          <a:xfrm>
            <a:off x="3831577" y="5271837"/>
            <a:ext cx="80994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100" dirty="0"/>
              <a:t>Preschool &amp; SFO</a:t>
            </a:r>
          </a:p>
          <a:p>
            <a:pPr algn="ctr"/>
            <a:endParaRPr lang="da-DK" sz="1100" dirty="0"/>
          </a:p>
        </p:txBody>
      </p:sp>
    </p:spTree>
    <p:extLst>
      <p:ext uri="{BB962C8B-B14F-4D97-AF65-F5344CB8AC3E}">
        <p14:creationId xmlns:p14="http://schemas.microsoft.com/office/powerpoint/2010/main" val="91969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6F488BF4173F044A908BD0D30210824" ma:contentTypeVersion="40" ma:contentTypeDescription="Opret et nyt dokument." ma:contentTypeScope="" ma:versionID="8e0d69679ad02c68a61d9d081d1b02c4">
  <xsd:schema xmlns:xsd="http://www.w3.org/2001/XMLSchema" xmlns:xs="http://www.w3.org/2001/XMLSchema" xmlns:p="http://schemas.microsoft.com/office/2006/metadata/properties" xmlns:ns3="9a1f2aa6-d199-4335-a00c-f1ec7551b481" xmlns:ns4="3210758e-cfdc-4ec3-b2b0-3d7284c55e86" targetNamespace="http://schemas.microsoft.com/office/2006/metadata/properties" ma:root="true" ma:fieldsID="eb2c25d4a2166d3e93ba4eace6edf22e" ns3:_="" ns4:_="">
    <xsd:import namespace="9a1f2aa6-d199-4335-a00c-f1ec7551b481"/>
    <xsd:import namespace="3210758e-cfdc-4ec3-b2b0-3d7284c55e8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Math_Settings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Distribution_Groups" minOccurs="0"/>
                <xsd:element ref="ns4:LMS_Mapping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Teams_Channel_Section_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1f2aa6-d199-4335-a00c-f1ec7551b48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værdi for deling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0758e-cfdc-4ec3-b2b0-3d7284c55e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_activity" ma:index="43" nillable="true" ma:displayName="_activity" ma:hidden="true" ma:internalName="_activity">
      <xsd:simpleType>
        <xsd:restriction base="dms:Note"/>
      </xsd:simpleType>
    </xsd:element>
    <xsd:element name="MediaServiceObjectDetectorVersions" ma:index="4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4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4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4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udent_Groups xmlns="3210758e-cfdc-4ec3-b2b0-3d7284c55e86">
      <UserInfo>
        <DisplayName/>
        <AccountId xsi:nil="true"/>
        <AccountType/>
      </UserInfo>
    </Student_Groups>
    <Templates xmlns="3210758e-cfdc-4ec3-b2b0-3d7284c55e86" xsi:nil="true"/>
    <TeamsChannelId xmlns="3210758e-cfdc-4ec3-b2b0-3d7284c55e86" xsi:nil="true"/>
    <NotebookType xmlns="3210758e-cfdc-4ec3-b2b0-3d7284c55e86" xsi:nil="true"/>
    <Students xmlns="3210758e-cfdc-4ec3-b2b0-3d7284c55e86">
      <UserInfo>
        <DisplayName/>
        <AccountId xsi:nil="true"/>
        <AccountType/>
      </UserInfo>
    </Students>
    <Math_Settings xmlns="3210758e-cfdc-4ec3-b2b0-3d7284c55e86" xsi:nil="true"/>
    <Teams_Channel_Section_Location xmlns="3210758e-cfdc-4ec3-b2b0-3d7284c55e86" xsi:nil="true"/>
    <FolderType xmlns="3210758e-cfdc-4ec3-b2b0-3d7284c55e86" xsi:nil="true"/>
    <Owner xmlns="3210758e-cfdc-4ec3-b2b0-3d7284c55e86">
      <UserInfo>
        <DisplayName/>
        <AccountId xsi:nil="true"/>
        <AccountType/>
      </UserInfo>
    </Owner>
    <Distribution_Groups xmlns="3210758e-cfdc-4ec3-b2b0-3d7284c55e86" xsi:nil="true"/>
    <Has_Teacher_Only_SectionGroup xmlns="3210758e-cfdc-4ec3-b2b0-3d7284c55e86" xsi:nil="true"/>
    <DefaultSectionNames xmlns="3210758e-cfdc-4ec3-b2b0-3d7284c55e86" xsi:nil="true"/>
    <_activity xmlns="3210758e-cfdc-4ec3-b2b0-3d7284c55e86" xsi:nil="true"/>
    <AppVersion xmlns="3210758e-cfdc-4ec3-b2b0-3d7284c55e86" xsi:nil="true"/>
    <LMS_Mappings xmlns="3210758e-cfdc-4ec3-b2b0-3d7284c55e86" xsi:nil="true"/>
    <Invited_Teachers xmlns="3210758e-cfdc-4ec3-b2b0-3d7284c55e86" xsi:nil="true"/>
    <Invited_Students xmlns="3210758e-cfdc-4ec3-b2b0-3d7284c55e86" xsi:nil="true"/>
    <IsNotebookLocked xmlns="3210758e-cfdc-4ec3-b2b0-3d7284c55e86" xsi:nil="true"/>
    <Teachers xmlns="3210758e-cfdc-4ec3-b2b0-3d7284c55e86">
      <UserInfo>
        <DisplayName/>
        <AccountId xsi:nil="true"/>
        <AccountType/>
      </UserInfo>
    </Teachers>
    <Is_Collaboration_Space_Locked xmlns="3210758e-cfdc-4ec3-b2b0-3d7284c55e86" xsi:nil="true"/>
    <CultureName xmlns="3210758e-cfdc-4ec3-b2b0-3d7284c55e86" xsi:nil="true"/>
    <Self_Registration_Enabled xmlns="3210758e-cfdc-4ec3-b2b0-3d7284c55e86" xsi:nil="true"/>
  </documentManagement>
</p:properties>
</file>

<file path=customXml/itemProps1.xml><?xml version="1.0" encoding="utf-8"?>
<ds:datastoreItem xmlns:ds="http://schemas.openxmlformats.org/officeDocument/2006/customXml" ds:itemID="{35A7BFAF-5A8B-4AEB-842E-643776176D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1f2aa6-d199-4335-a00c-f1ec7551b481"/>
    <ds:schemaRef ds:uri="3210758e-cfdc-4ec3-b2b0-3d7284c55e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BA536B-90D6-42F3-8F8D-CEC2E8485B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9AEAEC-033F-47C1-9FA7-AA800366730A}">
  <ds:schemaRefs>
    <ds:schemaRef ds:uri="http://schemas.openxmlformats.org/package/2006/metadata/core-properties"/>
    <ds:schemaRef ds:uri="http://purl.org/dc/terms/"/>
    <ds:schemaRef ds:uri="9a1f2aa6-d199-4335-a00c-f1ec7551b481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3210758e-cfdc-4ec3-b2b0-3d7284c55e8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125</Words>
  <Application>Microsoft Office PowerPoint</Application>
  <PresentationFormat>Widescreen</PresentationFormat>
  <Paragraphs>40</Paragraphs>
  <Slides>2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Office-tema</vt:lpstr>
      <vt:lpstr>Vision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Thomas Thrane</dc:creator>
  <cp:lastModifiedBy>Thomas Nicolai Thrane</cp:lastModifiedBy>
  <cp:revision>4</cp:revision>
  <cp:lastPrinted>2023-11-20T07:46:59Z</cp:lastPrinted>
  <dcterms:created xsi:type="dcterms:W3CDTF">2023-10-08T07:23:03Z</dcterms:created>
  <dcterms:modified xsi:type="dcterms:W3CDTF">2025-10-20T12:00:04Z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0x01010046F488BF4173F044A908BD0D30210824</vt:lpwstr>
  </property>
</Properties>
</file>