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98" r:id="rId5"/>
  </p:sldMasterIdLst>
  <p:notesMasterIdLst>
    <p:notesMasterId r:id="rId24"/>
  </p:notesMasterIdLst>
  <p:sldIdLst>
    <p:sldId id="259" r:id="rId6"/>
    <p:sldId id="257" r:id="rId7"/>
    <p:sldId id="260" r:id="rId8"/>
    <p:sldId id="261" r:id="rId9"/>
    <p:sldId id="268" r:id="rId10"/>
    <p:sldId id="269" r:id="rId11"/>
    <p:sldId id="270" r:id="rId12"/>
    <p:sldId id="271" r:id="rId13"/>
    <p:sldId id="272" r:id="rId14"/>
    <p:sldId id="264" r:id="rId15"/>
    <p:sldId id="275" r:id="rId16"/>
    <p:sldId id="277" r:id="rId17"/>
    <p:sldId id="276" r:id="rId18"/>
    <p:sldId id="266" r:id="rId19"/>
    <p:sldId id="265" r:id="rId20"/>
    <p:sldId id="273" r:id="rId21"/>
    <p:sldId id="274" r:id="rId22"/>
    <p:sldId id="267" r:id="rId2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9D15"/>
    <a:srgbClr val="2F7DE1"/>
    <a:srgbClr val="5F5F5F"/>
    <a:srgbClr val="D58033"/>
    <a:srgbClr val="5F4C24"/>
    <a:srgbClr val="A8D7EB"/>
    <a:srgbClr val="113C59"/>
    <a:srgbClr val="81A7C2"/>
    <a:srgbClr val="E5B01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95F4D-6263-4540-9531-32362EE4A436}" v="8" dt="2023-07-20T14:50:05.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autoAdjust="0"/>
    <p:restoredTop sz="93328" autoAdjust="0"/>
  </p:normalViewPr>
  <p:slideViewPr>
    <p:cSldViewPr>
      <p:cViewPr varScale="1">
        <p:scale>
          <a:sx n="111" d="100"/>
          <a:sy n="111" d="100"/>
        </p:scale>
        <p:origin x="224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ie Cobbin" userId="238506f6-432c-47b3-ac06-eef1ea0d2900" providerId="ADAL" clId="{525FD2BB-0A17-8849-BB38-E217768F232B}"/>
    <pc:docChg chg="undo custSel addSld delSld modSld">
      <pc:chgData name="Evie Cobbin" userId="238506f6-432c-47b3-ac06-eef1ea0d2900" providerId="ADAL" clId="{525FD2BB-0A17-8849-BB38-E217768F232B}" dt="2022-08-01T11:19:57.424" v="188"/>
      <pc:docMkLst>
        <pc:docMk/>
      </pc:docMkLst>
      <pc:sldChg chg="delSp modSp mod">
        <pc:chgData name="Evie Cobbin" userId="238506f6-432c-47b3-ac06-eef1ea0d2900" providerId="ADAL" clId="{525FD2BB-0A17-8849-BB38-E217768F232B}" dt="2022-08-01T11:13:06.933" v="121" actId="478"/>
        <pc:sldMkLst>
          <pc:docMk/>
          <pc:sldMk cId="3518513455" sldId="264"/>
        </pc:sldMkLst>
        <pc:spChg chg="mod">
          <ac:chgData name="Evie Cobbin" userId="238506f6-432c-47b3-ac06-eef1ea0d2900" providerId="ADAL" clId="{525FD2BB-0A17-8849-BB38-E217768F232B}" dt="2022-08-01T11:02:55.005" v="7"/>
          <ac:spMkLst>
            <pc:docMk/>
            <pc:sldMk cId="3518513455" sldId="264"/>
            <ac:spMk id="2" creationId="{00000000-0000-0000-0000-000000000000}"/>
          </ac:spMkLst>
        </pc:spChg>
        <pc:spChg chg="del">
          <ac:chgData name="Evie Cobbin" userId="238506f6-432c-47b3-ac06-eef1ea0d2900" providerId="ADAL" clId="{525FD2BB-0A17-8849-BB38-E217768F232B}" dt="2022-08-01T11:13:06.933" v="121" actId="478"/>
          <ac:spMkLst>
            <pc:docMk/>
            <pc:sldMk cId="3518513455" sldId="264"/>
            <ac:spMk id="9" creationId="{00000000-0000-0000-0000-000000000000}"/>
          </ac:spMkLst>
        </pc:spChg>
        <pc:spChg chg="mod">
          <ac:chgData name="Evie Cobbin" userId="238506f6-432c-47b3-ac06-eef1ea0d2900" providerId="ADAL" clId="{525FD2BB-0A17-8849-BB38-E217768F232B}" dt="2022-08-01T11:03:43.338" v="12" actId="14100"/>
          <ac:spMkLst>
            <pc:docMk/>
            <pc:sldMk cId="3518513455" sldId="264"/>
            <ac:spMk id="10" creationId="{00000000-0000-0000-0000-000000000000}"/>
          </ac:spMkLst>
        </pc:spChg>
        <pc:spChg chg="mod">
          <ac:chgData name="Evie Cobbin" userId="238506f6-432c-47b3-ac06-eef1ea0d2900" providerId="ADAL" clId="{525FD2BB-0A17-8849-BB38-E217768F232B}" dt="2022-08-01T11:03:17.287" v="9"/>
          <ac:spMkLst>
            <pc:docMk/>
            <pc:sldMk cId="3518513455" sldId="264"/>
            <ac:spMk id="11" creationId="{00000000-0000-0000-0000-000000000000}"/>
          </ac:spMkLst>
        </pc:spChg>
        <pc:spChg chg="del">
          <ac:chgData name="Evie Cobbin" userId="238506f6-432c-47b3-ac06-eef1ea0d2900" providerId="ADAL" clId="{525FD2BB-0A17-8849-BB38-E217768F232B}" dt="2022-08-01T11:13:04.008" v="118" actId="478"/>
          <ac:spMkLst>
            <pc:docMk/>
            <pc:sldMk cId="3518513455" sldId="264"/>
            <ac:spMk id="12" creationId="{00000000-0000-0000-0000-000000000000}"/>
          </ac:spMkLst>
        </pc:spChg>
        <pc:picChg chg="del">
          <ac:chgData name="Evie Cobbin" userId="238506f6-432c-47b3-ac06-eef1ea0d2900" providerId="ADAL" clId="{525FD2BB-0A17-8849-BB38-E217768F232B}" dt="2022-08-01T11:13:05.198" v="120" actId="478"/>
          <ac:picMkLst>
            <pc:docMk/>
            <pc:sldMk cId="3518513455" sldId="264"/>
            <ac:picMk id="14" creationId="{00000000-0000-0000-0000-000000000000}"/>
          </ac:picMkLst>
        </pc:picChg>
        <pc:picChg chg="del">
          <ac:chgData name="Evie Cobbin" userId="238506f6-432c-47b3-ac06-eef1ea0d2900" providerId="ADAL" clId="{525FD2BB-0A17-8849-BB38-E217768F232B}" dt="2022-08-01T11:13:04.607" v="119" actId="478"/>
          <ac:picMkLst>
            <pc:docMk/>
            <pc:sldMk cId="3518513455" sldId="264"/>
            <ac:picMk id="15" creationId="{00000000-0000-0000-0000-000000000000}"/>
          </ac:picMkLst>
        </pc:picChg>
      </pc:sldChg>
      <pc:sldChg chg="modSp mod">
        <pc:chgData name="Evie Cobbin" userId="238506f6-432c-47b3-ac06-eef1ea0d2900" providerId="ADAL" clId="{525FD2BB-0A17-8849-BB38-E217768F232B}" dt="2022-08-01T11:12:07.489" v="117" actId="20577"/>
        <pc:sldMkLst>
          <pc:docMk/>
          <pc:sldMk cId="2166777200" sldId="266"/>
        </pc:sldMkLst>
        <pc:spChg chg="mod">
          <ac:chgData name="Evie Cobbin" userId="238506f6-432c-47b3-ac06-eef1ea0d2900" providerId="ADAL" clId="{525FD2BB-0A17-8849-BB38-E217768F232B}" dt="2022-08-01T11:12:07.489" v="117" actId="20577"/>
          <ac:spMkLst>
            <pc:docMk/>
            <pc:sldMk cId="2166777200" sldId="266"/>
            <ac:spMk id="10" creationId="{00000000-0000-0000-0000-000000000000}"/>
          </ac:spMkLst>
        </pc:spChg>
        <pc:spChg chg="mod">
          <ac:chgData name="Evie Cobbin" userId="238506f6-432c-47b3-ac06-eef1ea0d2900" providerId="ADAL" clId="{525FD2BB-0A17-8849-BB38-E217768F232B}" dt="2022-08-01T11:11:41.533" v="94" actId="20577"/>
          <ac:spMkLst>
            <pc:docMk/>
            <pc:sldMk cId="2166777200" sldId="266"/>
            <ac:spMk id="11" creationId="{00000000-0000-0000-0000-000000000000}"/>
          </ac:spMkLst>
        </pc:spChg>
      </pc:sldChg>
      <pc:sldChg chg="new del">
        <pc:chgData name="Evie Cobbin" userId="238506f6-432c-47b3-ac06-eef1ea0d2900" providerId="ADAL" clId="{525FD2BB-0A17-8849-BB38-E217768F232B}" dt="2022-08-01T11:04:17.478" v="14" actId="2696"/>
        <pc:sldMkLst>
          <pc:docMk/>
          <pc:sldMk cId="1258941073" sldId="275"/>
        </pc:sldMkLst>
      </pc:sldChg>
      <pc:sldChg chg="addSp delSp modSp add mod">
        <pc:chgData name="Evie Cobbin" userId="238506f6-432c-47b3-ac06-eef1ea0d2900" providerId="ADAL" clId="{525FD2BB-0A17-8849-BB38-E217768F232B}" dt="2022-08-01T11:17:34.565" v="149"/>
        <pc:sldMkLst>
          <pc:docMk/>
          <pc:sldMk cId="2899217362" sldId="275"/>
        </pc:sldMkLst>
        <pc:spChg chg="del">
          <ac:chgData name="Evie Cobbin" userId="238506f6-432c-47b3-ac06-eef1ea0d2900" providerId="ADAL" clId="{525FD2BB-0A17-8849-BB38-E217768F232B}" dt="2022-08-01T11:04:44.278" v="18" actId="478"/>
          <ac:spMkLst>
            <pc:docMk/>
            <pc:sldMk cId="2899217362" sldId="275"/>
            <ac:spMk id="2" creationId="{00000000-0000-0000-0000-000000000000}"/>
          </ac:spMkLst>
        </pc:spChg>
        <pc:spChg chg="add del mod">
          <ac:chgData name="Evie Cobbin" userId="238506f6-432c-47b3-ac06-eef1ea0d2900" providerId="ADAL" clId="{525FD2BB-0A17-8849-BB38-E217768F232B}" dt="2022-08-01T11:06:58.416" v="48" actId="478"/>
          <ac:spMkLst>
            <pc:docMk/>
            <pc:sldMk cId="2899217362" sldId="275"/>
            <ac:spMk id="4" creationId="{47865A28-A543-D5BA-A9DA-89F0183AA00C}"/>
          </ac:spMkLst>
        </pc:spChg>
        <pc:spChg chg="mod">
          <ac:chgData name="Evie Cobbin" userId="238506f6-432c-47b3-ac06-eef1ea0d2900" providerId="ADAL" clId="{525FD2BB-0A17-8849-BB38-E217768F232B}" dt="2022-08-01T11:09:09.347" v="69" actId="1076"/>
          <ac:spMkLst>
            <pc:docMk/>
            <pc:sldMk cId="2899217362" sldId="275"/>
            <ac:spMk id="8" creationId="{00000000-0000-0000-0000-000000000000}"/>
          </ac:spMkLst>
        </pc:spChg>
        <pc:spChg chg="mod">
          <ac:chgData name="Evie Cobbin" userId="238506f6-432c-47b3-ac06-eef1ea0d2900" providerId="ADAL" clId="{525FD2BB-0A17-8849-BB38-E217768F232B}" dt="2022-08-01T11:13:28.037" v="122" actId="1076"/>
          <ac:spMkLst>
            <pc:docMk/>
            <pc:sldMk cId="2899217362" sldId="275"/>
            <ac:spMk id="9" creationId="{00000000-0000-0000-0000-000000000000}"/>
          </ac:spMkLst>
        </pc:spChg>
        <pc:spChg chg="del">
          <ac:chgData name="Evie Cobbin" userId="238506f6-432c-47b3-ac06-eef1ea0d2900" providerId="ADAL" clId="{525FD2BB-0A17-8849-BB38-E217768F232B}" dt="2022-08-01T11:04:58.013" v="22" actId="478"/>
          <ac:spMkLst>
            <pc:docMk/>
            <pc:sldMk cId="2899217362" sldId="275"/>
            <ac:spMk id="10" creationId="{00000000-0000-0000-0000-000000000000}"/>
          </ac:spMkLst>
        </pc:spChg>
        <pc:spChg chg="mod">
          <ac:chgData name="Evie Cobbin" userId="238506f6-432c-47b3-ac06-eef1ea0d2900" providerId="ADAL" clId="{525FD2BB-0A17-8849-BB38-E217768F232B}" dt="2022-08-01T11:09:21.123" v="71" actId="1076"/>
          <ac:spMkLst>
            <pc:docMk/>
            <pc:sldMk cId="2899217362" sldId="275"/>
            <ac:spMk id="11" creationId="{00000000-0000-0000-0000-000000000000}"/>
          </ac:spMkLst>
        </pc:spChg>
        <pc:spChg chg="mod">
          <ac:chgData name="Evie Cobbin" userId="238506f6-432c-47b3-ac06-eef1ea0d2900" providerId="ADAL" clId="{525FD2BB-0A17-8849-BB38-E217768F232B}" dt="2022-08-01T11:09:17.691" v="70" actId="1076"/>
          <ac:spMkLst>
            <pc:docMk/>
            <pc:sldMk cId="2899217362" sldId="275"/>
            <ac:spMk id="12" creationId="{00000000-0000-0000-0000-000000000000}"/>
          </ac:spMkLst>
        </pc:spChg>
        <pc:spChg chg="add del mod">
          <ac:chgData name="Evie Cobbin" userId="238506f6-432c-47b3-ac06-eef1ea0d2900" providerId="ADAL" clId="{525FD2BB-0A17-8849-BB38-E217768F232B}" dt="2022-08-01T11:17:34.565" v="149"/>
          <ac:spMkLst>
            <pc:docMk/>
            <pc:sldMk cId="2899217362" sldId="275"/>
            <ac:spMk id="16" creationId="{68B1CA9B-89D7-64DA-99C2-3D72EF54A48A}"/>
          </ac:spMkLst>
        </pc:spChg>
        <pc:picChg chg="del">
          <ac:chgData name="Evie Cobbin" userId="238506f6-432c-47b3-ac06-eef1ea0d2900" providerId="ADAL" clId="{525FD2BB-0A17-8849-BB38-E217768F232B}" dt="2022-08-01T11:16:39.846" v="137" actId="478"/>
          <ac:picMkLst>
            <pc:docMk/>
            <pc:sldMk cId="2899217362" sldId="275"/>
            <ac:picMk id="6" creationId="{00000000-0000-0000-0000-000000000000}"/>
          </ac:picMkLst>
        </pc:picChg>
        <pc:picChg chg="add mod modCrop">
          <ac:chgData name="Evie Cobbin" userId="238506f6-432c-47b3-ac06-eef1ea0d2900" providerId="ADAL" clId="{525FD2BB-0A17-8849-BB38-E217768F232B}" dt="2022-08-01T11:17:29.482" v="146" actId="18131"/>
          <ac:picMkLst>
            <pc:docMk/>
            <pc:sldMk cId="2899217362" sldId="275"/>
            <ac:picMk id="13" creationId="{67AE5015-1C6E-02ED-BF55-784A7D410531}"/>
          </ac:picMkLst>
        </pc:picChg>
        <pc:picChg chg="mod">
          <ac:chgData name="Evie Cobbin" userId="238506f6-432c-47b3-ac06-eef1ea0d2900" providerId="ADAL" clId="{525FD2BB-0A17-8849-BB38-E217768F232B}" dt="2022-08-01T11:13:33.121" v="123" actId="1076"/>
          <ac:picMkLst>
            <pc:docMk/>
            <pc:sldMk cId="2899217362" sldId="275"/>
            <ac:picMk id="14" creationId="{00000000-0000-0000-0000-000000000000}"/>
          </ac:picMkLst>
        </pc:picChg>
        <pc:picChg chg="del">
          <ac:chgData name="Evie Cobbin" userId="238506f6-432c-47b3-ac06-eef1ea0d2900" providerId="ADAL" clId="{525FD2BB-0A17-8849-BB38-E217768F232B}" dt="2022-08-01T11:06:59.456" v="49" actId="478"/>
          <ac:picMkLst>
            <pc:docMk/>
            <pc:sldMk cId="2899217362" sldId="275"/>
            <ac:picMk id="15" creationId="{00000000-0000-0000-0000-000000000000}"/>
          </ac:picMkLst>
        </pc:picChg>
      </pc:sldChg>
      <pc:sldChg chg="addSp delSp modSp add mod">
        <pc:chgData name="Evie Cobbin" userId="238506f6-432c-47b3-ac06-eef1ea0d2900" providerId="ADAL" clId="{525FD2BB-0A17-8849-BB38-E217768F232B}" dt="2022-08-01T11:19:57.424" v="188"/>
        <pc:sldMkLst>
          <pc:docMk/>
          <pc:sldMk cId="1354079538" sldId="276"/>
        </pc:sldMkLst>
        <pc:spChg chg="mod">
          <ac:chgData name="Evie Cobbin" userId="238506f6-432c-47b3-ac06-eef1ea0d2900" providerId="ADAL" clId="{525FD2BB-0A17-8849-BB38-E217768F232B}" dt="2022-08-01T11:09:59.777" v="84" actId="1076"/>
          <ac:spMkLst>
            <pc:docMk/>
            <pc:sldMk cId="1354079538" sldId="276"/>
            <ac:spMk id="4" creationId="{47865A28-A543-D5BA-A9DA-89F0183AA00C}"/>
          </ac:spMkLst>
        </pc:spChg>
        <pc:spChg chg="del">
          <ac:chgData name="Evie Cobbin" userId="238506f6-432c-47b3-ac06-eef1ea0d2900" providerId="ADAL" clId="{525FD2BB-0A17-8849-BB38-E217768F232B}" dt="2022-08-01T11:09:43.176" v="76" actId="478"/>
          <ac:spMkLst>
            <pc:docMk/>
            <pc:sldMk cId="1354079538" sldId="276"/>
            <ac:spMk id="9" creationId="{00000000-0000-0000-0000-000000000000}"/>
          </ac:spMkLst>
        </pc:spChg>
        <pc:spChg chg="add del mod">
          <ac:chgData name="Evie Cobbin" userId="238506f6-432c-47b3-ac06-eef1ea0d2900" providerId="ADAL" clId="{525FD2BB-0A17-8849-BB38-E217768F232B}" dt="2022-08-01T11:19:38.151" v="178"/>
          <ac:spMkLst>
            <pc:docMk/>
            <pc:sldMk cId="1354079538" sldId="276"/>
            <ac:spMk id="10" creationId="{EF6584D1-49E6-1FF8-30E6-E2F321E45ED2}"/>
          </ac:spMkLst>
        </pc:spChg>
        <pc:spChg chg="del">
          <ac:chgData name="Evie Cobbin" userId="238506f6-432c-47b3-ac06-eef1ea0d2900" providerId="ADAL" clId="{525FD2BB-0A17-8849-BB38-E217768F232B}" dt="2022-08-01T11:09:38.697" v="74" actId="478"/>
          <ac:spMkLst>
            <pc:docMk/>
            <pc:sldMk cId="1354079538" sldId="276"/>
            <ac:spMk id="11" creationId="{00000000-0000-0000-0000-000000000000}"/>
          </ac:spMkLst>
        </pc:spChg>
        <pc:spChg chg="mod">
          <ac:chgData name="Evie Cobbin" userId="238506f6-432c-47b3-ac06-eef1ea0d2900" providerId="ADAL" clId="{525FD2BB-0A17-8849-BB38-E217768F232B}" dt="2022-08-01T11:10:06.911" v="86" actId="1076"/>
          <ac:spMkLst>
            <pc:docMk/>
            <pc:sldMk cId="1354079538" sldId="276"/>
            <ac:spMk id="12" creationId="{00000000-0000-0000-0000-000000000000}"/>
          </ac:spMkLst>
        </pc:spChg>
        <pc:spChg chg="add del mod">
          <ac:chgData name="Evie Cobbin" userId="238506f6-432c-47b3-ac06-eef1ea0d2900" providerId="ADAL" clId="{525FD2BB-0A17-8849-BB38-E217768F232B}" dt="2022-08-01T11:19:38.152" v="180"/>
          <ac:spMkLst>
            <pc:docMk/>
            <pc:sldMk cId="1354079538" sldId="276"/>
            <ac:spMk id="13" creationId="{A6E32AA7-0AFF-0DB1-A340-737B43BD8D7B}"/>
          </ac:spMkLst>
        </pc:spChg>
        <pc:spChg chg="add del mod">
          <ac:chgData name="Evie Cobbin" userId="238506f6-432c-47b3-ac06-eef1ea0d2900" providerId="ADAL" clId="{525FD2BB-0A17-8849-BB38-E217768F232B}" dt="2022-08-01T11:19:57.424" v="188"/>
          <ac:spMkLst>
            <pc:docMk/>
            <pc:sldMk cId="1354079538" sldId="276"/>
            <ac:spMk id="16" creationId="{D86C498C-B07D-8678-49DB-B8A6F3D89086}"/>
          </ac:spMkLst>
        </pc:spChg>
        <pc:spChg chg="add del mod">
          <ac:chgData name="Evie Cobbin" userId="238506f6-432c-47b3-ac06-eef1ea0d2900" providerId="ADAL" clId="{525FD2BB-0A17-8849-BB38-E217768F232B}" dt="2022-08-01T11:19:38.189" v="182"/>
          <ac:spMkLst>
            <pc:docMk/>
            <pc:sldMk cId="1354079538" sldId="276"/>
            <ac:spMk id="17" creationId="{A09A6CE0-7836-7990-F4F7-C63787B1FFCA}"/>
          </ac:spMkLst>
        </pc:spChg>
        <pc:picChg chg="del">
          <ac:chgData name="Evie Cobbin" userId="238506f6-432c-47b3-ac06-eef1ea0d2900" providerId="ADAL" clId="{525FD2BB-0A17-8849-BB38-E217768F232B}" dt="2022-08-01T11:18:52.800" v="163" actId="478"/>
          <ac:picMkLst>
            <pc:docMk/>
            <pc:sldMk cId="1354079538" sldId="276"/>
            <ac:picMk id="6" creationId="{00000000-0000-0000-0000-000000000000}"/>
          </ac:picMkLst>
        </pc:picChg>
        <pc:picChg chg="add mod modCrop">
          <ac:chgData name="Evie Cobbin" userId="238506f6-432c-47b3-ac06-eef1ea0d2900" providerId="ADAL" clId="{525FD2BB-0A17-8849-BB38-E217768F232B}" dt="2022-08-01T11:19:54.400" v="186" actId="1076"/>
          <ac:picMkLst>
            <pc:docMk/>
            <pc:sldMk cId="1354079538" sldId="276"/>
            <ac:picMk id="7" creationId="{D384E71A-43D7-5C2F-EE5B-0DC30C993C90}"/>
          </ac:picMkLst>
        </pc:picChg>
        <pc:picChg chg="del">
          <ac:chgData name="Evie Cobbin" userId="238506f6-432c-47b3-ac06-eef1ea0d2900" providerId="ADAL" clId="{525FD2BB-0A17-8849-BB38-E217768F232B}" dt="2022-08-01T11:09:39.352" v="75" actId="478"/>
          <ac:picMkLst>
            <pc:docMk/>
            <pc:sldMk cId="1354079538" sldId="276"/>
            <ac:picMk id="14" creationId="{00000000-0000-0000-0000-000000000000}"/>
          </ac:picMkLst>
        </pc:picChg>
        <pc:picChg chg="mod">
          <ac:chgData name="Evie Cobbin" userId="238506f6-432c-47b3-ac06-eef1ea0d2900" providerId="ADAL" clId="{525FD2BB-0A17-8849-BB38-E217768F232B}" dt="2022-08-01T11:11:03.023" v="91" actId="1076"/>
          <ac:picMkLst>
            <pc:docMk/>
            <pc:sldMk cId="1354079538" sldId="276"/>
            <ac:picMk id="15" creationId="{00000000-0000-0000-0000-000000000000}"/>
          </ac:picMkLst>
        </pc:picChg>
      </pc:sldChg>
      <pc:sldChg chg="new del">
        <pc:chgData name="Evie Cobbin" userId="238506f6-432c-47b3-ac06-eef1ea0d2900" providerId="ADAL" clId="{525FD2BB-0A17-8849-BB38-E217768F232B}" dt="2022-08-01T11:06:48.097" v="46" actId="2696"/>
        <pc:sldMkLst>
          <pc:docMk/>
          <pc:sldMk cId="4176380153" sldId="276"/>
        </pc:sldMkLst>
      </pc:sldChg>
    </pc:docChg>
  </pc:docChgLst>
  <pc:docChgLst>
    <pc:chgData name="Evie Cobbin" userId="238506f6-432c-47b3-ac06-eef1ea0d2900" providerId="ADAL" clId="{74595F4D-6263-4540-9531-32362EE4A436}"/>
    <pc:docChg chg="undo custSel addSld modSld">
      <pc:chgData name="Evie Cobbin" userId="238506f6-432c-47b3-ac06-eef1ea0d2900" providerId="ADAL" clId="{74595F4D-6263-4540-9531-32362EE4A436}" dt="2023-07-20T14:50:22.135" v="97" actId="207"/>
      <pc:docMkLst>
        <pc:docMk/>
      </pc:docMkLst>
      <pc:sldChg chg="modSp mod">
        <pc:chgData name="Evie Cobbin" userId="238506f6-432c-47b3-ac06-eef1ea0d2900" providerId="ADAL" clId="{74595F4D-6263-4540-9531-32362EE4A436}" dt="2023-07-20T14:32:54.577" v="3" actId="207"/>
        <pc:sldMkLst>
          <pc:docMk/>
          <pc:sldMk cId="0" sldId="257"/>
        </pc:sldMkLst>
        <pc:spChg chg="mod">
          <ac:chgData name="Evie Cobbin" userId="238506f6-432c-47b3-ac06-eef1ea0d2900" providerId="ADAL" clId="{74595F4D-6263-4540-9531-32362EE4A436}" dt="2023-07-20T14:32:54.577" v="3" actId="207"/>
          <ac:spMkLst>
            <pc:docMk/>
            <pc:sldMk cId="0" sldId="257"/>
            <ac:spMk id="7" creationId="{00000000-0000-0000-0000-000000000000}"/>
          </ac:spMkLst>
        </pc:spChg>
      </pc:sldChg>
      <pc:sldChg chg="modSp mod">
        <pc:chgData name="Evie Cobbin" userId="238506f6-432c-47b3-ac06-eef1ea0d2900" providerId="ADAL" clId="{74595F4D-6263-4540-9531-32362EE4A436}" dt="2023-07-20T14:33:08.366" v="10" actId="207"/>
        <pc:sldMkLst>
          <pc:docMk/>
          <pc:sldMk cId="1989007227" sldId="260"/>
        </pc:sldMkLst>
        <pc:spChg chg="mod">
          <ac:chgData name="Evie Cobbin" userId="238506f6-432c-47b3-ac06-eef1ea0d2900" providerId="ADAL" clId="{74595F4D-6263-4540-9531-32362EE4A436}" dt="2023-07-20T14:33:08.366" v="10" actId="207"/>
          <ac:spMkLst>
            <pc:docMk/>
            <pc:sldMk cId="1989007227" sldId="260"/>
            <ac:spMk id="10" creationId="{00000000-0000-0000-0000-000000000000}"/>
          </ac:spMkLst>
        </pc:spChg>
        <pc:spChg chg="mod">
          <ac:chgData name="Evie Cobbin" userId="238506f6-432c-47b3-ac06-eef1ea0d2900" providerId="ADAL" clId="{74595F4D-6263-4540-9531-32362EE4A436}" dt="2023-07-20T14:33:02.204" v="5" actId="207"/>
          <ac:spMkLst>
            <pc:docMk/>
            <pc:sldMk cId="1989007227" sldId="260"/>
            <ac:spMk id="11" creationId="{00000000-0000-0000-0000-000000000000}"/>
          </ac:spMkLst>
        </pc:spChg>
      </pc:sldChg>
      <pc:sldChg chg="modSp mod">
        <pc:chgData name="Evie Cobbin" userId="238506f6-432c-47b3-ac06-eef1ea0d2900" providerId="ADAL" clId="{74595F4D-6263-4540-9531-32362EE4A436}" dt="2023-07-20T14:33:12.667" v="13" actId="207"/>
        <pc:sldMkLst>
          <pc:docMk/>
          <pc:sldMk cId="1151967149" sldId="261"/>
        </pc:sldMkLst>
        <pc:spChg chg="mod">
          <ac:chgData name="Evie Cobbin" userId="238506f6-432c-47b3-ac06-eef1ea0d2900" providerId="ADAL" clId="{74595F4D-6263-4540-9531-32362EE4A436}" dt="2023-07-20T14:33:12.667" v="13" actId="207"/>
          <ac:spMkLst>
            <pc:docMk/>
            <pc:sldMk cId="1151967149" sldId="261"/>
            <ac:spMk id="9" creationId="{00000000-0000-0000-0000-000000000000}"/>
          </ac:spMkLst>
        </pc:spChg>
      </pc:sldChg>
      <pc:sldChg chg="modSp mod">
        <pc:chgData name="Evie Cobbin" userId="238506f6-432c-47b3-ac06-eef1ea0d2900" providerId="ADAL" clId="{74595F4D-6263-4540-9531-32362EE4A436}" dt="2023-07-20T14:49:04.525" v="78" actId="207"/>
        <pc:sldMkLst>
          <pc:docMk/>
          <pc:sldMk cId="3518513455" sldId="264"/>
        </pc:sldMkLst>
        <pc:spChg chg="mod">
          <ac:chgData name="Evie Cobbin" userId="238506f6-432c-47b3-ac06-eef1ea0d2900" providerId="ADAL" clId="{74595F4D-6263-4540-9531-32362EE4A436}" dt="2023-07-20T14:49:04.525" v="78" actId="207"/>
          <ac:spMkLst>
            <pc:docMk/>
            <pc:sldMk cId="3518513455" sldId="264"/>
            <ac:spMk id="3" creationId="{00000000-0000-0000-0000-000000000000}"/>
          </ac:spMkLst>
        </pc:spChg>
      </pc:sldChg>
      <pc:sldChg chg="modSp mod">
        <pc:chgData name="Evie Cobbin" userId="238506f6-432c-47b3-ac06-eef1ea0d2900" providerId="ADAL" clId="{74595F4D-6263-4540-9531-32362EE4A436}" dt="2023-07-20T14:33:38.904" v="23" actId="207"/>
        <pc:sldMkLst>
          <pc:docMk/>
          <pc:sldMk cId="1176048659" sldId="265"/>
        </pc:sldMkLst>
        <pc:spChg chg="mod">
          <ac:chgData name="Evie Cobbin" userId="238506f6-432c-47b3-ac06-eef1ea0d2900" providerId="ADAL" clId="{74595F4D-6263-4540-9531-32362EE4A436}" dt="2023-07-20T14:33:38.904" v="23" actId="207"/>
          <ac:spMkLst>
            <pc:docMk/>
            <pc:sldMk cId="1176048659" sldId="265"/>
            <ac:spMk id="4" creationId="{00000000-0000-0000-0000-000000000000}"/>
          </ac:spMkLst>
        </pc:spChg>
      </pc:sldChg>
      <pc:sldChg chg="modSp mod">
        <pc:chgData name="Evie Cobbin" userId="238506f6-432c-47b3-ac06-eef1ea0d2900" providerId="ADAL" clId="{74595F4D-6263-4540-9531-32362EE4A436}" dt="2023-07-20T14:50:22.135" v="97" actId="207"/>
        <pc:sldMkLst>
          <pc:docMk/>
          <pc:sldMk cId="2166777200" sldId="266"/>
        </pc:sldMkLst>
        <pc:spChg chg="mod">
          <ac:chgData name="Evie Cobbin" userId="238506f6-432c-47b3-ac06-eef1ea0d2900" providerId="ADAL" clId="{74595F4D-6263-4540-9531-32362EE4A436}" dt="2023-07-20T14:50:22.135" v="97" actId="207"/>
          <ac:spMkLst>
            <pc:docMk/>
            <pc:sldMk cId="2166777200" sldId="266"/>
            <ac:spMk id="3" creationId="{00000000-0000-0000-0000-000000000000}"/>
          </ac:spMkLst>
        </pc:spChg>
      </pc:sldChg>
      <pc:sldChg chg="modSp mod">
        <pc:chgData name="Evie Cobbin" userId="238506f6-432c-47b3-ac06-eef1ea0d2900" providerId="ADAL" clId="{74595F4D-6263-4540-9531-32362EE4A436}" dt="2023-07-20T14:33:15.768" v="14" actId="207"/>
        <pc:sldMkLst>
          <pc:docMk/>
          <pc:sldMk cId="2809735142" sldId="268"/>
        </pc:sldMkLst>
        <pc:spChg chg="mod">
          <ac:chgData name="Evie Cobbin" userId="238506f6-432c-47b3-ac06-eef1ea0d2900" providerId="ADAL" clId="{74595F4D-6263-4540-9531-32362EE4A436}" dt="2023-07-20T14:33:15.768" v="14" actId="207"/>
          <ac:spMkLst>
            <pc:docMk/>
            <pc:sldMk cId="2809735142" sldId="268"/>
            <ac:spMk id="14" creationId="{00000000-0000-0000-0000-000000000000}"/>
          </ac:spMkLst>
        </pc:spChg>
      </pc:sldChg>
      <pc:sldChg chg="modSp mod">
        <pc:chgData name="Evie Cobbin" userId="238506f6-432c-47b3-ac06-eef1ea0d2900" providerId="ADAL" clId="{74595F4D-6263-4540-9531-32362EE4A436}" dt="2023-07-20T14:33:20.085" v="17" actId="207"/>
        <pc:sldMkLst>
          <pc:docMk/>
          <pc:sldMk cId="2109111292" sldId="269"/>
        </pc:sldMkLst>
        <pc:spChg chg="mod">
          <ac:chgData name="Evie Cobbin" userId="238506f6-432c-47b3-ac06-eef1ea0d2900" providerId="ADAL" clId="{74595F4D-6263-4540-9531-32362EE4A436}" dt="2023-07-20T14:33:20.085" v="17" actId="207"/>
          <ac:spMkLst>
            <pc:docMk/>
            <pc:sldMk cId="2109111292" sldId="269"/>
            <ac:spMk id="9" creationId="{00000000-0000-0000-0000-000000000000}"/>
          </ac:spMkLst>
        </pc:spChg>
      </pc:sldChg>
      <pc:sldChg chg="modSp mod">
        <pc:chgData name="Evie Cobbin" userId="238506f6-432c-47b3-ac06-eef1ea0d2900" providerId="ADAL" clId="{74595F4D-6263-4540-9531-32362EE4A436}" dt="2023-07-20T14:33:23.368" v="18" actId="207"/>
        <pc:sldMkLst>
          <pc:docMk/>
          <pc:sldMk cId="896560870" sldId="270"/>
        </pc:sldMkLst>
        <pc:spChg chg="mod">
          <ac:chgData name="Evie Cobbin" userId="238506f6-432c-47b3-ac06-eef1ea0d2900" providerId="ADAL" clId="{74595F4D-6263-4540-9531-32362EE4A436}" dt="2023-07-20T14:33:23.368" v="18" actId="207"/>
          <ac:spMkLst>
            <pc:docMk/>
            <pc:sldMk cId="896560870" sldId="270"/>
            <ac:spMk id="9" creationId="{00000000-0000-0000-0000-000000000000}"/>
          </ac:spMkLst>
        </pc:spChg>
      </pc:sldChg>
      <pc:sldChg chg="modSp mod">
        <pc:chgData name="Evie Cobbin" userId="238506f6-432c-47b3-ac06-eef1ea0d2900" providerId="ADAL" clId="{74595F4D-6263-4540-9531-32362EE4A436}" dt="2023-07-20T14:33:26.419" v="19" actId="207"/>
        <pc:sldMkLst>
          <pc:docMk/>
          <pc:sldMk cId="2236929375" sldId="271"/>
        </pc:sldMkLst>
        <pc:spChg chg="mod">
          <ac:chgData name="Evie Cobbin" userId="238506f6-432c-47b3-ac06-eef1ea0d2900" providerId="ADAL" clId="{74595F4D-6263-4540-9531-32362EE4A436}" dt="2023-07-20T14:33:26.419" v="19" actId="207"/>
          <ac:spMkLst>
            <pc:docMk/>
            <pc:sldMk cId="2236929375" sldId="271"/>
            <ac:spMk id="9" creationId="{00000000-0000-0000-0000-000000000000}"/>
          </ac:spMkLst>
        </pc:spChg>
      </pc:sldChg>
      <pc:sldChg chg="modSp mod">
        <pc:chgData name="Evie Cobbin" userId="238506f6-432c-47b3-ac06-eef1ea0d2900" providerId="ADAL" clId="{74595F4D-6263-4540-9531-32362EE4A436}" dt="2023-07-20T14:33:30.052" v="20" actId="207"/>
        <pc:sldMkLst>
          <pc:docMk/>
          <pc:sldMk cId="3791401960" sldId="272"/>
        </pc:sldMkLst>
        <pc:spChg chg="mod">
          <ac:chgData name="Evie Cobbin" userId="238506f6-432c-47b3-ac06-eef1ea0d2900" providerId="ADAL" clId="{74595F4D-6263-4540-9531-32362EE4A436}" dt="2023-07-20T14:33:30.052" v="20" actId="207"/>
          <ac:spMkLst>
            <pc:docMk/>
            <pc:sldMk cId="3791401960" sldId="272"/>
            <ac:spMk id="9" creationId="{00000000-0000-0000-0000-000000000000}"/>
          </ac:spMkLst>
        </pc:spChg>
      </pc:sldChg>
      <pc:sldChg chg="modSp mod">
        <pc:chgData name="Evie Cobbin" userId="238506f6-432c-47b3-ac06-eef1ea0d2900" providerId="ADAL" clId="{74595F4D-6263-4540-9531-32362EE4A436}" dt="2023-07-20T14:33:42.706" v="24" actId="207"/>
        <pc:sldMkLst>
          <pc:docMk/>
          <pc:sldMk cId="3845524769" sldId="273"/>
        </pc:sldMkLst>
        <pc:spChg chg="mod">
          <ac:chgData name="Evie Cobbin" userId="238506f6-432c-47b3-ac06-eef1ea0d2900" providerId="ADAL" clId="{74595F4D-6263-4540-9531-32362EE4A436}" dt="2023-07-20T14:33:42.706" v="24" actId="207"/>
          <ac:spMkLst>
            <pc:docMk/>
            <pc:sldMk cId="3845524769" sldId="273"/>
            <ac:spMk id="4" creationId="{00000000-0000-0000-0000-000000000000}"/>
          </ac:spMkLst>
        </pc:spChg>
      </pc:sldChg>
      <pc:sldChg chg="modSp mod">
        <pc:chgData name="Evie Cobbin" userId="238506f6-432c-47b3-ac06-eef1ea0d2900" providerId="ADAL" clId="{74595F4D-6263-4540-9531-32362EE4A436}" dt="2023-07-20T14:33:45.788" v="25" actId="207"/>
        <pc:sldMkLst>
          <pc:docMk/>
          <pc:sldMk cId="3148013836" sldId="274"/>
        </pc:sldMkLst>
        <pc:spChg chg="mod">
          <ac:chgData name="Evie Cobbin" userId="238506f6-432c-47b3-ac06-eef1ea0d2900" providerId="ADAL" clId="{74595F4D-6263-4540-9531-32362EE4A436}" dt="2023-07-20T14:33:45.788" v="25" actId="207"/>
          <ac:spMkLst>
            <pc:docMk/>
            <pc:sldMk cId="3148013836" sldId="274"/>
            <ac:spMk id="4" creationId="{00000000-0000-0000-0000-000000000000}"/>
          </ac:spMkLst>
        </pc:spChg>
      </pc:sldChg>
      <pc:sldChg chg="delSp modSp mod">
        <pc:chgData name="Evie Cobbin" userId="238506f6-432c-47b3-ac06-eef1ea0d2900" providerId="ADAL" clId="{74595F4D-6263-4540-9531-32362EE4A436}" dt="2023-07-20T14:49:12.593" v="81" actId="207"/>
        <pc:sldMkLst>
          <pc:docMk/>
          <pc:sldMk cId="2899217362" sldId="275"/>
        </pc:sldMkLst>
        <pc:spChg chg="mod">
          <ac:chgData name="Evie Cobbin" userId="238506f6-432c-47b3-ac06-eef1ea0d2900" providerId="ADAL" clId="{74595F4D-6263-4540-9531-32362EE4A436}" dt="2023-07-20T14:49:12.593" v="81" actId="207"/>
          <ac:spMkLst>
            <pc:docMk/>
            <pc:sldMk cId="2899217362" sldId="275"/>
            <ac:spMk id="3" creationId="{00000000-0000-0000-0000-000000000000}"/>
          </ac:spMkLst>
        </pc:spChg>
        <pc:spChg chg="mod">
          <ac:chgData name="Evie Cobbin" userId="238506f6-432c-47b3-ac06-eef1ea0d2900" providerId="ADAL" clId="{74595F4D-6263-4540-9531-32362EE4A436}" dt="2023-07-20T14:46:30.754" v="50" actId="2711"/>
          <ac:spMkLst>
            <pc:docMk/>
            <pc:sldMk cId="2899217362" sldId="275"/>
            <ac:spMk id="9" creationId="{00000000-0000-0000-0000-000000000000}"/>
          </ac:spMkLst>
        </pc:spChg>
        <pc:spChg chg="del">
          <ac:chgData name="Evie Cobbin" userId="238506f6-432c-47b3-ac06-eef1ea0d2900" providerId="ADAL" clId="{74595F4D-6263-4540-9531-32362EE4A436}" dt="2023-07-20T14:34:51.135" v="27" actId="478"/>
          <ac:spMkLst>
            <pc:docMk/>
            <pc:sldMk cId="2899217362" sldId="275"/>
            <ac:spMk id="11" creationId="{00000000-0000-0000-0000-000000000000}"/>
          </ac:spMkLst>
        </pc:spChg>
        <pc:spChg chg="del">
          <ac:chgData name="Evie Cobbin" userId="238506f6-432c-47b3-ac06-eef1ea0d2900" providerId="ADAL" clId="{74595F4D-6263-4540-9531-32362EE4A436}" dt="2023-07-20T14:34:53.526" v="28" actId="478"/>
          <ac:spMkLst>
            <pc:docMk/>
            <pc:sldMk cId="2899217362" sldId="275"/>
            <ac:spMk id="12" creationId="{00000000-0000-0000-0000-000000000000}"/>
          </ac:spMkLst>
        </pc:spChg>
        <pc:picChg chg="mod">
          <ac:chgData name="Evie Cobbin" userId="238506f6-432c-47b3-ac06-eef1ea0d2900" providerId="ADAL" clId="{74595F4D-6263-4540-9531-32362EE4A436}" dt="2023-07-20T14:36:03.257" v="38" actId="1076"/>
          <ac:picMkLst>
            <pc:docMk/>
            <pc:sldMk cId="2899217362" sldId="275"/>
            <ac:picMk id="14" creationId="{00000000-0000-0000-0000-000000000000}"/>
          </ac:picMkLst>
        </pc:picChg>
      </pc:sldChg>
      <pc:sldChg chg="modSp mod">
        <pc:chgData name="Evie Cobbin" userId="238506f6-432c-47b3-ac06-eef1ea0d2900" providerId="ADAL" clId="{74595F4D-6263-4540-9531-32362EE4A436}" dt="2023-07-20T14:50:05.985" v="94"/>
        <pc:sldMkLst>
          <pc:docMk/>
          <pc:sldMk cId="1354079538" sldId="276"/>
        </pc:sldMkLst>
        <pc:spChg chg="mod">
          <ac:chgData name="Evie Cobbin" userId="238506f6-432c-47b3-ac06-eef1ea0d2900" providerId="ADAL" clId="{74595F4D-6263-4540-9531-32362EE4A436}" dt="2023-07-20T14:50:05.985" v="94"/>
          <ac:spMkLst>
            <pc:docMk/>
            <pc:sldMk cId="1354079538" sldId="276"/>
            <ac:spMk id="3" creationId="{00000000-0000-0000-0000-000000000000}"/>
          </ac:spMkLst>
        </pc:spChg>
        <pc:picChg chg="mod">
          <ac:chgData name="Evie Cobbin" userId="238506f6-432c-47b3-ac06-eef1ea0d2900" providerId="ADAL" clId="{74595F4D-6263-4540-9531-32362EE4A436}" dt="2023-07-20T14:49:54.879" v="92" actId="171"/>
          <ac:picMkLst>
            <pc:docMk/>
            <pc:sldMk cId="1354079538" sldId="276"/>
            <ac:picMk id="7" creationId="{D384E71A-43D7-5C2F-EE5B-0DC30C993C90}"/>
          </ac:picMkLst>
        </pc:picChg>
      </pc:sldChg>
      <pc:sldChg chg="addSp delSp modSp add mod">
        <pc:chgData name="Evie Cobbin" userId="238506f6-432c-47b3-ac06-eef1ea0d2900" providerId="ADAL" clId="{74595F4D-6263-4540-9531-32362EE4A436}" dt="2023-07-20T14:49:15.245" v="82" actId="207"/>
        <pc:sldMkLst>
          <pc:docMk/>
          <pc:sldMk cId="781573870" sldId="277"/>
        </pc:sldMkLst>
        <pc:spChg chg="mod">
          <ac:chgData name="Evie Cobbin" userId="238506f6-432c-47b3-ac06-eef1ea0d2900" providerId="ADAL" clId="{74595F4D-6263-4540-9531-32362EE4A436}" dt="2023-07-20T14:49:15.245" v="82" actId="207"/>
          <ac:spMkLst>
            <pc:docMk/>
            <pc:sldMk cId="781573870" sldId="277"/>
            <ac:spMk id="3" creationId="{00000000-0000-0000-0000-000000000000}"/>
          </ac:spMkLst>
        </pc:spChg>
        <pc:spChg chg="mod">
          <ac:chgData name="Evie Cobbin" userId="238506f6-432c-47b3-ac06-eef1ea0d2900" providerId="ADAL" clId="{74595F4D-6263-4540-9531-32362EE4A436}" dt="2023-07-20T14:48:19.087" v="75" actId="1076"/>
          <ac:spMkLst>
            <pc:docMk/>
            <pc:sldMk cId="781573870" sldId="277"/>
            <ac:spMk id="9" creationId="{00000000-0000-0000-0000-000000000000}"/>
          </ac:spMkLst>
        </pc:spChg>
        <pc:picChg chg="add mod">
          <ac:chgData name="Evie Cobbin" userId="238506f6-432c-47b3-ac06-eef1ea0d2900" providerId="ADAL" clId="{74595F4D-6263-4540-9531-32362EE4A436}" dt="2023-07-20T14:48:15.687" v="74" actId="14100"/>
          <ac:picMkLst>
            <pc:docMk/>
            <pc:sldMk cId="781573870" sldId="277"/>
            <ac:picMk id="4" creationId="{D7DFFE6A-2378-F1DB-6207-F42A5A984D29}"/>
          </ac:picMkLst>
        </pc:picChg>
        <pc:picChg chg="del">
          <ac:chgData name="Evie Cobbin" userId="238506f6-432c-47b3-ac06-eef1ea0d2900" providerId="ADAL" clId="{74595F4D-6263-4540-9531-32362EE4A436}" dt="2023-07-20T14:39:31.815" v="40" actId="478"/>
          <ac:picMkLst>
            <pc:docMk/>
            <pc:sldMk cId="781573870" sldId="277"/>
            <ac:picMk id="14" creationId="{00000000-0000-0000-0000-000000000000}"/>
          </ac:picMkLst>
        </pc:picChg>
      </pc:sldChg>
    </pc:docChg>
  </pc:docChgLst>
  <pc:docChgLst>
    <pc:chgData name="Evie Cobbin" userId="238506f6-432c-47b3-ac06-eef1ea0d2900" providerId="ADAL" clId="{3F48A271-5675-134C-91E1-F6428B100C8C}"/>
    <pc:docChg chg="undo custSel modSld">
      <pc:chgData name="Evie Cobbin" userId="238506f6-432c-47b3-ac06-eef1ea0d2900" providerId="ADAL" clId="{3F48A271-5675-134C-91E1-F6428B100C8C}" dt="2023-04-04T08:37:06.523" v="18"/>
      <pc:docMkLst>
        <pc:docMk/>
      </pc:docMkLst>
      <pc:sldChg chg="addSp delSp modSp mod">
        <pc:chgData name="Evie Cobbin" userId="238506f6-432c-47b3-ac06-eef1ea0d2900" providerId="ADAL" clId="{3F48A271-5675-134C-91E1-F6428B100C8C}" dt="2023-04-04T08:37:06.523" v="18"/>
        <pc:sldMkLst>
          <pc:docMk/>
          <pc:sldMk cId="0" sldId="259"/>
        </pc:sldMkLst>
        <pc:spChg chg="add del">
          <ac:chgData name="Evie Cobbin" userId="238506f6-432c-47b3-ac06-eef1ea0d2900" providerId="ADAL" clId="{3F48A271-5675-134C-91E1-F6428B100C8C}" dt="2023-04-04T08:37:00.906" v="11" actId="478"/>
          <ac:spMkLst>
            <pc:docMk/>
            <pc:sldMk cId="0" sldId="259"/>
            <ac:spMk id="9" creationId="{00000000-0000-0000-0000-000000000000}"/>
          </ac:spMkLst>
        </pc:spChg>
        <pc:picChg chg="add del mod">
          <ac:chgData name="Evie Cobbin" userId="238506f6-432c-47b3-ac06-eef1ea0d2900" providerId="ADAL" clId="{3F48A271-5675-134C-91E1-F6428B100C8C}" dt="2023-04-04T08:37:05.929" v="17" actId="1076"/>
          <ac:picMkLst>
            <pc:docMk/>
            <pc:sldMk cId="0" sldId="259"/>
            <ac:picMk id="4" creationId="{00000000-0000-0000-0000-000000000000}"/>
          </ac:picMkLst>
        </pc:picChg>
        <pc:picChg chg="add del mod">
          <ac:chgData name="Evie Cobbin" userId="238506f6-432c-47b3-ac06-eef1ea0d2900" providerId="ADAL" clId="{3F48A271-5675-134C-91E1-F6428B100C8C}" dt="2023-04-04T08:37:06.523" v="18"/>
          <ac:picMkLst>
            <pc:docMk/>
            <pc:sldMk cId="0" sldId="259"/>
            <ac:picMk id="7" creationId="{DAE1F826-302A-9602-59BF-9F4D2640CC3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9FE211B-37A0-4C4B-9F07-C0B11260A106}" type="slidenum">
              <a:rPr lang="en-US" altLang="en-US"/>
              <a:pPr>
                <a:defRPr/>
              </a:pPr>
              <a:t>‹#›</a:t>
            </a:fld>
            <a:endParaRPr lang="en-US" altLang="en-US"/>
          </a:p>
        </p:txBody>
      </p:sp>
    </p:spTree>
    <p:extLst>
      <p:ext uri="{BB962C8B-B14F-4D97-AF65-F5344CB8AC3E}">
        <p14:creationId xmlns:p14="http://schemas.microsoft.com/office/powerpoint/2010/main" val="1975332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72251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564904"/>
            <a:ext cx="6400800" cy="576064"/>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2856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20/07/2023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61412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20/07/2023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376656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14722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1814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78843836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41013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73541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DACAE9-9FD8-4BBF-8417-1FCE755CEBFA}"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2789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CDACAE9-9FD8-4BBF-8417-1FCE755CEBFA}" type="datetimeFigureOut">
              <a:rPr lang="en-GB" smtClean="0"/>
              <a:t>20/07/2023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076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DACAE9-9FD8-4BBF-8417-1FCE755CEBFA}" type="datetimeFigureOut">
              <a:rPr lang="en-GB" smtClean="0"/>
              <a:t>20/07/2023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4766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DACAE9-9FD8-4BBF-8417-1FCE755CEBFA}" type="datetimeFigureOut">
              <a:rPr lang="en-GB" smtClean="0"/>
              <a:t>20/07/2023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87095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327014052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H:\Marketing\Presentations\Promote Your Trip Powerpoint\Design Files\Powerpoint-Front-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H:\Marketing\Logos\Halsbury\2. Halsbury Travel\PNG (for web-transparent background)\Halsbury Travel Colour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404813"/>
            <a:ext cx="28479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9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DACAE9-9FD8-4BBF-8417-1FCE755CEBFA}" type="datetimeFigureOut">
              <a:rPr lang="en-GB" smtClean="0"/>
              <a:t>20/07/2023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B515F0-728D-4BDE-B621-CB41CDE4A581}" type="slidenum">
              <a:rPr lang="en-GB" smtClean="0"/>
              <a:t>‹#›</a:t>
            </a:fld>
            <a:endParaRPr lang="en-GB"/>
          </a:p>
        </p:txBody>
      </p:sp>
    </p:spTree>
    <p:extLst>
      <p:ext uri="{BB962C8B-B14F-4D97-AF65-F5344CB8AC3E}">
        <p14:creationId xmlns:p14="http://schemas.microsoft.com/office/powerpoint/2010/main" val="21584534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hyperlink" Target="http://www.abta.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9.xml"/><Relationship Id="rId6" Type="http://schemas.openxmlformats.org/officeDocument/2006/relationships/image" Target="../media/image16.jpg"/><Relationship Id="rId5" Type="http://schemas.openxmlformats.org/officeDocument/2006/relationships/hyperlink" Target="https://www.abtot.com/" TargetMode="External"/><Relationship Id="rId4" Type="http://schemas.openxmlformats.org/officeDocument/2006/relationships/hyperlink" Target="https://www.legislation.gov.uk/uksi/2018/634/contents/ma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Layout" Target="../slideLayouts/slideLayout9.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497413"/>
            <a:ext cx="9144000" cy="336058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bg1">
                  <a:lumMod val="9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97413"/>
          </a:xfrm>
          <a:prstGeom prst="rect">
            <a:avLst/>
          </a:prstGeom>
        </p:spPr>
      </p:pic>
      <p:sp>
        <p:nvSpPr>
          <p:cNvPr id="3074" name="Title 1"/>
          <p:cNvSpPr>
            <a:spLocks noGrp="1"/>
          </p:cNvSpPr>
          <p:nvPr>
            <p:ph type="ctrTitle"/>
          </p:nvPr>
        </p:nvSpPr>
        <p:spPr bwMode="auto">
          <a:xfrm>
            <a:off x="653818" y="3815259"/>
            <a:ext cx="7836363" cy="1341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4800" dirty="0">
                <a:solidFill>
                  <a:schemeClr val="bg1"/>
                </a:solidFill>
              </a:rPr>
              <a:t>[School Name]</a:t>
            </a:r>
            <a:br>
              <a:rPr lang="en-US" altLang="en-US" sz="4800" dirty="0">
                <a:solidFill>
                  <a:schemeClr val="bg1"/>
                </a:solidFill>
              </a:rPr>
            </a:br>
            <a:endParaRPr lang="en-US" altLang="en-US" sz="4800" dirty="0">
              <a:solidFill>
                <a:schemeClr val="bg1"/>
              </a:solidFill>
            </a:endParaRPr>
          </a:p>
        </p:txBody>
      </p:sp>
      <p:sp>
        <p:nvSpPr>
          <p:cNvPr id="3" name="Subtitle 2"/>
          <p:cNvSpPr>
            <a:spLocks noGrp="1"/>
          </p:cNvSpPr>
          <p:nvPr>
            <p:ph type="subTitle" idx="1"/>
          </p:nvPr>
        </p:nvSpPr>
        <p:spPr>
          <a:xfrm>
            <a:off x="653818" y="5373216"/>
            <a:ext cx="7836363" cy="720080"/>
          </a:xfrm>
        </p:spPr>
        <p:txBody>
          <a:bodyPr>
            <a:normAutofit/>
          </a:bodyPr>
          <a:lstStyle/>
          <a:p>
            <a:pPr>
              <a:defRPr/>
            </a:pPr>
            <a:r>
              <a:rPr lang="en-US" sz="2800" dirty="0">
                <a:solidFill>
                  <a:schemeClr val="bg1"/>
                </a:solidFill>
                <a:latin typeface="+mj-lt"/>
              </a:rPr>
              <a:t>[Trip Destination], [date]</a:t>
            </a:r>
          </a:p>
          <a:p>
            <a:pPr>
              <a:defRPr/>
            </a:pPr>
            <a:endParaRPr lang="en-GB" dirty="0">
              <a:solidFill>
                <a:srgbClr val="5F5F5F"/>
              </a:solidFill>
            </a:endParaRPr>
          </a:p>
        </p:txBody>
      </p:sp>
      <p:sp>
        <p:nvSpPr>
          <p:cNvPr id="6" name="Rectangle 5"/>
          <p:cNvSpPr/>
          <p:nvPr/>
        </p:nvSpPr>
        <p:spPr>
          <a:xfrm>
            <a:off x="499209" y="476672"/>
            <a:ext cx="8145579" cy="5877272"/>
          </a:xfrm>
          <a:prstGeom prst="rect">
            <a:avLst/>
          </a:prstGeom>
          <a:noFill/>
          <a:ln w="762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9" name="Subtitle 2"/>
          <p:cNvSpPr txBox="1">
            <a:spLocks/>
          </p:cNvSpPr>
          <p:nvPr/>
        </p:nvSpPr>
        <p:spPr>
          <a:xfrm>
            <a:off x="808425" y="3000547"/>
            <a:ext cx="7836363" cy="42845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mj-lt"/>
              </a:rPr>
              <a:t>*you can replace this image with the image on your quote*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53" y="1072147"/>
            <a:ext cx="3291951" cy="5785853"/>
          </a:xfrm>
          <a:prstGeom prst="rect">
            <a:avLst/>
          </a:prstGeom>
          <a:ln>
            <a:noFill/>
          </a:ln>
        </p:spPr>
      </p:pic>
      <p:sp>
        <p:nvSpPr>
          <p:cNvPr id="2" name="TextBox 1"/>
          <p:cNvSpPr txBox="1"/>
          <p:nvPr/>
        </p:nvSpPr>
        <p:spPr>
          <a:xfrm>
            <a:off x="3851920" y="1300698"/>
            <a:ext cx="4896544" cy="400110"/>
          </a:xfrm>
          <a:prstGeom prst="rect">
            <a:avLst/>
          </a:prstGeom>
          <a:noFill/>
        </p:spPr>
        <p:txBody>
          <a:bodyPr wrap="square" rtlCol="0">
            <a:spAutoFit/>
          </a:bodyPr>
          <a:lstStyle/>
          <a:p>
            <a:pPr lvl="0"/>
            <a:r>
              <a:rPr lang="en-GB" sz="2000" dirty="0">
                <a:solidFill>
                  <a:srgbClr val="2F7DE1"/>
                </a:solidFill>
                <a:latin typeface="+mn-lt"/>
              </a:rPr>
              <a:t>Over 35 years of experience</a:t>
            </a:r>
          </a:p>
        </p:txBody>
      </p:sp>
      <p:sp>
        <p:nvSpPr>
          <p:cNvPr id="3" name="Rectangle 2"/>
          <p:cNvSpPr/>
          <p:nvPr/>
        </p:nvSpPr>
        <p:spPr>
          <a:xfrm>
            <a:off x="288031" y="0"/>
            <a:ext cx="3294473" cy="1340768"/>
          </a:xfrm>
          <a:prstGeom prst="rect">
            <a:avLst/>
          </a:prstGeom>
          <a:solidFill>
            <a:srgbClr val="F5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Who’s our tour operator?</a:t>
            </a:r>
          </a:p>
        </p:txBody>
      </p:sp>
      <p:sp>
        <p:nvSpPr>
          <p:cNvPr id="10" name="TextBox 9"/>
          <p:cNvSpPr txBox="1"/>
          <p:nvPr/>
        </p:nvSpPr>
        <p:spPr>
          <a:xfrm>
            <a:off x="3851920" y="2636912"/>
            <a:ext cx="4968552" cy="1754326"/>
          </a:xfrm>
          <a:prstGeom prst="rect">
            <a:avLst/>
          </a:prstGeom>
          <a:noFill/>
        </p:spPr>
        <p:txBody>
          <a:bodyPr wrap="square" rtlCol="0">
            <a:spAutoFit/>
          </a:bodyPr>
          <a:lstStyle/>
          <a:p>
            <a:pPr lvl="0"/>
            <a:r>
              <a:rPr lang="en-GB" dirty="0">
                <a:solidFill>
                  <a:srgbClr val="5F5F5F"/>
                </a:solidFill>
                <a:latin typeface="+mn-lt"/>
              </a:rPr>
              <a:t>He created Halsbury Travel to make the process easier for teachers, so that more young people would have the opportunity to experience learning outside the classroom. And Halsbury still have many former teachers in their staff, helping them to fully understand the needs of school groups.</a:t>
            </a:r>
          </a:p>
        </p:txBody>
      </p:sp>
      <p:sp>
        <p:nvSpPr>
          <p:cNvPr id="11" name="TextBox 10"/>
          <p:cNvSpPr txBox="1"/>
          <p:nvPr/>
        </p:nvSpPr>
        <p:spPr>
          <a:xfrm>
            <a:off x="3851920" y="1641574"/>
            <a:ext cx="4896544" cy="923330"/>
          </a:xfrm>
          <a:prstGeom prst="rect">
            <a:avLst/>
          </a:prstGeom>
          <a:noFill/>
        </p:spPr>
        <p:txBody>
          <a:bodyPr wrap="square" rtlCol="0">
            <a:spAutoFit/>
          </a:bodyPr>
          <a:lstStyle/>
          <a:p>
            <a:pPr lvl="0"/>
            <a:r>
              <a:rPr lang="en-GB" dirty="0">
                <a:solidFill>
                  <a:srgbClr val="5F5F5F"/>
                </a:solidFill>
                <a:latin typeface="+mn-lt"/>
              </a:rPr>
              <a:t>Halsbury Travel has been arranging school trips abroad for more than 35 years. The company was founded in 1986 by a former teacher. </a:t>
            </a:r>
          </a:p>
        </p:txBody>
      </p:sp>
    </p:spTree>
    <p:extLst>
      <p:ext uri="{BB962C8B-B14F-4D97-AF65-F5344CB8AC3E}">
        <p14:creationId xmlns:p14="http://schemas.microsoft.com/office/powerpoint/2010/main" val="351851345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walking&#10;&#10;Description automatically generated with medium confidence">
            <a:extLst>
              <a:ext uri="{FF2B5EF4-FFF2-40B4-BE49-F238E27FC236}">
                <a16:creationId xmlns:a16="http://schemas.microsoft.com/office/drawing/2014/main" id="{67AE5015-1C6E-02ED-BF55-784A7D410531}"/>
              </a:ext>
            </a:extLst>
          </p:cNvPr>
          <p:cNvPicPr>
            <a:picLocks noChangeAspect="1"/>
          </p:cNvPicPr>
          <p:nvPr/>
        </p:nvPicPr>
        <p:blipFill rotWithShape="1">
          <a:blip r:embed="rId2">
            <a:extLst>
              <a:ext uri="{28A0092B-C50C-407E-A947-70E740481C1C}">
                <a14:useLocalDpi xmlns:a14="http://schemas.microsoft.com/office/drawing/2010/main" val="0"/>
              </a:ext>
            </a:extLst>
          </a:blip>
          <a:srcRect l="29533" t="7681" r="34442"/>
          <a:stretch/>
        </p:blipFill>
        <p:spPr>
          <a:xfrm>
            <a:off x="288031" y="1228049"/>
            <a:ext cx="3294473" cy="5629951"/>
          </a:xfrm>
          <a:prstGeom prst="rect">
            <a:avLst/>
          </a:prstGeom>
        </p:spPr>
      </p:pic>
      <p:sp>
        <p:nvSpPr>
          <p:cNvPr id="3" name="Rectangle 2"/>
          <p:cNvSpPr/>
          <p:nvPr/>
        </p:nvSpPr>
        <p:spPr>
          <a:xfrm>
            <a:off x="288031" y="0"/>
            <a:ext cx="3294473" cy="1340768"/>
          </a:xfrm>
          <a:prstGeom prst="rect">
            <a:avLst/>
          </a:prstGeom>
          <a:solidFill>
            <a:srgbClr val="F5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Financially protected </a:t>
            </a:r>
          </a:p>
        </p:txBody>
      </p:sp>
      <p:sp>
        <p:nvSpPr>
          <p:cNvPr id="9" name="TextBox 8"/>
          <p:cNvSpPr txBox="1"/>
          <p:nvPr/>
        </p:nvSpPr>
        <p:spPr>
          <a:xfrm>
            <a:off x="3851920" y="2276872"/>
            <a:ext cx="4896544" cy="2862322"/>
          </a:xfrm>
          <a:prstGeom prst="rect">
            <a:avLst/>
          </a:prstGeom>
          <a:noFill/>
        </p:spPr>
        <p:txBody>
          <a:bodyPr wrap="square" rtlCol="0">
            <a:spAutoFit/>
          </a:bodyPr>
          <a:lstStyle/>
          <a:p>
            <a:pPr lvl="0"/>
            <a:r>
              <a:rPr lang="en-GB" b="0" i="0" dirty="0">
                <a:solidFill>
                  <a:srgbClr val="5F5F5F"/>
                </a:solidFill>
                <a:effectLst/>
                <a:latin typeface="+mn-lt"/>
              </a:rPr>
              <a:t>We are a Member of </a:t>
            </a:r>
            <a:r>
              <a:rPr lang="en-GB" b="1" i="0" dirty="0">
                <a:solidFill>
                  <a:srgbClr val="5F5F5F"/>
                </a:solidFill>
                <a:effectLst/>
                <a:latin typeface="+mn-lt"/>
              </a:rPr>
              <a:t>ABTA</a:t>
            </a:r>
            <a:r>
              <a:rPr lang="en-GB" b="0" i="0" dirty="0">
                <a:solidFill>
                  <a:srgbClr val="5F5F5F"/>
                </a:solidFill>
                <a:effectLst/>
                <a:latin typeface="+mn-lt"/>
              </a:rPr>
              <a:t>, membership number V2645. We are obliged to maintain a high standard of service to you by ABTA’s Code of Conduct. We can also offer you ABTA’s scheme for the resolution of disputes which is approved by the Chartered Trading Standards Institute. If we can’t resolve your complaint, go to </a:t>
            </a:r>
            <a:r>
              <a:rPr lang="en-GB" b="0" i="0" u="sng" dirty="0">
                <a:solidFill>
                  <a:srgbClr val="2F7DE1"/>
                </a:solidFill>
                <a:effectLst/>
                <a:latin typeface="+mn-lt"/>
                <a:hlinkClick r:id="rId4">
                  <a:extLst>
                    <a:ext uri="{A12FA001-AC4F-418D-AE19-62706E023703}">
                      <ahyp:hlinkClr xmlns:ahyp="http://schemas.microsoft.com/office/drawing/2018/hyperlinkcolor" val="tx"/>
                    </a:ext>
                  </a:extLst>
                </a:hlinkClick>
              </a:rPr>
              <a:t>www.abta.com</a:t>
            </a:r>
            <a:r>
              <a:rPr lang="en-GB" b="0" i="0" dirty="0">
                <a:solidFill>
                  <a:srgbClr val="2F7DE1"/>
                </a:solidFill>
                <a:effectLst/>
                <a:latin typeface="+mn-lt"/>
              </a:rPr>
              <a:t> </a:t>
            </a:r>
            <a:r>
              <a:rPr lang="en-GB" b="0" i="0" dirty="0">
                <a:solidFill>
                  <a:srgbClr val="5F5F5F"/>
                </a:solidFill>
                <a:effectLst/>
                <a:latin typeface="+mn-lt"/>
              </a:rPr>
              <a:t>to use ABTA’s simple procedure. Further information on the Code and ABTA’s assistance in resolving disputes can be found on </a:t>
            </a:r>
            <a:r>
              <a:rPr lang="en-GB" b="0" i="0" u="sng" dirty="0">
                <a:solidFill>
                  <a:srgbClr val="2F7DE1"/>
                </a:solidFill>
                <a:effectLst/>
                <a:latin typeface="+mn-lt"/>
                <a:hlinkClick r:id="rId4">
                  <a:extLst>
                    <a:ext uri="{A12FA001-AC4F-418D-AE19-62706E023703}">
                      <ahyp:hlinkClr xmlns:ahyp="http://schemas.microsoft.com/office/drawing/2018/hyperlinkcolor" val="tx"/>
                    </a:ext>
                  </a:extLst>
                </a:hlinkClick>
              </a:rPr>
              <a:t>www.abta.com</a:t>
            </a:r>
            <a:endParaRPr lang="en-GB" dirty="0">
              <a:solidFill>
                <a:srgbClr val="2F7DE1"/>
              </a:solidFill>
              <a:latin typeface="+mn-l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1920" y="1176465"/>
            <a:ext cx="1963252" cy="948269"/>
          </a:xfrm>
          <a:prstGeom prst="rect">
            <a:avLst/>
          </a:prstGeom>
        </p:spPr>
      </p:pic>
    </p:spTree>
    <p:extLst>
      <p:ext uri="{BB962C8B-B14F-4D97-AF65-F5344CB8AC3E}">
        <p14:creationId xmlns:p14="http://schemas.microsoft.com/office/powerpoint/2010/main" val="289921736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walking&#10;&#10;Description automatically generated with medium confidence">
            <a:extLst>
              <a:ext uri="{FF2B5EF4-FFF2-40B4-BE49-F238E27FC236}">
                <a16:creationId xmlns:a16="http://schemas.microsoft.com/office/drawing/2014/main" id="{67AE5015-1C6E-02ED-BF55-784A7D410531}"/>
              </a:ext>
            </a:extLst>
          </p:cNvPr>
          <p:cNvPicPr>
            <a:picLocks noChangeAspect="1"/>
          </p:cNvPicPr>
          <p:nvPr/>
        </p:nvPicPr>
        <p:blipFill rotWithShape="1">
          <a:blip r:embed="rId2">
            <a:extLst>
              <a:ext uri="{28A0092B-C50C-407E-A947-70E740481C1C}">
                <a14:useLocalDpi xmlns:a14="http://schemas.microsoft.com/office/drawing/2010/main" val="0"/>
              </a:ext>
            </a:extLst>
          </a:blip>
          <a:srcRect l="29533" t="7681" r="34442"/>
          <a:stretch/>
        </p:blipFill>
        <p:spPr>
          <a:xfrm>
            <a:off x="288031" y="1228049"/>
            <a:ext cx="3294473" cy="5629951"/>
          </a:xfrm>
          <a:prstGeom prst="rect">
            <a:avLst/>
          </a:prstGeom>
        </p:spPr>
      </p:pic>
      <p:sp>
        <p:nvSpPr>
          <p:cNvPr id="3" name="Rectangle 2"/>
          <p:cNvSpPr/>
          <p:nvPr/>
        </p:nvSpPr>
        <p:spPr>
          <a:xfrm>
            <a:off x="288031" y="0"/>
            <a:ext cx="3294473" cy="1340768"/>
          </a:xfrm>
          <a:prstGeom prst="rect">
            <a:avLst/>
          </a:prstGeom>
          <a:solidFill>
            <a:srgbClr val="F5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Financially protected </a:t>
            </a:r>
          </a:p>
        </p:txBody>
      </p:sp>
      <p:sp>
        <p:nvSpPr>
          <p:cNvPr id="9" name="TextBox 8"/>
          <p:cNvSpPr txBox="1"/>
          <p:nvPr/>
        </p:nvSpPr>
        <p:spPr>
          <a:xfrm>
            <a:off x="3923926" y="2036683"/>
            <a:ext cx="4968551" cy="4693593"/>
          </a:xfrm>
          <a:prstGeom prst="rect">
            <a:avLst/>
          </a:prstGeom>
          <a:noFill/>
        </p:spPr>
        <p:txBody>
          <a:bodyPr wrap="square" rtlCol="0">
            <a:spAutoFit/>
          </a:bodyPr>
          <a:lstStyle/>
          <a:p>
            <a:pPr algn="l" fontAlgn="base"/>
            <a:r>
              <a:rPr lang="en-GB" sz="1300" b="0" i="0" dirty="0">
                <a:solidFill>
                  <a:srgbClr val="424D61"/>
                </a:solidFill>
                <a:effectLst/>
                <a:latin typeface="+mn-lt"/>
              </a:rPr>
              <a:t>The Association of Bonded Travel Organisers Trust Limited (ABTOT) provides financial protection under The Package Travel and Linked Travel Arrangements Regulations 2018 for Halsbury Travel (5493), and in the event of their insolvency, protection is provided for:</a:t>
            </a:r>
            <a:br>
              <a:rPr lang="en-GB" sz="1300" b="0" i="0" dirty="0">
                <a:solidFill>
                  <a:srgbClr val="424D61"/>
                </a:solidFill>
                <a:effectLst/>
                <a:latin typeface="+mn-lt"/>
              </a:rPr>
            </a:br>
            <a:endParaRPr lang="en-GB" sz="1300" b="0" i="0" dirty="0">
              <a:solidFill>
                <a:srgbClr val="424D61"/>
              </a:solidFill>
              <a:effectLst/>
              <a:latin typeface="+mn-lt"/>
            </a:endParaRPr>
          </a:p>
          <a:p>
            <a:pPr algn="l" fontAlgn="base">
              <a:buFont typeface="Arial" panose="020B0604020202020204" pitchFamily="34" charset="0"/>
              <a:buChar char="•"/>
            </a:pPr>
            <a:r>
              <a:rPr lang="en-GB" sz="1300" b="0" i="0" dirty="0">
                <a:solidFill>
                  <a:srgbClr val="424D61"/>
                </a:solidFill>
                <a:effectLst/>
                <a:latin typeface="+mn-lt"/>
              </a:rPr>
              <a:t> Non-flight packages</a:t>
            </a:r>
            <a:br>
              <a:rPr lang="en-GB" sz="1300" b="0" i="0" dirty="0">
                <a:solidFill>
                  <a:srgbClr val="424D61"/>
                </a:solidFill>
                <a:effectLst/>
                <a:latin typeface="+mn-lt"/>
              </a:rPr>
            </a:br>
            <a:endParaRPr lang="en-GB" sz="1300" b="0" i="0" dirty="0">
              <a:solidFill>
                <a:srgbClr val="424D61"/>
              </a:solidFill>
              <a:effectLst/>
              <a:latin typeface="+mn-lt"/>
            </a:endParaRPr>
          </a:p>
          <a:p>
            <a:pPr algn="l" fontAlgn="base"/>
            <a:r>
              <a:rPr lang="en-GB" sz="1300" b="0" i="0" dirty="0">
                <a:solidFill>
                  <a:srgbClr val="424D61"/>
                </a:solidFill>
                <a:effectLst/>
                <a:latin typeface="+mn-lt"/>
              </a:rPr>
              <a:t>ABTOT cover provides for a refund in the event you have not yet travelled or repatriation if transportation was included in your package. Please note that bookings made outside the UK are only protected by ABTOT when purchased directly with Halsbury Travel. </a:t>
            </a:r>
            <a:br>
              <a:rPr lang="en-GB" sz="1300" b="0" i="0" dirty="0">
                <a:solidFill>
                  <a:srgbClr val="424D61"/>
                </a:solidFill>
                <a:effectLst/>
                <a:latin typeface="+mn-lt"/>
              </a:rPr>
            </a:br>
            <a:endParaRPr lang="en-GB" sz="1300" b="0" i="0" dirty="0">
              <a:solidFill>
                <a:srgbClr val="424D61"/>
              </a:solidFill>
              <a:effectLst/>
              <a:latin typeface="+mn-lt"/>
            </a:endParaRPr>
          </a:p>
          <a:p>
            <a:pPr algn="l" fontAlgn="base"/>
            <a:r>
              <a:rPr lang="en-GB" sz="1300" b="0" i="0" dirty="0">
                <a:solidFill>
                  <a:srgbClr val="424D61"/>
                </a:solidFill>
                <a:effectLst/>
                <a:latin typeface="+mn-lt"/>
              </a:rPr>
              <a:t>In the unlikely event that you require assistance whilst abroad due to our financial failure, please call our 24/7 helpline on </a:t>
            </a:r>
            <a:r>
              <a:rPr lang="en-GB" sz="1300" b="1" i="0" dirty="0">
                <a:solidFill>
                  <a:srgbClr val="424D61"/>
                </a:solidFill>
                <a:effectLst/>
                <a:latin typeface="+mn-lt"/>
              </a:rPr>
              <a:t>01702 811397 </a:t>
            </a:r>
            <a:r>
              <a:rPr lang="en-GB" sz="1300" b="0" i="0" dirty="0">
                <a:solidFill>
                  <a:srgbClr val="424D61"/>
                </a:solidFill>
                <a:effectLst/>
                <a:latin typeface="+mn-lt"/>
              </a:rPr>
              <a:t>and advise you are a customer of an ABTOT protected travel company.</a:t>
            </a:r>
            <a:br>
              <a:rPr lang="en-GB" sz="1300" b="0" i="0" dirty="0">
                <a:solidFill>
                  <a:srgbClr val="424D61"/>
                </a:solidFill>
                <a:effectLst/>
                <a:latin typeface="+mn-lt"/>
              </a:rPr>
            </a:br>
            <a:endParaRPr lang="en-GB" sz="1300" b="0" i="0" dirty="0">
              <a:solidFill>
                <a:srgbClr val="424D61"/>
              </a:solidFill>
              <a:effectLst/>
              <a:latin typeface="+mn-lt"/>
            </a:endParaRPr>
          </a:p>
          <a:p>
            <a:pPr algn="l" fontAlgn="base"/>
            <a:r>
              <a:rPr lang="en-GB" sz="1300" b="0" i="0" dirty="0">
                <a:solidFill>
                  <a:srgbClr val="424D61"/>
                </a:solidFill>
                <a:effectLst/>
                <a:latin typeface="+mn-lt"/>
              </a:rPr>
              <a:t>You can access The Package Travel and Linked Travel Arrangements Regulations 2018 here: </a:t>
            </a:r>
            <a:br>
              <a:rPr lang="en-GB" sz="1300" b="0" i="0" dirty="0">
                <a:solidFill>
                  <a:srgbClr val="424D61"/>
                </a:solidFill>
                <a:effectLst/>
                <a:latin typeface="+mn-lt"/>
              </a:rPr>
            </a:br>
            <a:r>
              <a:rPr lang="en-GB" sz="1300" b="0" i="0" u="none" strike="noStrike" dirty="0">
                <a:solidFill>
                  <a:srgbClr val="307FE2"/>
                </a:solidFill>
                <a:effectLst/>
                <a:latin typeface="+mn-lt"/>
                <a:hlinkClick r:id="rId4"/>
              </a:rPr>
              <a:t>https://www.legislation.gov.uk/uksi/2018/634/contents/made</a:t>
            </a:r>
            <a:br>
              <a:rPr lang="en-GB" sz="1300" b="0" i="0" u="none" strike="noStrike" dirty="0">
                <a:solidFill>
                  <a:srgbClr val="307FE2"/>
                </a:solidFill>
                <a:effectLst/>
                <a:latin typeface="+mn-lt"/>
              </a:rPr>
            </a:br>
            <a:endParaRPr lang="en-GB" sz="1300" b="0" i="0" dirty="0">
              <a:solidFill>
                <a:srgbClr val="424D61"/>
              </a:solidFill>
              <a:effectLst/>
              <a:latin typeface="+mn-lt"/>
            </a:endParaRPr>
          </a:p>
          <a:p>
            <a:pPr algn="l" fontAlgn="base"/>
            <a:r>
              <a:rPr lang="en-GB" sz="1300" b="0" i="0" dirty="0">
                <a:solidFill>
                  <a:srgbClr val="424D61"/>
                </a:solidFill>
                <a:effectLst/>
                <a:latin typeface="+mn-lt"/>
              </a:rPr>
              <a:t>You can find out more about ABTOT here:</a:t>
            </a:r>
            <a:br>
              <a:rPr lang="en-GB" sz="1300" b="0" i="0" dirty="0">
                <a:solidFill>
                  <a:srgbClr val="424D61"/>
                </a:solidFill>
                <a:effectLst/>
                <a:latin typeface="+mn-lt"/>
              </a:rPr>
            </a:br>
            <a:r>
              <a:rPr lang="en-GB" sz="1300" b="0" i="0" u="none" strike="noStrike" dirty="0">
                <a:solidFill>
                  <a:srgbClr val="307FE2"/>
                </a:solidFill>
                <a:effectLst/>
                <a:latin typeface="+mn-lt"/>
                <a:hlinkClick r:id="rId5"/>
              </a:rPr>
              <a:t>https://www.abtot.com/</a:t>
            </a:r>
            <a:endParaRPr lang="en-GB" sz="1300" b="0" i="0" dirty="0">
              <a:solidFill>
                <a:srgbClr val="424D61"/>
              </a:solidFill>
              <a:effectLst/>
              <a:latin typeface="+mn-lt"/>
            </a:endParaRPr>
          </a:p>
        </p:txBody>
      </p:sp>
      <p:pic>
        <p:nvPicPr>
          <p:cNvPr id="4" name="Picture 3" descr="A blue sign with white text&#10;&#10;Description automatically generated">
            <a:extLst>
              <a:ext uri="{FF2B5EF4-FFF2-40B4-BE49-F238E27FC236}">
                <a16:creationId xmlns:a16="http://schemas.microsoft.com/office/drawing/2014/main" id="{D7DFFE6A-2378-F1DB-6207-F42A5A984D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5936" y="1112577"/>
            <a:ext cx="1728192" cy="807033"/>
          </a:xfrm>
          <a:prstGeom prst="rect">
            <a:avLst/>
          </a:prstGeom>
        </p:spPr>
      </p:pic>
    </p:spTree>
    <p:extLst>
      <p:ext uri="{BB962C8B-B14F-4D97-AF65-F5344CB8AC3E}">
        <p14:creationId xmlns:p14="http://schemas.microsoft.com/office/powerpoint/2010/main" val="78157387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alking on a sidewalk&#10;&#10;Description automatically generated with low confidence">
            <a:extLst>
              <a:ext uri="{FF2B5EF4-FFF2-40B4-BE49-F238E27FC236}">
                <a16:creationId xmlns:a16="http://schemas.microsoft.com/office/drawing/2014/main" id="{D384E71A-43D7-5C2F-EE5B-0DC30C993C90}"/>
              </a:ext>
            </a:extLst>
          </p:cNvPr>
          <p:cNvPicPr>
            <a:picLocks noChangeAspect="1"/>
          </p:cNvPicPr>
          <p:nvPr/>
        </p:nvPicPr>
        <p:blipFill rotWithShape="1">
          <a:blip r:embed="rId2">
            <a:extLst>
              <a:ext uri="{28A0092B-C50C-407E-A947-70E740481C1C}">
                <a14:useLocalDpi xmlns:a14="http://schemas.microsoft.com/office/drawing/2010/main" val="0"/>
              </a:ext>
            </a:extLst>
          </a:blip>
          <a:srcRect l="12795" t="5089" r="51175"/>
          <a:stretch/>
        </p:blipFill>
        <p:spPr>
          <a:xfrm>
            <a:off x="288031" y="1072147"/>
            <a:ext cx="3294473" cy="5785853"/>
          </a:xfrm>
          <a:prstGeom prst="rect">
            <a:avLst/>
          </a:prstGeom>
        </p:spPr>
      </p:pic>
      <p:sp>
        <p:nvSpPr>
          <p:cNvPr id="3" name="Rectangle 2"/>
          <p:cNvSpPr/>
          <p:nvPr/>
        </p:nvSpPr>
        <p:spPr>
          <a:xfrm>
            <a:off x="288031" y="0"/>
            <a:ext cx="3294473" cy="1340768"/>
          </a:xfrm>
          <a:prstGeom prst="rect">
            <a:avLst/>
          </a:prstGeom>
          <a:solidFill>
            <a:srgbClr val="F5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Financially protected </a:t>
            </a:r>
          </a:p>
        </p:txBody>
      </p:sp>
      <p:sp>
        <p:nvSpPr>
          <p:cNvPr id="12" name="TextBox 11"/>
          <p:cNvSpPr txBox="1"/>
          <p:nvPr/>
        </p:nvSpPr>
        <p:spPr>
          <a:xfrm>
            <a:off x="3851920" y="2317073"/>
            <a:ext cx="4896544" cy="400110"/>
          </a:xfrm>
          <a:prstGeom prst="rect">
            <a:avLst/>
          </a:prstGeom>
          <a:noFill/>
        </p:spPr>
        <p:txBody>
          <a:bodyPr wrap="square" rtlCol="0">
            <a:spAutoFit/>
          </a:bodyPr>
          <a:lstStyle/>
          <a:p>
            <a:pPr lvl="0"/>
            <a:r>
              <a:rPr lang="en-GB" sz="2000" dirty="0">
                <a:solidFill>
                  <a:srgbClr val="2F7DE1"/>
                </a:solidFill>
                <a:latin typeface="+mn-lt"/>
              </a:rPr>
              <a:t>ATOL</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024327"/>
            <a:ext cx="886768" cy="1258253"/>
          </a:xfrm>
          <a:prstGeom prst="rect">
            <a:avLst/>
          </a:prstGeom>
        </p:spPr>
      </p:pic>
      <p:sp>
        <p:nvSpPr>
          <p:cNvPr id="4" name="TextBox 3">
            <a:extLst>
              <a:ext uri="{FF2B5EF4-FFF2-40B4-BE49-F238E27FC236}">
                <a16:creationId xmlns:a16="http://schemas.microsoft.com/office/drawing/2014/main" id="{47865A28-A543-D5BA-A9DA-89F0183AA00C}"/>
              </a:ext>
            </a:extLst>
          </p:cNvPr>
          <p:cNvSpPr txBox="1"/>
          <p:nvPr/>
        </p:nvSpPr>
        <p:spPr>
          <a:xfrm>
            <a:off x="3841560" y="2775131"/>
            <a:ext cx="4896544" cy="2308324"/>
          </a:xfrm>
          <a:prstGeom prst="rect">
            <a:avLst/>
          </a:prstGeom>
          <a:noFill/>
        </p:spPr>
        <p:txBody>
          <a:bodyPr wrap="square" rtlCol="0">
            <a:spAutoFit/>
          </a:bodyPr>
          <a:lstStyle/>
          <a:p>
            <a:pPr lvl="0"/>
            <a:r>
              <a:rPr lang="en-GB" dirty="0">
                <a:solidFill>
                  <a:srgbClr val="5F5F5F"/>
                </a:solidFill>
                <a:latin typeface="+mn-lt"/>
              </a:rPr>
              <a:t>ATOL stands for Air Travel Organiser’s Licence and is a financial protection scheme that specifically covers air package holidays sold by tour operators and other travel businesses. If a company that holds an ATOL fails, the scheme ensures that minimal disruption is caused to passengers already abroad and those who haven’t travelled yet receive a full refund. </a:t>
            </a:r>
          </a:p>
        </p:txBody>
      </p:sp>
    </p:spTree>
    <p:extLst>
      <p:ext uri="{BB962C8B-B14F-4D97-AF65-F5344CB8AC3E}">
        <p14:creationId xmlns:p14="http://schemas.microsoft.com/office/powerpoint/2010/main" val="135407953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30" y="1067715"/>
            <a:ext cx="3294473" cy="5790285"/>
          </a:xfrm>
          <a:prstGeom prst="rect">
            <a:avLst/>
          </a:prstGeom>
        </p:spPr>
      </p:pic>
      <p:sp>
        <p:nvSpPr>
          <p:cNvPr id="2" name="TextBox 1"/>
          <p:cNvSpPr txBox="1"/>
          <p:nvPr/>
        </p:nvSpPr>
        <p:spPr>
          <a:xfrm>
            <a:off x="3779912" y="1484784"/>
            <a:ext cx="4896544" cy="400110"/>
          </a:xfrm>
          <a:prstGeom prst="rect">
            <a:avLst/>
          </a:prstGeom>
          <a:noFill/>
        </p:spPr>
        <p:txBody>
          <a:bodyPr wrap="square" rtlCol="0">
            <a:spAutoFit/>
          </a:bodyPr>
          <a:lstStyle/>
          <a:p>
            <a:pPr lvl="0"/>
            <a:r>
              <a:rPr lang="en-GB" sz="2000" dirty="0">
                <a:solidFill>
                  <a:srgbClr val="2F7DE1"/>
                </a:solidFill>
                <a:latin typeface="+mn-lt"/>
              </a:rPr>
              <a:t>Committed to prioritising health and safety</a:t>
            </a:r>
          </a:p>
        </p:txBody>
      </p:sp>
      <p:sp>
        <p:nvSpPr>
          <p:cNvPr id="3" name="Rectangle 2"/>
          <p:cNvSpPr/>
          <p:nvPr/>
        </p:nvSpPr>
        <p:spPr>
          <a:xfrm>
            <a:off x="288031" y="0"/>
            <a:ext cx="3294473" cy="1340768"/>
          </a:xfrm>
          <a:prstGeom prst="rect">
            <a:avLst/>
          </a:prstGeom>
          <a:solidFill>
            <a:srgbClr val="F5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Who’s our tour operator?</a:t>
            </a:r>
          </a:p>
        </p:txBody>
      </p:sp>
      <p:sp>
        <p:nvSpPr>
          <p:cNvPr id="10" name="TextBox 9"/>
          <p:cNvSpPr txBox="1"/>
          <p:nvPr/>
        </p:nvSpPr>
        <p:spPr>
          <a:xfrm>
            <a:off x="4716051" y="3762906"/>
            <a:ext cx="3672373" cy="1754326"/>
          </a:xfrm>
          <a:prstGeom prst="rect">
            <a:avLst/>
          </a:prstGeom>
          <a:noFill/>
        </p:spPr>
        <p:txBody>
          <a:bodyPr wrap="square" rtlCol="0">
            <a:spAutoFit/>
          </a:bodyPr>
          <a:lstStyle/>
          <a:p>
            <a:r>
              <a:rPr lang="en-GB" dirty="0">
                <a:solidFill>
                  <a:srgbClr val="5F5F5F"/>
                </a:solidFill>
                <a:latin typeface="+mn-lt"/>
              </a:rPr>
              <a:t>And Halsbury has been awarded the Learning Outside the Classroom Quality Badge, which demonstrates the company’s commitment to offering activities that are safe and beneficial to learning. </a:t>
            </a:r>
          </a:p>
        </p:txBody>
      </p:sp>
      <p:sp>
        <p:nvSpPr>
          <p:cNvPr id="11" name="TextBox 10"/>
          <p:cNvSpPr txBox="1"/>
          <p:nvPr/>
        </p:nvSpPr>
        <p:spPr>
          <a:xfrm>
            <a:off x="4716015" y="2012647"/>
            <a:ext cx="3672409" cy="1477328"/>
          </a:xfrm>
          <a:prstGeom prst="rect">
            <a:avLst/>
          </a:prstGeom>
          <a:noFill/>
        </p:spPr>
        <p:txBody>
          <a:bodyPr wrap="square" rtlCol="0">
            <a:spAutoFit/>
          </a:bodyPr>
          <a:lstStyle/>
          <a:p>
            <a:r>
              <a:rPr lang="en-GB" dirty="0">
                <a:solidFill>
                  <a:srgbClr val="5F5F5F"/>
                </a:solidFill>
                <a:latin typeface="+mn-lt"/>
              </a:rPr>
              <a:t>Halsbury is also an Assured Member of the School Travel Forum, which demonstrates the company’s commitment to prioritising the health and safety of its groups.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8364" y="2071208"/>
            <a:ext cx="633636" cy="61703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5568" y="3906969"/>
            <a:ext cx="810448" cy="530143"/>
          </a:xfrm>
          <a:prstGeom prst="rect">
            <a:avLst/>
          </a:prstGeom>
        </p:spPr>
      </p:pic>
    </p:spTree>
    <p:extLst>
      <p:ext uri="{BB962C8B-B14F-4D97-AF65-F5344CB8AC3E}">
        <p14:creationId xmlns:p14="http://schemas.microsoft.com/office/powerpoint/2010/main" val="216677720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8" y="1765352"/>
            <a:ext cx="3030463" cy="3030463"/>
          </a:xfrm>
          <a:prstGeom prst="rect">
            <a:avLst/>
          </a:prstGeom>
        </p:spPr>
      </p:pic>
      <p:sp>
        <p:nvSpPr>
          <p:cNvPr id="4" name="Rectangle 3"/>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Anything else we should know?</a:t>
            </a:r>
          </a:p>
        </p:txBody>
      </p:sp>
      <p:sp>
        <p:nvSpPr>
          <p:cNvPr id="7" name="TextBox 6"/>
          <p:cNvSpPr txBox="1"/>
          <p:nvPr/>
        </p:nvSpPr>
        <p:spPr>
          <a:xfrm>
            <a:off x="3573413" y="2803003"/>
            <a:ext cx="4815012" cy="2308324"/>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Relevant info on passport validity, visas etc.</a:t>
            </a:r>
          </a:p>
          <a:p>
            <a:pPr marL="285750" lvl="0" indent="-285750">
              <a:buFont typeface="Arial" panose="020B0604020202020204" pitchFamily="34" charset="0"/>
              <a:buChar char="•"/>
            </a:pPr>
            <a:r>
              <a:rPr lang="en-GB" dirty="0">
                <a:solidFill>
                  <a:srgbClr val="5F5F5F"/>
                </a:solidFill>
                <a:latin typeface="+mn-lt"/>
              </a:rPr>
              <a:t>Info on EHIC – free via the NHS website</a:t>
            </a:r>
          </a:p>
          <a:p>
            <a:pPr marL="285750" lvl="0" indent="-285750">
              <a:buFont typeface="Arial" panose="020B0604020202020204" pitchFamily="34" charset="0"/>
              <a:buChar char="•"/>
            </a:pPr>
            <a:r>
              <a:rPr lang="en-GB" dirty="0">
                <a:solidFill>
                  <a:srgbClr val="5F5F5F"/>
                </a:solidFill>
                <a:latin typeface="+mn-lt"/>
              </a:rPr>
              <a:t>Inform them that they will need to make you aware of any medical conditions/special dietary requirements that their child has as soon as possible</a:t>
            </a:r>
          </a:p>
          <a:p>
            <a:pPr marL="285750" lvl="0" indent="-285750">
              <a:buFont typeface="Arial" panose="020B0604020202020204" pitchFamily="34" charset="0"/>
              <a:buChar char="•"/>
            </a:pPr>
            <a:r>
              <a:rPr lang="en-GB" dirty="0">
                <a:solidFill>
                  <a:srgbClr val="5F5F5F"/>
                </a:solidFill>
                <a:latin typeface="+mn-lt"/>
              </a:rPr>
              <a:t>How much spending money should my child bring and in what currency?</a:t>
            </a:r>
          </a:p>
        </p:txBody>
      </p:sp>
    </p:spTree>
    <p:extLst>
      <p:ext uri="{BB962C8B-B14F-4D97-AF65-F5344CB8AC3E}">
        <p14:creationId xmlns:p14="http://schemas.microsoft.com/office/powerpoint/2010/main" val="117604865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762128"/>
            <a:ext cx="3024334" cy="3024334"/>
          </a:xfrm>
          <a:prstGeom prst="rect">
            <a:avLst/>
          </a:prstGeom>
        </p:spPr>
      </p:pic>
      <p:sp>
        <p:nvSpPr>
          <p:cNvPr id="4" name="Rectangle 3"/>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Anything else we should know?</a:t>
            </a:r>
          </a:p>
        </p:txBody>
      </p:sp>
      <p:sp>
        <p:nvSpPr>
          <p:cNvPr id="7" name="TextBox 6"/>
          <p:cNvSpPr txBox="1"/>
          <p:nvPr/>
        </p:nvSpPr>
        <p:spPr>
          <a:xfrm>
            <a:off x="3516812" y="2518445"/>
            <a:ext cx="4959027" cy="3693319"/>
          </a:xfrm>
          <a:prstGeom prst="rect">
            <a:avLst/>
          </a:prstGeom>
          <a:noFill/>
        </p:spPr>
        <p:txBody>
          <a:bodyPr wrap="square" rtlCol="0">
            <a:spAutoFit/>
          </a:bodyPr>
          <a:lstStyle/>
          <a:p>
            <a:pPr lvl="0"/>
            <a:r>
              <a:rPr lang="en-GB" dirty="0">
                <a:solidFill>
                  <a:srgbClr val="5F5F5F"/>
                </a:solidFill>
                <a:latin typeface="+mn-lt"/>
              </a:rPr>
              <a:t>What clothing/equipment will I need to provide my child with?</a:t>
            </a:r>
          </a:p>
          <a:p>
            <a:pPr marL="285750" lvl="0" indent="-285750">
              <a:buFont typeface="Arial" panose="020B0604020202020204" pitchFamily="34" charset="0"/>
              <a:buChar char="•"/>
            </a:pPr>
            <a:r>
              <a:rPr lang="en-GB" dirty="0">
                <a:solidFill>
                  <a:srgbClr val="5F5F5F"/>
                </a:solidFill>
                <a:latin typeface="+mn-lt"/>
              </a:rPr>
              <a:t>A small backpack</a:t>
            </a:r>
          </a:p>
          <a:p>
            <a:pPr marL="285750" lvl="0" indent="-285750">
              <a:buFont typeface="Arial" panose="020B0604020202020204" pitchFamily="34" charset="0"/>
              <a:buChar char="•"/>
            </a:pPr>
            <a:r>
              <a:rPr lang="en-GB" dirty="0">
                <a:solidFill>
                  <a:srgbClr val="5F5F5F"/>
                </a:solidFill>
                <a:latin typeface="+mn-lt"/>
              </a:rPr>
              <a:t>Basic toiletries, i.e. shampoo and soap, toothbrush and toothpaste</a:t>
            </a:r>
          </a:p>
          <a:p>
            <a:pPr marL="285750" lvl="0" indent="-285750">
              <a:buFont typeface="Arial" panose="020B0604020202020204" pitchFamily="34" charset="0"/>
              <a:buChar char="•"/>
            </a:pPr>
            <a:r>
              <a:rPr lang="en-GB" dirty="0">
                <a:solidFill>
                  <a:srgbClr val="5F5F5F"/>
                </a:solidFill>
                <a:latin typeface="+mn-lt"/>
              </a:rPr>
              <a:t>Towel (if not provided by accommodation)</a:t>
            </a:r>
          </a:p>
          <a:p>
            <a:pPr marL="285750" lvl="0" indent="-285750">
              <a:buFont typeface="Arial" panose="020B0604020202020204" pitchFamily="34" charset="0"/>
              <a:buChar char="•"/>
            </a:pPr>
            <a:r>
              <a:rPr lang="en-GB" dirty="0">
                <a:solidFill>
                  <a:srgbClr val="5F5F5F"/>
                </a:solidFill>
                <a:latin typeface="+mn-lt"/>
              </a:rPr>
              <a:t>Sensible shoes</a:t>
            </a:r>
          </a:p>
          <a:p>
            <a:pPr marL="285750" lvl="0" indent="-285750">
              <a:buFont typeface="Arial" panose="020B0604020202020204" pitchFamily="34" charset="0"/>
              <a:buChar char="•"/>
            </a:pPr>
            <a:r>
              <a:rPr lang="en-GB" dirty="0">
                <a:solidFill>
                  <a:srgbClr val="5F5F5F"/>
                </a:solidFill>
                <a:latin typeface="+mn-lt"/>
              </a:rPr>
              <a:t>Raincoat (depending on destination)</a:t>
            </a:r>
          </a:p>
          <a:p>
            <a:pPr marL="285750" lvl="0" indent="-285750">
              <a:buFont typeface="Arial" panose="020B0604020202020204" pitchFamily="34" charset="0"/>
              <a:buChar char="•"/>
            </a:pPr>
            <a:r>
              <a:rPr lang="en-GB" dirty="0">
                <a:solidFill>
                  <a:srgbClr val="5F5F5F"/>
                </a:solidFill>
                <a:latin typeface="+mn-lt"/>
              </a:rPr>
              <a:t>Sun lotion (depending on destination)</a:t>
            </a:r>
          </a:p>
          <a:p>
            <a:pPr marL="285750" lvl="0" indent="-285750">
              <a:buFont typeface="Arial" panose="020B0604020202020204" pitchFamily="34" charset="0"/>
              <a:buChar char="•"/>
            </a:pPr>
            <a:r>
              <a:rPr lang="en-GB" dirty="0">
                <a:solidFill>
                  <a:srgbClr val="5F5F5F"/>
                </a:solidFill>
                <a:latin typeface="+mn-lt"/>
              </a:rPr>
              <a:t>Spare t-shirt, jumper, socks, underwear, coat </a:t>
            </a:r>
          </a:p>
          <a:p>
            <a:pPr marL="285750" lvl="0" indent="-285750">
              <a:buFont typeface="Arial" panose="020B0604020202020204" pitchFamily="34" charset="0"/>
              <a:buChar char="•"/>
            </a:pPr>
            <a:r>
              <a:rPr lang="en-GB" dirty="0">
                <a:solidFill>
                  <a:srgbClr val="5F5F5F"/>
                </a:solidFill>
                <a:latin typeface="+mn-lt"/>
              </a:rPr>
              <a:t>Camera (please note that this will be the student’s responsibility, please read the insurance documents carefully)</a:t>
            </a:r>
          </a:p>
        </p:txBody>
      </p:sp>
    </p:spTree>
    <p:extLst>
      <p:ext uri="{BB962C8B-B14F-4D97-AF65-F5344CB8AC3E}">
        <p14:creationId xmlns:p14="http://schemas.microsoft.com/office/powerpoint/2010/main" val="384552476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46128"/>
            <a:ext cx="3040333" cy="3040333"/>
          </a:xfrm>
          <a:prstGeom prst="rect">
            <a:avLst/>
          </a:prstGeom>
        </p:spPr>
      </p:pic>
      <p:sp>
        <p:nvSpPr>
          <p:cNvPr id="4" name="Rectangle 3"/>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happens now?</a:t>
            </a:r>
          </a:p>
        </p:txBody>
      </p:sp>
      <p:sp>
        <p:nvSpPr>
          <p:cNvPr id="7" name="TextBox 6"/>
          <p:cNvSpPr txBox="1"/>
          <p:nvPr/>
        </p:nvSpPr>
        <p:spPr>
          <a:xfrm>
            <a:off x="3516812" y="2654910"/>
            <a:ext cx="4959027" cy="2862322"/>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To secure your child’s place on the trip, please return the signed permission slip with the initial deposit payment of £… by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The balance of £… must be paid by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Please make sure that your child’s passport and visa (if applicable) meet all requirements. If in any doubt at all, please contact us as soon as possible. </a:t>
            </a:r>
          </a:p>
        </p:txBody>
      </p:sp>
    </p:spTree>
    <p:extLst>
      <p:ext uri="{BB962C8B-B14F-4D97-AF65-F5344CB8AC3E}">
        <p14:creationId xmlns:p14="http://schemas.microsoft.com/office/powerpoint/2010/main" val="314801383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 y="0"/>
            <a:ext cx="9134272" cy="6858000"/>
          </a:xfrm>
          <a:prstGeom prst="rect">
            <a:avLst/>
          </a:prstGeom>
        </p:spPr>
      </p:pic>
      <p:sp>
        <p:nvSpPr>
          <p:cNvPr id="14" name="TextBox 13"/>
          <p:cNvSpPr txBox="1"/>
          <p:nvPr/>
        </p:nvSpPr>
        <p:spPr>
          <a:xfrm>
            <a:off x="611560" y="980728"/>
            <a:ext cx="7920880" cy="1200329"/>
          </a:xfrm>
          <a:prstGeom prst="rect">
            <a:avLst/>
          </a:prstGeom>
          <a:noFill/>
        </p:spPr>
        <p:txBody>
          <a:bodyPr wrap="square" rtlCol="0">
            <a:spAutoFit/>
          </a:bodyPr>
          <a:lstStyle/>
          <a:p>
            <a:pPr algn="ctr"/>
            <a:r>
              <a:rPr lang="en-US" sz="7200" dirty="0">
                <a:solidFill>
                  <a:srgbClr val="113C59"/>
                </a:solidFill>
                <a:latin typeface="+mj-lt"/>
              </a:rPr>
              <a:t>Any Questions?</a:t>
            </a:r>
            <a:endParaRPr lang="en-GB" sz="7200" dirty="0">
              <a:solidFill>
                <a:srgbClr val="113C59"/>
              </a:solidFill>
              <a:latin typeface="+mj-lt"/>
            </a:endParaRPr>
          </a:p>
        </p:txBody>
      </p:sp>
      <p:sp>
        <p:nvSpPr>
          <p:cNvPr id="15" name="Rectangle 14"/>
          <p:cNvSpPr/>
          <p:nvPr/>
        </p:nvSpPr>
        <p:spPr>
          <a:xfrm>
            <a:off x="499209" y="476672"/>
            <a:ext cx="8145579" cy="5877272"/>
          </a:xfrm>
          <a:prstGeom prst="rect">
            <a:avLst/>
          </a:prstGeom>
          <a:noFill/>
          <a:ln w="762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7" name="Subtitle 2"/>
          <p:cNvSpPr txBox="1">
            <a:spLocks/>
          </p:cNvSpPr>
          <p:nvPr/>
        </p:nvSpPr>
        <p:spPr>
          <a:xfrm>
            <a:off x="683568" y="2348880"/>
            <a:ext cx="7676412" cy="1008112"/>
          </a:xfrm>
          <a:prstGeom prst="rect">
            <a:avLst/>
          </a:prstGeom>
        </p:spPr>
        <p:txBody>
          <a:bodyPr vert="horz" lIns="91440" tIns="45720" rIns="91440" bIns="45720" rtlCol="0">
            <a:normAutofit fontScale="850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mj-lt"/>
              </a:rPr>
              <a:t>*</a:t>
            </a:r>
            <a:r>
              <a:rPr lang="en-GB" sz="2400" dirty="0">
                <a:solidFill>
                  <a:schemeClr val="bg1"/>
                </a:solidFill>
                <a:latin typeface="+mj-lt"/>
              </a:rPr>
              <a:t>Invite parents to ask questions. If you’re not sure of the answer, please feel free to contact us. Of course, we can also attend parents’ evenings to support you, please let us know in advance if you require this.</a:t>
            </a:r>
            <a:r>
              <a:rPr lang="en-US" sz="2400" dirty="0">
                <a:solidFill>
                  <a:schemeClr val="bg1"/>
                </a:solidFill>
                <a:latin typeface="+mj-lt"/>
              </a:rPr>
              <a:t>*</a:t>
            </a:r>
          </a:p>
        </p:txBody>
      </p:sp>
    </p:spTree>
    <p:extLst>
      <p:ext uri="{BB962C8B-B14F-4D97-AF65-F5344CB8AC3E}">
        <p14:creationId xmlns:p14="http://schemas.microsoft.com/office/powerpoint/2010/main" val="228322906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9" y="1765352"/>
            <a:ext cx="3021109" cy="3021109"/>
          </a:xfrm>
          <a:prstGeom prst="rect">
            <a:avLst/>
          </a:prstGeom>
        </p:spPr>
      </p:pic>
      <p:sp>
        <p:nvSpPr>
          <p:cNvPr id="7" name="Rectangle 6"/>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8" name="TextBox 7"/>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here to talk about?</a:t>
            </a:r>
          </a:p>
        </p:txBody>
      </p:sp>
      <p:sp>
        <p:nvSpPr>
          <p:cNvPr id="9" name="TextBox 8"/>
          <p:cNvSpPr txBox="1"/>
          <p:nvPr/>
        </p:nvSpPr>
        <p:spPr>
          <a:xfrm>
            <a:off x="3573413" y="2803003"/>
            <a:ext cx="4815012" cy="2308324"/>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Where, when and why are we going?</a:t>
            </a:r>
          </a:p>
          <a:p>
            <a:pPr marL="285750" lvl="0" indent="-285750">
              <a:buFont typeface="Arial" panose="020B0604020202020204" pitchFamily="34" charset="0"/>
              <a:buChar char="•"/>
            </a:pPr>
            <a:r>
              <a:rPr lang="en-GB" dirty="0">
                <a:solidFill>
                  <a:srgbClr val="5F5F5F"/>
                </a:solidFill>
                <a:latin typeface="+mn-lt"/>
              </a:rPr>
              <a:t>How much and who can go?</a:t>
            </a:r>
          </a:p>
          <a:p>
            <a:pPr marL="285750" lvl="0" indent="-285750">
              <a:buFont typeface="Arial" panose="020B0604020202020204" pitchFamily="34" charset="0"/>
              <a:buChar char="•"/>
            </a:pPr>
            <a:r>
              <a:rPr lang="en-GB" dirty="0">
                <a:solidFill>
                  <a:srgbClr val="5F5F5F"/>
                </a:solidFill>
                <a:latin typeface="+mn-lt"/>
              </a:rPr>
              <a:t>What are we going to see and do?</a:t>
            </a:r>
          </a:p>
          <a:p>
            <a:pPr marL="285750" lvl="0" indent="-285750">
              <a:buFont typeface="Arial" panose="020B0604020202020204" pitchFamily="34" charset="0"/>
              <a:buChar char="•"/>
            </a:pPr>
            <a:r>
              <a:rPr lang="en-GB" dirty="0">
                <a:solidFill>
                  <a:srgbClr val="5F5F5F"/>
                </a:solidFill>
                <a:latin typeface="+mn-lt"/>
              </a:rPr>
              <a:t>Where are we staying?</a:t>
            </a:r>
          </a:p>
          <a:p>
            <a:pPr marL="285750" lvl="0" indent="-285750">
              <a:buFont typeface="Arial" panose="020B0604020202020204" pitchFamily="34" charset="0"/>
              <a:buChar char="•"/>
            </a:pPr>
            <a:r>
              <a:rPr lang="en-GB" dirty="0">
                <a:solidFill>
                  <a:srgbClr val="5F5F5F"/>
                </a:solidFill>
                <a:latin typeface="+mn-lt"/>
              </a:rPr>
              <a:t>Who’s our tour operator?</a:t>
            </a:r>
          </a:p>
          <a:p>
            <a:pPr marL="285750" lvl="0" indent="-285750">
              <a:buFont typeface="Arial" panose="020B0604020202020204" pitchFamily="34" charset="0"/>
              <a:buChar char="•"/>
            </a:pPr>
            <a:r>
              <a:rPr lang="en-GB" dirty="0">
                <a:solidFill>
                  <a:srgbClr val="5F5F5F"/>
                </a:solidFill>
                <a:latin typeface="+mn-lt"/>
              </a:rPr>
              <a:t>What happens now?</a:t>
            </a:r>
          </a:p>
          <a:p>
            <a:pPr marL="285750" lvl="0" indent="-285750">
              <a:buFont typeface="Arial" panose="020B0604020202020204" pitchFamily="34" charset="0"/>
              <a:buChar char="•"/>
            </a:pPr>
            <a:r>
              <a:rPr lang="en-GB" dirty="0">
                <a:solidFill>
                  <a:srgbClr val="5F5F5F"/>
                </a:solidFill>
                <a:latin typeface="+mn-lt"/>
              </a:rPr>
              <a:t>Anything else we should know?</a:t>
            </a:r>
          </a:p>
          <a:p>
            <a:pPr marL="285750" lvl="0" indent="-285750">
              <a:buFont typeface="Arial" panose="020B0604020202020204" pitchFamily="34" charset="0"/>
              <a:buChar char="•"/>
            </a:pPr>
            <a:r>
              <a:rPr lang="en-GB" dirty="0">
                <a:solidFill>
                  <a:srgbClr val="5F5F5F"/>
                </a:solidFill>
                <a:latin typeface="+mn-lt"/>
              </a:rPr>
              <a:t>Any questions?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14495" y="2165553"/>
            <a:ext cx="7524232" cy="71759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698372"/>
            <a:ext cx="946667" cy="946667"/>
          </a:xfrm>
          <a:prstGeom prst="rect">
            <a:avLst/>
          </a:prstGeom>
        </p:spPr>
      </p:pic>
      <p:sp>
        <p:nvSpPr>
          <p:cNvPr id="35" name="Rectangle 34"/>
          <p:cNvSpPr/>
          <p:nvPr/>
        </p:nvSpPr>
        <p:spPr>
          <a:xfrm>
            <a:off x="1114495" y="3614896"/>
            <a:ext cx="7524232" cy="71759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8" name="Rectangle 37"/>
          <p:cNvSpPr/>
          <p:nvPr/>
        </p:nvSpPr>
        <p:spPr>
          <a:xfrm>
            <a:off x="1103854" y="5064239"/>
            <a:ext cx="7524232" cy="128970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035" y="3137431"/>
            <a:ext cx="956192" cy="956192"/>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583420"/>
            <a:ext cx="946667" cy="946667"/>
          </a:xfrm>
          <a:prstGeom prst="rect">
            <a:avLst/>
          </a:prstGeom>
        </p:spPr>
      </p:pic>
      <p:sp>
        <p:nvSpPr>
          <p:cNvPr id="8" name="TextBox 7"/>
          <p:cNvSpPr txBox="1"/>
          <p:nvPr/>
        </p:nvSpPr>
        <p:spPr>
          <a:xfrm>
            <a:off x="1704576" y="1700808"/>
            <a:ext cx="6853757" cy="461665"/>
          </a:xfrm>
          <a:prstGeom prst="rect">
            <a:avLst/>
          </a:prstGeom>
          <a:noFill/>
        </p:spPr>
        <p:txBody>
          <a:bodyPr wrap="square" rtlCol="0">
            <a:spAutoFit/>
          </a:bodyPr>
          <a:lstStyle/>
          <a:p>
            <a:pPr lvl="0"/>
            <a:r>
              <a:rPr lang="en-GB" sz="2400" dirty="0">
                <a:solidFill>
                  <a:srgbClr val="2F7DE1"/>
                </a:solidFill>
                <a:latin typeface="+mn-lt"/>
              </a:rPr>
              <a:t>Where?</a:t>
            </a:r>
          </a:p>
        </p:txBody>
      </p:sp>
      <p:sp>
        <p:nvSpPr>
          <p:cNvPr id="9" name="TextBox 8"/>
          <p:cNvSpPr txBox="1"/>
          <p:nvPr/>
        </p:nvSpPr>
        <p:spPr>
          <a:xfrm>
            <a:off x="1701651" y="2339588"/>
            <a:ext cx="6617021" cy="369332"/>
          </a:xfrm>
          <a:prstGeom prst="rect">
            <a:avLst/>
          </a:prstGeom>
          <a:noFill/>
        </p:spPr>
        <p:txBody>
          <a:bodyPr wrap="square" rtlCol="0">
            <a:spAutoFit/>
          </a:bodyPr>
          <a:lstStyle/>
          <a:p>
            <a:pPr lvl="0"/>
            <a:r>
              <a:rPr lang="en-GB" dirty="0">
                <a:solidFill>
                  <a:srgbClr val="5F5F5F"/>
                </a:solidFill>
                <a:latin typeface="+mn-lt"/>
              </a:rPr>
              <a:t>[Destination]</a:t>
            </a:r>
          </a:p>
        </p:txBody>
      </p:sp>
      <p:sp>
        <p:nvSpPr>
          <p:cNvPr id="10" name="Rectangle 9"/>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TextBox 10"/>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when and why are we going?</a:t>
            </a:r>
          </a:p>
        </p:txBody>
      </p:sp>
      <p:sp>
        <p:nvSpPr>
          <p:cNvPr id="33" name="TextBox 32"/>
          <p:cNvSpPr txBox="1"/>
          <p:nvPr/>
        </p:nvSpPr>
        <p:spPr>
          <a:xfrm>
            <a:off x="1704576" y="3140968"/>
            <a:ext cx="6853757" cy="461665"/>
          </a:xfrm>
          <a:prstGeom prst="rect">
            <a:avLst/>
          </a:prstGeom>
          <a:noFill/>
        </p:spPr>
        <p:txBody>
          <a:bodyPr wrap="square" rtlCol="0">
            <a:spAutoFit/>
          </a:bodyPr>
          <a:lstStyle/>
          <a:p>
            <a:pPr lvl="0"/>
            <a:r>
              <a:rPr lang="en-GB" sz="2400" dirty="0">
                <a:solidFill>
                  <a:srgbClr val="2F7DE1"/>
                </a:solidFill>
                <a:latin typeface="+mn-lt"/>
              </a:rPr>
              <a:t>When?</a:t>
            </a:r>
          </a:p>
        </p:txBody>
      </p:sp>
      <p:sp>
        <p:nvSpPr>
          <p:cNvPr id="34" name="TextBox 33"/>
          <p:cNvSpPr txBox="1"/>
          <p:nvPr/>
        </p:nvSpPr>
        <p:spPr>
          <a:xfrm>
            <a:off x="1697459" y="3788931"/>
            <a:ext cx="6621213" cy="369332"/>
          </a:xfrm>
          <a:prstGeom prst="rect">
            <a:avLst/>
          </a:prstGeom>
          <a:noFill/>
        </p:spPr>
        <p:txBody>
          <a:bodyPr wrap="square" rtlCol="0">
            <a:spAutoFit/>
          </a:bodyPr>
          <a:lstStyle/>
          <a:p>
            <a:pPr lvl="0"/>
            <a:r>
              <a:rPr lang="en-GB" dirty="0">
                <a:solidFill>
                  <a:srgbClr val="5F5F5F"/>
                </a:solidFill>
                <a:latin typeface="+mn-lt"/>
              </a:rPr>
              <a:t>[Dates, departure and return times?]</a:t>
            </a:r>
          </a:p>
        </p:txBody>
      </p:sp>
      <p:sp>
        <p:nvSpPr>
          <p:cNvPr id="36" name="TextBox 35"/>
          <p:cNvSpPr txBox="1"/>
          <p:nvPr/>
        </p:nvSpPr>
        <p:spPr>
          <a:xfrm>
            <a:off x="1693936" y="4581128"/>
            <a:ext cx="6830118" cy="461665"/>
          </a:xfrm>
          <a:prstGeom prst="rect">
            <a:avLst/>
          </a:prstGeom>
          <a:noFill/>
        </p:spPr>
        <p:txBody>
          <a:bodyPr wrap="square" rtlCol="0">
            <a:spAutoFit/>
          </a:bodyPr>
          <a:lstStyle/>
          <a:p>
            <a:pPr lvl="0"/>
            <a:r>
              <a:rPr lang="en-GB" sz="2400" dirty="0">
                <a:solidFill>
                  <a:srgbClr val="2F7DE1"/>
                </a:solidFill>
                <a:latin typeface="+mn-lt"/>
              </a:rPr>
              <a:t>Why?</a:t>
            </a:r>
          </a:p>
        </p:txBody>
      </p:sp>
      <p:sp>
        <p:nvSpPr>
          <p:cNvPr id="37" name="TextBox 36"/>
          <p:cNvSpPr txBox="1"/>
          <p:nvPr/>
        </p:nvSpPr>
        <p:spPr>
          <a:xfrm>
            <a:off x="1691680" y="5301208"/>
            <a:ext cx="6626992" cy="369332"/>
          </a:xfrm>
          <a:prstGeom prst="rect">
            <a:avLst/>
          </a:prstGeom>
          <a:noFill/>
        </p:spPr>
        <p:txBody>
          <a:bodyPr wrap="square" rtlCol="0">
            <a:spAutoFit/>
          </a:bodyPr>
          <a:lstStyle/>
          <a:p>
            <a:pPr lvl="0"/>
            <a:r>
              <a:rPr lang="en-GB" dirty="0">
                <a:solidFill>
                  <a:srgbClr val="5F5F5F"/>
                </a:solidFill>
                <a:latin typeface="+mn-lt"/>
              </a:rPr>
              <a:t>[Aim of the tour]</a:t>
            </a:r>
          </a:p>
        </p:txBody>
      </p:sp>
    </p:spTree>
    <p:extLst>
      <p:ext uri="{BB962C8B-B14F-4D97-AF65-F5344CB8AC3E}">
        <p14:creationId xmlns:p14="http://schemas.microsoft.com/office/powerpoint/2010/main" val="198900722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9593" y="2321496"/>
            <a:ext cx="3312367"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6" name="Rectangle 15"/>
          <p:cNvSpPr/>
          <p:nvPr/>
        </p:nvSpPr>
        <p:spPr>
          <a:xfrm>
            <a:off x="5292080" y="2321496"/>
            <a:ext cx="3351566"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728" y="1778879"/>
            <a:ext cx="1080120" cy="1080120"/>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3790" y="1774522"/>
            <a:ext cx="1078414" cy="1078414"/>
          </a:xfrm>
          <a:prstGeom prst="rect">
            <a:avLst/>
          </a:prstGeom>
        </p:spPr>
      </p:pic>
      <p:sp>
        <p:nvSpPr>
          <p:cNvPr id="9" name="Rectangle 8"/>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TextBox 9"/>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How much and who can go?</a:t>
            </a:r>
          </a:p>
        </p:txBody>
      </p:sp>
      <p:sp>
        <p:nvSpPr>
          <p:cNvPr id="12" name="TextBox 11"/>
          <p:cNvSpPr txBox="1"/>
          <p:nvPr/>
        </p:nvSpPr>
        <p:spPr>
          <a:xfrm>
            <a:off x="1618986" y="1772816"/>
            <a:ext cx="2448958" cy="461665"/>
          </a:xfrm>
          <a:prstGeom prst="rect">
            <a:avLst/>
          </a:prstGeom>
          <a:noFill/>
        </p:spPr>
        <p:txBody>
          <a:bodyPr wrap="square" rtlCol="0">
            <a:spAutoFit/>
          </a:bodyPr>
          <a:lstStyle/>
          <a:p>
            <a:pPr lvl="0"/>
            <a:r>
              <a:rPr lang="en-GB" sz="2400" dirty="0">
                <a:solidFill>
                  <a:srgbClr val="2F7DE1"/>
                </a:solidFill>
                <a:latin typeface="+mn-lt"/>
              </a:rPr>
              <a:t>How much?</a:t>
            </a:r>
          </a:p>
        </p:txBody>
      </p:sp>
      <p:sp>
        <p:nvSpPr>
          <p:cNvPr id="13" name="TextBox 12"/>
          <p:cNvSpPr txBox="1"/>
          <p:nvPr/>
        </p:nvSpPr>
        <p:spPr>
          <a:xfrm>
            <a:off x="971600" y="3061995"/>
            <a:ext cx="3096343" cy="2862322"/>
          </a:xfrm>
          <a:prstGeom prst="rect">
            <a:avLst/>
          </a:prstGeom>
          <a:noFill/>
        </p:spPr>
        <p:txBody>
          <a:bodyPr wrap="square" rtlCol="0">
            <a:spAutoFit/>
          </a:bodyPr>
          <a:lstStyle/>
          <a:p>
            <a:pPr lvl="0"/>
            <a:r>
              <a:rPr lang="en-GB" b="1" dirty="0">
                <a:solidFill>
                  <a:srgbClr val="5F5F5F"/>
                </a:solidFill>
                <a:latin typeface="+mn-lt"/>
              </a:rPr>
              <a:t>This includes:</a:t>
            </a:r>
          </a:p>
          <a:p>
            <a:pPr marL="285750" lvl="0" indent="-285750">
              <a:buFont typeface="Arial" panose="020B0604020202020204" pitchFamily="34" charset="0"/>
              <a:buChar char="•"/>
            </a:pPr>
            <a:r>
              <a:rPr lang="en-GB" dirty="0">
                <a:solidFill>
                  <a:srgbClr val="5F5F5F"/>
                </a:solidFill>
                <a:latin typeface="+mn-lt"/>
              </a:rPr>
              <a:t>Return transportation by air/coach</a:t>
            </a:r>
          </a:p>
          <a:p>
            <a:pPr marL="285750" lvl="0" indent="-285750">
              <a:buFont typeface="Arial" panose="020B0604020202020204" pitchFamily="34" charset="0"/>
              <a:buChar char="•"/>
            </a:pPr>
            <a:r>
              <a:rPr lang="en-GB" dirty="0">
                <a:solidFill>
                  <a:srgbClr val="5F5F5F"/>
                </a:solidFill>
                <a:latin typeface="+mn-lt"/>
              </a:rPr>
              <a:t>… nights’ full-board/half-board/room only accommodation</a:t>
            </a:r>
          </a:p>
          <a:p>
            <a:pPr marL="285750" lvl="0" indent="-285750">
              <a:buFont typeface="Arial" panose="020B0604020202020204" pitchFamily="34" charset="0"/>
              <a:buChar char="•"/>
            </a:pPr>
            <a:r>
              <a:rPr lang="en-GB" dirty="0">
                <a:solidFill>
                  <a:srgbClr val="5F5F5F"/>
                </a:solidFill>
                <a:latin typeface="+mn-lt"/>
              </a:rPr>
              <a:t>Travel insurance</a:t>
            </a:r>
          </a:p>
          <a:p>
            <a:pPr marL="285750" lvl="0" indent="-285750">
              <a:buFont typeface="Arial" panose="020B0604020202020204" pitchFamily="34" charset="0"/>
              <a:buChar char="•"/>
            </a:pPr>
            <a:r>
              <a:rPr lang="en-GB" dirty="0">
                <a:solidFill>
                  <a:srgbClr val="5F5F5F"/>
                </a:solidFill>
                <a:latin typeface="+mn-lt"/>
              </a:rPr>
              <a:t>Visits and entrance fees?</a:t>
            </a:r>
          </a:p>
          <a:p>
            <a:pPr marL="285750" lvl="0" indent="-285750">
              <a:buFont typeface="Arial" panose="020B0604020202020204" pitchFamily="34" charset="0"/>
              <a:buChar char="•"/>
            </a:pPr>
            <a:r>
              <a:rPr lang="en-GB" dirty="0">
                <a:solidFill>
                  <a:srgbClr val="5F5F5F"/>
                </a:solidFill>
                <a:latin typeface="+mn-lt"/>
              </a:rPr>
              <a:t>Group passport?</a:t>
            </a:r>
          </a:p>
          <a:p>
            <a:pPr marL="285750" lvl="0" indent="-285750">
              <a:buFont typeface="Arial" panose="020B0604020202020204" pitchFamily="34" charset="0"/>
              <a:buChar char="•"/>
            </a:pPr>
            <a:r>
              <a:rPr lang="en-GB" dirty="0">
                <a:solidFill>
                  <a:srgbClr val="5F5F5F"/>
                </a:solidFill>
                <a:latin typeface="+mn-lt"/>
              </a:rPr>
              <a:t>Itinerary planning service</a:t>
            </a:r>
          </a:p>
        </p:txBody>
      </p:sp>
      <p:sp>
        <p:nvSpPr>
          <p:cNvPr id="15" name="TextBox 14"/>
          <p:cNvSpPr txBox="1"/>
          <p:nvPr/>
        </p:nvSpPr>
        <p:spPr>
          <a:xfrm>
            <a:off x="1618986" y="2463279"/>
            <a:ext cx="2449644" cy="461665"/>
          </a:xfrm>
          <a:prstGeom prst="rect">
            <a:avLst/>
          </a:prstGeom>
          <a:noFill/>
        </p:spPr>
        <p:txBody>
          <a:bodyPr wrap="square" rtlCol="0">
            <a:spAutoFit/>
          </a:bodyPr>
          <a:lstStyle/>
          <a:p>
            <a:pPr lvl="0"/>
            <a:r>
              <a:rPr lang="en-GB" sz="2400" b="1" dirty="0">
                <a:solidFill>
                  <a:srgbClr val="5F4C24"/>
                </a:solidFill>
                <a:latin typeface="+mn-lt"/>
              </a:rPr>
              <a:t>£…</a:t>
            </a:r>
          </a:p>
        </p:txBody>
      </p:sp>
      <p:sp>
        <p:nvSpPr>
          <p:cNvPr id="17" name="TextBox 16"/>
          <p:cNvSpPr txBox="1"/>
          <p:nvPr/>
        </p:nvSpPr>
        <p:spPr>
          <a:xfrm>
            <a:off x="6050672" y="1772816"/>
            <a:ext cx="2482580" cy="461665"/>
          </a:xfrm>
          <a:prstGeom prst="rect">
            <a:avLst/>
          </a:prstGeom>
          <a:noFill/>
        </p:spPr>
        <p:txBody>
          <a:bodyPr wrap="square" rtlCol="0">
            <a:spAutoFit/>
          </a:bodyPr>
          <a:lstStyle/>
          <a:p>
            <a:pPr lvl="0"/>
            <a:r>
              <a:rPr lang="en-GB" sz="2400" dirty="0">
                <a:solidFill>
                  <a:srgbClr val="2F7DE1"/>
                </a:solidFill>
                <a:latin typeface="+mn-lt"/>
              </a:rPr>
              <a:t>Who can go?</a:t>
            </a:r>
          </a:p>
        </p:txBody>
      </p:sp>
      <p:sp>
        <p:nvSpPr>
          <p:cNvPr id="20" name="TextBox 19"/>
          <p:cNvSpPr txBox="1"/>
          <p:nvPr/>
        </p:nvSpPr>
        <p:spPr>
          <a:xfrm>
            <a:off x="5436909" y="3049895"/>
            <a:ext cx="3096343" cy="646331"/>
          </a:xfrm>
          <a:prstGeom prst="rect">
            <a:avLst/>
          </a:prstGeom>
          <a:noFill/>
        </p:spPr>
        <p:txBody>
          <a:bodyPr wrap="square" rtlCol="0">
            <a:spAutoFit/>
          </a:bodyPr>
          <a:lstStyle/>
          <a:p>
            <a:pPr lvl="0"/>
            <a:r>
              <a:rPr lang="en-GB" dirty="0">
                <a:solidFill>
                  <a:srgbClr val="5F5F5F"/>
                </a:solidFill>
                <a:latin typeface="+mn-lt"/>
              </a:rPr>
              <a:t>E.g. ‘This trip is open to all Year 10 history students.’</a:t>
            </a:r>
          </a:p>
        </p:txBody>
      </p:sp>
    </p:spTree>
    <p:extLst>
      <p:ext uri="{BB962C8B-B14F-4D97-AF65-F5344CB8AC3E}">
        <p14:creationId xmlns:p14="http://schemas.microsoft.com/office/powerpoint/2010/main" val="115196714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10" name="Rectangle 9"/>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1765354"/>
            <a:ext cx="3024334" cy="2668530"/>
          </a:xfrm>
          <a:prstGeom prst="rect">
            <a:avLst/>
          </a:prstGeom>
        </p:spPr>
      </p:pic>
      <p:sp>
        <p:nvSpPr>
          <p:cNvPr id="12" name="TextBox 11"/>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1 slide per visit/attraction</a:t>
            </a:r>
          </a:p>
        </p:txBody>
      </p:sp>
      <p:sp>
        <p:nvSpPr>
          <p:cNvPr id="13" name="TextBox 12"/>
          <p:cNvSpPr txBox="1"/>
          <p:nvPr/>
        </p:nvSpPr>
        <p:spPr>
          <a:xfrm>
            <a:off x="3573412" y="2564904"/>
            <a:ext cx="5031035"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Use the text and images from your quote destination guide or create your own description</a:t>
            </a:r>
          </a:p>
        </p:txBody>
      </p:sp>
      <p:sp>
        <p:nvSpPr>
          <p:cNvPr id="14" name="Rectangle 13"/>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going to see and do?</a:t>
            </a:r>
          </a:p>
        </p:txBody>
      </p:sp>
    </p:spTree>
    <p:extLst>
      <p:ext uri="{BB962C8B-B14F-4D97-AF65-F5344CB8AC3E}">
        <p14:creationId xmlns:p14="http://schemas.microsoft.com/office/powerpoint/2010/main" val="280973514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going to see and do?</a:t>
            </a:r>
          </a:p>
        </p:txBody>
      </p:sp>
      <p:sp>
        <p:nvSpPr>
          <p:cNvPr id="11" name="Rectangle 10"/>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765354"/>
            <a:ext cx="3024334" cy="2668530"/>
          </a:xfrm>
          <a:prstGeom prst="rect">
            <a:avLst/>
          </a:prstGeom>
        </p:spPr>
      </p:pic>
      <p:sp>
        <p:nvSpPr>
          <p:cNvPr id="3" name="TextBox 2"/>
          <p:cNvSpPr txBox="1"/>
          <p:nvPr/>
        </p:nvSpPr>
        <p:spPr>
          <a:xfrm>
            <a:off x="3563887" y="1813492"/>
            <a:ext cx="5328593" cy="468944"/>
          </a:xfrm>
          <a:prstGeom prst="rect">
            <a:avLst/>
          </a:prstGeom>
          <a:noFill/>
        </p:spPr>
        <p:txBody>
          <a:bodyPr wrap="square" rtlCol="0">
            <a:spAutoFit/>
          </a:bodyPr>
          <a:lstStyle/>
          <a:p>
            <a:pPr lvl="0"/>
            <a:r>
              <a:rPr lang="en-GB" sz="2400" dirty="0">
                <a:solidFill>
                  <a:srgbClr val="2F7DE1"/>
                </a:solidFill>
                <a:latin typeface="+mn-lt"/>
              </a:rPr>
              <a:t>e.g. Roman Forum</a:t>
            </a:r>
          </a:p>
        </p:txBody>
      </p:sp>
      <p:sp>
        <p:nvSpPr>
          <p:cNvPr id="7" name="TextBox 6"/>
          <p:cNvSpPr txBox="1"/>
          <p:nvPr/>
        </p:nvSpPr>
        <p:spPr>
          <a:xfrm>
            <a:off x="3573412" y="2564904"/>
            <a:ext cx="5031035" cy="3416320"/>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The forum was the centre of political, commercial and judicial life in ancient Rome. The largest buildings were the basilicas, where le.g.al cases were heard.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It emerged as such in the 7th century BCE and maintained this position well into the Imperial period, when it was reduced to a monumental area.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It was mostly abandoned at the end of the 4th century.</a:t>
            </a:r>
          </a:p>
        </p:txBody>
      </p:sp>
    </p:spTree>
    <p:extLst>
      <p:ext uri="{BB962C8B-B14F-4D97-AF65-F5344CB8AC3E}">
        <p14:creationId xmlns:p14="http://schemas.microsoft.com/office/powerpoint/2010/main" val="210911129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8" y="1765354"/>
            <a:ext cx="3029245" cy="3011319"/>
          </a:xfrm>
          <a:prstGeom prst="rect">
            <a:avLst/>
          </a:prstGeom>
        </p:spPr>
      </p:pic>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Provide details on your accommodation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7" name="TextBox 6"/>
          <p:cNvSpPr txBox="1"/>
          <p:nvPr/>
        </p:nvSpPr>
        <p:spPr>
          <a:xfrm>
            <a:off x="3573412" y="2564904"/>
            <a:ext cx="5031035"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Use the text and images from your quote and destination guide or create your own description</a:t>
            </a:r>
          </a:p>
        </p:txBody>
      </p:sp>
      <p:sp>
        <p:nvSpPr>
          <p:cNvPr id="9" name="Rectangle 8"/>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spTree>
    <p:extLst>
      <p:ext uri="{BB962C8B-B14F-4D97-AF65-F5344CB8AC3E}">
        <p14:creationId xmlns:p14="http://schemas.microsoft.com/office/powerpoint/2010/main" val="89656087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8" y="1765354"/>
            <a:ext cx="3029245" cy="3011319"/>
          </a:xfrm>
          <a:prstGeom prst="rect">
            <a:avLst/>
          </a:prstGeom>
        </p:spPr>
      </p:pic>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e.g. Hotel </a:t>
            </a:r>
            <a:r>
              <a:rPr lang="en-GB" sz="2400" dirty="0" err="1">
                <a:solidFill>
                  <a:srgbClr val="2F7DE1"/>
                </a:solidFill>
                <a:latin typeface="+mn-lt"/>
              </a:rPr>
              <a:t>Archimede</a:t>
            </a:r>
            <a:endParaRPr lang="en-GB" sz="2400" dirty="0">
              <a:solidFill>
                <a:srgbClr val="2F7DE1"/>
              </a:solidFill>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7" name="TextBox 6"/>
          <p:cNvSpPr txBox="1"/>
          <p:nvPr/>
        </p:nvSpPr>
        <p:spPr>
          <a:xfrm>
            <a:off x="3573412" y="2564904"/>
            <a:ext cx="5031035" cy="313932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The 4* Hotel </a:t>
            </a:r>
            <a:r>
              <a:rPr lang="en-GB" dirty="0" err="1">
                <a:solidFill>
                  <a:srgbClr val="5F5F5F"/>
                </a:solidFill>
                <a:latin typeface="+mn-lt"/>
              </a:rPr>
              <a:t>Archimede</a:t>
            </a:r>
            <a:r>
              <a:rPr lang="en-GB" dirty="0">
                <a:solidFill>
                  <a:srgbClr val="5F5F5F"/>
                </a:solidFill>
                <a:latin typeface="+mn-lt"/>
              </a:rPr>
              <a:t> is a renovated 19th century building. The classically decorated hotel is great for school groups looking for central accommodation within easy reach of the main tourist sights. </a:t>
            </a:r>
          </a:p>
          <a:p>
            <a:pPr marL="285750" lvl="0" indent="-285750">
              <a:buFont typeface="Arial" panose="020B0604020202020204" pitchFamily="34" charset="0"/>
              <a:buChar char="•"/>
            </a:pPr>
            <a:r>
              <a:rPr lang="en-GB" dirty="0">
                <a:solidFill>
                  <a:srgbClr val="5F5F5F"/>
                </a:solidFill>
                <a:latin typeface="+mn-lt"/>
              </a:rPr>
              <a:t>The 156 bedrooms have private bathrooms with hairdryer and also feature air conditioning, free </a:t>
            </a:r>
            <a:r>
              <a:rPr lang="en-GB" dirty="0" err="1">
                <a:solidFill>
                  <a:srgbClr val="5F5F5F"/>
                </a:solidFill>
                <a:latin typeface="+mn-lt"/>
              </a:rPr>
              <a:t>wifi</a:t>
            </a:r>
            <a:r>
              <a:rPr lang="en-GB" dirty="0">
                <a:solidFill>
                  <a:srgbClr val="5F5F5F"/>
                </a:solidFill>
                <a:latin typeface="+mn-lt"/>
              </a:rPr>
              <a:t> and television. Students will be accommodated in multi-bedded rooms, with adults in twins. </a:t>
            </a:r>
          </a:p>
          <a:p>
            <a:pPr marL="285750" lvl="0" indent="-285750">
              <a:buFont typeface="Arial" panose="020B0604020202020204" pitchFamily="34" charset="0"/>
              <a:buChar char="•"/>
            </a:pPr>
            <a:r>
              <a:rPr lang="en-GB" dirty="0">
                <a:solidFill>
                  <a:srgbClr val="5F5F5F"/>
                </a:solidFill>
                <a:latin typeface="+mn-lt"/>
              </a:rPr>
              <a:t>A buffet breakfast will be served every morning. </a:t>
            </a:r>
          </a:p>
        </p:txBody>
      </p:sp>
      <p:sp>
        <p:nvSpPr>
          <p:cNvPr id="9" name="Rectangle 8"/>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spTree>
    <p:extLst>
      <p:ext uri="{BB962C8B-B14F-4D97-AF65-F5344CB8AC3E}">
        <p14:creationId xmlns:p14="http://schemas.microsoft.com/office/powerpoint/2010/main" val="223692937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sp>
        <p:nvSpPr>
          <p:cNvPr id="13" name="Rectangle 12"/>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8" y="1765354"/>
            <a:ext cx="3029245" cy="3011319"/>
          </a:xfrm>
          <a:prstGeom prst="rect">
            <a:avLst/>
          </a:prstGeom>
        </p:spPr>
      </p:pic>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e.g. Hotel </a:t>
            </a:r>
            <a:r>
              <a:rPr lang="en-GB" sz="2400" dirty="0" err="1">
                <a:solidFill>
                  <a:srgbClr val="2F7DE1"/>
                </a:solidFill>
                <a:latin typeface="+mn-lt"/>
              </a:rPr>
              <a:t>Archimede</a:t>
            </a:r>
            <a:endParaRPr lang="en-GB" sz="2400" dirty="0">
              <a:solidFill>
                <a:srgbClr val="2F7DE1"/>
              </a:solidFill>
              <a:latin typeface="+mn-lt"/>
            </a:endParaRPr>
          </a:p>
        </p:txBody>
      </p:sp>
      <p:sp>
        <p:nvSpPr>
          <p:cNvPr id="7" name="TextBox 6"/>
          <p:cNvSpPr txBox="1"/>
          <p:nvPr/>
        </p:nvSpPr>
        <p:spPr>
          <a:xfrm>
            <a:off x="3573412" y="2996952"/>
            <a:ext cx="5031035" cy="1200329"/>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The central location of Hotel </a:t>
            </a:r>
            <a:r>
              <a:rPr lang="en-GB" dirty="0" err="1">
                <a:solidFill>
                  <a:srgbClr val="5F5F5F"/>
                </a:solidFill>
                <a:latin typeface="+mn-lt"/>
              </a:rPr>
              <a:t>Archimede</a:t>
            </a:r>
            <a:r>
              <a:rPr lang="en-GB" dirty="0">
                <a:solidFill>
                  <a:srgbClr val="5F5F5F"/>
                </a:solidFill>
                <a:latin typeface="+mn-lt"/>
              </a:rPr>
              <a:t> offers great transport links around the city (just a few minutes walk to bus and train or metro stations) and to both airports- Fiumicino and </a:t>
            </a:r>
            <a:r>
              <a:rPr lang="en-GB" dirty="0" err="1">
                <a:solidFill>
                  <a:srgbClr val="5F5F5F"/>
                </a:solidFill>
                <a:latin typeface="+mn-lt"/>
              </a:rPr>
              <a:t>Ciampino</a:t>
            </a:r>
            <a:r>
              <a:rPr lang="en-GB" dirty="0">
                <a:solidFill>
                  <a:srgbClr val="5F5F5F"/>
                </a:solidFill>
                <a:latin typeface="+mn-lt"/>
              </a:rPr>
              <a:t>.</a:t>
            </a:r>
          </a:p>
        </p:txBody>
      </p:sp>
      <p:sp>
        <p:nvSpPr>
          <p:cNvPr id="12" name="TextBox 11"/>
          <p:cNvSpPr txBox="1"/>
          <p:nvPr/>
        </p:nvSpPr>
        <p:spPr>
          <a:xfrm>
            <a:off x="3563887" y="2492896"/>
            <a:ext cx="5031035" cy="400110"/>
          </a:xfrm>
          <a:prstGeom prst="rect">
            <a:avLst/>
          </a:prstGeom>
          <a:noFill/>
        </p:spPr>
        <p:txBody>
          <a:bodyPr wrap="square" rtlCol="0">
            <a:spAutoFit/>
          </a:bodyPr>
          <a:lstStyle/>
          <a:p>
            <a:pPr lvl="0"/>
            <a:r>
              <a:rPr lang="en-GB" sz="2000" b="1" dirty="0">
                <a:solidFill>
                  <a:srgbClr val="5F5F5F"/>
                </a:solidFill>
                <a:latin typeface="+mn-lt"/>
              </a:rPr>
              <a:t>Location</a:t>
            </a:r>
          </a:p>
        </p:txBody>
      </p:sp>
    </p:spTree>
    <p:extLst>
      <p:ext uri="{BB962C8B-B14F-4D97-AF65-F5344CB8AC3E}">
        <p14:creationId xmlns:p14="http://schemas.microsoft.com/office/powerpoint/2010/main" val="3791401960"/>
      </p:ext>
    </p:extLst>
  </p:cSld>
  <p:clrMapOvr>
    <a:masterClrMapping/>
  </p:clrMapOvr>
  <p:transition spd="med">
    <p:fade/>
  </p:transition>
</p:sld>
</file>

<file path=ppt/theme/theme1.xml><?xml version="1.0" encoding="utf-8"?>
<a:theme xmlns:a="http://schemas.openxmlformats.org/drawingml/2006/main" name="Custom Design">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Halsbu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EEFB906D246547A674C160FF277BB1" ma:contentTypeVersion="18" ma:contentTypeDescription="Create a new document." ma:contentTypeScope="" ma:versionID="b0d6b44c31149c0ebb32f41030e94c6a">
  <xsd:schema xmlns:xsd="http://www.w3.org/2001/XMLSchema" xmlns:xs="http://www.w3.org/2001/XMLSchema" xmlns:p="http://schemas.microsoft.com/office/2006/metadata/properties" xmlns:ns2="e4457492-62e4-41a0-92b4-1a369522ea95" xmlns:ns3="6135e1d2-b53f-4f64-8565-476dc3391ffb" targetNamespace="http://schemas.microsoft.com/office/2006/metadata/properties" ma:root="true" ma:fieldsID="2c2062482a5df5acbfc7a00d5429d12b" ns2:_="" ns3:_="">
    <xsd:import namespace="e4457492-62e4-41a0-92b4-1a369522ea95"/>
    <xsd:import namespace="6135e1d2-b53f-4f64-8565-476dc3391f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_Flow_Signoff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457492-62e4-41a0-92b4-1a369522ea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77a54d4-473c-46e9-be81-2a95d129e62b"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35e1d2-b53f-4f64-8565-476dc3391ff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3fa2bdd-1146-439d-bc65-4019ffd4e10d}" ma:internalName="TaxCatchAll" ma:showField="CatchAllData" ma:web="6135e1d2-b53f-4f64-8565-476dc3391f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135e1d2-b53f-4f64-8565-476dc3391ffb" xsi:nil="true"/>
    <lcf76f155ced4ddcb4097134ff3c332f xmlns="e4457492-62e4-41a0-92b4-1a369522ea95">
      <Terms xmlns="http://schemas.microsoft.com/office/infopath/2007/PartnerControls"/>
    </lcf76f155ced4ddcb4097134ff3c332f>
    <_Flow_SignoffStatus xmlns="e4457492-62e4-41a0-92b4-1a369522ea95" xsi:nil="true"/>
  </documentManagement>
</p:properties>
</file>

<file path=customXml/itemProps1.xml><?xml version="1.0" encoding="utf-8"?>
<ds:datastoreItem xmlns:ds="http://schemas.openxmlformats.org/officeDocument/2006/customXml" ds:itemID="{8DB38926-CB4A-4BD4-8AC3-FE19E10EED5B}">
  <ds:schemaRefs>
    <ds:schemaRef ds:uri="http://schemas.microsoft.com/sharepoint/v3/contenttype/forms"/>
  </ds:schemaRefs>
</ds:datastoreItem>
</file>

<file path=customXml/itemProps2.xml><?xml version="1.0" encoding="utf-8"?>
<ds:datastoreItem xmlns:ds="http://schemas.openxmlformats.org/officeDocument/2006/customXml" ds:itemID="{C53F81E2-4CA1-4881-A767-6D4A65A7FC0E}"/>
</file>

<file path=customXml/itemProps3.xml><?xml version="1.0" encoding="utf-8"?>
<ds:datastoreItem xmlns:ds="http://schemas.openxmlformats.org/officeDocument/2006/customXml" ds:itemID="{2417C8CD-E1EC-40C3-9473-715F5CB74BD5}">
  <ds:schemaRef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e4457492-62e4-41a0-92b4-1a369522ea95"/>
    <ds:schemaRef ds:uri="6135e1d2-b53f-4f64-8565-476dc3391ffb"/>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346</TotalTime>
  <Words>1216</Words>
  <Application>Microsoft Macintosh PowerPoint</Application>
  <PresentationFormat>On-screen Show (4:3)</PresentationFormat>
  <Paragraphs>96</Paragraphs>
  <Slides>18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Custom Design</vt:lpstr>
      <vt:lpstr>Office Theme</vt:lpstr>
      <vt:lpstr>[School Name]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Connor</dc:creator>
  <cp:lastModifiedBy>Evie Cobbin</cp:lastModifiedBy>
  <cp:revision>43</cp:revision>
  <dcterms:created xsi:type="dcterms:W3CDTF">2017-08-02T15:10:25Z</dcterms:created>
  <dcterms:modified xsi:type="dcterms:W3CDTF">2023-07-20T14:50:30Z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0x01010085EEFB906D246547A674C160FF277BB1</vt:lpwstr>
  </property>
  <property fmtid="{D5CDD505-2E9C-101B-9397-08002B2CF9AE}" pid="3" name="MediaServiceImageTags">
    <vt:lpwstr/>
  </property>
</Properties>
</file>