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98" r:id="rId5"/>
  </p:sldMasterIdLst>
  <p:notesMasterIdLst>
    <p:notesMasterId r:id="rId24"/>
  </p:notesMasterIdLst>
  <p:sldIdLst>
    <p:sldId id="259" r:id="rId6"/>
    <p:sldId id="257" r:id="rId7"/>
    <p:sldId id="260" r:id="rId8"/>
    <p:sldId id="261" r:id="rId9"/>
    <p:sldId id="268" r:id="rId10"/>
    <p:sldId id="269" r:id="rId11"/>
    <p:sldId id="270" r:id="rId12"/>
    <p:sldId id="271" r:id="rId13"/>
    <p:sldId id="272" r:id="rId14"/>
    <p:sldId id="264" r:id="rId15"/>
    <p:sldId id="275" r:id="rId16"/>
    <p:sldId id="277" r:id="rId17"/>
    <p:sldId id="276" r:id="rId18"/>
    <p:sldId id="266" r:id="rId19"/>
    <p:sldId id="265" r:id="rId20"/>
    <p:sldId id="273" r:id="rId21"/>
    <p:sldId id="274" r:id="rId22"/>
    <p:sldId id="267" r:id="rId2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D15"/>
    <a:srgbClr val="D58033"/>
    <a:srgbClr val="5F4C24"/>
    <a:srgbClr val="A8D7EB"/>
    <a:srgbClr val="113C59"/>
    <a:srgbClr val="81A7C2"/>
    <a:srgbClr val="2F7DE1"/>
    <a:srgbClr val="5F5F5F"/>
    <a:srgbClr val="E5B01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CD3FA-349D-0B4D-9B03-0ECAFB10537D}" v="1" dt="2023-07-21T12:57:53.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80" autoAdjust="0"/>
    <p:restoredTop sz="93328" autoAdjust="0"/>
  </p:normalViewPr>
  <p:slideViewPr>
    <p:cSldViewPr>
      <p:cViewPr varScale="1">
        <p:scale>
          <a:sx n="112" d="100"/>
          <a:sy n="112" d="100"/>
        </p:scale>
        <p:origin x="119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e Cobbin" userId="238506f6-432c-47b3-ac06-eef1ea0d2900" providerId="ADAL" clId="{2A96D86A-2793-3841-A5B5-FDAD59165FD0}"/>
    <pc:docChg chg="undo custSel addSld modSld">
      <pc:chgData name="Evie Cobbin" userId="238506f6-432c-47b3-ac06-eef1ea0d2900" providerId="ADAL" clId="{2A96D86A-2793-3841-A5B5-FDAD59165FD0}" dt="2022-08-01T15:16:03.996" v="141" actId="20577"/>
      <pc:docMkLst>
        <pc:docMk/>
      </pc:docMkLst>
      <pc:sldChg chg="addSp delSp modSp mod">
        <pc:chgData name="Evie Cobbin" userId="238506f6-432c-47b3-ac06-eef1ea0d2900" providerId="ADAL" clId="{2A96D86A-2793-3841-A5B5-FDAD59165FD0}" dt="2022-08-01T15:03:39.762" v="2"/>
        <pc:sldMkLst>
          <pc:docMk/>
          <pc:sldMk cId="0" sldId="259"/>
        </pc:sldMkLst>
        <pc:spChg chg="add del mod">
          <ac:chgData name="Evie Cobbin" userId="238506f6-432c-47b3-ac06-eef1ea0d2900" providerId="ADAL" clId="{2A96D86A-2793-3841-A5B5-FDAD59165FD0}" dt="2022-08-01T15:03:39.762" v="2"/>
          <ac:spMkLst>
            <pc:docMk/>
            <pc:sldMk cId="0" sldId="259"/>
            <ac:spMk id="2" creationId="{064A3FF2-2539-33E3-684F-F67E7B034D33}"/>
          </ac:spMkLst>
        </pc:spChg>
      </pc:sldChg>
      <pc:sldChg chg="delSp modSp mod">
        <pc:chgData name="Evie Cobbin" userId="238506f6-432c-47b3-ac06-eef1ea0d2900" providerId="ADAL" clId="{2A96D86A-2793-3841-A5B5-FDAD59165FD0}" dt="2022-08-01T15:09:45.588" v="65" actId="478"/>
        <pc:sldMkLst>
          <pc:docMk/>
          <pc:sldMk cId="3518513455" sldId="264"/>
        </pc:sldMkLst>
        <pc:spChg chg="mod">
          <ac:chgData name="Evie Cobbin" userId="238506f6-432c-47b3-ac06-eef1ea0d2900" providerId="ADAL" clId="{2A96D86A-2793-3841-A5B5-FDAD59165FD0}" dt="2022-08-01T15:04:31.176" v="6"/>
          <ac:spMkLst>
            <pc:docMk/>
            <pc:sldMk cId="3518513455" sldId="264"/>
            <ac:spMk id="2" creationId="{00000000-0000-0000-0000-000000000000}"/>
          </ac:spMkLst>
        </pc:spChg>
        <pc:spChg chg="del">
          <ac:chgData name="Evie Cobbin" userId="238506f6-432c-47b3-ac06-eef1ea0d2900" providerId="ADAL" clId="{2A96D86A-2793-3841-A5B5-FDAD59165FD0}" dt="2022-08-01T15:09:44.612" v="63" actId="478"/>
          <ac:spMkLst>
            <pc:docMk/>
            <pc:sldMk cId="3518513455" sldId="264"/>
            <ac:spMk id="9" creationId="{00000000-0000-0000-0000-000000000000}"/>
          </ac:spMkLst>
        </pc:spChg>
        <pc:spChg chg="del mod">
          <ac:chgData name="Evie Cobbin" userId="238506f6-432c-47b3-ac06-eef1ea0d2900" providerId="ADAL" clId="{2A96D86A-2793-3841-A5B5-FDAD59165FD0}" dt="2022-08-01T15:05:09.748" v="12" actId="478"/>
          <ac:spMkLst>
            <pc:docMk/>
            <pc:sldMk cId="3518513455" sldId="264"/>
            <ac:spMk id="10" creationId="{00000000-0000-0000-0000-000000000000}"/>
          </ac:spMkLst>
        </pc:spChg>
        <pc:spChg chg="mod">
          <ac:chgData name="Evie Cobbin" userId="238506f6-432c-47b3-ac06-eef1ea0d2900" providerId="ADAL" clId="{2A96D86A-2793-3841-A5B5-FDAD59165FD0}" dt="2022-08-01T15:05:16.562" v="17" actId="20577"/>
          <ac:spMkLst>
            <pc:docMk/>
            <pc:sldMk cId="3518513455" sldId="264"/>
            <ac:spMk id="11" creationId="{00000000-0000-0000-0000-000000000000}"/>
          </ac:spMkLst>
        </pc:spChg>
        <pc:spChg chg="del">
          <ac:chgData name="Evie Cobbin" userId="238506f6-432c-47b3-ac06-eef1ea0d2900" providerId="ADAL" clId="{2A96D86A-2793-3841-A5B5-FDAD59165FD0}" dt="2022-08-01T15:05:20.718" v="18" actId="478"/>
          <ac:spMkLst>
            <pc:docMk/>
            <pc:sldMk cId="3518513455" sldId="264"/>
            <ac:spMk id="12" creationId="{00000000-0000-0000-0000-000000000000}"/>
          </ac:spMkLst>
        </pc:spChg>
        <pc:picChg chg="del">
          <ac:chgData name="Evie Cobbin" userId="238506f6-432c-47b3-ac06-eef1ea0d2900" providerId="ADAL" clId="{2A96D86A-2793-3841-A5B5-FDAD59165FD0}" dt="2022-08-01T15:09:45.588" v="65" actId="478"/>
          <ac:picMkLst>
            <pc:docMk/>
            <pc:sldMk cId="3518513455" sldId="264"/>
            <ac:picMk id="14" creationId="{00000000-0000-0000-0000-000000000000}"/>
          </ac:picMkLst>
        </pc:picChg>
        <pc:picChg chg="del">
          <ac:chgData name="Evie Cobbin" userId="238506f6-432c-47b3-ac06-eef1ea0d2900" providerId="ADAL" clId="{2A96D86A-2793-3841-A5B5-FDAD59165FD0}" dt="2022-08-01T15:09:45.099" v="64" actId="478"/>
          <ac:picMkLst>
            <pc:docMk/>
            <pc:sldMk cId="3518513455" sldId="264"/>
            <ac:picMk id="15" creationId="{00000000-0000-0000-0000-000000000000}"/>
          </ac:picMkLst>
        </pc:picChg>
      </pc:sldChg>
      <pc:sldChg chg="modSp mod">
        <pc:chgData name="Evie Cobbin" userId="238506f6-432c-47b3-ac06-eef1ea0d2900" providerId="ADAL" clId="{2A96D86A-2793-3841-A5B5-FDAD59165FD0}" dt="2022-08-01T15:16:03.996" v="141" actId="20577"/>
        <pc:sldMkLst>
          <pc:docMk/>
          <pc:sldMk cId="2166777200" sldId="266"/>
        </pc:sldMkLst>
        <pc:spChg chg="mod">
          <ac:chgData name="Evie Cobbin" userId="238506f6-432c-47b3-ac06-eef1ea0d2900" providerId="ADAL" clId="{2A96D86A-2793-3841-A5B5-FDAD59165FD0}" dt="2022-08-01T15:16:03.996" v="141" actId="20577"/>
          <ac:spMkLst>
            <pc:docMk/>
            <pc:sldMk cId="2166777200" sldId="266"/>
            <ac:spMk id="10" creationId="{00000000-0000-0000-0000-000000000000}"/>
          </ac:spMkLst>
        </pc:spChg>
        <pc:spChg chg="mod">
          <ac:chgData name="Evie Cobbin" userId="238506f6-432c-47b3-ac06-eef1ea0d2900" providerId="ADAL" clId="{2A96D86A-2793-3841-A5B5-FDAD59165FD0}" dt="2022-08-01T15:15:50.142" v="108" actId="20577"/>
          <ac:spMkLst>
            <pc:docMk/>
            <pc:sldMk cId="2166777200" sldId="266"/>
            <ac:spMk id="11" creationId="{00000000-0000-0000-0000-000000000000}"/>
          </ac:spMkLst>
        </pc:spChg>
      </pc:sldChg>
      <pc:sldChg chg="addSp delSp modSp add mod">
        <pc:chgData name="Evie Cobbin" userId="238506f6-432c-47b3-ac06-eef1ea0d2900" providerId="ADAL" clId="{2A96D86A-2793-3841-A5B5-FDAD59165FD0}" dt="2022-08-01T15:11:32.378" v="79"/>
        <pc:sldMkLst>
          <pc:docMk/>
          <pc:sldMk cId="453620664" sldId="275"/>
        </pc:sldMkLst>
        <pc:spChg chg="mod">
          <ac:chgData name="Evie Cobbin" userId="238506f6-432c-47b3-ac06-eef1ea0d2900" providerId="ADAL" clId="{2A96D86A-2793-3841-A5B5-FDAD59165FD0}" dt="2022-08-01T15:06:04.486" v="32" actId="1076"/>
          <ac:spMkLst>
            <pc:docMk/>
            <pc:sldMk cId="453620664" sldId="275"/>
            <ac:spMk id="2" creationId="{00000000-0000-0000-0000-000000000000}"/>
          </ac:spMkLst>
        </pc:spChg>
        <pc:spChg chg="add mod">
          <ac:chgData name="Evie Cobbin" userId="238506f6-432c-47b3-ac06-eef1ea0d2900" providerId="ADAL" clId="{2A96D86A-2793-3841-A5B5-FDAD59165FD0}" dt="2022-08-01T15:06:43.963" v="39"/>
          <ac:spMkLst>
            <pc:docMk/>
            <pc:sldMk cId="453620664" sldId="275"/>
            <ac:spMk id="5" creationId="{BB5BD383-B09E-A0F4-2802-94429A5604CD}"/>
          </ac:spMkLst>
        </pc:spChg>
        <pc:spChg chg="mod">
          <ac:chgData name="Evie Cobbin" userId="238506f6-432c-47b3-ac06-eef1ea0d2900" providerId="ADAL" clId="{2A96D86A-2793-3841-A5B5-FDAD59165FD0}" dt="2022-08-01T15:05:37.620" v="22"/>
          <ac:spMkLst>
            <pc:docMk/>
            <pc:sldMk cId="453620664" sldId="275"/>
            <ac:spMk id="8" creationId="{00000000-0000-0000-0000-000000000000}"/>
          </ac:spMkLst>
        </pc:spChg>
        <pc:spChg chg="mod">
          <ac:chgData name="Evie Cobbin" userId="238506f6-432c-47b3-ac06-eef1ea0d2900" providerId="ADAL" clId="{2A96D86A-2793-3841-A5B5-FDAD59165FD0}" dt="2022-08-01T15:05:57.583" v="31" actId="1076"/>
          <ac:spMkLst>
            <pc:docMk/>
            <pc:sldMk cId="453620664" sldId="275"/>
            <ac:spMk id="9" creationId="{00000000-0000-0000-0000-000000000000}"/>
          </ac:spMkLst>
        </pc:spChg>
        <pc:spChg chg="add del mod">
          <ac:chgData name="Evie Cobbin" userId="238506f6-432c-47b3-ac06-eef1ea0d2900" providerId="ADAL" clId="{2A96D86A-2793-3841-A5B5-FDAD59165FD0}" dt="2022-08-01T15:11:32.378" v="79"/>
          <ac:spMkLst>
            <pc:docMk/>
            <pc:sldMk cId="453620664" sldId="275"/>
            <ac:spMk id="10" creationId="{70F9B58A-D569-01AD-08E5-217E090ACBBE}"/>
          </ac:spMkLst>
        </pc:spChg>
        <pc:spChg chg="del">
          <ac:chgData name="Evie Cobbin" userId="238506f6-432c-47b3-ac06-eef1ea0d2900" providerId="ADAL" clId="{2A96D86A-2793-3841-A5B5-FDAD59165FD0}" dt="2022-08-01T15:05:28.405" v="20" actId="478"/>
          <ac:spMkLst>
            <pc:docMk/>
            <pc:sldMk cId="453620664" sldId="275"/>
            <ac:spMk id="11" creationId="{00000000-0000-0000-0000-000000000000}"/>
          </ac:spMkLst>
        </pc:spChg>
        <pc:picChg chg="del">
          <ac:chgData name="Evie Cobbin" userId="238506f6-432c-47b3-ac06-eef1ea0d2900" providerId="ADAL" clId="{2A96D86A-2793-3841-A5B5-FDAD59165FD0}" dt="2022-08-01T15:11:20.846" v="74" actId="478"/>
          <ac:picMkLst>
            <pc:docMk/>
            <pc:sldMk cId="453620664" sldId="275"/>
            <ac:picMk id="4" creationId="{00000000-0000-0000-0000-000000000000}"/>
          </ac:picMkLst>
        </pc:picChg>
        <pc:picChg chg="add mod modCrop">
          <ac:chgData name="Evie Cobbin" userId="238506f6-432c-47b3-ac06-eef1ea0d2900" providerId="ADAL" clId="{2A96D86A-2793-3841-A5B5-FDAD59165FD0}" dt="2022-08-01T15:11:30.290" v="76" actId="732"/>
          <ac:picMkLst>
            <pc:docMk/>
            <pc:sldMk cId="453620664" sldId="275"/>
            <ac:picMk id="7" creationId="{B14D02DA-368D-898D-5E32-FB69F84726DE}"/>
          </ac:picMkLst>
        </pc:picChg>
        <pc:picChg chg="mod">
          <ac:chgData name="Evie Cobbin" userId="238506f6-432c-47b3-ac06-eef1ea0d2900" providerId="ADAL" clId="{2A96D86A-2793-3841-A5B5-FDAD59165FD0}" dt="2022-08-01T15:06:52.174" v="42" actId="14100"/>
          <ac:picMkLst>
            <pc:docMk/>
            <pc:sldMk cId="453620664" sldId="275"/>
            <ac:picMk id="14" creationId="{00000000-0000-0000-0000-000000000000}"/>
          </ac:picMkLst>
        </pc:picChg>
        <pc:picChg chg="del">
          <ac:chgData name="Evie Cobbin" userId="238506f6-432c-47b3-ac06-eef1ea0d2900" providerId="ADAL" clId="{2A96D86A-2793-3841-A5B5-FDAD59165FD0}" dt="2022-08-01T15:06:09.604" v="35" actId="478"/>
          <ac:picMkLst>
            <pc:docMk/>
            <pc:sldMk cId="453620664" sldId="275"/>
            <ac:picMk id="15" creationId="{00000000-0000-0000-0000-000000000000}"/>
          </ac:picMkLst>
        </pc:picChg>
      </pc:sldChg>
      <pc:sldChg chg="addSp delSp modSp add mod">
        <pc:chgData name="Evie Cobbin" userId="238506f6-432c-47b3-ac06-eef1ea0d2900" providerId="ADAL" clId="{2A96D86A-2793-3841-A5B5-FDAD59165FD0}" dt="2022-08-01T15:15:38.012" v="91" actId="478"/>
        <pc:sldMkLst>
          <pc:docMk/>
          <pc:sldMk cId="183950132" sldId="276"/>
        </pc:sldMkLst>
        <pc:spChg chg="mod">
          <ac:chgData name="Evie Cobbin" userId="238506f6-432c-47b3-ac06-eef1ea0d2900" providerId="ADAL" clId="{2A96D86A-2793-3841-A5B5-FDAD59165FD0}" dt="2022-08-01T15:09:29.394" v="61" actId="1076"/>
          <ac:spMkLst>
            <pc:docMk/>
            <pc:sldMk cId="183950132" sldId="276"/>
            <ac:spMk id="2" creationId="{00000000-0000-0000-0000-000000000000}"/>
          </ac:spMkLst>
        </pc:spChg>
        <pc:spChg chg="mod">
          <ac:chgData name="Evie Cobbin" userId="238506f6-432c-47b3-ac06-eef1ea0d2900" providerId="ADAL" clId="{2A96D86A-2793-3841-A5B5-FDAD59165FD0}" dt="2022-08-01T15:09:27.060" v="60" actId="1076"/>
          <ac:spMkLst>
            <pc:docMk/>
            <pc:sldMk cId="183950132" sldId="276"/>
            <ac:spMk id="5" creationId="{BB5BD383-B09E-A0F4-2802-94429A5604CD}"/>
          </ac:spMkLst>
        </pc:spChg>
        <pc:spChg chg="del">
          <ac:chgData name="Evie Cobbin" userId="238506f6-432c-47b3-ac06-eef1ea0d2900" providerId="ADAL" clId="{2A96D86A-2793-3841-A5B5-FDAD59165FD0}" dt="2022-08-01T15:07:13.978" v="46" actId="478"/>
          <ac:spMkLst>
            <pc:docMk/>
            <pc:sldMk cId="183950132" sldId="276"/>
            <ac:spMk id="9" creationId="{00000000-0000-0000-0000-000000000000}"/>
          </ac:spMkLst>
        </pc:spChg>
        <pc:spChg chg="add del mod">
          <ac:chgData name="Evie Cobbin" userId="238506f6-432c-47b3-ac06-eef1ea0d2900" providerId="ADAL" clId="{2A96D86A-2793-3841-A5B5-FDAD59165FD0}" dt="2022-08-01T15:15:38.012" v="91" actId="478"/>
          <ac:spMkLst>
            <pc:docMk/>
            <pc:sldMk cId="183950132" sldId="276"/>
            <ac:spMk id="11" creationId="{DBCE2303-A848-B88F-D5A8-54377E8A4229}"/>
          </ac:spMkLst>
        </pc:spChg>
        <pc:picChg chg="del">
          <ac:chgData name="Evie Cobbin" userId="238506f6-432c-47b3-ac06-eef1ea0d2900" providerId="ADAL" clId="{2A96D86A-2793-3841-A5B5-FDAD59165FD0}" dt="2022-08-01T15:15:18.452" v="89" actId="478"/>
          <ac:picMkLst>
            <pc:docMk/>
            <pc:sldMk cId="183950132" sldId="276"/>
            <ac:picMk id="4" creationId="{00000000-0000-0000-0000-000000000000}"/>
          </ac:picMkLst>
        </pc:picChg>
        <pc:picChg chg="add mod">
          <ac:chgData name="Evie Cobbin" userId="238506f6-432c-47b3-ac06-eef1ea0d2900" providerId="ADAL" clId="{2A96D86A-2793-3841-A5B5-FDAD59165FD0}" dt="2022-08-01T15:09:39.044" v="62" actId="14100"/>
          <ac:picMkLst>
            <pc:docMk/>
            <pc:sldMk cId="183950132" sldId="276"/>
            <ac:picMk id="6" creationId="{C3CFBB44-D154-793F-FA45-4D331A3419F0}"/>
          </ac:picMkLst>
        </pc:picChg>
        <pc:picChg chg="add mod modCrop">
          <ac:chgData name="Evie Cobbin" userId="238506f6-432c-47b3-ac06-eef1ea0d2900" providerId="ADAL" clId="{2A96D86A-2793-3841-A5B5-FDAD59165FD0}" dt="2022-08-01T15:15:16.800" v="88" actId="167"/>
          <ac:picMkLst>
            <pc:docMk/>
            <pc:sldMk cId="183950132" sldId="276"/>
            <ac:picMk id="10" creationId="{F381620E-29A0-8A62-E8C6-4E017C4EE35C}"/>
          </ac:picMkLst>
        </pc:picChg>
        <pc:picChg chg="del">
          <ac:chgData name="Evie Cobbin" userId="238506f6-432c-47b3-ac06-eef1ea0d2900" providerId="ADAL" clId="{2A96D86A-2793-3841-A5B5-FDAD59165FD0}" dt="2022-08-01T15:07:08.425" v="44" actId="478"/>
          <ac:picMkLst>
            <pc:docMk/>
            <pc:sldMk cId="183950132" sldId="276"/>
            <ac:picMk id="14" creationId="{00000000-0000-0000-0000-000000000000}"/>
          </ac:picMkLst>
        </pc:picChg>
      </pc:sldChg>
    </pc:docChg>
  </pc:docChgLst>
  <pc:docChgLst>
    <pc:chgData name="Evie Cobbin" userId="238506f6-432c-47b3-ac06-eef1ea0d2900" providerId="ADAL" clId="{039CD3FA-349D-0B4D-9B03-0ECAFB10537D}"/>
    <pc:docChg chg="undo custSel addSld modSld">
      <pc:chgData name="Evie Cobbin" userId="238506f6-432c-47b3-ac06-eef1ea0d2900" providerId="ADAL" clId="{039CD3FA-349D-0B4D-9B03-0ECAFB10537D}" dt="2023-07-21T12:58:09.875" v="44" actId="113"/>
      <pc:docMkLst>
        <pc:docMk/>
      </pc:docMkLst>
      <pc:sldChg chg="modSp mod">
        <pc:chgData name="Evie Cobbin" userId="238506f6-432c-47b3-ac06-eef1ea0d2900" providerId="ADAL" clId="{039CD3FA-349D-0B4D-9B03-0ECAFB10537D}" dt="2023-07-21T12:53:39.680" v="2" actId="207"/>
        <pc:sldMkLst>
          <pc:docMk/>
          <pc:sldMk cId="0" sldId="257"/>
        </pc:sldMkLst>
        <pc:spChg chg="mod">
          <ac:chgData name="Evie Cobbin" userId="238506f6-432c-47b3-ac06-eef1ea0d2900" providerId="ADAL" clId="{039CD3FA-349D-0B4D-9B03-0ECAFB10537D}" dt="2023-07-21T12:53:39.680" v="2" actId="207"/>
          <ac:spMkLst>
            <pc:docMk/>
            <pc:sldMk cId="0" sldId="257"/>
            <ac:spMk id="7" creationId="{00000000-0000-0000-0000-000000000000}"/>
          </ac:spMkLst>
        </pc:spChg>
      </pc:sldChg>
      <pc:sldChg chg="modSp mod">
        <pc:chgData name="Evie Cobbin" userId="238506f6-432c-47b3-ac06-eef1ea0d2900" providerId="ADAL" clId="{039CD3FA-349D-0B4D-9B03-0ECAFB10537D}" dt="2023-07-21T12:53:45.457" v="3" actId="207"/>
        <pc:sldMkLst>
          <pc:docMk/>
          <pc:sldMk cId="1989007227" sldId="260"/>
        </pc:sldMkLst>
        <pc:spChg chg="mod">
          <ac:chgData name="Evie Cobbin" userId="238506f6-432c-47b3-ac06-eef1ea0d2900" providerId="ADAL" clId="{039CD3FA-349D-0B4D-9B03-0ECAFB10537D}" dt="2023-07-21T12:53:45.457" v="3" actId="207"/>
          <ac:spMkLst>
            <pc:docMk/>
            <pc:sldMk cId="1989007227" sldId="260"/>
            <ac:spMk id="10" creationId="{00000000-0000-0000-0000-000000000000}"/>
          </ac:spMkLst>
        </pc:spChg>
      </pc:sldChg>
      <pc:sldChg chg="modSp mod">
        <pc:chgData name="Evie Cobbin" userId="238506f6-432c-47b3-ac06-eef1ea0d2900" providerId="ADAL" clId="{039CD3FA-349D-0B4D-9B03-0ECAFB10537D}" dt="2023-07-21T12:53:49.557" v="4" actId="207"/>
        <pc:sldMkLst>
          <pc:docMk/>
          <pc:sldMk cId="1151967149" sldId="261"/>
        </pc:sldMkLst>
        <pc:spChg chg="mod">
          <ac:chgData name="Evie Cobbin" userId="238506f6-432c-47b3-ac06-eef1ea0d2900" providerId="ADAL" clId="{039CD3FA-349D-0B4D-9B03-0ECAFB10537D}" dt="2023-07-21T12:53:49.557" v="4" actId="207"/>
          <ac:spMkLst>
            <pc:docMk/>
            <pc:sldMk cId="1151967149" sldId="261"/>
            <ac:spMk id="9" creationId="{00000000-0000-0000-0000-000000000000}"/>
          </ac:spMkLst>
        </pc:spChg>
      </pc:sldChg>
      <pc:sldChg chg="modSp mod">
        <pc:chgData name="Evie Cobbin" userId="238506f6-432c-47b3-ac06-eef1ea0d2900" providerId="ADAL" clId="{039CD3FA-349D-0B4D-9B03-0ECAFB10537D}" dt="2023-07-21T12:54:13.360" v="12" actId="207"/>
        <pc:sldMkLst>
          <pc:docMk/>
          <pc:sldMk cId="3518513455" sldId="264"/>
        </pc:sldMkLst>
        <pc:spChg chg="mod">
          <ac:chgData name="Evie Cobbin" userId="238506f6-432c-47b3-ac06-eef1ea0d2900" providerId="ADAL" clId="{039CD3FA-349D-0B4D-9B03-0ECAFB10537D}" dt="2023-07-21T12:54:13.360" v="12" actId="207"/>
          <ac:spMkLst>
            <pc:docMk/>
            <pc:sldMk cId="3518513455" sldId="264"/>
            <ac:spMk id="3" creationId="{00000000-0000-0000-0000-000000000000}"/>
          </ac:spMkLst>
        </pc:spChg>
      </pc:sldChg>
      <pc:sldChg chg="modSp mod">
        <pc:chgData name="Evie Cobbin" userId="238506f6-432c-47b3-ac06-eef1ea0d2900" providerId="ADAL" clId="{039CD3FA-349D-0B4D-9B03-0ECAFB10537D}" dt="2023-07-21T12:54:53.632" v="20" actId="207"/>
        <pc:sldMkLst>
          <pc:docMk/>
          <pc:sldMk cId="1176048659" sldId="265"/>
        </pc:sldMkLst>
        <pc:spChg chg="mod">
          <ac:chgData name="Evie Cobbin" userId="238506f6-432c-47b3-ac06-eef1ea0d2900" providerId="ADAL" clId="{039CD3FA-349D-0B4D-9B03-0ECAFB10537D}" dt="2023-07-21T12:54:53.632" v="20" actId="207"/>
          <ac:spMkLst>
            <pc:docMk/>
            <pc:sldMk cId="1176048659" sldId="265"/>
            <ac:spMk id="4" creationId="{00000000-0000-0000-0000-000000000000}"/>
          </ac:spMkLst>
        </pc:spChg>
      </pc:sldChg>
      <pc:sldChg chg="modSp mod">
        <pc:chgData name="Evie Cobbin" userId="238506f6-432c-47b3-ac06-eef1ea0d2900" providerId="ADAL" clId="{039CD3FA-349D-0B4D-9B03-0ECAFB10537D}" dt="2023-07-21T12:54:35.880" v="19" actId="207"/>
        <pc:sldMkLst>
          <pc:docMk/>
          <pc:sldMk cId="2166777200" sldId="266"/>
        </pc:sldMkLst>
        <pc:spChg chg="mod">
          <ac:chgData name="Evie Cobbin" userId="238506f6-432c-47b3-ac06-eef1ea0d2900" providerId="ADAL" clId="{039CD3FA-349D-0B4D-9B03-0ECAFB10537D}" dt="2023-07-21T12:54:35.880" v="19" actId="207"/>
          <ac:spMkLst>
            <pc:docMk/>
            <pc:sldMk cId="2166777200" sldId="266"/>
            <ac:spMk id="3" creationId="{00000000-0000-0000-0000-000000000000}"/>
          </ac:spMkLst>
        </pc:spChg>
      </pc:sldChg>
      <pc:sldChg chg="modSp mod">
        <pc:chgData name="Evie Cobbin" userId="238506f6-432c-47b3-ac06-eef1ea0d2900" providerId="ADAL" clId="{039CD3FA-349D-0B4D-9B03-0ECAFB10537D}" dt="2023-07-21T12:53:52.524" v="5" actId="207"/>
        <pc:sldMkLst>
          <pc:docMk/>
          <pc:sldMk cId="2809735142" sldId="268"/>
        </pc:sldMkLst>
        <pc:spChg chg="mod">
          <ac:chgData name="Evie Cobbin" userId="238506f6-432c-47b3-ac06-eef1ea0d2900" providerId="ADAL" clId="{039CD3FA-349D-0B4D-9B03-0ECAFB10537D}" dt="2023-07-21T12:53:52.524" v="5" actId="207"/>
          <ac:spMkLst>
            <pc:docMk/>
            <pc:sldMk cId="2809735142" sldId="268"/>
            <ac:spMk id="14" creationId="{00000000-0000-0000-0000-000000000000}"/>
          </ac:spMkLst>
        </pc:spChg>
      </pc:sldChg>
      <pc:sldChg chg="modSp mod">
        <pc:chgData name="Evie Cobbin" userId="238506f6-432c-47b3-ac06-eef1ea0d2900" providerId="ADAL" clId="{039CD3FA-349D-0B4D-9B03-0ECAFB10537D}" dt="2023-07-21T12:53:56.826" v="6" actId="207"/>
        <pc:sldMkLst>
          <pc:docMk/>
          <pc:sldMk cId="2109111292" sldId="269"/>
        </pc:sldMkLst>
        <pc:spChg chg="mod">
          <ac:chgData name="Evie Cobbin" userId="238506f6-432c-47b3-ac06-eef1ea0d2900" providerId="ADAL" clId="{039CD3FA-349D-0B4D-9B03-0ECAFB10537D}" dt="2023-07-21T12:53:56.826" v="6" actId="207"/>
          <ac:spMkLst>
            <pc:docMk/>
            <pc:sldMk cId="2109111292" sldId="269"/>
            <ac:spMk id="9" creationId="{00000000-0000-0000-0000-000000000000}"/>
          </ac:spMkLst>
        </pc:spChg>
      </pc:sldChg>
      <pc:sldChg chg="modSp mod">
        <pc:chgData name="Evie Cobbin" userId="238506f6-432c-47b3-ac06-eef1ea0d2900" providerId="ADAL" clId="{039CD3FA-349D-0B4D-9B03-0ECAFB10537D}" dt="2023-07-21T12:54:00.509" v="7" actId="207"/>
        <pc:sldMkLst>
          <pc:docMk/>
          <pc:sldMk cId="896560870" sldId="270"/>
        </pc:sldMkLst>
        <pc:spChg chg="mod">
          <ac:chgData name="Evie Cobbin" userId="238506f6-432c-47b3-ac06-eef1ea0d2900" providerId="ADAL" clId="{039CD3FA-349D-0B4D-9B03-0ECAFB10537D}" dt="2023-07-21T12:54:00.509" v="7" actId="207"/>
          <ac:spMkLst>
            <pc:docMk/>
            <pc:sldMk cId="896560870" sldId="270"/>
            <ac:spMk id="9" creationId="{00000000-0000-0000-0000-000000000000}"/>
          </ac:spMkLst>
        </pc:spChg>
      </pc:sldChg>
      <pc:sldChg chg="modSp mod">
        <pc:chgData name="Evie Cobbin" userId="238506f6-432c-47b3-ac06-eef1ea0d2900" providerId="ADAL" clId="{039CD3FA-349D-0B4D-9B03-0ECAFB10537D}" dt="2023-07-21T12:54:03.662" v="8" actId="207"/>
        <pc:sldMkLst>
          <pc:docMk/>
          <pc:sldMk cId="2236929375" sldId="271"/>
        </pc:sldMkLst>
        <pc:spChg chg="mod">
          <ac:chgData name="Evie Cobbin" userId="238506f6-432c-47b3-ac06-eef1ea0d2900" providerId="ADAL" clId="{039CD3FA-349D-0B4D-9B03-0ECAFB10537D}" dt="2023-07-21T12:54:03.662" v="8" actId="207"/>
          <ac:spMkLst>
            <pc:docMk/>
            <pc:sldMk cId="2236929375" sldId="271"/>
            <ac:spMk id="9" creationId="{00000000-0000-0000-0000-000000000000}"/>
          </ac:spMkLst>
        </pc:spChg>
      </pc:sldChg>
      <pc:sldChg chg="modSp mod">
        <pc:chgData name="Evie Cobbin" userId="238506f6-432c-47b3-ac06-eef1ea0d2900" providerId="ADAL" clId="{039CD3FA-349D-0B4D-9B03-0ECAFB10537D}" dt="2023-07-21T12:54:08.127" v="11" actId="207"/>
        <pc:sldMkLst>
          <pc:docMk/>
          <pc:sldMk cId="3791401960" sldId="272"/>
        </pc:sldMkLst>
        <pc:spChg chg="mod">
          <ac:chgData name="Evie Cobbin" userId="238506f6-432c-47b3-ac06-eef1ea0d2900" providerId="ADAL" clId="{039CD3FA-349D-0B4D-9B03-0ECAFB10537D}" dt="2023-07-21T12:54:08.127" v="11" actId="207"/>
          <ac:spMkLst>
            <pc:docMk/>
            <pc:sldMk cId="3791401960" sldId="272"/>
            <ac:spMk id="9" creationId="{00000000-0000-0000-0000-000000000000}"/>
          </ac:spMkLst>
        </pc:spChg>
      </pc:sldChg>
      <pc:sldChg chg="modSp mod">
        <pc:chgData name="Evie Cobbin" userId="238506f6-432c-47b3-ac06-eef1ea0d2900" providerId="ADAL" clId="{039CD3FA-349D-0B4D-9B03-0ECAFB10537D}" dt="2023-07-21T12:54:55.732" v="21" actId="207"/>
        <pc:sldMkLst>
          <pc:docMk/>
          <pc:sldMk cId="3845524769" sldId="273"/>
        </pc:sldMkLst>
        <pc:spChg chg="mod">
          <ac:chgData name="Evie Cobbin" userId="238506f6-432c-47b3-ac06-eef1ea0d2900" providerId="ADAL" clId="{039CD3FA-349D-0B4D-9B03-0ECAFB10537D}" dt="2023-07-21T12:54:55.732" v="21" actId="207"/>
          <ac:spMkLst>
            <pc:docMk/>
            <pc:sldMk cId="3845524769" sldId="273"/>
            <ac:spMk id="4" creationId="{00000000-0000-0000-0000-000000000000}"/>
          </ac:spMkLst>
        </pc:spChg>
      </pc:sldChg>
      <pc:sldChg chg="modSp mod">
        <pc:chgData name="Evie Cobbin" userId="238506f6-432c-47b3-ac06-eef1ea0d2900" providerId="ADAL" clId="{039CD3FA-349D-0B4D-9B03-0ECAFB10537D}" dt="2023-07-21T12:54:58.749" v="22" actId="207"/>
        <pc:sldMkLst>
          <pc:docMk/>
          <pc:sldMk cId="3148013836" sldId="274"/>
        </pc:sldMkLst>
        <pc:spChg chg="mod">
          <ac:chgData name="Evie Cobbin" userId="238506f6-432c-47b3-ac06-eef1ea0d2900" providerId="ADAL" clId="{039CD3FA-349D-0B4D-9B03-0ECAFB10537D}" dt="2023-07-21T12:54:58.749" v="22" actId="207"/>
          <ac:spMkLst>
            <pc:docMk/>
            <pc:sldMk cId="3148013836" sldId="274"/>
            <ac:spMk id="4" creationId="{00000000-0000-0000-0000-000000000000}"/>
          </ac:spMkLst>
        </pc:spChg>
      </pc:sldChg>
      <pc:sldChg chg="delSp modSp mod">
        <pc:chgData name="Evie Cobbin" userId="238506f6-432c-47b3-ac06-eef1ea0d2900" providerId="ADAL" clId="{039CD3FA-349D-0B4D-9B03-0ECAFB10537D}" dt="2023-07-21T12:56:05.175" v="31" actId="1076"/>
        <pc:sldMkLst>
          <pc:docMk/>
          <pc:sldMk cId="453620664" sldId="275"/>
        </pc:sldMkLst>
        <pc:spChg chg="del">
          <ac:chgData name="Evie Cobbin" userId="238506f6-432c-47b3-ac06-eef1ea0d2900" providerId="ADAL" clId="{039CD3FA-349D-0B4D-9B03-0ECAFB10537D}" dt="2023-07-21T12:55:38.453" v="24" actId="478"/>
          <ac:spMkLst>
            <pc:docMk/>
            <pc:sldMk cId="453620664" sldId="275"/>
            <ac:spMk id="2" creationId="{00000000-0000-0000-0000-000000000000}"/>
          </ac:spMkLst>
        </pc:spChg>
        <pc:spChg chg="mod">
          <ac:chgData name="Evie Cobbin" userId="238506f6-432c-47b3-ac06-eef1ea0d2900" providerId="ADAL" clId="{039CD3FA-349D-0B4D-9B03-0ECAFB10537D}" dt="2023-07-21T12:54:27.995" v="15" actId="207"/>
          <ac:spMkLst>
            <pc:docMk/>
            <pc:sldMk cId="453620664" sldId="275"/>
            <ac:spMk id="3" creationId="{00000000-0000-0000-0000-000000000000}"/>
          </ac:spMkLst>
        </pc:spChg>
        <pc:spChg chg="mod">
          <ac:chgData name="Evie Cobbin" userId="238506f6-432c-47b3-ac06-eef1ea0d2900" providerId="ADAL" clId="{039CD3FA-349D-0B4D-9B03-0ECAFB10537D}" dt="2023-07-21T12:56:05.175" v="31" actId="1076"/>
          <ac:spMkLst>
            <pc:docMk/>
            <pc:sldMk cId="453620664" sldId="275"/>
            <ac:spMk id="5" creationId="{BB5BD383-B09E-A0F4-2802-94429A5604CD}"/>
          </ac:spMkLst>
        </pc:spChg>
        <pc:spChg chg="del">
          <ac:chgData name="Evie Cobbin" userId="238506f6-432c-47b3-ac06-eef1ea0d2900" providerId="ADAL" clId="{039CD3FA-349D-0B4D-9B03-0ECAFB10537D}" dt="2023-07-21T12:55:36.997" v="23" actId="478"/>
          <ac:spMkLst>
            <pc:docMk/>
            <pc:sldMk cId="453620664" sldId="275"/>
            <ac:spMk id="9" creationId="{00000000-0000-0000-0000-000000000000}"/>
          </ac:spMkLst>
        </pc:spChg>
        <pc:picChg chg="mod">
          <ac:chgData name="Evie Cobbin" userId="238506f6-432c-47b3-ac06-eef1ea0d2900" providerId="ADAL" clId="{039CD3FA-349D-0B4D-9B03-0ECAFB10537D}" dt="2023-07-21T12:56:02.808" v="30" actId="1076"/>
          <ac:picMkLst>
            <pc:docMk/>
            <pc:sldMk cId="453620664" sldId="275"/>
            <ac:picMk id="14" creationId="{00000000-0000-0000-0000-000000000000}"/>
          </ac:picMkLst>
        </pc:picChg>
      </pc:sldChg>
      <pc:sldChg chg="modSp mod">
        <pc:chgData name="Evie Cobbin" userId="238506f6-432c-47b3-ac06-eef1ea0d2900" providerId="ADAL" clId="{039CD3FA-349D-0B4D-9B03-0ECAFB10537D}" dt="2023-07-21T12:54:31.112" v="16" actId="207"/>
        <pc:sldMkLst>
          <pc:docMk/>
          <pc:sldMk cId="183950132" sldId="276"/>
        </pc:sldMkLst>
        <pc:spChg chg="mod">
          <ac:chgData name="Evie Cobbin" userId="238506f6-432c-47b3-ac06-eef1ea0d2900" providerId="ADAL" clId="{039CD3FA-349D-0B4D-9B03-0ECAFB10537D}" dt="2023-07-21T12:54:31.112" v="16" actId="207"/>
          <ac:spMkLst>
            <pc:docMk/>
            <pc:sldMk cId="183950132" sldId="276"/>
            <ac:spMk id="3" creationId="{00000000-0000-0000-0000-000000000000}"/>
          </ac:spMkLst>
        </pc:spChg>
      </pc:sldChg>
      <pc:sldChg chg="addSp delSp modSp add mod">
        <pc:chgData name="Evie Cobbin" userId="238506f6-432c-47b3-ac06-eef1ea0d2900" providerId="ADAL" clId="{039CD3FA-349D-0B4D-9B03-0ECAFB10537D}" dt="2023-07-21T12:58:09.875" v="44" actId="113"/>
        <pc:sldMkLst>
          <pc:docMk/>
          <pc:sldMk cId="4075008039" sldId="277"/>
        </pc:sldMkLst>
        <pc:spChg chg="mod">
          <ac:chgData name="Evie Cobbin" userId="238506f6-432c-47b3-ac06-eef1ea0d2900" providerId="ADAL" clId="{039CD3FA-349D-0B4D-9B03-0ECAFB10537D}" dt="2023-07-21T12:58:09.875" v="44" actId="113"/>
          <ac:spMkLst>
            <pc:docMk/>
            <pc:sldMk cId="4075008039" sldId="277"/>
            <ac:spMk id="5" creationId="{BB5BD383-B09E-A0F4-2802-94429A5604CD}"/>
          </ac:spMkLst>
        </pc:spChg>
        <pc:picChg chg="add mod">
          <ac:chgData name="Evie Cobbin" userId="238506f6-432c-47b3-ac06-eef1ea0d2900" providerId="ADAL" clId="{039CD3FA-349D-0B4D-9B03-0ECAFB10537D}" dt="2023-07-21T12:57:53.559" v="43"/>
          <ac:picMkLst>
            <pc:docMk/>
            <pc:sldMk cId="4075008039" sldId="277"/>
            <ac:picMk id="2" creationId="{7BF5F269-BE02-D5E7-1FC9-2E11201F264B}"/>
          </ac:picMkLst>
        </pc:picChg>
        <pc:picChg chg="del">
          <ac:chgData name="Evie Cobbin" userId="238506f6-432c-47b3-ac06-eef1ea0d2900" providerId="ADAL" clId="{039CD3FA-349D-0B4D-9B03-0ECAFB10537D}" dt="2023-07-21T12:57:52.470" v="42" actId="478"/>
          <ac:picMkLst>
            <pc:docMk/>
            <pc:sldMk cId="4075008039" sldId="277"/>
            <ac:picMk id="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9FE211B-37A0-4C4B-9F07-C0B11260A106}" type="slidenum">
              <a:rPr lang="en-US" altLang="en-US"/>
              <a:pPr>
                <a:defRPr/>
              </a:pPr>
              <a:t>‹#›</a:t>
            </a:fld>
            <a:endParaRPr lang="en-US" altLang="en-US"/>
          </a:p>
        </p:txBody>
      </p:sp>
    </p:spTree>
    <p:extLst>
      <p:ext uri="{BB962C8B-B14F-4D97-AF65-F5344CB8AC3E}">
        <p14:creationId xmlns:p14="http://schemas.microsoft.com/office/powerpoint/2010/main" val="1975332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72251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564904"/>
            <a:ext cx="6400800" cy="576064"/>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2856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21/07/2023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61412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21/07/2023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376656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1472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1814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7884383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41013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73541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DACAE9-9FD8-4BBF-8417-1FCE755CEBFA}" type="datetimeFigureOut">
              <a:rPr lang="en-GB" smtClean="0"/>
              <a:t>21/07/2023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2789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DACAE9-9FD8-4BBF-8417-1FCE755CEBFA}" type="datetimeFigureOut">
              <a:rPr lang="en-GB" smtClean="0"/>
              <a:t>21/07/2023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076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DACAE9-9FD8-4BBF-8417-1FCE755CEBFA}" type="datetimeFigureOut">
              <a:rPr lang="en-GB" smtClean="0"/>
              <a:t>21/07/2023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476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DACAE9-9FD8-4BBF-8417-1FCE755CEBFA}" type="datetimeFigureOut">
              <a:rPr lang="en-GB" smtClean="0"/>
              <a:t>21/07/2023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8709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32701405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H:\Marketing\Presentations\Promote Your Trip Powerpoint\Design Files\Powerpoint-Front-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H:\Marketing\Logos\Halsbury\2. Halsbury Travel\PNG (for web-transparent background)\Halsbury Travel Colour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04813"/>
            <a:ext cx="28479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9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DACAE9-9FD8-4BBF-8417-1FCE755CEBFA}" type="datetimeFigureOut">
              <a:rPr lang="en-GB" smtClean="0"/>
              <a:t>21/07/2023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B515F0-728D-4BDE-B621-CB41CDE4A581}" type="slidenum">
              <a:rPr lang="en-GB" smtClean="0"/>
              <a:t>‹#›</a:t>
            </a:fld>
            <a:endParaRPr lang="en-GB"/>
          </a:p>
        </p:txBody>
      </p:sp>
    </p:spTree>
    <p:extLst>
      <p:ext uri="{BB962C8B-B14F-4D97-AF65-F5344CB8AC3E}">
        <p14:creationId xmlns:p14="http://schemas.microsoft.com/office/powerpoint/2010/main" val="21584534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9.xml"/><Relationship Id="rId5" Type="http://schemas.openxmlformats.org/officeDocument/2006/relationships/hyperlink" Target="http://www.abta.com/"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9.xml"/><Relationship Id="rId6" Type="http://schemas.openxmlformats.org/officeDocument/2006/relationships/image" Target="../media/image17.jpg"/><Relationship Id="rId5" Type="http://schemas.openxmlformats.org/officeDocument/2006/relationships/hyperlink" Target="https://www.abtot.com/" TargetMode="External"/><Relationship Id="rId4" Type="http://schemas.openxmlformats.org/officeDocument/2006/relationships/hyperlink" Target="https://www.legislation.gov.uk/uksi/2018/634/contents/ma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7384"/>
            <a:ext cx="9144000" cy="3497413"/>
          </a:xfrm>
          <a:prstGeom prst="rect">
            <a:avLst/>
          </a:prstGeom>
        </p:spPr>
      </p:pic>
      <p:sp>
        <p:nvSpPr>
          <p:cNvPr id="5" name="Rectangle 4"/>
          <p:cNvSpPr/>
          <p:nvPr/>
        </p:nvSpPr>
        <p:spPr>
          <a:xfrm>
            <a:off x="0" y="3429001"/>
            <a:ext cx="9144000" cy="3429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bg1">
                  <a:lumMod val="95000"/>
                </a:schemeClr>
              </a:solidFill>
            </a:endParaRPr>
          </a:p>
        </p:txBody>
      </p:sp>
      <p:sp>
        <p:nvSpPr>
          <p:cNvPr id="3074" name="Title 1"/>
          <p:cNvSpPr>
            <a:spLocks noGrp="1"/>
          </p:cNvSpPr>
          <p:nvPr>
            <p:ph type="ctrTitle"/>
          </p:nvPr>
        </p:nvSpPr>
        <p:spPr bwMode="auto">
          <a:xfrm>
            <a:off x="653818" y="3815259"/>
            <a:ext cx="7836363" cy="1341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4800" dirty="0">
                <a:solidFill>
                  <a:schemeClr val="bg1"/>
                </a:solidFill>
              </a:rPr>
              <a:t>[School Name]</a:t>
            </a:r>
            <a:br>
              <a:rPr lang="en-US" altLang="en-US" sz="4800" dirty="0">
                <a:solidFill>
                  <a:schemeClr val="bg1"/>
                </a:solidFill>
              </a:rPr>
            </a:br>
            <a:endParaRPr lang="en-US" altLang="en-US" sz="4800" dirty="0">
              <a:solidFill>
                <a:schemeClr val="bg1"/>
              </a:solidFill>
            </a:endParaRPr>
          </a:p>
        </p:txBody>
      </p:sp>
      <p:sp>
        <p:nvSpPr>
          <p:cNvPr id="3" name="Subtitle 2"/>
          <p:cNvSpPr>
            <a:spLocks noGrp="1"/>
          </p:cNvSpPr>
          <p:nvPr>
            <p:ph type="subTitle" idx="1"/>
          </p:nvPr>
        </p:nvSpPr>
        <p:spPr>
          <a:xfrm>
            <a:off x="653818" y="5373216"/>
            <a:ext cx="7836363" cy="720080"/>
          </a:xfrm>
        </p:spPr>
        <p:txBody>
          <a:bodyPr>
            <a:normAutofit/>
          </a:bodyPr>
          <a:lstStyle/>
          <a:p>
            <a:pPr>
              <a:defRPr/>
            </a:pPr>
            <a:r>
              <a:rPr lang="en-US" sz="2800" dirty="0">
                <a:solidFill>
                  <a:schemeClr val="bg1"/>
                </a:solidFill>
                <a:latin typeface="+mj-lt"/>
              </a:rPr>
              <a:t>[Trip Destination], [date]</a:t>
            </a:r>
          </a:p>
          <a:p>
            <a:pPr>
              <a:defRPr/>
            </a:pPr>
            <a:endParaRPr lang="en-GB" dirty="0">
              <a:solidFill>
                <a:srgbClr val="5F5F5F"/>
              </a:solidFill>
            </a:endParaRPr>
          </a:p>
        </p:txBody>
      </p:sp>
      <p:sp>
        <p:nvSpPr>
          <p:cNvPr id="6" name="Rectangle 5"/>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9" name="Subtitle 2"/>
          <p:cNvSpPr txBox="1">
            <a:spLocks/>
          </p:cNvSpPr>
          <p:nvPr/>
        </p:nvSpPr>
        <p:spPr>
          <a:xfrm>
            <a:off x="814595" y="692696"/>
            <a:ext cx="7836363" cy="42845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*you can replace this image with the image on your quote*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34" y="1072146"/>
            <a:ext cx="3291951" cy="5785853"/>
          </a:xfrm>
          <a:prstGeom prst="rect">
            <a:avLst/>
          </a:prstGeom>
        </p:spPr>
      </p:pic>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14813"/>
            <a:ext cx="1972713" cy="709514"/>
          </a:xfrm>
          <a:prstGeom prst="rect">
            <a:avLst/>
          </a:prstGeom>
        </p:spPr>
      </p:pic>
      <p:sp>
        <p:nvSpPr>
          <p:cNvPr id="2" name="TextBox 1"/>
          <p:cNvSpPr txBox="1"/>
          <p:nvPr/>
        </p:nvSpPr>
        <p:spPr>
          <a:xfrm>
            <a:off x="3851920" y="1300698"/>
            <a:ext cx="4896544" cy="400110"/>
          </a:xfrm>
          <a:prstGeom prst="rect">
            <a:avLst/>
          </a:prstGeom>
          <a:noFill/>
        </p:spPr>
        <p:txBody>
          <a:bodyPr wrap="square" rtlCol="0">
            <a:spAutoFit/>
          </a:bodyPr>
          <a:lstStyle/>
          <a:p>
            <a:pPr lvl="0"/>
            <a:r>
              <a:rPr lang="en-GB" sz="2000" dirty="0">
                <a:solidFill>
                  <a:srgbClr val="2F7DE1"/>
                </a:solidFill>
                <a:latin typeface="+mn-lt"/>
              </a:rPr>
              <a:t>Over 35 years of experience</a:t>
            </a:r>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1" name="TextBox 10"/>
          <p:cNvSpPr txBox="1"/>
          <p:nvPr/>
        </p:nvSpPr>
        <p:spPr>
          <a:xfrm>
            <a:off x="3851884" y="1689778"/>
            <a:ext cx="4896544" cy="2554545"/>
          </a:xfrm>
          <a:prstGeom prst="rect">
            <a:avLst/>
          </a:prstGeom>
          <a:noFill/>
        </p:spPr>
        <p:txBody>
          <a:bodyPr wrap="square" rtlCol="0">
            <a:spAutoFit/>
          </a:bodyPr>
          <a:lstStyle/>
          <a:p>
            <a:pPr lvl="0"/>
            <a:r>
              <a:rPr lang="en-GB" sz="1600" dirty="0">
                <a:solidFill>
                  <a:srgbClr val="5F5F5F"/>
                </a:solidFill>
                <a:latin typeface="+mn-lt"/>
              </a:rPr>
              <a:t>Halsbury Travel has been arranging school trips abroad for more than 35 years. The company was founded in 1986 by a former teacher. </a:t>
            </a:r>
          </a:p>
          <a:p>
            <a:pPr lvl="0"/>
            <a:endParaRPr lang="en-GB" sz="1600" dirty="0">
              <a:solidFill>
                <a:srgbClr val="5F5F5F"/>
              </a:solidFill>
              <a:latin typeface="+mn-lt"/>
            </a:endParaRPr>
          </a:p>
          <a:p>
            <a:pPr lvl="0"/>
            <a:r>
              <a:rPr lang="en-GB" sz="1600" dirty="0">
                <a:solidFill>
                  <a:srgbClr val="5F5F5F"/>
                </a:solidFill>
                <a:latin typeface="+mn-lt"/>
              </a:rPr>
              <a:t>He created Halsbury Travel to make the process easier for teachers, so that more young people would have the opportunity to experience learning outside the classroom. And Halsbury still have many former teachers in their staff, helping them to fully understand the needs of school groups.</a:t>
            </a:r>
          </a:p>
        </p:txBody>
      </p:sp>
    </p:spTree>
    <p:extLst>
      <p:ext uri="{BB962C8B-B14F-4D97-AF65-F5344CB8AC3E}">
        <p14:creationId xmlns:p14="http://schemas.microsoft.com/office/powerpoint/2010/main" val="351851345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shirt on a bed&#10;&#10;Description automatically generated with medium confidence">
            <a:extLst>
              <a:ext uri="{FF2B5EF4-FFF2-40B4-BE49-F238E27FC236}">
                <a16:creationId xmlns:a16="http://schemas.microsoft.com/office/drawing/2014/main" id="{B14D02DA-368D-898D-5E32-FB69F84726DE}"/>
              </a:ext>
            </a:extLst>
          </p:cNvPr>
          <p:cNvPicPr>
            <a:picLocks noChangeAspect="1"/>
          </p:cNvPicPr>
          <p:nvPr/>
        </p:nvPicPr>
        <p:blipFill rotWithShape="1">
          <a:blip r:embed="rId2">
            <a:extLst>
              <a:ext uri="{28A0092B-C50C-407E-A947-70E740481C1C}">
                <a14:useLocalDpi xmlns:a14="http://schemas.microsoft.com/office/drawing/2010/main" val="0"/>
              </a:ext>
            </a:extLst>
          </a:blip>
          <a:srcRect l="33716" r="30255"/>
          <a:stretch/>
        </p:blipFill>
        <p:spPr>
          <a:xfrm>
            <a:off x="287311" y="764321"/>
            <a:ext cx="3294473" cy="6093679"/>
          </a:xfrm>
          <a:prstGeom prst="rect">
            <a:avLst/>
          </a:prstGeom>
        </p:spPr>
      </p:pic>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14813"/>
            <a:ext cx="1972713" cy="709514"/>
          </a:xfrm>
          <a:prstGeom prst="rect">
            <a:avLst/>
          </a:prstGeom>
        </p:spPr>
      </p:pic>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920" y="1068142"/>
            <a:ext cx="1964538" cy="948890"/>
          </a:xfrm>
          <a:prstGeom prst="rect">
            <a:avLst/>
          </a:prstGeom>
        </p:spPr>
      </p:pic>
      <p:sp>
        <p:nvSpPr>
          <p:cNvPr id="5" name="TextBox 4">
            <a:extLst>
              <a:ext uri="{FF2B5EF4-FFF2-40B4-BE49-F238E27FC236}">
                <a16:creationId xmlns:a16="http://schemas.microsoft.com/office/drawing/2014/main" id="{BB5BD383-B09E-A0F4-2802-94429A5604CD}"/>
              </a:ext>
            </a:extLst>
          </p:cNvPr>
          <p:cNvSpPr txBox="1"/>
          <p:nvPr/>
        </p:nvSpPr>
        <p:spPr>
          <a:xfrm>
            <a:off x="3851920" y="2060847"/>
            <a:ext cx="4896544" cy="2308324"/>
          </a:xfrm>
          <a:prstGeom prst="rect">
            <a:avLst/>
          </a:prstGeom>
          <a:noFill/>
        </p:spPr>
        <p:txBody>
          <a:bodyPr wrap="square" rtlCol="0">
            <a:spAutoFit/>
          </a:bodyPr>
          <a:lstStyle/>
          <a:p>
            <a:pPr lvl="0"/>
            <a:r>
              <a:rPr lang="en-GB" sz="1600" b="0" i="0" dirty="0">
                <a:solidFill>
                  <a:srgbClr val="5F5F5F"/>
                </a:solidFill>
                <a:effectLst/>
                <a:latin typeface="+mn-lt"/>
              </a:rPr>
              <a:t>We are a Member of </a:t>
            </a:r>
            <a:r>
              <a:rPr lang="en-GB" sz="1600" b="1" i="0" dirty="0">
                <a:solidFill>
                  <a:srgbClr val="5F5F5F"/>
                </a:solidFill>
                <a:effectLst/>
                <a:latin typeface="+mn-lt"/>
              </a:rPr>
              <a:t>ABTA</a:t>
            </a:r>
            <a:r>
              <a:rPr lang="en-GB" sz="1600" b="0" i="0" dirty="0">
                <a:solidFill>
                  <a:srgbClr val="5F5F5F"/>
                </a:solidFill>
                <a:effectLst/>
                <a:latin typeface="+mn-lt"/>
              </a:rPr>
              <a:t>, membership number V2645. We are obliged to maintain a high standard of service to you by ABTA’s Code of Conduct. We can also offer you ABTA’s scheme for the resolution of disputes which is approved by the Chartered Trading Standards Institute. If we can’t resolve your complaint, go to </a:t>
            </a:r>
            <a:r>
              <a:rPr lang="en-GB" sz="1600" b="0" i="0" u="sng" dirty="0">
                <a:solidFill>
                  <a:srgbClr val="2F7DE1"/>
                </a:solidFill>
                <a:effectLst/>
                <a:latin typeface="+mn-lt"/>
                <a:hlinkClick r:id="rId5">
                  <a:extLst>
                    <a:ext uri="{A12FA001-AC4F-418D-AE19-62706E023703}">
                      <ahyp:hlinkClr xmlns:ahyp="http://schemas.microsoft.com/office/drawing/2018/hyperlinkcolor" val="tx"/>
                    </a:ext>
                  </a:extLst>
                </a:hlinkClick>
              </a:rPr>
              <a:t>www.abta.com</a:t>
            </a:r>
            <a:r>
              <a:rPr lang="en-GB" sz="1600" b="0" i="0" dirty="0">
                <a:solidFill>
                  <a:srgbClr val="2F7DE1"/>
                </a:solidFill>
                <a:effectLst/>
                <a:latin typeface="+mn-lt"/>
              </a:rPr>
              <a:t> </a:t>
            </a:r>
            <a:r>
              <a:rPr lang="en-GB" sz="1600" b="0" i="0" dirty="0">
                <a:solidFill>
                  <a:srgbClr val="5F5F5F"/>
                </a:solidFill>
                <a:effectLst/>
                <a:latin typeface="+mn-lt"/>
              </a:rPr>
              <a:t>to use ABTA’s simple procedure. Further information on the Code and ABTA’s assistance in resolving disputes can be found on </a:t>
            </a:r>
            <a:r>
              <a:rPr lang="en-GB" sz="1600" b="0" i="0" u="sng" dirty="0">
                <a:solidFill>
                  <a:srgbClr val="2F7DE1"/>
                </a:solidFill>
                <a:effectLst/>
                <a:latin typeface="+mn-lt"/>
                <a:hlinkClick r:id="rId5">
                  <a:extLst>
                    <a:ext uri="{A12FA001-AC4F-418D-AE19-62706E023703}">
                      <ahyp:hlinkClr xmlns:ahyp="http://schemas.microsoft.com/office/drawing/2018/hyperlinkcolor" val="tx"/>
                    </a:ext>
                  </a:extLst>
                </a:hlinkClick>
              </a:rPr>
              <a:t>www.abta.com</a:t>
            </a:r>
            <a:endParaRPr lang="en-GB" sz="1600" dirty="0">
              <a:solidFill>
                <a:srgbClr val="2F7DE1"/>
              </a:solidFill>
              <a:latin typeface="+mn-lt"/>
            </a:endParaRPr>
          </a:p>
        </p:txBody>
      </p:sp>
    </p:spTree>
    <p:extLst>
      <p:ext uri="{BB962C8B-B14F-4D97-AF65-F5344CB8AC3E}">
        <p14:creationId xmlns:p14="http://schemas.microsoft.com/office/powerpoint/2010/main" val="45362066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shirt on a bed&#10;&#10;Description automatically generated with medium confidence">
            <a:extLst>
              <a:ext uri="{FF2B5EF4-FFF2-40B4-BE49-F238E27FC236}">
                <a16:creationId xmlns:a16="http://schemas.microsoft.com/office/drawing/2014/main" id="{B14D02DA-368D-898D-5E32-FB69F84726DE}"/>
              </a:ext>
            </a:extLst>
          </p:cNvPr>
          <p:cNvPicPr>
            <a:picLocks noChangeAspect="1"/>
          </p:cNvPicPr>
          <p:nvPr/>
        </p:nvPicPr>
        <p:blipFill rotWithShape="1">
          <a:blip r:embed="rId2">
            <a:extLst>
              <a:ext uri="{28A0092B-C50C-407E-A947-70E740481C1C}">
                <a14:useLocalDpi xmlns:a14="http://schemas.microsoft.com/office/drawing/2010/main" val="0"/>
              </a:ext>
            </a:extLst>
          </a:blip>
          <a:srcRect l="33716" r="30255"/>
          <a:stretch/>
        </p:blipFill>
        <p:spPr>
          <a:xfrm>
            <a:off x="287311" y="764321"/>
            <a:ext cx="3294473" cy="6093679"/>
          </a:xfrm>
          <a:prstGeom prst="rect">
            <a:avLst/>
          </a:prstGeom>
        </p:spPr>
      </p:pic>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14813"/>
            <a:ext cx="1972713" cy="709514"/>
          </a:xfrm>
          <a:prstGeom prst="rect">
            <a:avLst/>
          </a:prstGeom>
        </p:spPr>
      </p:pic>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5" name="TextBox 4">
            <a:extLst>
              <a:ext uri="{FF2B5EF4-FFF2-40B4-BE49-F238E27FC236}">
                <a16:creationId xmlns:a16="http://schemas.microsoft.com/office/drawing/2014/main" id="{BB5BD383-B09E-A0F4-2802-94429A5604CD}"/>
              </a:ext>
            </a:extLst>
          </p:cNvPr>
          <p:cNvSpPr txBox="1"/>
          <p:nvPr/>
        </p:nvSpPr>
        <p:spPr>
          <a:xfrm>
            <a:off x="3851920" y="1975767"/>
            <a:ext cx="4896544" cy="4693593"/>
          </a:xfrm>
          <a:prstGeom prst="rect">
            <a:avLst/>
          </a:prstGeom>
          <a:noFill/>
        </p:spPr>
        <p:txBody>
          <a:bodyPr wrap="square" rtlCol="0">
            <a:spAutoFit/>
          </a:bodyPr>
          <a:lstStyle/>
          <a:p>
            <a:pPr algn="l" fontAlgn="base"/>
            <a:r>
              <a:rPr lang="en-GB" sz="1300" b="0" i="0" dirty="0">
                <a:solidFill>
                  <a:srgbClr val="424D61"/>
                </a:solidFill>
                <a:effectLst/>
                <a:latin typeface="+mn-lt"/>
              </a:rPr>
              <a:t>The Association of Bonded Travel Organisers Trust Limited </a:t>
            </a:r>
            <a:r>
              <a:rPr lang="en-GB" sz="1300" b="1" i="0" dirty="0">
                <a:solidFill>
                  <a:srgbClr val="424D61"/>
                </a:solidFill>
                <a:effectLst/>
                <a:latin typeface="+mn-lt"/>
              </a:rPr>
              <a:t>(ABTOT) </a:t>
            </a:r>
            <a:r>
              <a:rPr lang="en-GB" sz="1300" b="0" i="0" dirty="0">
                <a:solidFill>
                  <a:srgbClr val="424D61"/>
                </a:solidFill>
                <a:effectLst/>
                <a:latin typeface="+mn-lt"/>
              </a:rPr>
              <a:t>provides financial protection under The Package Travel and Linked Travel Arrangements Regulations 2018 for Halsbury Travel (5493), and in the event of their insolvency, protection is provided for:</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buFont typeface="Arial" panose="020B0604020202020204" pitchFamily="34" charset="0"/>
              <a:buChar char="•"/>
            </a:pPr>
            <a:r>
              <a:rPr lang="en-GB" sz="1300" b="0" i="0" dirty="0">
                <a:solidFill>
                  <a:srgbClr val="424D61"/>
                </a:solidFill>
                <a:effectLst/>
                <a:latin typeface="+mn-lt"/>
              </a:rPr>
              <a:t> Non-flight packages</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ABTOT cover provides for a refund in the event you have not yet travelled or repatriation if transportation was included in your package. Please note that bookings made outside the UK are only protected by ABTOT when purchased directly with Halsbury Travel. </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In the unlikely event that you require assistance whilst abroad due to our financial failure, please call our 24/7 helpline on </a:t>
            </a:r>
            <a:r>
              <a:rPr lang="en-GB" sz="1300" b="1" i="0" dirty="0">
                <a:solidFill>
                  <a:srgbClr val="424D61"/>
                </a:solidFill>
                <a:effectLst/>
                <a:latin typeface="+mn-lt"/>
              </a:rPr>
              <a:t>01702 811397 </a:t>
            </a:r>
            <a:r>
              <a:rPr lang="en-GB" sz="1300" b="0" i="0" dirty="0">
                <a:solidFill>
                  <a:srgbClr val="424D61"/>
                </a:solidFill>
                <a:effectLst/>
                <a:latin typeface="+mn-lt"/>
              </a:rPr>
              <a:t>and advise you are a customer of an ABTOT protected travel company.</a:t>
            </a:r>
            <a:br>
              <a:rPr lang="en-GB" sz="1300" b="0" i="0" dirty="0">
                <a:solidFill>
                  <a:srgbClr val="424D61"/>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You can access The Package Travel and Linked Travel Arrangements Regulations 2018 here: </a:t>
            </a:r>
            <a:br>
              <a:rPr lang="en-GB" sz="1300" b="0" i="0" dirty="0">
                <a:solidFill>
                  <a:srgbClr val="424D61"/>
                </a:solidFill>
                <a:effectLst/>
                <a:latin typeface="+mn-lt"/>
              </a:rPr>
            </a:br>
            <a:r>
              <a:rPr lang="en-GB" sz="1300" b="0" i="0" u="none" strike="noStrike" dirty="0">
                <a:solidFill>
                  <a:srgbClr val="307FE2"/>
                </a:solidFill>
                <a:effectLst/>
                <a:latin typeface="+mn-lt"/>
                <a:hlinkClick r:id="rId4"/>
              </a:rPr>
              <a:t>https://www.legislation.gov.uk/uksi/2018/634/contents/made</a:t>
            </a:r>
            <a:br>
              <a:rPr lang="en-GB" sz="1300" b="0" i="0" u="none" strike="noStrike" dirty="0">
                <a:solidFill>
                  <a:srgbClr val="307FE2"/>
                </a:solidFill>
                <a:effectLst/>
                <a:latin typeface="+mn-lt"/>
              </a:rPr>
            </a:br>
            <a:endParaRPr lang="en-GB" sz="1300" b="0" i="0" dirty="0">
              <a:solidFill>
                <a:srgbClr val="424D61"/>
              </a:solidFill>
              <a:effectLst/>
              <a:latin typeface="+mn-lt"/>
            </a:endParaRPr>
          </a:p>
          <a:p>
            <a:pPr algn="l" fontAlgn="base"/>
            <a:r>
              <a:rPr lang="en-GB" sz="1300" b="0" i="0" dirty="0">
                <a:solidFill>
                  <a:srgbClr val="424D61"/>
                </a:solidFill>
                <a:effectLst/>
                <a:latin typeface="+mn-lt"/>
              </a:rPr>
              <a:t>You can find out more about ABTOT here:</a:t>
            </a:r>
            <a:br>
              <a:rPr lang="en-GB" sz="1300" b="0" i="0" dirty="0">
                <a:solidFill>
                  <a:srgbClr val="424D61"/>
                </a:solidFill>
                <a:effectLst/>
                <a:latin typeface="+mn-lt"/>
              </a:rPr>
            </a:br>
            <a:r>
              <a:rPr lang="en-GB" sz="1300" b="0" i="0" u="none" strike="noStrike" dirty="0">
                <a:solidFill>
                  <a:srgbClr val="307FE2"/>
                </a:solidFill>
                <a:effectLst/>
                <a:latin typeface="+mn-lt"/>
                <a:hlinkClick r:id="rId5"/>
              </a:rPr>
              <a:t>https://www.abtot.com/</a:t>
            </a:r>
            <a:endParaRPr lang="en-GB" sz="1300" b="0" i="0" dirty="0">
              <a:solidFill>
                <a:srgbClr val="424D61"/>
              </a:solidFill>
              <a:effectLst/>
              <a:latin typeface="+mn-lt"/>
            </a:endParaRPr>
          </a:p>
        </p:txBody>
      </p:sp>
      <p:pic>
        <p:nvPicPr>
          <p:cNvPr id="2" name="Picture 1" descr="A blue sign with white text&#10;&#10;Description automatically generated">
            <a:extLst>
              <a:ext uri="{FF2B5EF4-FFF2-40B4-BE49-F238E27FC236}">
                <a16:creationId xmlns:a16="http://schemas.microsoft.com/office/drawing/2014/main" id="{7BF5F269-BE02-D5E7-1FC9-2E11201F26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5936" y="1112577"/>
            <a:ext cx="1728192" cy="807033"/>
          </a:xfrm>
          <a:prstGeom prst="rect">
            <a:avLst/>
          </a:prstGeom>
        </p:spPr>
      </p:pic>
    </p:spTree>
    <p:extLst>
      <p:ext uri="{BB962C8B-B14F-4D97-AF65-F5344CB8AC3E}">
        <p14:creationId xmlns:p14="http://schemas.microsoft.com/office/powerpoint/2010/main" val="407500803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athletic game, sport, player&#10;&#10;Description automatically generated">
            <a:extLst>
              <a:ext uri="{FF2B5EF4-FFF2-40B4-BE49-F238E27FC236}">
                <a16:creationId xmlns:a16="http://schemas.microsoft.com/office/drawing/2014/main" id="{F381620E-29A0-8A62-E8C6-4E017C4EE35C}"/>
              </a:ext>
            </a:extLst>
          </p:cNvPr>
          <p:cNvPicPr>
            <a:picLocks noChangeAspect="1"/>
          </p:cNvPicPr>
          <p:nvPr/>
        </p:nvPicPr>
        <p:blipFill rotWithShape="1">
          <a:blip r:embed="rId2">
            <a:extLst>
              <a:ext uri="{28A0092B-C50C-407E-A947-70E740481C1C}">
                <a14:useLocalDpi xmlns:a14="http://schemas.microsoft.com/office/drawing/2010/main" val="0"/>
              </a:ext>
            </a:extLst>
          </a:blip>
          <a:srcRect l="34251" r="29583"/>
          <a:stretch/>
        </p:blipFill>
        <p:spPr>
          <a:xfrm>
            <a:off x="274760" y="769541"/>
            <a:ext cx="3307025" cy="6093795"/>
          </a:xfrm>
          <a:prstGeom prst="rect">
            <a:avLst/>
          </a:prstGeom>
        </p:spPr>
      </p:pic>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14813"/>
            <a:ext cx="1972713" cy="709514"/>
          </a:xfrm>
          <a:prstGeom prst="rect">
            <a:avLst/>
          </a:prstGeom>
        </p:spPr>
      </p:pic>
      <p:sp>
        <p:nvSpPr>
          <p:cNvPr id="2" name="TextBox 1"/>
          <p:cNvSpPr txBox="1"/>
          <p:nvPr/>
        </p:nvSpPr>
        <p:spPr>
          <a:xfrm>
            <a:off x="3850774" y="1226679"/>
            <a:ext cx="4896544" cy="400110"/>
          </a:xfrm>
          <a:prstGeom prst="rect">
            <a:avLst/>
          </a:prstGeom>
          <a:noFill/>
        </p:spPr>
        <p:txBody>
          <a:bodyPr wrap="square" rtlCol="0">
            <a:spAutoFit/>
          </a:bodyPr>
          <a:lstStyle/>
          <a:p>
            <a:pPr lvl="0"/>
            <a:r>
              <a:rPr lang="en-GB" sz="2000" dirty="0">
                <a:solidFill>
                  <a:srgbClr val="2F7DE1"/>
                </a:solidFill>
                <a:latin typeface="+mn-lt"/>
              </a:rPr>
              <a:t>ATOL</a:t>
            </a:r>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Financially protected </a:t>
            </a:r>
          </a:p>
        </p:txBody>
      </p:sp>
      <p:sp>
        <p:nvSpPr>
          <p:cNvPr id="5" name="TextBox 4">
            <a:extLst>
              <a:ext uri="{FF2B5EF4-FFF2-40B4-BE49-F238E27FC236}">
                <a16:creationId xmlns:a16="http://schemas.microsoft.com/office/drawing/2014/main" id="{BB5BD383-B09E-A0F4-2802-94429A5604CD}"/>
              </a:ext>
            </a:extLst>
          </p:cNvPr>
          <p:cNvSpPr txBox="1"/>
          <p:nvPr/>
        </p:nvSpPr>
        <p:spPr>
          <a:xfrm>
            <a:off x="3850774" y="1829142"/>
            <a:ext cx="4896544" cy="1815882"/>
          </a:xfrm>
          <a:prstGeom prst="rect">
            <a:avLst/>
          </a:prstGeom>
          <a:noFill/>
        </p:spPr>
        <p:txBody>
          <a:bodyPr wrap="square" rtlCol="0">
            <a:spAutoFit/>
          </a:bodyPr>
          <a:lstStyle/>
          <a:p>
            <a:pPr lvl="0"/>
            <a:r>
              <a:rPr lang="en-GB" sz="1600" dirty="0">
                <a:solidFill>
                  <a:srgbClr val="5F5F5F"/>
                </a:solidFill>
                <a:latin typeface="+mn-lt"/>
              </a:rPr>
              <a:t>ATOL stands for Air Travel Organiser’s Licence and is a financial protection scheme that specifically covers air package holidays sold by tour operators and other travel businesses. If a company that holds an ATOL fails, the scheme ensures that minimal disruption is caused to passengers already abroad and those who haven’t travelled yet receive a full refund. </a:t>
            </a:r>
          </a:p>
        </p:txBody>
      </p:sp>
      <p:pic>
        <p:nvPicPr>
          <p:cNvPr id="6" name="Picture 5">
            <a:extLst>
              <a:ext uri="{FF2B5EF4-FFF2-40B4-BE49-F238E27FC236}">
                <a16:creationId xmlns:a16="http://schemas.microsoft.com/office/drawing/2014/main" id="{C3CFBB44-D154-793F-FA45-4D331A3419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774" y="3645024"/>
            <a:ext cx="1153274" cy="1636403"/>
          </a:xfrm>
          <a:prstGeom prst="rect">
            <a:avLst/>
          </a:prstGeom>
        </p:spPr>
      </p:pic>
    </p:spTree>
    <p:extLst>
      <p:ext uri="{BB962C8B-B14F-4D97-AF65-F5344CB8AC3E}">
        <p14:creationId xmlns:p14="http://schemas.microsoft.com/office/powerpoint/2010/main" val="18395013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0" y="1067715"/>
            <a:ext cx="3294473" cy="5790285"/>
          </a:xfrm>
          <a:prstGeom prst="rect">
            <a:avLst/>
          </a:prstGeom>
        </p:spPr>
      </p:pic>
      <p:sp>
        <p:nvSpPr>
          <p:cNvPr id="2" name="TextBox 1"/>
          <p:cNvSpPr txBox="1"/>
          <p:nvPr/>
        </p:nvSpPr>
        <p:spPr>
          <a:xfrm>
            <a:off x="3779912" y="1484784"/>
            <a:ext cx="4896544" cy="400110"/>
          </a:xfrm>
          <a:prstGeom prst="rect">
            <a:avLst/>
          </a:prstGeom>
          <a:noFill/>
        </p:spPr>
        <p:txBody>
          <a:bodyPr wrap="square" rtlCol="0">
            <a:spAutoFit/>
          </a:bodyPr>
          <a:lstStyle/>
          <a:p>
            <a:pPr lvl="0"/>
            <a:r>
              <a:rPr lang="en-GB" sz="2000" dirty="0">
                <a:solidFill>
                  <a:srgbClr val="2F7DE1"/>
                </a:solidFill>
                <a:latin typeface="+mn-lt"/>
              </a:rPr>
              <a:t>Committed to prioritising health and safety</a:t>
            </a:r>
          </a:p>
        </p:txBody>
      </p:sp>
      <p:sp>
        <p:nvSpPr>
          <p:cNvPr id="3" name="Rectangle 2"/>
          <p:cNvSpPr/>
          <p:nvPr/>
        </p:nvSpPr>
        <p:spPr>
          <a:xfrm>
            <a:off x="288031" y="0"/>
            <a:ext cx="3294473" cy="1340768"/>
          </a:xfrm>
          <a:prstGeom prst="rect">
            <a:avLst/>
          </a:prstGeom>
          <a:solidFill>
            <a:srgbClr val="F5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0" name="TextBox 9"/>
          <p:cNvSpPr txBox="1"/>
          <p:nvPr/>
        </p:nvSpPr>
        <p:spPr>
          <a:xfrm>
            <a:off x="4716051" y="3762906"/>
            <a:ext cx="3672373" cy="1754326"/>
          </a:xfrm>
          <a:prstGeom prst="rect">
            <a:avLst/>
          </a:prstGeom>
          <a:noFill/>
        </p:spPr>
        <p:txBody>
          <a:bodyPr wrap="square" rtlCol="0">
            <a:spAutoFit/>
          </a:bodyPr>
          <a:lstStyle/>
          <a:p>
            <a:pPr lvl="0"/>
            <a:r>
              <a:rPr lang="en-GB" dirty="0">
                <a:solidFill>
                  <a:srgbClr val="5F5F5F"/>
                </a:solidFill>
                <a:latin typeface="+mn-lt"/>
              </a:rPr>
              <a:t>And Halsbury has been awarded the Learning Outside the Classroom Quality Badge, which demonstrates the company’s commitment to offering activities that are safe and beneficial to learning. </a:t>
            </a:r>
          </a:p>
        </p:txBody>
      </p:sp>
      <p:sp>
        <p:nvSpPr>
          <p:cNvPr id="11" name="TextBox 10"/>
          <p:cNvSpPr txBox="1"/>
          <p:nvPr/>
        </p:nvSpPr>
        <p:spPr>
          <a:xfrm>
            <a:off x="4716015" y="2012647"/>
            <a:ext cx="3672409" cy="1477328"/>
          </a:xfrm>
          <a:prstGeom prst="rect">
            <a:avLst/>
          </a:prstGeom>
          <a:noFill/>
        </p:spPr>
        <p:txBody>
          <a:bodyPr wrap="square" rtlCol="0">
            <a:spAutoFit/>
          </a:bodyPr>
          <a:lstStyle/>
          <a:p>
            <a:pPr lvl="0"/>
            <a:r>
              <a:rPr lang="en-GB" dirty="0">
                <a:solidFill>
                  <a:srgbClr val="5F5F5F"/>
                </a:solidFill>
                <a:latin typeface="+mn-lt"/>
              </a:rPr>
              <a:t>Halsbury is also an Assured Member of the School Travel Forum, which demonstrates the company’s commitment to prioritising the health and safety of its groups.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8364" y="2071208"/>
            <a:ext cx="633636" cy="61703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568" y="3906969"/>
            <a:ext cx="810448" cy="53014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314813"/>
            <a:ext cx="1972713" cy="709514"/>
          </a:xfrm>
          <a:prstGeom prst="rect">
            <a:avLst/>
          </a:prstGeom>
        </p:spPr>
      </p:pic>
    </p:spTree>
    <p:extLst>
      <p:ext uri="{BB962C8B-B14F-4D97-AF65-F5344CB8AC3E}">
        <p14:creationId xmlns:p14="http://schemas.microsoft.com/office/powerpoint/2010/main" val="216677720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8" y="1765352"/>
            <a:ext cx="3030463" cy="3030463"/>
          </a:xfrm>
          <a:prstGeom prst="rect">
            <a:avLst/>
          </a:prstGeom>
        </p:spPr>
      </p:pic>
      <p:sp>
        <p:nvSpPr>
          <p:cNvPr id="4" name="Rectangle 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73413" y="2803003"/>
            <a:ext cx="4815012"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Relevant info on passport validity, visas etc.</a:t>
            </a:r>
          </a:p>
          <a:p>
            <a:pPr marL="285750" lvl="0" indent="-285750">
              <a:buFont typeface="Arial" panose="020B0604020202020204" pitchFamily="34" charset="0"/>
              <a:buChar char="•"/>
            </a:pPr>
            <a:r>
              <a:rPr lang="en-GB" dirty="0">
                <a:solidFill>
                  <a:srgbClr val="5F5F5F"/>
                </a:solidFill>
                <a:latin typeface="+mn-lt"/>
              </a:rPr>
              <a:t>Info on EHIC – free via the NHS website</a:t>
            </a:r>
          </a:p>
          <a:p>
            <a:pPr marL="285750" lvl="0" indent="-285750">
              <a:buFont typeface="Arial" panose="020B0604020202020204" pitchFamily="34" charset="0"/>
              <a:buChar char="•"/>
            </a:pPr>
            <a:r>
              <a:rPr lang="en-GB" dirty="0">
                <a:solidFill>
                  <a:srgbClr val="5F5F5F"/>
                </a:solidFill>
                <a:latin typeface="+mn-lt"/>
              </a:rPr>
              <a:t>Inform them that they will need to make you aware of any medical conditions/special dietary requirements that their child has as soon as possible</a:t>
            </a:r>
          </a:p>
          <a:p>
            <a:pPr marL="285750" lvl="0" indent="-285750">
              <a:buFont typeface="Arial" panose="020B0604020202020204" pitchFamily="34" charset="0"/>
              <a:buChar char="•"/>
            </a:pPr>
            <a:r>
              <a:rPr lang="en-GB" dirty="0">
                <a:solidFill>
                  <a:srgbClr val="5F5F5F"/>
                </a:solidFill>
                <a:latin typeface="+mn-lt"/>
              </a:rPr>
              <a:t>How much spending money should my child bring and in what currency?</a:t>
            </a:r>
          </a:p>
        </p:txBody>
      </p:sp>
    </p:spTree>
    <p:extLst>
      <p:ext uri="{BB962C8B-B14F-4D97-AF65-F5344CB8AC3E}">
        <p14:creationId xmlns:p14="http://schemas.microsoft.com/office/powerpoint/2010/main" val="117604865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62128"/>
            <a:ext cx="3024334" cy="3024334"/>
          </a:xfrm>
          <a:prstGeom prst="rect">
            <a:avLst/>
          </a:prstGeom>
        </p:spPr>
      </p:pic>
      <p:sp>
        <p:nvSpPr>
          <p:cNvPr id="4" name="Rectangle 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16812" y="2518445"/>
            <a:ext cx="4959027" cy="3693319"/>
          </a:xfrm>
          <a:prstGeom prst="rect">
            <a:avLst/>
          </a:prstGeom>
          <a:noFill/>
        </p:spPr>
        <p:txBody>
          <a:bodyPr wrap="square" rtlCol="0">
            <a:spAutoFit/>
          </a:bodyPr>
          <a:lstStyle/>
          <a:p>
            <a:pPr lvl="0"/>
            <a:r>
              <a:rPr lang="en-GB" dirty="0">
                <a:solidFill>
                  <a:srgbClr val="5F5F5F"/>
                </a:solidFill>
                <a:latin typeface="+mn-lt"/>
              </a:rPr>
              <a:t>What clothing/equipment will I need to provide my child with?</a:t>
            </a:r>
          </a:p>
          <a:p>
            <a:pPr marL="285750" lvl="0" indent="-285750">
              <a:buFont typeface="Arial" panose="020B0604020202020204" pitchFamily="34" charset="0"/>
              <a:buChar char="•"/>
            </a:pPr>
            <a:r>
              <a:rPr lang="en-GB" dirty="0">
                <a:solidFill>
                  <a:srgbClr val="5F5F5F"/>
                </a:solidFill>
                <a:latin typeface="+mn-lt"/>
              </a:rPr>
              <a:t>A small backpack</a:t>
            </a:r>
          </a:p>
          <a:p>
            <a:pPr marL="285750" lvl="0" indent="-285750">
              <a:buFont typeface="Arial" panose="020B0604020202020204" pitchFamily="34" charset="0"/>
              <a:buChar char="•"/>
            </a:pPr>
            <a:r>
              <a:rPr lang="en-GB" dirty="0">
                <a:solidFill>
                  <a:srgbClr val="5F5F5F"/>
                </a:solidFill>
                <a:latin typeface="+mn-lt"/>
              </a:rPr>
              <a:t>Basic toiletries, i.e. shampoo and soap, toothbrush and toothpaste</a:t>
            </a:r>
          </a:p>
          <a:p>
            <a:pPr marL="285750" lvl="0" indent="-285750">
              <a:buFont typeface="Arial" panose="020B0604020202020204" pitchFamily="34" charset="0"/>
              <a:buChar char="•"/>
            </a:pPr>
            <a:r>
              <a:rPr lang="en-GB" dirty="0">
                <a:solidFill>
                  <a:srgbClr val="5F5F5F"/>
                </a:solidFill>
                <a:latin typeface="+mn-lt"/>
              </a:rPr>
              <a:t>Towel (if not provided by accommodation)</a:t>
            </a:r>
          </a:p>
          <a:p>
            <a:pPr marL="285750" lvl="0" indent="-285750">
              <a:buFont typeface="Arial" panose="020B0604020202020204" pitchFamily="34" charset="0"/>
              <a:buChar char="•"/>
            </a:pPr>
            <a:r>
              <a:rPr lang="en-GB" dirty="0">
                <a:solidFill>
                  <a:srgbClr val="5F5F5F"/>
                </a:solidFill>
                <a:latin typeface="+mn-lt"/>
              </a:rPr>
              <a:t>Sensible shoes</a:t>
            </a:r>
          </a:p>
          <a:p>
            <a:pPr marL="285750" lvl="0" indent="-285750">
              <a:buFont typeface="Arial" panose="020B0604020202020204" pitchFamily="34" charset="0"/>
              <a:buChar char="•"/>
            </a:pPr>
            <a:r>
              <a:rPr lang="en-GB" dirty="0">
                <a:solidFill>
                  <a:srgbClr val="5F5F5F"/>
                </a:solidFill>
                <a:latin typeface="+mn-lt"/>
              </a:rPr>
              <a:t>Raincoat (depending on destination)</a:t>
            </a:r>
          </a:p>
          <a:p>
            <a:pPr marL="285750" lvl="0" indent="-285750">
              <a:buFont typeface="Arial" panose="020B0604020202020204" pitchFamily="34" charset="0"/>
              <a:buChar char="•"/>
            </a:pPr>
            <a:r>
              <a:rPr lang="en-GB" dirty="0">
                <a:solidFill>
                  <a:srgbClr val="5F5F5F"/>
                </a:solidFill>
                <a:latin typeface="+mn-lt"/>
              </a:rPr>
              <a:t>Sun lotion (depending on destination)</a:t>
            </a:r>
          </a:p>
          <a:p>
            <a:pPr marL="285750" lvl="0" indent="-285750">
              <a:buFont typeface="Arial" panose="020B0604020202020204" pitchFamily="34" charset="0"/>
              <a:buChar char="•"/>
            </a:pPr>
            <a:r>
              <a:rPr lang="en-GB" dirty="0">
                <a:solidFill>
                  <a:srgbClr val="5F5F5F"/>
                </a:solidFill>
                <a:latin typeface="+mn-lt"/>
              </a:rPr>
              <a:t>Spare t-shirt, jumper, socks, underwear, coat </a:t>
            </a:r>
          </a:p>
          <a:p>
            <a:pPr marL="285750" lvl="0" indent="-285750">
              <a:buFont typeface="Arial" panose="020B0604020202020204" pitchFamily="34" charset="0"/>
              <a:buChar char="•"/>
            </a:pPr>
            <a:r>
              <a:rPr lang="en-GB" dirty="0">
                <a:solidFill>
                  <a:srgbClr val="5F5F5F"/>
                </a:solidFill>
                <a:latin typeface="+mn-lt"/>
              </a:rPr>
              <a:t>Camera (please note that this will be the student’s responsibility, please read the insurance documents carefully)</a:t>
            </a:r>
          </a:p>
        </p:txBody>
      </p:sp>
    </p:spTree>
    <p:extLst>
      <p:ext uri="{BB962C8B-B14F-4D97-AF65-F5344CB8AC3E}">
        <p14:creationId xmlns:p14="http://schemas.microsoft.com/office/powerpoint/2010/main" val="384552476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46128"/>
            <a:ext cx="3040333" cy="3040333"/>
          </a:xfrm>
          <a:prstGeom prst="rect">
            <a:avLst/>
          </a:prstGeom>
        </p:spPr>
      </p:pic>
      <p:sp>
        <p:nvSpPr>
          <p:cNvPr id="4" name="Rectangle 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happens now?</a:t>
            </a:r>
          </a:p>
        </p:txBody>
      </p:sp>
      <p:sp>
        <p:nvSpPr>
          <p:cNvPr id="7" name="TextBox 6"/>
          <p:cNvSpPr txBox="1"/>
          <p:nvPr/>
        </p:nvSpPr>
        <p:spPr>
          <a:xfrm>
            <a:off x="3516812" y="2654910"/>
            <a:ext cx="4959027" cy="2862322"/>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To secure your child’s place on the trip, please return the signed permission slip with the initial deposit payment of £…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The balance of £… must be paid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Please make sure that your child’s passport and visa (if applicable) meet all requirements. If in any doubt at all, please contact us as soon as possible. </a:t>
            </a:r>
          </a:p>
        </p:txBody>
      </p:sp>
    </p:spTree>
    <p:extLst>
      <p:ext uri="{BB962C8B-B14F-4D97-AF65-F5344CB8AC3E}">
        <p14:creationId xmlns:p14="http://schemas.microsoft.com/office/powerpoint/2010/main" val="314801383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14" name="TextBox 13"/>
          <p:cNvSpPr txBox="1"/>
          <p:nvPr/>
        </p:nvSpPr>
        <p:spPr>
          <a:xfrm>
            <a:off x="611560" y="980728"/>
            <a:ext cx="7920880" cy="1200329"/>
          </a:xfrm>
          <a:prstGeom prst="rect">
            <a:avLst/>
          </a:prstGeom>
          <a:noFill/>
        </p:spPr>
        <p:txBody>
          <a:bodyPr wrap="square" rtlCol="0">
            <a:spAutoFit/>
          </a:bodyPr>
          <a:lstStyle/>
          <a:p>
            <a:pPr algn="ctr"/>
            <a:r>
              <a:rPr lang="en-US" sz="7200" dirty="0">
                <a:solidFill>
                  <a:srgbClr val="113C59"/>
                </a:solidFill>
                <a:latin typeface="+mj-lt"/>
              </a:rPr>
              <a:t>Any Questions?</a:t>
            </a:r>
            <a:endParaRPr lang="en-GB" sz="7200" dirty="0">
              <a:solidFill>
                <a:srgbClr val="113C59"/>
              </a:solidFill>
              <a:latin typeface="+mj-lt"/>
            </a:endParaRPr>
          </a:p>
        </p:txBody>
      </p:sp>
      <p:sp>
        <p:nvSpPr>
          <p:cNvPr id="15" name="Rectangle 14"/>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7" name="Subtitle 2"/>
          <p:cNvSpPr txBox="1">
            <a:spLocks/>
          </p:cNvSpPr>
          <p:nvPr/>
        </p:nvSpPr>
        <p:spPr>
          <a:xfrm>
            <a:off x="683568" y="2348880"/>
            <a:ext cx="7676412" cy="1008112"/>
          </a:xfrm>
          <a:prstGeom prst="rect">
            <a:avLst/>
          </a:prstGeom>
        </p:spPr>
        <p:txBody>
          <a:bodyPr vert="horz" lIns="91440" tIns="45720" rIns="91440" bIns="45720"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a:t>
            </a:r>
            <a:r>
              <a:rPr lang="en-GB" sz="2400" dirty="0">
                <a:solidFill>
                  <a:schemeClr val="bg1"/>
                </a:solidFill>
                <a:latin typeface="+mj-lt"/>
              </a:rPr>
              <a:t>Invite parents to ask questions. If you’re not sure of the answer, please feel free to contact us. Of course, we can also attend parents’ evenings to support you, please let us know in advance if you require this.</a:t>
            </a:r>
            <a:r>
              <a:rPr lang="en-US" sz="2400" dirty="0">
                <a:solidFill>
                  <a:schemeClr val="bg1"/>
                </a:solidFill>
                <a:latin typeface="+mj-lt"/>
              </a:rPr>
              <a:t>*</a:t>
            </a:r>
          </a:p>
        </p:txBody>
      </p:sp>
    </p:spTree>
    <p:extLst>
      <p:ext uri="{BB962C8B-B14F-4D97-AF65-F5344CB8AC3E}">
        <p14:creationId xmlns:p14="http://schemas.microsoft.com/office/powerpoint/2010/main" val="22832290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9" y="1765352"/>
            <a:ext cx="3021109" cy="3021109"/>
          </a:xfrm>
          <a:prstGeom prst="rect">
            <a:avLst/>
          </a:prstGeom>
        </p:spPr>
      </p:pic>
      <p:sp>
        <p:nvSpPr>
          <p:cNvPr id="7" name="Rectangle 6"/>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here to talk about?</a:t>
            </a:r>
          </a:p>
        </p:txBody>
      </p:sp>
      <p:sp>
        <p:nvSpPr>
          <p:cNvPr id="9" name="TextBox 8"/>
          <p:cNvSpPr txBox="1"/>
          <p:nvPr/>
        </p:nvSpPr>
        <p:spPr>
          <a:xfrm>
            <a:off x="3573413" y="2803003"/>
            <a:ext cx="4815012"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Where, when and why are we going?</a:t>
            </a:r>
          </a:p>
          <a:p>
            <a:pPr marL="285750" lvl="0" indent="-285750">
              <a:buFont typeface="Arial" panose="020B0604020202020204" pitchFamily="34" charset="0"/>
              <a:buChar char="•"/>
            </a:pPr>
            <a:r>
              <a:rPr lang="en-GB" dirty="0">
                <a:solidFill>
                  <a:srgbClr val="5F5F5F"/>
                </a:solidFill>
                <a:latin typeface="+mn-lt"/>
              </a:rPr>
              <a:t>How much and who can go?</a:t>
            </a:r>
          </a:p>
          <a:p>
            <a:pPr marL="285750" lvl="0" indent="-285750">
              <a:buFont typeface="Arial" panose="020B0604020202020204" pitchFamily="34" charset="0"/>
              <a:buChar char="•"/>
            </a:pPr>
            <a:r>
              <a:rPr lang="en-GB" dirty="0">
                <a:solidFill>
                  <a:srgbClr val="5F5F5F"/>
                </a:solidFill>
                <a:latin typeface="+mn-lt"/>
              </a:rPr>
              <a:t>What are we going to see and do?</a:t>
            </a:r>
          </a:p>
          <a:p>
            <a:pPr marL="285750" lvl="0" indent="-285750">
              <a:buFont typeface="Arial" panose="020B0604020202020204" pitchFamily="34" charset="0"/>
              <a:buChar char="•"/>
            </a:pPr>
            <a:r>
              <a:rPr lang="en-GB" dirty="0">
                <a:solidFill>
                  <a:srgbClr val="5F5F5F"/>
                </a:solidFill>
                <a:latin typeface="+mn-lt"/>
              </a:rPr>
              <a:t>Where are we staying?</a:t>
            </a:r>
          </a:p>
          <a:p>
            <a:pPr marL="285750" lvl="0" indent="-285750">
              <a:buFont typeface="Arial" panose="020B0604020202020204" pitchFamily="34" charset="0"/>
              <a:buChar char="•"/>
            </a:pPr>
            <a:r>
              <a:rPr lang="en-GB" dirty="0">
                <a:solidFill>
                  <a:srgbClr val="5F5F5F"/>
                </a:solidFill>
                <a:latin typeface="+mn-lt"/>
              </a:rPr>
              <a:t>Who’s our tour operator?</a:t>
            </a:r>
          </a:p>
          <a:p>
            <a:pPr marL="285750" lvl="0" indent="-285750">
              <a:buFont typeface="Arial" panose="020B0604020202020204" pitchFamily="34" charset="0"/>
              <a:buChar char="•"/>
            </a:pPr>
            <a:r>
              <a:rPr lang="en-GB" dirty="0">
                <a:solidFill>
                  <a:srgbClr val="5F5F5F"/>
                </a:solidFill>
                <a:latin typeface="+mn-lt"/>
              </a:rPr>
              <a:t>What happens now?</a:t>
            </a:r>
          </a:p>
          <a:p>
            <a:pPr marL="285750" lvl="0" indent="-285750">
              <a:buFont typeface="Arial" panose="020B0604020202020204" pitchFamily="34" charset="0"/>
              <a:buChar char="•"/>
            </a:pPr>
            <a:r>
              <a:rPr lang="en-GB" dirty="0">
                <a:solidFill>
                  <a:srgbClr val="5F5F5F"/>
                </a:solidFill>
                <a:latin typeface="+mn-lt"/>
              </a:rPr>
              <a:t>Anything else we should know?</a:t>
            </a:r>
          </a:p>
          <a:p>
            <a:pPr marL="285750" lvl="0" indent="-285750">
              <a:buFont typeface="Arial" panose="020B0604020202020204" pitchFamily="34" charset="0"/>
              <a:buChar char="•"/>
            </a:pPr>
            <a:r>
              <a:rPr lang="en-GB" dirty="0">
                <a:solidFill>
                  <a:srgbClr val="5F5F5F"/>
                </a:solidFill>
                <a:latin typeface="+mn-lt"/>
              </a:rPr>
              <a:t>Any questions?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14495" y="2165553"/>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698372"/>
            <a:ext cx="946667" cy="946667"/>
          </a:xfrm>
          <a:prstGeom prst="rect">
            <a:avLst/>
          </a:prstGeom>
        </p:spPr>
      </p:pic>
      <p:sp>
        <p:nvSpPr>
          <p:cNvPr id="35" name="Rectangle 34"/>
          <p:cNvSpPr/>
          <p:nvPr/>
        </p:nvSpPr>
        <p:spPr>
          <a:xfrm>
            <a:off x="1114495" y="3614896"/>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8" name="Rectangle 37"/>
          <p:cNvSpPr/>
          <p:nvPr/>
        </p:nvSpPr>
        <p:spPr>
          <a:xfrm>
            <a:off x="1103854" y="5064239"/>
            <a:ext cx="7524232" cy="128970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35" y="3137431"/>
            <a:ext cx="956192" cy="95619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583420"/>
            <a:ext cx="946667" cy="946667"/>
          </a:xfrm>
          <a:prstGeom prst="rect">
            <a:avLst/>
          </a:prstGeom>
        </p:spPr>
      </p:pic>
      <p:sp>
        <p:nvSpPr>
          <p:cNvPr id="8" name="TextBox 7"/>
          <p:cNvSpPr txBox="1"/>
          <p:nvPr/>
        </p:nvSpPr>
        <p:spPr>
          <a:xfrm>
            <a:off x="1704576" y="1700808"/>
            <a:ext cx="6853757" cy="461665"/>
          </a:xfrm>
          <a:prstGeom prst="rect">
            <a:avLst/>
          </a:prstGeom>
          <a:noFill/>
        </p:spPr>
        <p:txBody>
          <a:bodyPr wrap="square" rtlCol="0">
            <a:spAutoFit/>
          </a:bodyPr>
          <a:lstStyle/>
          <a:p>
            <a:pPr lvl="0"/>
            <a:r>
              <a:rPr lang="en-GB" sz="2400" dirty="0">
                <a:solidFill>
                  <a:srgbClr val="2F7DE1"/>
                </a:solidFill>
                <a:latin typeface="+mn-lt"/>
              </a:rPr>
              <a:t>Where?</a:t>
            </a:r>
          </a:p>
        </p:txBody>
      </p:sp>
      <p:sp>
        <p:nvSpPr>
          <p:cNvPr id="9" name="TextBox 8"/>
          <p:cNvSpPr txBox="1"/>
          <p:nvPr/>
        </p:nvSpPr>
        <p:spPr>
          <a:xfrm>
            <a:off x="1701651" y="2339588"/>
            <a:ext cx="6617021" cy="369332"/>
          </a:xfrm>
          <a:prstGeom prst="rect">
            <a:avLst/>
          </a:prstGeom>
          <a:noFill/>
        </p:spPr>
        <p:txBody>
          <a:bodyPr wrap="square" rtlCol="0">
            <a:spAutoFit/>
          </a:bodyPr>
          <a:lstStyle/>
          <a:p>
            <a:pPr lvl="0"/>
            <a:r>
              <a:rPr lang="en-GB" dirty="0">
                <a:solidFill>
                  <a:srgbClr val="5F5F5F"/>
                </a:solidFill>
                <a:latin typeface="+mn-lt"/>
              </a:rPr>
              <a:t>[Destination]</a:t>
            </a:r>
          </a:p>
        </p:txBody>
      </p:sp>
      <p:sp>
        <p:nvSpPr>
          <p:cNvPr id="10" name="Rectangle 9"/>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TextBox 10"/>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when and why are we going?</a:t>
            </a:r>
          </a:p>
        </p:txBody>
      </p:sp>
      <p:sp>
        <p:nvSpPr>
          <p:cNvPr id="33" name="TextBox 32"/>
          <p:cNvSpPr txBox="1"/>
          <p:nvPr/>
        </p:nvSpPr>
        <p:spPr>
          <a:xfrm>
            <a:off x="1704576" y="3140968"/>
            <a:ext cx="6853757" cy="461665"/>
          </a:xfrm>
          <a:prstGeom prst="rect">
            <a:avLst/>
          </a:prstGeom>
          <a:noFill/>
        </p:spPr>
        <p:txBody>
          <a:bodyPr wrap="square" rtlCol="0">
            <a:spAutoFit/>
          </a:bodyPr>
          <a:lstStyle/>
          <a:p>
            <a:pPr lvl="0"/>
            <a:r>
              <a:rPr lang="en-GB" sz="2400" dirty="0">
                <a:solidFill>
                  <a:srgbClr val="2F7DE1"/>
                </a:solidFill>
                <a:latin typeface="+mn-lt"/>
              </a:rPr>
              <a:t>When?</a:t>
            </a:r>
          </a:p>
        </p:txBody>
      </p:sp>
      <p:sp>
        <p:nvSpPr>
          <p:cNvPr id="34" name="TextBox 33"/>
          <p:cNvSpPr txBox="1"/>
          <p:nvPr/>
        </p:nvSpPr>
        <p:spPr>
          <a:xfrm>
            <a:off x="1697459" y="3788931"/>
            <a:ext cx="6621213" cy="369332"/>
          </a:xfrm>
          <a:prstGeom prst="rect">
            <a:avLst/>
          </a:prstGeom>
          <a:noFill/>
        </p:spPr>
        <p:txBody>
          <a:bodyPr wrap="square" rtlCol="0">
            <a:spAutoFit/>
          </a:bodyPr>
          <a:lstStyle/>
          <a:p>
            <a:pPr lvl="0"/>
            <a:r>
              <a:rPr lang="en-GB" dirty="0">
                <a:solidFill>
                  <a:srgbClr val="5F5F5F"/>
                </a:solidFill>
                <a:latin typeface="+mn-lt"/>
              </a:rPr>
              <a:t>[Dates, departure and return times?]</a:t>
            </a:r>
          </a:p>
        </p:txBody>
      </p:sp>
      <p:sp>
        <p:nvSpPr>
          <p:cNvPr id="36" name="TextBox 35"/>
          <p:cNvSpPr txBox="1"/>
          <p:nvPr/>
        </p:nvSpPr>
        <p:spPr>
          <a:xfrm>
            <a:off x="1693936" y="4581128"/>
            <a:ext cx="6830118" cy="461665"/>
          </a:xfrm>
          <a:prstGeom prst="rect">
            <a:avLst/>
          </a:prstGeom>
          <a:noFill/>
        </p:spPr>
        <p:txBody>
          <a:bodyPr wrap="square" rtlCol="0">
            <a:spAutoFit/>
          </a:bodyPr>
          <a:lstStyle/>
          <a:p>
            <a:pPr lvl="0"/>
            <a:r>
              <a:rPr lang="en-GB" sz="2400" dirty="0">
                <a:solidFill>
                  <a:srgbClr val="2F7DE1"/>
                </a:solidFill>
                <a:latin typeface="+mn-lt"/>
              </a:rPr>
              <a:t>Why?</a:t>
            </a:r>
          </a:p>
        </p:txBody>
      </p:sp>
      <p:sp>
        <p:nvSpPr>
          <p:cNvPr id="37" name="TextBox 36"/>
          <p:cNvSpPr txBox="1"/>
          <p:nvPr/>
        </p:nvSpPr>
        <p:spPr>
          <a:xfrm>
            <a:off x="1691680" y="5301208"/>
            <a:ext cx="6626992" cy="369332"/>
          </a:xfrm>
          <a:prstGeom prst="rect">
            <a:avLst/>
          </a:prstGeom>
          <a:noFill/>
        </p:spPr>
        <p:txBody>
          <a:bodyPr wrap="square" rtlCol="0">
            <a:spAutoFit/>
          </a:bodyPr>
          <a:lstStyle/>
          <a:p>
            <a:pPr lvl="0"/>
            <a:r>
              <a:rPr lang="en-GB" dirty="0">
                <a:solidFill>
                  <a:srgbClr val="5F5F5F"/>
                </a:solidFill>
                <a:latin typeface="+mn-lt"/>
              </a:rPr>
              <a:t>[Aim of the tour]</a:t>
            </a:r>
          </a:p>
        </p:txBody>
      </p:sp>
    </p:spTree>
    <p:extLst>
      <p:ext uri="{BB962C8B-B14F-4D97-AF65-F5344CB8AC3E}">
        <p14:creationId xmlns:p14="http://schemas.microsoft.com/office/powerpoint/2010/main" val="19890072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9593" y="2321496"/>
            <a:ext cx="3312367"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6" name="Rectangle 15"/>
          <p:cNvSpPr/>
          <p:nvPr/>
        </p:nvSpPr>
        <p:spPr>
          <a:xfrm>
            <a:off x="5292080" y="2321496"/>
            <a:ext cx="3351566"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28" y="1778879"/>
            <a:ext cx="1080120" cy="108012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790" y="1774522"/>
            <a:ext cx="1078414" cy="1078414"/>
          </a:xfrm>
          <a:prstGeom prst="rect">
            <a:avLst/>
          </a:prstGeom>
        </p:spPr>
      </p:pic>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TextBox 9"/>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How much and who can go?</a:t>
            </a:r>
          </a:p>
        </p:txBody>
      </p:sp>
      <p:sp>
        <p:nvSpPr>
          <p:cNvPr id="12" name="TextBox 11"/>
          <p:cNvSpPr txBox="1"/>
          <p:nvPr/>
        </p:nvSpPr>
        <p:spPr>
          <a:xfrm>
            <a:off x="1618986" y="1772816"/>
            <a:ext cx="2448958" cy="461665"/>
          </a:xfrm>
          <a:prstGeom prst="rect">
            <a:avLst/>
          </a:prstGeom>
          <a:noFill/>
        </p:spPr>
        <p:txBody>
          <a:bodyPr wrap="square" rtlCol="0">
            <a:spAutoFit/>
          </a:bodyPr>
          <a:lstStyle/>
          <a:p>
            <a:pPr lvl="0"/>
            <a:r>
              <a:rPr lang="en-GB" sz="2400" dirty="0">
                <a:solidFill>
                  <a:srgbClr val="2F7DE1"/>
                </a:solidFill>
                <a:latin typeface="+mn-lt"/>
              </a:rPr>
              <a:t>How much?</a:t>
            </a:r>
          </a:p>
        </p:txBody>
      </p:sp>
      <p:sp>
        <p:nvSpPr>
          <p:cNvPr id="13" name="TextBox 12"/>
          <p:cNvSpPr txBox="1"/>
          <p:nvPr/>
        </p:nvSpPr>
        <p:spPr>
          <a:xfrm>
            <a:off x="971600" y="3061995"/>
            <a:ext cx="3096343" cy="2862322"/>
          </a:xfrm>
          <a:prstGeom prst="rect">
            <a:avLst/>
          </a:prstGeom>
          <a:noFill/>
        </p:spPr>
        <p:txBody>
          <a:bodyPr wrap="square" rtlCol="0">
            <a:spAutoFit/>
          </a:bodyPr>
          <a:lstStyle/>
          <a:p>
            <a:pPr lvl="0"/>
            <a:r>
              <a:rPr lang="en-GB" b="1" dirty="0">
                <a:solidFill>
                  <a:srgbClr val="5F5F5F"/>
                </a:solidFill>
                <a:latin typeface="+mn-lt"/>
              </a:rPr>
              <a:t>This includes:</a:t>
            </a:r>
          </a:p>
          <a:p>
            <a:pPr marL="285750" lvl="0" indent="-285750">
              <a:buFont typeface="Arial" panose="020B0604020202020204" pitchFamily="34" charset="0"/>
              <a:buChar char="•"/>
            </a:pPr>
            <a:r>
              <a:rPr lang="en-GB" dirty="0">
                <a:solidFill>
                  <a:srgbClr val="5F5F5F"/>
                </a:solidFill>
                <a:latin typeface="+mn-lt"/>
              </a:rPr>
              <a:t>Return transportation by air/coach</a:t>
            </a:r>
          </a:p>
          <a:p>
            <a:pPr marL="285750" lvl="0" indent="-285750">
              <a:buFont typeface="Arial" panose="020B0604020202020204" pitchFamily="34" charset="0"/>
              <a:buChar char="•"/>
            </a:pPr>
            <a:r>
              <a:rPr lang="en-GB" dirty="0">
                <a:solidFill>
                  <a:srgbClr val="5F5F5F"/>
                </a:solidFill>
                <a:latin typeface="+mn-lt"/>
              </a:rPr>
              <a:t>… nights’ full-board/half-board/room only accommodation</a:t>
            </a:r>
          </a:p>
          <a:p>
            <a:pPr marL="285750" lvl="0" indent="-285750">
              <a:buFont typeface="Arial" panose="020B0604020202020204" pitchFamily="34" charset="0"/>
              <a:buChar char="•"/>
            </a:pPr>
            <a:r>
              <a:rPr lang="en-GB" dirty="0">
                <a:solidFill>
                  <a:srgbClr val="5F5F5F"/>
                </a:solidFill>
                <a:latin typeface="+mn-lt"/>
              </a:rPr>
              <a:t>Travel insurance</a:t>
            </a:r>
          </a:p>
          <a:p>
            <a:pPr marL="285750" lvl="0" indent="-285750">
              <a:buFont typeface="Arial" panose="020B0604020202020204" pitchFamily="34" charset="0"/>
              <a:buChar char="•"/>
            </a:pPr>
            <a:r>
              <a:rPr lang="en-GB" dirty="0">
                <a:solidFill>
                  <a:srgbClr val="5F5F5F"/>
                </a:solidFill>
                <a:latin typeface="+mn-lt"/>
              </a:rPr>
              <a:t>Visits and entrance fees?</a:t>
            </a:r>
          </a:p>
          <a:p>
            <a:pPr marL="285750" lvl="0" indent="-285750">
              <a:buFont typeface="Arial" panose="020B0604020202020204" pitchFamily="34" charset="0"/>
              <a:buChar char="•"/>
            </a:pPr>
            <a:r>
              <a:rPr lang="en-GB" dirty="0">
                <a:solidFill>
                  <a:srgbClr val="5F5F5F"/>
                </a:solidFill>
                <a:latin typeface="+mn-lt"/>
              </a:rPr>
              <a:t>Group passport?</a:t>
            </a:r>
          </a:p>
          <a:p>
            <a:pPr marL="285750" lvl="0" indent="-285750">
              <a:buFont typeface="Arial" panose="020B0604020202020204" pitchFamily="34" charset="0"/>
              <a:buChar char="•"/>
            </a:pPr>
            <a:r>
              <a:rPr lang="en-GB" dirty="0">
                <a:solidFill>
                  <a:srgbClr val="5F5F5F"/>
                </a:solidFill>
                <a:latin typeface="+mn-lt"/>
              </a:rPr>
              <a:t>Itinerary planning service</a:t>
            </a:r>
          </a:p>
        </p:txBody>
      </p:sp>
      <p:sp>
        <p:nvSpPr>
          <p:cNvPr id="15" name="TextBox 14"/>
          <p:cNvSpPr txBox="1"/>
          <p:nvPr/>
        </p:nvSpPr>
        <p:spPr>
          <a:xfrm>
            <a:off x="1618986" y="2463279"/>
            <a:ext cx="2449644" cy="461665"/>
          </a:xfrm>
          <a:prstGeom prst="rect">
            <a:avLst/>
          </a:prstGeom>
          <a:noFill/>
        </p:spPr>
        <p:txBody>
          <a:bodyPr wrap="square" rtlCol="0">
            <a:spAutoFit/>
          </a:bodyPr>
          <a:lstStyle/>
          <a:p>
            <a:pPr lvl="0"/>
            <a:r>
              <a:rPr lang="en-GB" sz="2400" b="1" dirty="0">
                <a:solidFill>
                  <a:srgbClr val="5F4C24"/>
                </a:solidFill>
                <a:latin typeface="+mn-lt"/>
              </a:rPr>
              <a:t>£…</a:t>
            </a:r>
          </a:p>
        </p:txBody>
      </p:sp>
      <p:sp>
        <p:nvSpPr>
          <p:cNvPr id="17" name="TextBox 16"/>
          <p:cNvSpPr txBox="1"/>
          <p:nvPr/>
        </p:nvSpPr>
        <p:spPr>
          <a:xfrm>
            <a:off x="6050672" y="1772816"/>
            <a:ext cx="2482580" cy="461665"/>
          </a:xfrm>
          <a:prstGeom prst="rect">
            <a:avLst/>
          </a:prstGeom>
          <a:noFill/>
        </p:spPr>
        <p:txBody>
          <a:bodyPr wrap="square" rtlCol="0">
            <a:spAutoFit/>
          </a:bodyPr>
          <a:lstStyle/>
          <a:p>
            <a:pPr lvl="0"/>
            <a:r>
              <a:rPr lang="en-GB" sz="2400" dirty="0">
                <a:solidFill>
                  <a:srgbClr val="2F7DE1"/>
                </a:solidFill>
                <a:latin typeface="+mn-lt"/>
              </a:rPr>
              <a:t>Who can go?</a:t>
            </a:r>
          </a:p>
        </p:txBody>
      </p:sp>
      <p:sp>
        <p:nvSpPr>
          <p:cNvPr id="20" name="TextBox 19"/>
          <p:cNvSpPr txBox="1"/>
          <p:nvPr/>
        </p:nvSpPr>
        <p:spPr>
          <a:xfrm>
            <a:off x="5436909" y="3049895"/>
            <a:ext cx="3096343" cy="646331"/>
          </a:xfrm>
          <a:prstGeom prst="rect">
            <a:avLst/>
          </a:prstGeom>
          <a:noFill/>
        </p:spPr>
        <p:txBody>
          <a:bodyPr wrap="square" rtlCol="0">
            <a:spAutoFit/>
          </a:bodyPr>
          <a:lstStyle/>
          <a:p>
            <a:pPr lvl="0"/>
            <a:r>
              <a:rPr lang="en-GB" dirty="0">
                <a:solidFill>
                  <a:srgbClr val="5F5F5F"/>
                </a:solidFill>
                <a:latin typeface="+mn-lt"/>
              </a:rPr>
              <a:t>E.g. ‘This trip is open to all GCSE PE students.’</a:t>
            </a:r>
          </a:p>
        </p:txBody>
      </p:sp>
    </p:spTree>
    <p:extLst>
      <p:ext uri="{BB962C8B-B14F-4D97-AF65-F5344CB8AC3E}">
        <p14:creationId xmlns:p14="http://schemas.microsoft.com/office/powerpoint/2010/main" val="11519671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2" name="TextBox 11"/>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1 slide per fixture/visit</a:t>
            </a:r>
          </a:p>
        </p:txBody>
      </p:sp>
      <p:sp>
        <p:nvSpPr>
          <p:cNvPr id="13" name="TextBox 12"/>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destination guide or create your own description</a:t>
            </a:r>
          </a:p>
        </p:txBody>
      </p:sp>
      <p:sp>
        <p:nvSpPr>
          <p:cNvPr id="14" name="Rectangle 13"/>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65353"/>
            <a:ext cx="2808311" cy="2477921"/>
          </a:xfrm>
          <a:prstGeom prst="rect">
            <a:avLst/>
          </a:prstGeom>
        </p:spPr>
      </p:pic>
    </p:spTree>
    <p:extLst>
      <p:ext uri="{BB962C8B-B14F-4D97-AF65-F5344CB8AC3E}">
        <p14:creationId xmlns:p14="http://schemas.microsoft.com/office/powerpoint/2010/main" val="280973514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sp>
        <p:nvSpPr>
          <p:cNvPr id="11" name="Rectangle 10"/>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8944"/>
          </a:xfrm>
          <a:prstGeom prst="rect">
            <a:avLst/>
          </a:prstGeom>
          <a:noFill/>
        </p:spPr>
        <p:txBody>
          <a:bodyPr wrap="square" rtlCol="0">
            <a:spAutoFit/>
          </a:bodyPr>
          <a:lstStyle/>
          <a:p>
            <a:pPr lvl="0"/>
            <a:r>
              <a:rPr lang="en-GB" sz="2400" dirty="0">
                <a:solidFill>
                  <a:srgbClr val="2F7DE1"/>
                </a:solidFill>
                <a:latin typeface="+mn-lt"/>
              </a:rPr>
              <a:t>e.g. Red Fort</a:t>
            </a:r>
          </a:p>
        </p:txBody>
      </p:sp>
      <p:sp>
        <p:nvSpPr>
          <p:cNvPr id="7" name="TextBox 6"/>
          <p:cNvSpPr txBox="1"/>
          <p:nvPr/>
        </p:nvSpPr>
        <p:spPr>
          <a:xfrm>
            <a:off x="3275856" y="2492896"/>
            <a:ext cx="5031035" cy="3785652"/>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solidFill>
                  <a:srgbClr val="5F5F5F"/>
                </a:solidFill>
                <a:latin typeface="+mn-lt"/>
              </a:rPr>
              <a:t>The largest of old Delhi's monuments is the Lal </a:t>
            </a:r>
            <a:r>
              <a:rPr lang="en-GB" sz="1600" dirty="0" err="1">
                <a:solidFill>
                  <a:srgbClr val="5F5F5F"/>
                </a:solidFill>
                <a:latin typeface="+mn-lt"/>
              </a:rPr>
              <a:t>Quila</a:t>
            </a:r>
            <a:r>
              <a:rPr lang="en-GB" sz="1600" dirty="0">
                <a:solidFill>
                  <a:srgbClr val="5F5F5F"/>
                </a:solidFill>
                <a:latin typeface="+mn-lt"/>
              </a:rPr>
              <a:t> or the Red Fort, whose thick red sandstone walls, bulging with turrets and bastions, have withstood the vagaries of time and nature. </a:t>
            </a:r>
          </a:p>
          <a:p>
            <a:pPr marL="285750" lvl="0" indent="-285750">
              <a:buFont typeface="Arial" panose="020B0604020202020204" pitchFamily="34" charset="0"/>
              <a:buChar char="•"/>
            </a:pPr>
            <a:endParaRPr lang="en-GB" sz="1600" dirty="0">
              <a:solidFill>
                <a:srgbClr val="5F5F5F"/>
              </a:solidFill>
              <a:latin typeface="+mn-lt"/>
            </a:endParaRPr>
          </a:p>
          <a:p>
            <a:pPr marL="285750" lvl="0" indent="-285750">
              <a:buFont typeface="Arial" panose="020B0604020202020204" pitchFamily="34" charset="0"/>
              <a:buChar char="•"/>
            </a:pPr>
            <a:r>
              <a:rPr lang="en-GB" sz="1600" dirty="0">
                <a:solidFill>
                  <a:srgbClr val="5F5F5F"/>
                </a:solidFill>
                <a:latin typeface="+mn-lt"/>
              </a:rPr>
              <a:t>Its walls extend </a:t>
            </a:r>
            <a:r>
              <a:rPr lang="en-GB" sz="1600" dirty="0" err="1">
                <a:solidFill>
                  <a:srgbClr val="5F5F5F"/>
                </a:solidFill>
                <a:latin typeface="+mn-lt"/>
              </a:rPr>
              <a:t>upto</a:t>
            </a:r>
            <a:r>
              <a:rPr lang="en-GB" sz="1600" dirty="0">
                <a:solidFill>
                  <a:srgbClr val="5F5F5F"/>
                </a:solidFill>
                <a:latin typeface="+mn-lt"/>
              </a:rPr>
              <a:t> two kilometres and vary in height from 18 metres on the river side to 33 metres on the city side. Even today the Lal </a:t>
            </a:r>
            <a:r>
              <a:rPr lang="en-GB" sz="1600" dirty="0" err="1">
                <a:solidFill>
                  <a:srgbClr val="5F5F5F"/>
                </a:solidFill>
                <a:latin typeface="+mn-lt"/>
              </a:rPr>
              <a:t>Quila</a:t>
            </a:r>
            <a:r>
              <a:rPr lang="en-GB" sz="1600" dirty="0">
                <a:solidFill>
                  <a:srgbClr val="5F5F5F"/>
                </a:solidFill>
                <a:latin typeface="+mn-lt"/>
              </a:rPr>
              <a:t> is an eloquent reminder of the glory of the Mughal era and its magnificence simply leaves one awestruck. </a:t>
            </a:r>
          </a:p>
          <a:p>
            <a:pPr marL="285750" lvl="0" indent="-285750">
              <a:buFont typeface="Arial" panose="020B0604020202020204" pitchFamily="34" charset="0"/>
              <a:buChar char="•"/>
            </a:pPr>
            <a:endParaRPr lang="en-GB" sz="1600" dirty="0">
              <a:solidFill>
                <a:srgbClr val="5F5F5F"/>
              </a:solidFill>
              <a:latin typeface="+mn-lt"/>
            </a:endParaRPr>
          </a:p>
          <a:p>
            <a:pPr marL="285750" lvl="0" indent="-285750">
              <a:buFont typeface="Arial" panose="020B0604020202020204" pitchFamily="34" charset="0"/>
              <a:buChar char="•"/>
            </a:pPr>
            <a:r>
              <a:rPr lang="en-GB" sz="1600" dirty="0">
                <a:solidFill>
                  <a:srgbClr val="5F5F5F"/>
                </a:solidFill>
                <a:latin typeface="+mn-lt"/>
              </a:rPr>
              <a:t>It is still a calm haven of peace which helps one to break away from the frantic pace of life outside the walls of the Fort and transports the visitor to another realm of existence.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65353"/>
            <a:ext cx="2808311" cy="2477921"/>
          </a:xfrm>
          <a:prstGeom prst="rect">
            <a:avLst/>
          </a:prstGeom>
        </p:spPr>
      </p:pic>
    </p:spTree>
    <p:extLst>
      <p:ext uri="{BB962C8B-B14F-4D97-AF65-F5344CB8AC3E}">
        <p14:creationId xmlns:p14="http://schemas.microsoft.com/office/powerpoint/2010/main" val="21091112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Provide details on your accommodation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and destination guide or create your own description</a:t>
            </a:r>
          </a:p>
        </p:txBody>
      </p:sp>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7" y="1765353"/>
            <a:ext cx="3029245" cy="1935849"/>
          </a:xfrm>
          <a:prstGeom prst="rect">
            <a:avLst/>
          </a:prstGeom>
        </p:spPr>
      </p:pic>
    </p:spTree>
    <p:extLst>
      <p:ext uri="{BB962C8B-B14F-4D97-AF65-F5344CB8AC3E}">
        <p14:creationId xmlns:p14="http://schemas.microsoft.com/office/powerpoint/2010/main" val="8965608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Africa Avenue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3754874"/>
          </a:xfrm>
          <a:prstGeom prst="rect">
            <a:avLst/>
          </a:prstGeom>
          <a:noFill/>
        </p:spPr>
        <p:txBody>
          <a:bodyPr wrap="square" rtlCol="0">
            <a:spAutoFit/>
          </a:bodyPr>
          <a:lstStyle/>
          <a:p>
            <a:pPr marL="285750" lvl="0" indent="-285750">
              <a:buFont typeface="Arial" panose="020B0604020202020204" pitchFamily="34" charset="0"/>
              <a:buChar char="•"/>
            </a:pPr>
            <a:r>
              <a:rPr lang="en-GB" sz="1700" dirty="0">
                <a:solidFill>
                  <a:srgbClr val="5F5F5F"/>
                </a:solidFill>
                <a:latin typeface="+mn-lt"/>
              </a:rPr>
              <a:t>This popular, modern hotel offers </a:t>
            </a:r>
            <a:r>
              <a:rPr lang="en-GB" sz="1700" dirty="0" err="1">
                <a:solidFill>
                  <a:srgbClr val="5F5F5F"/>
                </a:solidFill>
                <a:latin typeface="+mn-lt"/>
              </a:rPr>
              <a:t>ele.g.ant</a:t>
            </a:r>
            <a:r>
              <a:rPr lang="en-GB" sz="1700" dirty="0">
                <a:solidFill>
                  <a:srgbClr val="5F5F5F"/>
                </a:solidFill>
                <a:latin typeface="+mn-lt"/>
              </a:rPr>
              <a:t>, tranquil accommodation with excellent facilities, making this the ideal base from which to explore New Delhi. </a:t>
            </a:r>
          </a:p>
          <a:p>
            <a:pPr marL="285750" lvl="0" indent="-285750">
              <a:buFont typeface="Arial" panose="020B0604020202020204" pitchFamily="34" charset="0"/>
              <a:buChar char="•"/>
            </a:pPr>
            <a:endParaRPr lang="en-GB" sz="1700" dirty="0">
              <a:solidFill>
                <a:srgbClr val="5F5F5F"/>
              </a:solidFill>
              <a:latin typeface="+mn-lt"/>
            </a:endParaRPr>
          </a:p>
          <a:p>
            <a:pPr marL="285750" lvl="0" indent="-285750">
              <a:buFont typeface="Arial" panose="020B0604020202020204" pitchFamily="34" charset="0"/>
              <a:buChar char="•"/>
            </a:pPr>
            <a:r>
              <a:rPr lang="en-GB" sz="1700" dirty="0">
                <a:solidFill>
                  <a:srgbClr val="5F5F5F"/>
                </a:solidFill>
                <a:latin typeface="+mn-lt"/>
              </a:rPr>
              <a:t>Close to many of the city's key historical sites and just 15 minutes from Delhi (Indira Ghandi International) Airport, this hotel offers free Wi-Fi throughout. There is also a lovely restaurant serving both Indian and international cuisine. </a:t>
            </a:r>
          </a:p>
          <a:p>
            <a:pPr marL="285750" lvl="0" indent="-285750">
              <a:buFont typeface="Arial" panose="020B0604020202020204" pitchFamily="34" charset="0"/>
              <a:buChar char="•"/>
            </a:pPr>
            <a:endParaRPr lang="en-GB" sz="1700" dirty="0">
              <a:solidFill>
                <a:srgbClr val="5F5F5F"/>
              </a:solidFill>
              <a:latin typeface="+mn-lt"/>
            </a:endParaRPr>
          </a:p>
          <a:p>
            <a:pPr marL="285750" lvl="0" indent="-285750">
              <a:buFont typeface="Arial" panose="020B0604020202020204" pitchFamily="34" charset="0"/>
              <a:buChar char="•"/>
            </a:pPr>
            <a:r>
              <a:rPr lang="en-GB" sz="1700" dirty="0">
                <a:solidFill>
                  <a:srgbClr val="5F5F5F"/>
                </a:solidFill>
                <a:latin typeface="+mn-lt"/>
              </a:rPr>
              <a:t>All guestrooms feature an </a:t>
            </a:r>
            <a:r>
              <a:rPr lang="en-GB" sz="1700" dirty="0" err="1">
                <a:solidFill>
                  <a:srgbClr val="5F5F5F"/>
                </a:solidFill>
                <a:latin typeface="+mn-lt"/>
              </a:rPr>
              <a:t>en</a:t>
            </a:r>
            <a:r>
              <a:rPr lang="en-GB" sz="1700" dirty="0">
                <a:solidFill>
                  <a:srgbClr val="5F5F5F"/>
                </a:solidFill>
                <a:latin typeface="+mn-lt"/>
              </a:rPr>
              <a:t>-suite bathroom and air-conditioning, as well as a flat screen TV. Reception provides a 24-hour service.</a:t>
            </a:r>
          </a:p>
        </p:txBody>
      </p:sp>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7" y="1765353"/>
            <a:ext cx="3029245" cy="1935849"/>
          </a:xfrm>
          <a:prstGeom prst="rect">
            <a:avLst/>
          </a:prstGeom>
        </p:spPr>
      </p:pic>
    </p:spTree>
    <p:extLst>
      <p:ext uri="{BB962C8B-B14F-4D97-AF65-F5344CB8AC3E}">
        <p14:creationId xmlns:p14="http://schemas.microsoft.com/office/powerpoint/2010/main" val="22369293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F59D1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
        <p:nvSpPr>
          <p:cNvPr id="13" name="Rectangle 12"/>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Africa Avenue</a:t>
            </a:r>
          </a:p>
        </p:txBody>
      </p:sp>
      <p:sp>
        <p:nvSpPr>
          <p:cNvPr id="7" name="TextBox 6"/>
          <p:cNvSpPr txBox="1"/>
          <p:nvPr/>
        </p:nvSpPr>
        <p:spPr>
          <a:xfrm>
            <a:off x="3573412" y="2996952"/>
            <a:ext cx="5031035" cy="3231654"/>
          </a:xfrm>
          <a:prstGeom prst="rect">
            <a:avLst/>
          </a:prstGeom>
          <a:noFill/>
        </p:spPr>
        <p:txBody>
          <a:bodyPr wrap="square" rtlCol="0">
            <a:spAutoFit/>
          </a:bodyPr>
          <a:lstStyle/>
          <a:p>
            <a:pPr marL="285750" lvl="0" indent="-285750">
              <a:buFont typeface="Arial" panose="020B0604020202020204" pitchFamily="34" charset="0"/>
              <a:buChar char="•"/>
            </a:pPr>
            <a:r>
              <a:rPr lang="en-GB" sz="1700" dirty="0">
                <a:solidFill>
                  <a:srgbClr val="5F5F5F"/>
                </a:solidFill>
                <a:latin typeface="+mn-lt"/>
              </a:rPr>
              <a:t>This hotel makes a fantastic base from which to explore New Delhi. Access is very easy, thanks to the hotel's location just 15 minutes' drive from Delhi Airport and 20 minutes' drive from New Delhi Railway Station.</a:t>
            </a:r>
          </a:p>
          <a:p>
            <a:pPr marL="285750" lvl="0" indent="-285750">
              <a:buFont typeface="Arial" panose="020B0604020202020204" pitchFamily="34" charset="0"/>
              <a:buChar char="•"/>
            </a:pPr>
            <a:endParaRPr lang="en-GB" sz="1700" dirty="0">
              <a:solidFill>
                <a:srgbClr val="5F5F5F"/>
              </a:solidFill>
              <a:latin typeface="+mn-lt"/>
            </a:endParaRPr>
          </a:p>
          <a:p>
            <a:pPr marL="285750" lvl="0" indent="-285750">
              <a:buFont typeface="Arial" panose="020B0604020202020204" pitchFamily="34" charset="0"/>
              <a:buChar char="•"/>
            </a:pPr>
            <a:r>
              <a:rPr lang="en-GB" sz="1700" dirty="0">
                <a:solidFill>
                  <a:srgbClr val="5F5F5F"/>
                </a:solidFill>
                <a:latin typeface="+mn-lt"/>
              </a:rPr>
              <a:t>The hotel is also close to a number of the city's main commercial areas, such as Connaught Place. </a:t>
            </a:r>
          </a:p>
          <a:p>
            <a:pPr marL="285750" lvl="0" indent="-285750">
              <a:buFont typeface="Arial" panose="020B0604020202020204" pitchFamily="34" charset="0"/>
              <a:buChar char="•"/>
            </a:pPr>
            <a:endParaRPr lang="en-GB" sz="1700" dirty="0">
              <a:solidFill>
                <a:srgbClr val="5F5F5F"/>
              </a:solidFill>
              <a:latin typeface="+mn-lt"/>
            </a:endParaRPr>
          </a:p>
          <a:p>
            <a:pPr marL="285750" lvl="0" indent="-285750">
              <a:buFont typeface="Arial" panose="020B0604020202020204" pitchFamily="34" charset="0"/>
              <a:buChar char="•"/>
            </a:pPr>
            <a:r>
              <a:rPr lang="en-GB" sz="1700" dirty="0">
                <a:solidFill>
                  <a:srgbClr val="5F5F5F"/>
                </a:solidFill>
                <a:latin typeface="+mn-lt"/>
              </a:rPr>
              <a:t>The hotel is also within easy reach of many of the city's historical and cultural attractions, including the </a:t>
            </a:r>
            <a:r>
              <a:rPr lang="en-GB" sz="1700" dirty="0" err="1">
                <a:solidFill>
                  <a:srgbClr val="5F5F5F"/>
                </a:solidFill>
                <a:latin typeface="+mn-lt"/>
              </a:rPr>
              <a:t>Qutub</a:t>
            </a:r>
            <a:r>
              <a:rPr lang="en-GB" sz="1700" dirty="0">
                <a:solidFill>
                  <a:srgbClr val="5F5F5F"/>
                </a:solidFill>
                <a:latin typeface="+mn-lt"/>
              </a:rPr>
              <a:t> </a:t>
            </a:r>
            <a:r>
              <a:rPr lang="en-GB" sz="1700" dirty="0" err="1">
                <a:solidFill>
                  <a:srgbClr val="5F5F5F"/>
                </a:solidFill>
                <a:latin typeface="+mn-lt"/>
              </a:rPr>
              <a:t>Minar</a:t>
            </a:r>
            <a:r>
              <a:rPr lang="en-GB" sz="1700" dirty="0">
                <a:solidFill>
                  <a:srgbClr val="5F5F5F"/>
                </a:solidFill>
                <a:latin typeface="+mn-lt"/>
              </a:rPr>
              <a:t>.</a:t>
            </a:r>
          </a:p>
        </p:txBody>
      </p:sp>
      <p:sp>
        <p:nvSpPr>
          <p:cNvPr id="12" name="TextBox 11"/>
          <p:cNvSpPr txBox="1"/>
          <p:nvPr/>
        </p:nvSpPr>
        <p:spPr>
          <a:xfrm>
            <a:off x="3563887" y="2492896"/>
            <a:ext cx="5031035" cy="400110"/>
          </a:xfrm>
          <a:prstGeom prst="rect">
            <a:avLst/>
          </a:prstGeom>
          <a:noFill/>
        </p:spPr>
        <p:txBody>
          <a:bodyPr wrap="square" rtlCol="0">
            <a:spAutoFit/>
          </a:bodyPr>
          <a:lstStyle/>
          <a:p>
            <a:pPr lvl="0"/>
            <a:r>
              <a:rPr lang="en-GB" sz="2000" b="1" dirty="0">
                <a:solidFill>
                  <a:srgbClr val="5F5F5F"/>
                </a:solidFill>
                <a:latin typeface="+mn-lt"/>
              </a:rPr>
              <a:t>Location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7" y="1765353"/>
            <a:ext cx="3029245" cy="1935849"/>
          </a:xfrm>
          <a:prstGeom prst="rect">
            <a:avLst/>
          </a:prstGeom>
        </p:spPr>
      </p:pic>
    </p:spTree>
    <p:extLst>
      <p:ext uri="{BB962C8B-B14F-4D97-AF65-F5344CB8AC3E}">
        <p14:creationId xmlns:p14="http://schemas.microsoft.com/office/powerpoint/2010/main" val="3791401960"/>
      </p:ext>
    </p:extLst>
  </p:cSld>
  <p:clrMapOvr>
    <a:masterClrMapping/>
  </p:clrMapOvr>
  <p:transition spd="med">
    <p:fade/>
  </p:transition>
</p:sld>
</file>

<file path=ppt/theme/theme1.xml><?xml version="1.0" encoding="utf-8"?>
<a:theme xmlns:a="http://schemas.openxmlformats.org/drawingml/2006/main" name="Custom Design">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Halsbu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135e1d2-b53f-4f64-8565-476dc3391ffb" xsi:nil="true"/>
    <lcf76f155ced4ddcb4097134ff3c332f xmlns="e4457492-62e4-41a0-92b4-1a369522ea95">
      <Terms xmlns="http://schemas.microsoft.com/office/infopath/2007/PartnerControls"/>
    </lcf76f155ced4ddcb4097134ff3c332f>
    <_Flow_SignoffStatus xmlns="e4457492-62e4-41a0-92b4-1a369522ea9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EEFB906D246547A674C160FF277BB1" ma:contentTypeVersion="18" ma:contentTypeDescription="Create a new document." ma:contentTypeScope="" ma:versionID="b0d6b44c31149c0ebb32f41030e94c6a">
  <xsd:schema xmlns:xsd="http://www.w3.org/2001/XMLSchema" xmlns:xs="http://www.w3.org/2001/XMLSchema" xmlns:p="http://schemas.microsoft.com/office/2006/metadata/properties" xmlns:ns2="e4457492-62e4-41a0-92b4-1a369522ea95" xmlns:ns3="6135e1d2-b53f-4f64-8565-476dc3391ffb" targetNamespace="http://schemas.microsoft.com/office/2006/metadata/properties" ma:root="true" ma:fieldsID="2c2062482a5df5acbfc7a00d5429d12b" ns2:_="" ns3:_="">
    <xsd:import namespace="e4457492-62e4-41a0-92b4-1a369522ea95"/>
    <xsd:import namespace="6135e1d2-b53f-4f64-8565-476dc3391f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57492-62e4-41a0-92b4-1a369522ea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7a54d4-473c-46e9-be81-2a95d129e62b"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35e1d2-b53f-4f64-8565-476dc3391ff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fa2bdd-1146-439d-bc65-4019ffd4e10d}" ma:internalName="TaxCatchAll" ma:showField="CatchAllData" ma:web="6135e1d2-b53f-4f64-8565-476dc3391f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592CF1-D9A7-4AB3-BF30-7349C5BBF7AB}">
  <ds:schemaRefs>
    <ds:schemaRef ds:uri="http://schemas.microsoft.com/sharepoint/v3/contenttype/forms"/>
  </ds:schemaRefs>
</ds:datastoreItem>
</file>

<file path=customXml/itemProps2.xml><?xml version="1.0" encoding="utf-8"?>
<ds:datastoreItem xmlns:ds="http://schemas.openxmlformats.org/officeDocument/2006/customXml" ds:itemID="{77D90FFF-EC50-4D22-B6FB-40F79988F9A2}">
  <ds:schemaRefs>
    <ds:schemaRef ds:uri="http://schemas.microsoft.com/office/2006/documentManagement/types"/>
    <ds:schemaRef ds:uri="http://purl.org/dc/terms/"/>
    <ds:schemaRef ds:uri="http://purl.org/dc/dcmitype/"/>
    <ds:schemaRef ds:uri="http://purl.org/dc/elements/1.1/"/>
    <ds:schemaRef ds:uri="http://www.w3.org/XML/1998/namespace"/>
    <ds:schemaRef ds:uri="http://schemas.openxmlformats.org/package/2006/metadata/core-properties"/>
    <ds:schemaRef ds:uri="http://schemas.microsoft.com/office/infopath/2007/PartnerControls"/>
    <ds:schemaRef ds:uri="6135e1d2-b53f-4f64-8565-476dc3391ffb"/>
    <ds:schemaRef ds:uri="e4457492-62e4-41a0-92b4-1a369522ea95"/>
    <ds:schemaRef ds:uri="http://schemas.microsoft.com/office/2006/metadata/properties"/>
  </ds:schemaRefs>
</ds:datastoreItem>
</file>

<file path=customXml/itemProps3.xml><?xml version="1.0" encoding="utf-8"?>
<ds:datastoreItem xmlns:ds="http://schemas.openxmlformats.org/officeDocument/2006/customXml" ds:itemID="{0A4BAD89-5EE9-449D-8DAA-F7FE255A18AA}"/>
</file>

<file path=docProps/app.xml><?xml version="1.0" encoding="utf-8"?>
<Properties xmlns="http://schemas.openxmlformats.org/officeDocument/2006/extended-properties" xmlns:vt="http://schemas.openxmlformats.org/officeDocument/2006/docPropsVTypes">
  <Template/>
  <TotalTime>354</TotalTime>
  <Words>1334</Words>
  <Application>Microsoft Macintosh PowerPoint</Application>
  <PresentationFormat>On-screen Show (4:3)</PresentationFormat>
  <Paragraphs>103</Paragraphs>
  <Slides>18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Custom Design</vt:lpstr>
      <vt:lpstr>Office Theme</vt:lpstr>
      <vt:lpstr>[School Name]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Connor</dc:creator>
  <cp:lastModifiedBy>Evie Cobbin</cp:lastModifiedBy>
  <cp:revision>48</cp:revision>
  <dcterms:created xsi:type="dcterms:W3CDTF">2017-08-02T15:10:25Z</dcterms:created>
  <dcterms:modified xsi:type="dcterms:W3CDTF">2023-07-21T12:58:16Z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0x01010085EEFB906D246547A674C160FF277BB1</vt:lpwstr>
  </property>
  <property fmtid="{D5CDD505-2E9C-101B-9397-08002B2CF9AE}" pid="3" name="MediaServiceImageTags">
    <vt:lpwstr/>
  </property>
</Properties>
</file>