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 id="2147483698" r:id="rId5"/>
  </p:sldMasterIdLst>
  <p:notesMasterIdLst>
    <p:notesMasterId r:id="rId24"/>
  </p:notesMasterIdLst>
  <p:sldIdLst>
    <p:sldId id="259" r:id="rId6"/>
    <p:sldId id="257" r:id="rId7"/>
    <p:sldId id="260" r:id="rId8"/>
    <p:sldId id="261" r:id="rId9"/>
    <p:sldId id="268" r:id="rId10"/>
    <p:sldId id="269" r:id="rId11"/>
    <p:sldId id="270" r:id="rId12"/>
    <p:sldId id="271" r:id="rId13"/>
    <p:sldId id="272" r:id="rId14"/>
    <p:sldId id="264" r:id="rId15"/>
    <p:sldId id="275" r:id="rId16"/>
    <p:sldId id="277" r:id="rId17"/>
    <p:sldId id="276" r:id="rId18"/>
    <p:sldId id="266" r:id="rId19"/>
    <p:sldId id="265" r:id="rId20"/>
    <p:sldId id="273" r:id="rId21"/>
    <p:sldId id="274" r:id="rId22"/>
    <p:sldId id="267" r:id="rId23"/>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9D15"/>
    <a:srgbClr val="D58033"/>
    <a:srgbClr val="5F4C24"/>
    <a:srgbClr val="A8D7EB"/>
    <a:srgbClr val="113C59"/>
    <a:srgbClr val="81A7C2"/>
    <a:srgbClr val="2F7DE1"/>
    <a:srgbClr val="5F5F5F"/>
    <a:srgbClr val="E5B019"/>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EB17F4-3A77-D143-B601-E91D7F9C4922}" v="5" dt="2023-07-21T13:32:27.7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96" autoAdjust="0"/>
    <p:restoredTop sz="95833" autoAdjust="0"/>
  </p:normalViewPr>
  <p:slideViewPr>
    <p:cSldViewPr>
      <p:cViewPr varScale="1">
        <p:scale>
          <a:sx n="107" d="100"/>
          <a:sy n="107" d="100"/>
        </p:scale>
        <p:origin x="1312"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ie Cobbin" userId="238506f6-432c-47b3-ac06-eef1ea0d2900" providerId="ADAL" clId="{3B2DC2F4-606E-824F-AD78-C4B9D51E5ADC}"/>
    <pc:docChg chg="modSld">
      <pc:chgData name="Evie Cobbin" userId="238506f6-432c-47b3-ac06-eef1ea0d2900" providerId="ADAL" clId="{3B2DC2F4-606E-824F-AD78-C4B9D51E5ADC}" dt="2021-10-04T08:16:36.448" v="3" actId="20577"/>
      <pc:docMkLst>
        <pc:docMk/>
      </pc:docMkLst>
      <pc:sldChg chg="modSp mod">
        <pc:chgData name="Evie Cobbin" userId="238506f6-432c-47b3-ac06-eef1ea0d2900" providerId="ADAL" clId="{3B2DC2F4-606E-824F-AD78-C4B9D51E5ADC}" dt="2021-10-04T08:16:36.448" v="3" actId="20577"/>
        <pc:sldMkLst>
          <pc:docMk/>
          <pc:sldMk cId="3518513455" sldId="264"/>
        </pc:sldMkLst>
        <pc:spChg chg="mod">
          <ac:chgData name="Evie Cobbin" userId="238506f6-432c-47b3-ac06-eef1ea0d2900" providerId="ADAL" clId="{3B2DC2F4-606E-824F-AD78-C4B9D51E5ADC}" dt="2021-10-04T08:16:34.616" v="1" actId="20577"/>
          <ac:spMkLst>
            <pc:docMk/>
            <pc:sldMk cId="3518513455" sldId="264"/>
            <ac:spMk id="2" creationId="{00000000-0000-0000-0000-000000000000}"/>
          </ac:spMkLst>
        </pc:spChg>
        <pc:spChg chg="mod">
          <ac:chgData name="Evie Cobbin" userId="238506f6-432c-47b3-ac06-eef1ea0d2900" providerId="ADAL" clId="{3B2DC2F4-606E-824F-AD78-C4B9D51E5ADC}" dt="2021-10-04T08:16:36.448" v="3" actId="20577"/>
          <ac:spMkLst>
            <pc:docMk/>
            <pc:sldMk cId="3518513455" sldId="264"/>
            <ac:spMk id="11" creationId="{00000000-0000-0000-0000-000000000000}"/>
          </ac:spMkLst>
        </pc:spChg>
      </pc:sldChg>
    </pc:docChg>
  </pc:docChgLst>
  <pc:docChgLst>
    <pc:chgData name="Evie Cobbin" userId="238506f6-432c-47b3-ac06-eef1ea0d2900" providerId="ADAL" clId="{87EB17F4-3A77-D143-B601-E91D7F9C4922}"/>
    <pc:docChg chg="undo custSel addSld delSld modSld">
      <pc:chgData name="Evie Cobbin" userId="238506f6-432c-47b3-ac06-eef1ea0d2900" providerId="ADAL" clId="{87EB17F4-3A77-D143-B601-E91D7F9C4922}" dt="2023-07-21T13:32:27.795" v="78"/>
      <pc:docMkLst>
        <pc:docMk/>
      </pc:docMkLst>
      <pc:sldChg chg="modSp mod">
        <pc:chgData name="Evie Cobbin" userId="238506f6-432c-47b3-ac06-eef1ea0d2900" providerId="ADAL" clId="{87EB17F4-3A77-D143-B601-E91D7F9C4922}" dt="2023-07-21T13:21:23.587" v="0" actId="207"/>
        <pc:sldMkLst>
          <pc:docMk/>
          <pc:sldMk cId="0" sldId="257"/>
        </pc:sldMkLst>
        <pc:spChg chg="mod">
          <ac:chgData name="Evie Cobbin" userId="238506f6-432c-47b3-ac06-eef1ea0d2900" providerId="ADAL" clId="{87EB17F4-3A77-D143-B601-E91D7F9C4922}" dt="2023-07-21T13:21:23.587" v="0" actId="207"/>
          <ac:spMkLst>
            <pc:docMk/>
            <pc:sldMk cId="0" sldId="257"/>
            <ac:spMk id="7" creationId="{00000000-0000-0000-0000-000000000000}"/>
          </ac:spMkLst>
        </pc:spChg>
      </pc:sldChg>
      <pc:sldChg chg="modSp mod">
        <pc:chgData name="Evie Cobbin" userId="238506f6-432c-47b3-ac06-eef1ea0d2900" providerId="ADAL" clId="{87EB17F4-3A77-D143-B601-E91D7F9C4922}" dt="2023-07-21T13:21:26.818" v="1" actId="207"/>
        <pc:sldMkLst>
          <pc:docMk/>
          <pc:sldMk cId="1989007227" sldId="260"/>
        </pc:sldMkLst>
        <pc:spChg chg="mod">
          <ac:chgData name="Evie Cobbin" userId="238506f6-432c-47b3-ac06-eef1ea0d2900" providerId="ADAL" clId="{87EB17F4-3A77-D143-B601-E91D7F9C4922}" dt="2023-07-21T13:21:26.818" v="1" actId="207"/>
          <ac:spMkLst>
            <pc:docMk/>
            <pc:sldMk cId="1989007227" sldId="260"/>
            <ac:spMk id="10" creationId="{00000000-0000-0000-0000-000000000000}"/>
          </ac:spMkLst>
        </pc:spChg>
      </pc:sldChg>
      <pc:sldChg chg="modSp mod">
        <pc:chgData name="Evie Cobbin" userId="238506f6-432c-47b3-ac06-eef1ea0d2900" providerId="ADAL" clId="{87EB17F4-3A77-D143-B601-E91D7F9C4922}" dt="2023-07-21T13:21:29.968" v="2" actId="207"/>
        <pc:sldMkLst>
          <pc:docMk/>
          <pc:sldMk cId="1151967149" sldId="261"/>
        </pc:sldMkLst>
        <pc:spChg chg="mod">
          <ac:chgData name="Evie Cobbin" userId="238506f6-432c-47b3-ac06-eef1ea0d2900" providerId="ADAL" clId="{87EB17F4-3A77-D143-B601-E91D7F9C4922}" dt="2023-07-21T13:21:29.968" v="2" actId="207"/>
          <ac:spMkLst>
            <pc:docMk/>
            <pc:sldMk cId="1151967149" sldId="261"/>
            <ac:spMk id="9" creationId="{00000000-0000-0000-0000-000000000000}"/>
          </ac:spMkLst>
        </pc:spChg>
      </pc:sldChg>
      <pc:sldChg chg="addSp delSp modSp mod">
        <pc:chgData name="Evie Cobbin" userId="238506f6-432c-47b3-ac06-eef1ea0d2900" providerId="ADAL" clId="{87EB17F4-3A77-D143-B601-E91D7F9C4922}" dt="2023-07-21T13:23:49.470" v="36"/>
        <pc:sldMkLst>
          <pc:docMk/>
          <pc:sldMk cId="3518513455" sldId="264"/>
        </pc:sldMkLst>
        <pc:spChg chg="mod">
          <ac:chgData name="Evie Cobbin" userId="238506f6-432c-47b3-ac06-eef1ea0d2900" providerId="ADAL" clId="{87EB17F4-3A77-D143-B601-E91D7F9C4922}" dt="2023-07-21T13:21:59.938" v="12" actId="207"/>
          <ac:spMkLst>
            <pc:docMk/>
            <pc:sldMk cId="3518513455" sldId="264"/>
            <ac:spMk id="3" creationId="{00000000-0000-0000-0000-000000000000}"/>
          </ac:spMkLst>
        </pc:spChg>
        <pc:picChg chg="add mod">
          <ac:chgData name="Evie Cobbin" userId="238506f6-432c-47b3-ac06-eef1ea0d2900" providerId="ADAL" clId="{87EB17F4-3A77-D143-B601-E91D7F9C4922}" dt="2023-07-21T13:23:49.470" v="36"/>
          <ac:picMkLst>
            <pc:docMk/>
            <pc:sldMk cId="3518513455" sldId="264"/>
            <ac:picMk id="4" creationId="{FC1F007A-37EB-A945-64A6-F7C59C9B45A2}"/>
          </ac:picMkLst>
        </pc:picChg>
        <pc:picChg chg="del">
          <ac:chgData name="Evie Cobbin" userId="238506f6-432c-47b3-ac06-eef1ea0d2900" providerId="ADAL" clId="{87EB17F4-3A77-D143-B601-E91D7F9C4922}" dt="2023-07-21T13:23:48.927" v="35" actId="478"/>
          <ac:picMkLst>
            <pc:docMk/>
            <pc:sldMk cId="3518513455" sldId="264"/>
            <ac:picMk id="18" creationId="{00000000-0000-0000-0000-000000000000}"/>
          </ac:picMkLst>
        </pc:picChg>
      </pc:sldChg>
      <pc:sldChg chg="modSp mod">
        <pc:chgData name="Evie Cobbin" userId="238506f6-432c-47b3-ac06-eef1ea0d2900" providerId="ADAL" clId="{87EB17F4-3A77-D143-B601-E91D7F9C4922}" dt="2023-07-21T13:22:15.991" v="16" actId="207"/>
        <pc:sldMkLst>
          <pc:docMk/>
          <pc:sldMk cId="1176048659" sldId="265"/>
        </pc:sldMkLst>
        <pc:spChg chg="mod">
          <ac:chgData name="Evie Cobbin" userId="238506f6-432c-47b3-ac06-eef1ea0d2900" providerId="ADAL" clId="{87EB17F4-3A77-D143-B601-E91D7F9C4922}" dt="2023-07-21T13:22:15.991" v="16" actId="207"/>
          <ac:spMkLst>
            <pc:docMk/>
            <pc:sldMk cId="1176048659" sldId="265"/>
            <ac:spMk id="4" creationId="{00000000-0000-0000-0000-000000000000}"/>
          </ac:spMkLst>
        </pc:spChg>
      </pc:sldChg>
      <pc:sldChg chg="addSp delSp modSp mod">
        <pc:chgData name="Evie Cobbin" userId="238506f6-432c-47b3-ac06-eef1ea0d2900" providerId="ADAL" clId="{87EB17F4-3A77-D143-B601-E91D7F9C4922}" dt="2023-07-21T13:23:44.776" v="34"/>
        <pc:sldMkLst>
          <pc:docMk/>
          <pc:sldMk cId="2166777200" sldId="266"/>
        </pc:sldMkLst>
        <pc:spChg chg="mod">
          <ac:chgData name="Evie Cobbin" userId="238506f6-432c-47b3-ac06-eef1ea0d2900" providerId="ADAL" clId="{87EB17F4-3A77-D143-B601-E91D7F9C4922}" dt="2023-07-21T13:22:12.906" v="15" actId="207"/>
          <ac:spMkLst>
            <pc:docMk/>
            <pc:sldMk cId="2166777200" sldId="266"/>
            <ac:spMk id="3" creationId="{00000000-0000-0000-0000-000000000000}"/>
          </ac:spMkLst>
        </pc:spChg>
        <pc:picChg chg="add mod">
          <ac:chgData name="Evie Cobbin" userId="238506f6-432c-47b3-ac06-eef1ea0d2900" providerId="ADAL" clId="{87EB17F4-3A77-D143-B601-E91D7F9C4922}" dt="2023-07-21T13:23:44.776" v="34"/>
          <ac:picMkLst>
            <pc:docMk/>
            <pc:sldMk cId="2166777200" sldId="266"/>
            <ac:picMk id="5" creationId="{13E2148B-3583-07A5-2837-755FE7EB45EB}"/>
          </ac:picMkLst>
        </pc:picChg>
        <pc:picChg chg="del">
          <ac:chgData name="Evie Cobbin" userId="238506f6-432c-47b3-ac06-eef1ea0d2900" providerId="ADAL" clId="{87EB17F4-3A77-D143-B601-E91D7F9C4922}" dt="2023-07-21T13:23:44.039" v="33" actId="478"/>
          <ac:picMkLst>
            <pc:docMk/>
            <pc:sldMk cId="2166777200" sldId="266"/>
            <ac:picMk id="13" creationId="{00000000-0000-0000-0000-000000000000}"/>
          </ac:picMkLst>
        </pc:picChg>
      </pc:sldChg>
      <pc:sldChg chg="modSp mod">
        <pc:chgData name="Evie Cobbin" userId="238506f6-432c-47b3-ac06-eef1ea0d2900" providerId="ADAL" clId="{87EB17F4-3A77-D143-B601-E91D7F9C4922}" dt="2023-07-21T13:21:32.952" v="3" actId="207"/>
        <pc:sldMkLst>
          <pc:docMk/>
          <pc:sldMk cId="2809735142" sldId="268"/>
        </pc:sldMkLst>
        <pc:spChg chg="mod">
          <ac:chgData name="Evie Cobbin" userId="238506f6-432c-47b3-ac06-eef1ea0d2900" providerId="ADAL" clId="{87EB17F4-3A77-D143-B601-E91D7F9C4922}" dt="2023-07-21T13:21:32.952" v="3" actId="207"/>
          <ac:spMkLst>
            <pc:docMk/>
            <pc:sldMk cId="2809735142" sldId="268"/>
            <ac:spMk id="14" creationId="{00000000-0000-0000-0000-000000000000}"/>
          </ac:spMkLst>
        </pc:spChg>
      </pc:sldChg>
      <pc:sldChg chg="modSp mod">
        <pc:chgData name="Evie Cobbin" userId="238506f6-432c-47b3-ac06-eef1ea0d2900" providerId="ADAL" clId="{87EB17F4-3A77-D143-B601-E91D7F9C4922}" dt="2023-07-21T13:21:37.452" v="6" actId="207"/>
        <pc:sldMkLst>
          <pc:docMk/>
          <pc:sldMk cId="2109111292" sldId="269"/>
        </pc:sldMkLst>
        <pc:spChg chg="mod">
          <ac:chgData name="Evie Cobbin" userId="238506f6-432c-47b3-ac06-eef1ea0d2900" providerId="ADAL" clId="{87EB17F4-3A77-D143-B601-E91D7F9C4922}" dt="2023-07-21T13:21:37.452" v="6" actId="207"/>
          <ac:spMkLst>
            <pc:docMk/>
            <pc:sldMk cId="2109111292" sldId="269"/>
            <ac:spMk id="9" creationId="{00000000-0000-0000-0000-000000000000}"/>
          </ac:spMkLst>
        </pc:spChg>
      </pc:sldChg>
      <pc:sldChg chg="modSp mod">
        <pc:chgData name="Evie Cobbin" userId="238506f6-432c-47b3-ac06-eef1ea0d2900" providerId="ADAL" clId="{87EB17F4-3A77-D143-B601-E91D7F9C4922}" dt="2023-07-21T13:21:41.702" v="9" actId="207"/>
        <pc:sldMkLst>
          <pc:docMk/>
          <pc:sldMk cId="896560870" sldId="270"/>
        </pc:sldMkLst>
        <pc:spChg chg="mod">
          <ac:chgData name="Evie Cobbin" userId="238506f6-432c-47b3-ac06-eef1ea0d2900" providerId="ADAL" clId="{87EB17F4-3A77-D143-B601-E91D7F9C4922}" dt="2023-07-21T13:21:41.702" v="9" actId="207"/>
          <ac:spMkLst>
            <pc:docMk/>
            <pc:sldMk cId="896560870" sldId="270"/>
            <ac:spMk id="9" creationId="{00000000-0000-0000-0000-000000000000}"/>
          </ac:spMkLst>
        </pc:spChg>
      </pc:sldChg>
      <pc:sldChg chg="modSp mod">
        <pc:chgData name="Evie Cobbin" userId="238506f6-432c-47b3-ac06-eef1ea0d2900" providerId="ADAL" clId="{87EB17F4-3A77-D143-B601-E91D7F9C4922}" dt="2023-07-21T13:21:45.553" v="10" actId="207"/>
        <pc:sldMkLst>
          <pc:docMk/>
          <pc:sldMk cId="2236929375" sldId="271"/>
        </pc:sldMkLst>
        <pc:spChg chg="mod">
          <ac:chgData name="Evie Cobbin" userId="238506f6-432c-47b3-ac06-eef1ea0d2900" providerId="ADAL" clId="{87EB17F4-3A77-D143-B601-E91D7F9C4922}" dt="2023-07-21T13:21:45.553" v="10" actId="207"/>
          <ac:spMkLst>
            <pc:docMk/>
            <pc:sldMk cId="2236929375" sldId="271"/>
            <ac:spMk id="9" creationId="{00000000-0000-0000-0000-000000000000}"/>
          </ac:spMkLst>
        </pc:spChg>
      </pc:sldChg>
      <pc:sldChg chg="modSp mod">
        <pc:chgData name="Evie Cobbin" userId="238506f6-432c-47b3-ac06-eef1ea0d2900" providerId="ADAL" clId="{87EB17F4-3A77-D143-B601-E91D7F9C4922}" dt="2023-07-21T13:21:48.803" v="11" actId="207"/>
        <pc:sldMkLst>
          <pc:docMk/>
          <pc:sldMk cId="3791401960" sldId="272"/>
        </pc:sldMkLst>
        <pc:spChg chg="mod">
          <ac:chgData name="Evie Cobbin" userId="238506f6-432c-47b3-ac06-eef1ea0d2900" providerId="ADAL" clId="{87EB17F4-3A77-D143-B601-E91D7F9C4922}" dt="2023-07-21T13:21:48.803" v="11" actId="207"/>
          <ac:spMkLst>
            <pc:docMk/>
            <pc:sldMk cId="3791401960" sldId="272"/>
            <ac:spMk id="9" creationId="{00000000-0000-0000-0000-000000000000}"/>
          </ac:spMkLst>
        </pc:spChg>
      </pc:sldChg>
      <pc:sldChg chg="modSp mod">
        <pc:chgData name="Evie Cobbin" userId="238506f6-432c-47b3-ac06-eef1ea0d2900" providerId="ADAL" clId="{87EB17F4-3A77-D143-B601-E91D7F9C4922}" dt="2023-07-21T13:22:20.407" v="19" actId="207"/>
        <pc:sldMkLst>
          <pc:docMk/>
          <pc:sldMk cId="3845524769" sldId="273"/>
        </pc:sldMkLst>
        <pc:spChg chg="mod">
          <ac:chgData name="Evie Cobbin" userId="238506f6-432c-47b3-ac06-eef1ea0d2900" providerId="ADAL" clId="{87EB17F4-3A77-D143-B601-E91D7F9C4922}" dt="2023-07-21T13:22:20.407" v="19" actId="207"/>
          <ac:spMkLst>
            <pc:docMk/>
            <pc:sldMk cId="3845524769" sldId="273"/>
            <ac:spMk id="4" creationId="{00000000-0000-0000-0000-000000000000}"/>
          </ac:spMkLst>
        </pc:spChg>
      </pc:sldChg>
      <pc:sldChg chg="modSp mod">
        <pc:chgData name="Evie Cobbin" userId="238506f6-432c-47b3-ac06-eef1ea0d2900" providerId="ADAL" clId="{87EB17F4-3A77-D143-B601-E91D7F9C4922}" dt="2023-07-21T13:22:24.907" v="22" actId="207"/>
        <pc:sldMkLst>
          <pc:docMk/>
          <pc:sldMk cId="3148013836" sldId="274"/>
        </pc:sldMkLst>
        <pc:spChg chg="mod">
          <ac:chgData name="Evie Cobbin" userId="238506f6-432c-47b3-ac06-eef1ea0d2900" providerId="ADAL" clId="{87EB17F4-3A77-D143-B601-E91D7F9C4922}" dt="2023-07-21T13:22:24.907" v="22" actId="207"/>
          <ac:spMkLst>
            <pc:docMk/>
            <pc:sldMk cId="3148013836" sldId="274"/>
            <ac:spMk id="4" creationId="{00000000-0000-0000-0000-000000000000}"/>
          </ac:spMkLst>
        </pc:spChg>
      </pc:sldChg>
      <pc:sldChg chg="addSp delSp modSp mod">
        <pc:chgData name="Evie Cobbin" userId="238506f6-432c-47b3-ac06-eef1ea0d2900" providerId="ADAL" clId="{87EB17F4-3A77-D143-B601-E91D7F9C4922}" dt="2023-07-21T13:26:03.376" v="72" actId="20577"/>
        <pc:sldMkLst>
          <pc:docMk/>
          <pc:sldMk cId="1405666300" sldId="275"/>
        </pc:sldMkLst>
        <pc:spChg chg="del">
          <ac:chgData name="Evie Cobbin" userId="238506f6-432c-47b3-ac06-eef1ea0d2900" providerId="ADAL" clId="{87EB17F4-3A77-D143-B601-E91D7F9C4922}" dt="2023-07-21T13:24:06.846" v="38" actId="478"/>
          <ac:spMkLst>
            <pc:docMk/>
            <pc:sldMk cId="1405666300" sldId="275"/>
            <ac:spMk id="2" creationId="{00000000-0000-0000-0000-000000000000}"/>
          </ac:spMkLst>
        </pc:spChg>
        <pc:spChg chg="mod">
          <ac:chgData name="Evie Cobbin" userId="238506f6-432c-47b3-ac06-eef1ea0d2900" providerId="ADAL" clId="{87EB17F4-3A77-D143-B601-E91D7F9C4922}" dt="2023-07-21T13:22:05.656" v="13" actId="207"/>
          <ac:spMkLst>
            <pc:docMk/>
            <pc:sldMk cId="1405666300" sldId="275"/>
            <ac:spMk id="3" creationId="{00000000-0000-0000-0000-000000000000}"/>
          </ac:spMkLst>
        </pc:spChg>
        <pc:spChg chg="mod">
          <ac:chgData name="Evie Cobbin" userId="238506f6-432c-47b3-ac06-eef1ea0d2900" providerId="ADAL" clId="{87EB17F4-3A77-D143-B601-E91D7F9C4922}" dt="2023-07-21T13:26:03.376" v="72" actId="20577"/>
          <ac:spMkLst>
            <pc:docMk/>
            <pc:sldMk cId="1405666300" sldId="275"/>
            <ac:spMk id="11" creationId="{00000000-0000-0000-0000-000000000000}"/>
          </ac:spMkLst>
        </pc:spChg>
        <pc:picChg chg="add mod">
          <ac:chgData name="Evie Cobbin" userId="238506f6-432c-47b3-ac06-eef1ea0d2900" providerId="ADAL" clId="{87EB17F4-3A77-D143-B601-E91D7F9C4922}" dt="2023-07-21T13:23:35.784" v="30" actId="1076"/>
          <ac:picMkLst>
            <pc:docMk/>
            <pc:sldMk cId="1405666300" sldId="275"/>
            <ac:picMk id="6" creationId="{F9913333-26E8-2F1A-8921-981E08001673}"/>
          </ac:picMkLst>
        </pc:picChg>
        <pc:picChg chg="mod">
          <ac:chgData name="Evie Cobbin" userId="238506f6-432c-47b3-ac06-eef1ea0d2900" providerId="ADAL" clId="{87EB17F4-3A77-D143-B601-E91D7F9C4922}" dt="2023-07-21T13:24:38.257" v="42" actId="1076"/>
          <ac:picMkLst>
            <pc:docMk/>
            <pc:sldMk cId="1405666300" sldId="275"/>
            <ac:picMk id="14" creationId="{00000000-0000-0000-0000-000000000000}"/>
          </ac:picMkLst>
        </pc:picChg>
        <pc:picChg chg="del">
          <ac:chgData name="Evie Cobbin" userId="238506f6-432c-47b3-ac06-eef1ea0d2900" providerId="ADAL" clId="{87EB17F4-3A77-D143-B601-E91D7F9C4922}" dt="2023-07-21T13:23:32.760" v="29" actId="478"/>
          <ac:picMkLst>
            <pc:docMk/>
            <pc:sldMk cId="1405666300" sldId="275"/>
            <ac:picMk id="18" creationId="{00000000-0000-0000-0000-000000000000}"/>
          </ac:picMkLst>
        </pc:picChg>
      </pc:sldChg>
      <pc:sldChg chg="addSp delSp modSp mod">
        <pc:chgData name="Evie Cobbin" userId="238506f6-432c-47b3-ac06-eef1ea0d2900" providerId="ADAL" clId="{87EB17F4-3A77-D143-B601-E91D7F9C4922}" dt="2023-07-21T13:23:41.121" v="32"/>
        <pc:sldMkLst>
          <pc:docMk/>
          <pc:sldMk cId="1693672839" sldId="276"/>
        </pc:sldMkLst>
        <pc:spChg chg="mod">
          <ac:chgData name="Evie Cobbin" userId="238506f6-432c-47b3-ac06-eef1ea0d2900" providerId="ADAL" clId="{87EB17F4-3A77-D143-B601-E91D7F9C4922}" dt="2023-07-21T13:22:09.489" v="14" actId="207"/>
          <ac:spMkLst>
            <pc:docMk/>
            <pc:sldMk cId="1693672839" sldId="276"/>
            <ac:spMk id="3" creationId="{00000000-0000-0000-0000-000000000000}"/>
          </ac:spMkLst>
        </pc:spChg>
        <pc:picChg chg="add mod">
          <ac:chgData name="Evie Cobbin" userId="238506f6-432c-47b3-ac06-eef1ea0d2900" providerId="ADAL" clId="{87EB17F4-3A77-D143-B601-E91D7F9C4922}" dt="2023-07-21T13:23:41.121" v="32"/>
          <ac:picMkLst>
            <pc:docMk/>
            <pc:sldMk cId="1693672839" sldId="276"/>
            <ac:picMk id="5" creationId="{CACEEA54-592E-8CA0-B2E2-4AF75AAE9292}"/>
          </ac:picMkLst>
        </pc:picChg>
        <pc:picChg chg="del">
          <ac:chgData name="Evie Cobbin" userId="238506f6-432c-47b3-ac06-eef1ea0d2900" providerId="ADAL" clId="{87EB17F4-3A77-D143-B601-E91D7F9C4922}" dt="2023-07-21T13:23:40.384" v="31" actId="478"/>
          <ac:picMkLst>
            <pc:docMk/>
            <pc:sldMk cId="1693672839" sldId="276"/>
            <ac:picMk id="18" creationId="{00000000-0000-0000-0000-000000000000}"/>
          </ac:picMkLst>
        </pc:picChg>
      </pc:sldChg>
      <pc:sldChg chg="addSp delSp modSp add mod">
        <pc:chgData name="Evie Cobbin" userId="238506f6-432c-47b3-ac06-eef1ea0d2900" providerId="ADAL" clId="{87EB17F4-3A77-D143-B601-E91D7F9C4922}" dt="2023-07-21T13:32:27.795" v="78"/>
        <pc:sldMkLst>
          <pc:docMk/>
          <pc:sldMk cId="137636440" sldId="277"/>
        </pc:sldMkLst>
        <pc:spChg chg="mod">
          <ac:chgData name="Evie Cobbin" userId="238506f6-432c-47b3-ac06-eef1ea0d2900" providerId="ADAL" clId="{87EB17F4-3A77-D143-B601-E91D7F9C4922}" dt="2023-07-21T13:32:16.884" v="76" actId="255"/>
          <ac:spMkLst>
            <pc:docMk/>
            <pc:sldMk cId="137636440" sldId="277"/>
            <ac:spMk id="11" creationId="{00000000-0000-0000-0000-000000000000}"/>
          </ac:spMkLst>
        </pc:spChg>
        <pc:picChg chg="add mod">
          <ac:chgData name="Evie Cobbin" userId="238506f6-432c-47b3-ac06-eef1ea0d2900" providerId="ADAL" clId="{87EB17F4-3A77-D143-B601-E91D7F9C4922}" dt="2023-07-21T13:32:27.795" v="78"/>
          <ac:picMkLst>
            <pc:docMk/>
            <pc:sldMk cId="137636440" sldId="277"/>
            <ac:picMk id="2" creationId="{F493D7CE-3EBE-8498-65AB-77CAB647F48E}"/>
          </ac:picMkLst>
        </pc:picChg>
        <pc:picChg chg="del">
          <ac:chgData name="Evie Cobbin" userId="238506f6-432c-47b3-ac06-eef1ea0d2900" providerId="ADAL" clId="{87EB17F4-3A77-D143-B601-E91D7F9C4922}" dt="2023-07-21T13:32:26.885" v="77" actId="478"/>
          <ac:picMkLst>
            <pc:docMk/>
            <pc:sldMk cId="137636440" sldId="277"/>
            <ac:picMk id="14" creationId="{00000000-0000-0000-0000-000000000000}"/>
          </ac:picMkLst>
        </pc:picChg>
      </pc:sldChg>
      <pc:sldChg chg="add del">
        <pc:chgData name="Evie Cobbin" userId="238506f6-432c-47b3-ac06-eef1ea0d2900" providerId="ADAL" clId="{87EB17F4-3A77-D143-B601-E91D7F9C4922}" dt="2023-07-21T13:25:28.119" v="43" actId="2696"/>
        <pc:sldMkLst>
          <pc:docMk/>
          <pc:sldMk cId="2428474163" sldId="277"/>
        </pc:sldMkLst>
      </pc:sldChg>
    </pc:docChg>
  </pc:docChgLst>
  <pc:docChgLst>
    <pc:chgData name="Evie Cobbin" userId="238506f6-432c-47b3-ac06-eef1ea0d2900" providerId="ADAL" clId="{B0E7DFB1-E2FF-8849-8682-3EB449C42194}"/>
    <pc:docChg chg="undo custSel addSld modSld">
      <pc:chgData name="Evie Cobbin" userId="238506f6-432c-47b3-ac06-eef1ea0d2900" providerId="ADAL" clId="{B0E7DFB1-E2FF-8849-8682-3EB449C42194}" dt="2022-08-02T06:49:44.946" v="124" actId="478"/>
      <pc:docMkLst>
        <pc:docMk/>
      </pc:docMkLst>
      <pc:sldChg chg="delSp modSp mod">
        <pc:chgData name="Evie Cobbin" userId="238506f6-432c-47b3-ac06-eef1ea0d2900" providerId="ADAL" clId="{B0E7DFB1-E2FF-8849-8682-3EB449C42194}" dt="2022-08-02T06:49:44.946" v="124" actId="478"/>
        <pc:sldMkLst>
          <pc:docMk/>
          <pc:sldMk cId="3518513455" sldId="264"/>
        </pc:sldMkLst>
        <pc:spChg chg="mod">
          <ac:chgData name="Evie Cobbin" userId="238506f6-432c-47b3-ac06-eef1ea0d2900" providerId="ADAL" clId="{B0E7DFB1-E2FF-8849-8682-3EB449C42194}" dt="2022-08-02T06:35:56.842" v="4" actId="20577"/>
          <ac:spMkLst>
            <pc:docMk/>
            <pc:sldMk cId="3518513455" sldId="264"/>
            <ac:spMk id="2" creationId="{00000000-0000-0000-0000-000000000000}"/>
          </ac:spMkLst>
        </pc:spChg>
        <pc:spChg chg="del">
          <ac:chgData name="Evie Cobbin" userId="238506f6-432c-47b3-ac06-eef1ea0d2900" providerId="ADAL" clId="{B0E7DFB1-E2FF-8849-8682-3EB449C42194}" dt="2022-08-02T06:49:44.946" v="124" actId="478"/>
          <ac:spMkLst>
            <pc:docMk/>
            <pc:sldMk cId="3518513455" sldId="264"/>
            <ac:spMk id="9" creationId="{00000000-0000-0000-0000-000000000000}"/>
          </ac:spMkLst>
        </pc:spChg>
        <pc:spChg chg="del mod">
          <ac:chgData name="Evie Cobbin" userId="238506f6-432c-47b3-ac06-eef1ea0d2900" providerId="ADAL" clId="{B0E7DFB1-E2FF-8849-8682-3EB449C42194}" dt="2022-08-02T06:36:14.445" v="8" actId="478"/>
          <ac:spMkLst>
            <pc:docMk/>
            <pc:sldMk cId="3518513455" sldId="264"/>
            <ac:spMk id="10" creationId="{00000000-0000-0000-0000-000000000000}"/>
          </ac:spMkLst>
        </pc:spChg>
        <pc:spChg chg="mod">
          <ac:chgData name="Evie Cobbin" userId="238506f6-432c-47b3-ac06-eef1ea0d2900" providerId="ADAL" clId="{B0E7DFB1-E2FF-8849-8682-3EB449C42194}" dt="2022-08-02T06:36:42.022" v="17" actId="20577"/>
          <ac:spMkLst>
            <pc:docMk/>
            <pc:sldMk cId="3518513455" sldId="264"/>
            <ac:spMk id="11" creationId="{00000000-0000-0000-0000-000000000000}"/>
          </ac:spMkLst>
        </pc:spChg>
        <pc:spChg chg="del">
          <ac:chgData name="Evie Cobbin" userId="238506f6-432c-47b3-ac06-eef1ea0d2900" providerId="ADAL" clId="{B0E7DFB1-E2FF-8849-8682-3EB449C42194}" dt="2022-08-02T06:36:10.588" v="6" actId="478"/>
          <ac:spMkLst>
            <pc:docMk/>
            <pc:sldMk cId="3518513455" sldId="264"/>
            <ac:spMk id="12" creationId="{00000000-0000-0000-0000-000000000000}"/>
          </ac:spMkLst>
        </pc:spChg>
        <pc:picChg chg="del">
          <ac:chgData name="Evie Cobbin" userId="238506f6-432c-47b3-ac06-eef1ea0d2900" providerId="ADAL" clId="{B0E7DFB1-E2FF-8849-8682-3EB449C42194}" dt="2022-08-02T06:49:42.949" v="122" actId="478"/>
          <ac:picMkLst>
            <pc:docMk/>
            <pc:sldMk cId="3518513455" sldId="264"/>
            <ac:picMk id="14" creationId="{00000000-0000-0000-0000-000000000000}"/>
          </ac:picMkLst>
        </pc:picChg>
        <pc:picChg chg="del">
          <ac:chgData name="Evie Cobbin" userId="238506f6-432c-47b3-ac06-eef1ea0d2900" providerId="ADAL" clId="{B0E7DFB1-E2FF-8849-8682-3EB449C42194}" dt="2022-08-02T06:49:43.492" v="123" actId="478"/>
          <ac:picMkLst>
            <pc:docMk/>
            <pc:sldMk cId="3518513455" sldId="264"/>
            <ac:picMk id="15" creationId="{00000000-0000-0000-0000-000000000000}"/>
          </ac:picMkLst>
        </pc:picChg>
      </pc:sldChg>
      <pc:sldChg chg="modSp mod">
        <pc:chgData name="Evie Cobbin" userId="238506f6-432c-47b3-ac06-eef1ea0d2900" providerId="ADAL" clId="{B0E7DFB1-E2FF-8849-8682-3EB449C42194}" dt="2022-08-02T06:49:04.947" v="121" actId="20577"/>
        <pc:sldMkLst>
          <pc:docMk/>
          <pc:sldMk cId="2166777200" sldId="266"/>
        </pc:sldMkLst>
        <pc:spChg chg="mod">
          <ac:chgData name="Evie Cobbin" userId="238506f6-432c-47b3-ac06-eef1ea0d2900" providerId="ADAL" clId="{B0E7DFB1-E2FF-8849-8682-3EB449C42194}" dt="2022-08-02T06:49:04.947" v="121" actId="20577"/>
          <ac:spMkLst>
            <pc:docMk/>
            <pc:sldMk cId="2166777200" sldId="266"/>
            <ac:spMk id="10" creationId="{00000000-0000-0000-0000-000000000000}"/>
          </ac:spMkLst>
        </pc:spChg>
        <pc:spChg chg="mod">
          <ac:chgData name="Evie Cobbin" userId="238506f6-432c-47b3-ac06-eef1ea0d2900" providerId="ADAL" clId="{B0E7DFB1-E2FF-8849-8682-3EB449C42194}" dt="2022-08-02T06:48:53.379" v="88" actId="20577"/>
          <ac:spMkLst>
            <pc:docMk/>
            <pc:sldMk cId="2166777200" sldId="266"/>
            <ac:spMk id="11" creationId="{00000000-0000-0000-0000-000000000000}"/>
          </ac:spMkLst>
        </pc:spChg>
      </pc:sldChg>
      <pc:sldChg chg="addSp delSp modSp add mod">
        <pc:chgData name="Evie Cobbin" userId="238506f6-432c-47b3-ac06-eef1ea0d2900" providerId="ADAL" clId="{B0E7DFB1-E2FF-8849-8682-3EB449C42194}" dt="2022-08-02T06:47:39.210" v="61" actId="478"/>
        <pc:sldMkLst>
          <pc:docMk/>
          <pc:sldMk cId="1405666300" sldId="275"/>
        </pc:sldMkLst>
        <pc:spChg chg="mod">
          <ac:chgData name="Evie Cobbin" userId="238506f6-432c-47b3-ac06-eef1ea0d2900" providerId="ADAL" clId="{B0E7DFB1-E2FF-8849-8682-3EB449C42194}" dt="2022-08-02T06:38:31.590" v="37" actId="1076"/>
          <ac:spMkLst>
            <pc:docMk/>
            <pc:sldMk cId="1405666300" sldId="275"/>
            <ac:spMk id="2" creationId="{00000000-0000-0000-0000-000000000000}"/>
          </ac:spMkLst>
        </pc:spChg>
        <pc:spChg chg="mod">
          <ac:chgData name="Evie Cobbin" userId="238506f6-432c-47b3-ac06-eef1ea0d2900" providerId="ADAL" clId="{B0E7DFB1-E2FF-8849-8682-3EB449C42194}" dt="2022-08-02T06:37:27.600" v="20"/>
          <ac:spMkLst>
            <pc:docMk/>
            <pc:sldMk cId="1405666300" sldId="275"/>
            <ac:spMk id="8" creationId="{00000000-0000-0000-0000-000000000000}"/>
          </ac:spMkLst>
        </pc:spChg>
        <pc:spChg chg="del">
          <ac:chgData name="Evie Cobbin" userId="238506f6-432c-47b3-ac06-eef1ea0d2900" providerId="ADAL" clId="{B0E7DFB1-E2FF-8849-8682-3EB449C42194}" dt="2022-08-02T06:38:17.057" v="35" actId="478"/>
          <ac:spMkLst>
            <pc:docMk/>
            <pc:sldMk cId="1405666300" sldId="275"/>
            <ac:spMk id="9" creationId="{00000000-0000-0000-0000-000000000000}"/>
          </ac:spMkLst>
        </pc:spChg>
        <pc:spChg chg="mod">
          <ac:chgData name="Evie Cobbin" userId="238506f6-432c-47b3-ac06-eef1ea0d2900" providerId="ADAL" clId="{B0E7DFB1-E2FF-8849-8682-3EB449C42194}" dt="2022-08-02T06:38:06.665" v="31" actId="20577"/>
          <ac:spMkLst>
            <pc:docMk/>
            <pc:sldMk cId="1405666300" sldId="275"/>
            <ac:spMk id="11" creationId="{00000000-0000-0000-0000-000000000000}"/>
          </ac:spMkLst>
        </pc:spChg>
        <pc:picChg chg="add mod modCrop">
          <ac:chgData name="Evie Cobbin" userId="238506f6-432c-47b3-ac06-eef1ea0d2900" providerId="ADAL" clId="{B0E7DFB1-E2FF-8849-8682-3EB449C42194}" dt="2022-08-02T06:47:38.310" v="60" actId="167"/>
          <ac:picMkLst>
            <pc:docMk/>
            <pc:sldMk cId="1405666300" sldId="275"/>
            <ac:picMk id="5" creationId="{47803101-E183-ED5B-52E7-AE83CA93984D}"/>
          </ac:picMkLst>
        </pc:picChg>
        <pc:picChg chg="mod">
          <ac:chgData name="Evie Cobbin" userId="238506f6-432c-47b3-ac06-eef1ea0d2900" providerId="ADAL" clId="{B0E7DFB1-E2FF-8849-8682-3EB449C42194}" dt="2022-08-02T06:38:21.638" v="36" actId="1076"/>
          <ac:picMkLst>
            <pc:docMk/>
            <pc:sldMk cId="1405666300" sldId="275"/>
            <ac:picMk id="14" creationId="{00000000-0000-0000-0000-000000000000}"/>
          </ac:picMkLst>
        </pc:picChg>
        <pc:picChg chg="del mod">
          <ac:chgData name="Evie Cobbin" userId="238506f6-432c-47b3-ac06-eef1ea0d2900" providerId="ADAL" clId="{B0E7DFB1-E2FF-8849-8682-3EB449C42194}" dt="2022-08-02T06:38:39.323" v="38" actId="478"/>
          <ac:picMkLst>
            <pc:docMk/>
            <pc:sldMk cId="1405666300" sldId="275"/>
            <ac:picMk id="15" creationId="{00000000-0000-0000-0000-000000000000}"/>
          </ac:picMkLst>
        </pc:picChg>
        <pc:picChg chg="del">
          <ac:chgData name="Evie Cobbin" userId="238506f6-432c-47b3-ac06-eef1ea0d2900" providerId="ADAL" clId="{B0E7DFB1-E2FF-8849-8682-3EB449C42194}" dt="2022-08-02T06:47:39.210" v="61" actId="478"/>
          <ac:picMkLst>
            <pc:docMk/>
            <pc:sldMk cId="1405666300" sldId="275"/>
            <ac:picMk id="16" creationId="{00000000-0000-0000-0000-000000000000}"/>
          </ac:picMkLst>
        </pc:picChg>
      </pc:sldChg>
      <pc:sldChg chg="addSp delSp modSp add mod">
        <pc:chgData name="Evie Cobbin" userId="238506f6-432c-47b3-ac06-eef1ea0d2900" providerId="ADAL" clId="{B0E7DFB1-E2FF-8849-8682-3EB449C42194}" dt="2022-08-02T06:48:35.994" v="71" actId="478"/>
        <pc:sldMkLst>
          <pc:docMk/>
          <pc:sldMk cId="1693672839" sldId="276"/>
        </pc:sldMkLst>
        <pc:spChg chg="mod">
          <ac:chgData name="Evie Cobbin" userId="238506f6-432c-47b3-ac06-eef1ea0d2900" providerId="ADAL" clId="{B0E7DFB1-E2FF-8849-8682-3EB449C42194}" dt="2022-08-02T06:38:49.210" v="43" actId="20577"/>
          <ac:spMkLst>
            <pc:docMk/>
            <pc:sldMk cId="1693672839" sldId="276"/>
            <ac:spMk id="2" creationId="{00000000-0000-0000-0000-000000000000}"/>
          </ac:spMkLst>
        </pc:spChg>
        <pc:spChg chg="mod">
          <ac:chgData name="Evie Cobbin" userId="238506f6-432c-47b3-ac06-eef1ea0d2900" providerId="ADAL" clId="{B0E7DFB1-E2FF-8849-8682-3EB449C42194}" dt="2022-08-02T06:39:13.954" v="45"/>
          <ac:spMkLst>
            <pc:docMk/>
            <pc:sldMk cId="1693672839" sldId="276"/>
            <ac:spMk id="11" creationId="{00000000-0000-0000-0000-000000000000}"/>
          </ac:spMkLst>
        </pc:spChg>
        <pc:picChg chg="add mod">
          <ac:chgData name="Evie Cobbin" userId="238506f6-432c-47b3-ac06-eef1ea0d2900" providerId="ADAL" clId="{B0E7DFB1-E2FF-8849-8682-3EB449C42194}" dt="2022-08-02T06:41:19.971" v="50" actId="14100"/>
          <ac:picMkLst>
            <pc:docMk/>
            <pc:sldMk cId="1693672839" sldId="276"/>
            <ac:picMk id="4" creationId="{CC349054-D237-A59E-DC07-591792B856F4}"/>
          </ac:picMkLst>
        </pc:picChg>
        <pc:picChg chg="add mod modCrop">
          <ac:chgData name="Evie Cobbin" userId="238506f6-432c-47b3-ac06-eef1ea0d2900" providerId="ADAL" clId="{B0E7DFB1-E2FF-8849-8682-3EB449C42194}" dt="2022-08-02T06:48:35.085" v="70" actId="167"/>
          <ac:picMkLst>
            <pc:docMk/>
            <pc:sldMk cId="1693672839" sldId="276"/>
            <ac:picMk id="6" creationId="{720CFADC-BB20-A012-5C7C-C88B0E675F69}"/>
          </ac:picMkLst>
        </pc:picChg>
        <pc:picChg chg="del">
          <ac:chgData name="Evie Cobbin" userId="238506f6-432c-47b3-ac06-eef1ea0d2900" providerId="ADAL" clId="{B0E7DFB1-E2FF-8849-8682-3EB449C42194}" dt="2022-08-02T06:39:19.410" v="46" actId="478"/>
          <ac:picMkLst>
            <pc:docMk/>
            <pc:sldMk cId="1693672839" sldId="276"/>
            <ac:picMk id="14" creationId="{00000000-0000-0000-0000-000000000000}"/>
          </ac:picMkLst>
        </pc:picChg>
        <pc:picChg chg="del">
          <ac:chgData name="Evie Cobbin" userId="238506f6-432c-47b3-ac06-eef1ea0d2900" providerId="ADAL" clId="{B0E7DFB1-E2FF-8849-8682-3EB449C42194}" dt="2022-08-02T06:48:35.994" v="71" actId="478"/>
          <ac:picMkLst>
            <pc:docMk/>
            <pc:sldMk cId="1693672839" sldId="276"/>
            <ac:picMk id="1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1945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29FE211B-37A0-4C4B-9F07-C0B11260A106}" type="slidenum">
              <a:rPr lang="en-US" altLang="en-US"/>
              <a:pPr>
                <a:defRPr/>
              </a:pPr>
              <a:t>‹#›</a:t>
            </a:fld>
            <a:endParaRPr lang="en-US" altLang="en-US"/>
          </a:p>
        </p:txBody>
      </p:sp>
    </p:spTree>
    <p:extLst>
      <p:ext uri="{BB962C8B-B14F-4D97-AF65-F5344CB8AC3E}">
        <p14:creationId xmlns:p14="http://schemas.microsoft.com/office/powerpoint/2010/main" val="19753325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9FE211B-37A0-4C4B-9F07-C0B11260A106}" type="slidenum">
              <a:rPr lang="en-US" altLang="en-US" smtClean="0"/>
              <a:pPr>
                <a:defRPr/>
              </a:pPr>
              <a:t>11</a:t>
            </a:fld>
            <a:endParaRPr lang="en-US" altLang="en-US"/>
          </a:p>
        </p:txBody>
      </p:sp>
    </p:spTree>
    <p:extLst>
      <p:ext uri="{BB962C8B-B14F-4D97-AF65-F5344CB8AC3E}">
        <p14:creationId xmlns:p14="http://schemas.microsoft.com/office/powerpoint/2010/main" val="1466132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9FE211B-37A0-4C4B-9F07-C0B11260A106}" type="slidenum">
              <a:rPr lang="en-US" altLang="en-US" smtClean="0"/>
              <a:pPr>
                <a:defRPr/>
              </a:pPr>
              <a:t>12</a:t>
            </a:fld>
            <a:endParaRPr lang="en-US" altLang="en-US"/>
          </a:p>
        </p:txBody>
      </p:sp>
    </p:spTree>
    <p:extLst>
      <p:ext uri="{BB962C8B-B14F-4D97-AF65-F5344CB8AC3E}">
        <p14:creationId xmlns:p14="http://schemas.microsoft.com/office/powerpoint/2010/main" val="1505871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2816"/>
            <a:ext cx="7772400" cy="722511"/>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2564904"/>
            <a:ext cx="6400800" cy="576064"/>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428565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CDACAE9-9FD8-4BBF-8417-1FCE755CEBFA}" type="datetimeFigureOut">
              <a:rPr lang="en-GB" smtClean="0"/>
              <a:t>21/07/2023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614120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CDACAE9-9FD8-4BBF-8417-1FCE755CEBFA}" type="datetimeFigureOut">
              <a:rPr lang="en-GB" smtClean="0"/>
              <a:t>21/07/2023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3766565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DACAE9-9FD8-4BBF-8417-1FCE755CEBFA}" type="datetimeFigureOut">
              <a:rPr lang="en-GB" smtClean="0"/>
              <a:t>21/07/2023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114722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DACAE9-9FD8-4BBF-8417-1FCE755CEBFA}" type="datetimeFigureOut">
              <a:rPr lang="en-GB" smtClean="0"/>
              <a:t>21/07/2023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1318145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792807EF-4AD0-44F7-98E6-6D7C0241255D}" type="slidenum">
              <a:rPr lang="en-US" altLang="en-US" smtClean="0"/>
              <a:pPr>
                <a:defRPr/>
              </a:pPr>
              <a:t>‹#›</a:t>
            </a:fld>
            <a:endParaRPr lang="en-US" altLang="en-US" dirty="0"/>
          </a:p>
        </p:txBody>
      </p:sp>
    </p:spTree>
    <p:extLst>
      <p:ext uri="{BB962C8B-B14F-4D97-AF65-F5344CB8AC3E}">
        <p14:creationId xmlns:p14="http://schemas.microsoft.com/office/powerpoint/2010/main" val="78843836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CDACAE9-9FD8-4BBF-8417-1FCE755CEBFA}" type="datetimeFigureOut">
              <a:rPr lang="en-GB" smtClean="0"/>
              <a:t>21/07/2023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2410133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DACAE9-9FD8-4BBF-8417-1FCE755CEBFA}" type="datetimeFigureOut">
              <a:rPr lang="en-GB" smtClean="0"/>
              <a:t>21/07/2023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1735413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DACAE9-9FD8-4BBF-8417-1FCE755CEBFA}" type="datetimeFigureOut">
              <a:rPr lang="en-GB" smtClean="0"/>
              <a:t>21/07/2023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2627890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CDACAE9-9FD8-4BBF-8417-1FCE755CEBFA}" type="datetimeFigureOut">
              <a:rPr lang="en-GB" smtClean="0"/>
              <a:t>21/07/2023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260761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CDACAE9-9FD8-4BBF-8417-1FCE755CEBFA}" type="datetimeFigureOut">
              <a:rPr lang="en-GB" smtClean="0"/>
              <a:t>21/07/2023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1347661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CDACAE9-9FD8-4BBF-8417-1FCE755CEBFA}" type="datetimeFigureOut">
              <a:rPr lang="en-GB" smtClean="0"/>
              <a:t>21/07/2023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1870958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792807EF-4AD0-44F7-98E6-6D7C0241255D}" type="slidenum">
              <a:rPr lang="en-US" altLang="en-US" smtClean="0"/>
              <a:pPr>
                <a:defRPr/>
              </a:pPr>
              <a:t>‹#›</a:t>
            </a:fld>
            <a:endParaRPr lang="en-US" altLang="en-US" dirty="0"/>
          </a:p>
        </p:txBody>
      </p:sp>
    </p:spTree>
    <p:extLst>
      <p:ext uri="{BB962C8B-B14F-4D97-AF65-F5344CB8AC3E}">
        <p14:creationId xmlns:p14="http://schemas.microsoft.com/office/powerpoint/2010/main" val="327014052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4" descr="H:\Marketing\Presentations\Promote Your Trip Powerpoint\Design Files\Powerpoint-Front-Cov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9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6" descr="H:\Marketing\Logos\Halsbury\2. Halsbury Travel\PNG (for web-transparent background)\Halsbury Travel Colour 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613" y="404813"/>
            <a:ext cx="284797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7" r:id="rId1"/>
    <p:sldLayoutId id="2147483697"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CDACAE9-9FD8-4BBF-8417-1FCE755CEBFA}" type="datetimeFigureOut">
              <a:rPr lang="en-GB" smtClean="0"/>
              <a:t>21/07/2023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EB515F0-728D-4BDE-B621-CB41CDE4A581}" type="slidenum">
              <a:rPr lang="en-GB" smtClean="0"/>
              <a:t>‹#›</a:t>
            </a:fld>
            <a:endParaRPr lang="en-GB"/>
          </a:p>
        </p:txBody>
      </p:sp>
    </p:spTree>
    <p:extLst>
      <p:ext uri="{BB962C8B-B14F-4D97-AF65-F5344CB8AC3E}">
        <p14:creationId xmlns:p14="http://schemas.microsoft.com/office/powerpoint/2010/main" val="215845349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hyperlink" Target="http://www.abta.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hyperlink" Target="https://www.abtot.com/" TargetMode="External"/><Relationship Id="rId4" Type="http://schemas.openxmlformats.org/officeDocument/2006/relationships/hyperlink" Target="https://www.legislation.gov.uk/uksi/2018/634/contents/mad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92896"/>
            <a:ext cx="9144000" cy="436510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schemeClr val="bg1">
                  <a:lumMod val="95000"/>
                </a:schemeClr>
              </a:solidFill>
            </a:endParaRPr>
          </a:p>
        </p:txBody>
      </p:sp>
      <p:sp>
        <p:nvSpPr>
          <p:cNvPr id="3074" name="Title 1"/>
          <p:cNvSpPr>
            <a:spLocks noGrp="1"/>
          </p:cNvSpPr>
          <p:nvPr>
            <p:ph type="ctrTitle"/>
          </p:nvPr>
        </p:nvSpPr>
        <p:spPr bwMode="auto">
          <a:xfrm>
            <a:off x="653818" y="3023171"/>
            <a:ext cx="7836363" cy="13419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altLang="en-US" sz="4800" dirty="0">
                <a:solidFill>
                  <a:schemeClr val="bg1"/>
                </a:solidFill>
              </a:rPr>
              <a:t>[School Name]</a:t>
            </a:r>
            <a:br>
              <a:rPr lang="en-US" altLang="en-US" sz="4800" dirty="0">
                <a:solidFill>
                  <a:schemeClr val="bg1"/>
                </a:solidFill>
              </a:rPr>
            </a:br>
            <a:endParaRPr lang="en-US" altLang="en-US" sz="4800" dirty="0">
              <a:solidFill>
                <a:schemeClr val="bg1"/>
              </a:solidFill>
            </a:endParaRPr>
          </a:p>
        </p:txBody>
      </p:sp>
      <p:sp>
        <p:nvSpPr>
          <p:cNvPr id="3" name="Subtitle 2"/>
          <p:cNvSpPr>
            <a:spLocks noGrp="1"/>
          </p:cNvSpPr>
          <p:nvPr>
            <p:ph type="subTitle" idx="1"/>
          </p:nvPr>
        </p:nvSpPr>
        <p:spPr>
          <a:xfrm>
            <a:off x="653818" y="4509121"/>
            <a:ext cx="7836363" cy="720080"/>
          </a:xfrm>
        </p:spPr>
        <p:txBody>
          <a:bodyPr>
            <a:normAutofit/>
          </a:bodyPr>
          <a:lstStyle/>
          <a:p>
            <a:pPr>
              <a:defRPr/>
            </a:pPr>
            <a:r>
              <a:rPr lang="en-US" sz="2800" dirty="0">
                <a:solidFill>
                  <a:schemeClr val="bg1"/>
                </a:solidFill>
                <a:latin typeface="+mj-lt"/>
              </a:rPr>
              <a:t>[Trip Destination], [date]</a:t>
            </a:r>
          </a:p>
          <a:p>
            <a:pPr>
              <a:defRPr/>
            </a:pPr>
            <a:endParaRPr lang="en-GB" dirty="0">
              <a:solidFill>
                <a:srgbClr val="5F5F5F"/>
              </a:solidFill>
            </a:endParaRPr>
          </a:p>
        </p:txBody>
      </p:sp>
      <p:sp>
        <p:nvSpPr>
          <p:cNvPr id="6" name="Rectangle 5"/>
          <p:cNvSpPr/>
          <p:nvPr/>
        </p:nvSpPr>
        <p:spPr>
          <a:xfrm>
            <a:off x="499209" y="476672"/>
            <a:ext cx="8145579" cy="5877272"/>
          </a:xfrm>
          <a:prstGeom prst="rect">
            <a:avLst/>
          </a:prstGeom>
          <a:noFill/>
          <a:ln w="76200">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9" name="Subtitle 2"/>
          <p:cNvSpPr txBox="1">
            <a:spLocks/>
          </p:cNvSpPr>
          <p:nvPr/>
        </p:nvSpPr>
        <p:spPr>
          <a:xfrm>
            <a:off x="814595" y="692696"/>
            <a:ext cx="7836363" cy="42845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fontAlgn="auto">
              <a:spcAft>
                <a:spcPts val="0"/>
              </a:spcAft>
              <a:defRPr/>
            </a:pPr>
            <a:r>
              <a:rPr lang="en-US" sz="2400" dirty="0">
                <a:solidFill>
                  <a:schemeClr val="bg1"/>
                </a:solidFill>
                <a:latin typeface="+mj-lt"/>
              </a:rPr>
              <a:t>*you can replace this image with the image on your quote*</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5"/>
            <a:ext cx="9144000" cy="2669781"/>
          </a:xfrm>
          <a:prstGeom prst="rect">
            <a:avLst/>
          </a:prstGeom>
        </p:spPr>
      </p:pic>
      <p:sp>
        <p:nvSpPr>
          <p:cNvPr id="10" name="Subtitle 2"/>
          <p:cNvSpPr txBox="1">
            <a:spLocks/>
          </p:cNvSpPr>
          <p:nvPr/>
        </p:nvSpPr>
        <p:spPr>
          <a:xfrm>
            <a:off x="808425" y="1911699"/>
            <a:ext cx="7836363" cy="42845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fontAlgn="auto">
              <a:spcAft>
                <a:spcPts val="0"/>
              </a:spcAft>
              <a:defRPr/>
            </a:pPr>
            <a:r>
              <a:rPr lang="en-US" sz="2400" dirty="0">
                <a:solidFill>
                  <a:schemeClr val="bg1"/>
                </a:solidFill>
                <a:latin typeface="+mj-lt"/>
              </a:rPr>
              <a:t>*you can replace this image with the image on your quote*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31" y="1067714"/>
            <a:ext cx="3294473" cy="5790285"/>
          </a:xfrm>
          <a:prstGeom prst="rect">
            <a:avLst/>
          </a:prstGeom>
        </p:spPr>
      </p:pic>
      <p:sp>
        <p:nvSpPr>
          <p:cNvPr id="3" name="Rectangle 2"/>
          <p:cNvSpPr/>
          <p:nvPr/>
        </p:nvSpPr>
        <p:spPr>
          <a:xfrm>
            <a:off x="288031" y="0"/>
            <a:ext cx="3294473" cy="1340768"/>
          </a:xfrm>
          <a:prstGeom prst="rect">
            <a:avLst/>
          </a:prstGeom>
          <a:solidFill>
            <a:srgbClr val="F5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3851920" y="1300698"/>
            <a:ext cx="4896544" cy="400110"/>
          </a:xfrm>
          <a:prstGeom prst="rect">
            <a:avLst/>
          </a:prstGeom>
          <a:noFill/>
        </p:spPr>
        <p:txBody>
          <a:bodyPr wrap="square" rtlCol="0">
            <a:spAutoFit/>
          </a:bodyPr>
          <a:lstStyle/>
          <a:p>
            <a:pPr lvl="0"/>
            <a:r>
              <a:rPr lang="en-GB" sz="2000" dirty="0">
                <a:solidFill>
                  <a:srgbClr val="2F7DE1"/>
                </a:solidFill>
                <a:latin typeface="+mn-lt"/>
              </a:rPr>
              <a:t>Over 35 years of experience</a:t>
            </a:r>
          </a:p>
        </p:txBody>
      </p:sp>
      <p:sp>
        <p:nvSpPr>
          <p:cNvPr id="8" name="TextBox 7"/>
          <p:cNvSpPr txBox="1"/>
          <p:nvPr/>
        </p:nvSpPr>
        <p:spPr>
          <a:xfrm>
            <a:off x="3851920" y="377996"/>
            <a:ext cx="4968552" cy="646331"/>
          </a:xfrm>
          <a:prstGeom prst="rect">
            <a:avLst/>
          </a:prstGeom>
          <a:noFill/>
        </p:spPr>
        <p:txBody>
          <a:bodyPr wrap="square" rtlCol="0">
            <a:spAutoFit/>
          </a:bodyPr>
          <a:lstStyle/>
          <a:p>
            <a:r>
              <a:rPr lang="en-GB" sz="3600" dirty="0">
                <a:solidFill>
                  <a:srgbClr val="2F7DE1"/>
                </a:solidFill>
                <a:latin typeface="+mj-lt"/>
              </a:rPr>
              <a:t>Who’s our tour operator?</a:t>
            </a:r>
          </a:p>
        </p:txBody>
      </p:sp>
      <p:sp>
        <p:nvSpPr>
          <p:cNvPr id="11" name="TextBox 10"/>
          <p:cNvSpPr txBox="1"/>
          <p:nvPr/>
        </p:nvSpPr>
        <p:spPr>
          <a:xfrm>
            <a:off x="3851884" y="1689778"/>
            <a:ext cx="4896544" cy="3293209"/>
          </a:xfrm>
          <a:prstGeom prst="rect">
            <a:avLst/>
          </a:prstGeom>
          <a:noFill/>
        </p:spPr>
        <p:txBody>
          <a:bodyPr wrap="square" rtlCol="0">
            <a:spAutoFit/>
          </a:bodyPr>
          <a:lstStyle/>
          <a:p>
            <a:pPr lvl="0"/>
            <a:r>
              <a:rPr lang="en-GB" sz="1600" dirty="0">
                <a:solidFill>
                  <a:srgbClr val="5F5F5F"/>
                </a:solidFill>
                <a:latin typeface="+mn-lt"/>
              </a:rPr>
              <a:t>Halsbury Music is the specialist music tour division of Halsbury Travel. </a:t>
            </a:r>
          </a:p>
          <a:p>
            <a:br>
              <a:rPr lang="en-GB" sz="1600" dirty="0">
                <a:solidFill>
                  <a:srgbClr val="5F5F5F"/>
                </a:solidFill>
                <a:latin typeface="+mn-lt"/>
              </a:rPr>
            </a:br>
            <a:r>
              <a:rPr lang="en-GB" sz="1600" dirty="0">
                <a:solidFill>
                  <a:srgbClr val="5F5F5F"/>
                </a:solidFill>
                <a:latin typeface="+mn-lt"/>
              </a:rPr>
              <a:t>Halsbury Travel has been arranging school trips abroad for more than 35 years. The company was founded in 1986 by a former teacher. </a:t>
            </a:r>
            <a:br>
              <a:rPr lang="en-GB" sz="1600" dirty="0">
                <a:solidFill>
                  <a:srgbClr val="5F5F5F"/>
                </a:solidFill>
                <a:latin typeface="+mn-lt"/>
              </a:rPr>
            </a:br>
            <a:br>
              <a:rPr lang="en-GB" sz="1600" dirty="0">
                <a:solidFill>
                  <a:srgbClr val="5F5F5F"/>
                </a:solidFill>
                <a:latin typeface="+mn-lt"/>
              </a:rPr>
            </a:br>
            <a:r>
              <a:rPr lang="en-GB" sz="1600" dirty="0">
                <a:solidFill>
                  <a:srgbClr val="5F5F5F"/>
                </a:solidFill>
                <a:latin typeface="+mn-lt"/>
              </a:rPr>
              <a:t>He created Halsbury Travel to make the process easier for teachers, so that more young people would have the opportunity to experience learning outside the classroom. And Halsbury still have many former teachers in their staff, helping them to fully understand the needs of school groups.</a:t>
            </a:r>
          </a:p>
        </p:txBody>
      </p:sp>
      <p:pic>
        <p:nvPicPr>
          <p:cNvPr id="4" name="Picture 3" descr="A logo with white text&#10;&#10;Description automatically generated">
            <a:extLst>
              <a:ext uri="{FF2B5EF4-FFF2-40B4-BE49-F238E27FC236}">
                <a16:creationId xmlns:a16="http://schemas.microsoft.com/office/drawing/2014/main" id="{FC1F007A-37EB-A945-64A6-F7C59C9B45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628" y="310849"/>
            <a:ext cx="2049278" cy="699497"/>
          </a:xfrm>
          <a:prstGeom prst="rect">
            <a:avLst/>
          </a:prstGeom>
        </p:spPr>
      </p:pic>
    </p:spTree>
    <p:extLst>
      <p:ext uri="{BB962C8B-B14F-4D97-AF65-F5344CB8AC3E}">
        <p14:creationId xmlns:p14="http://schemas.microsoft.com/office/powerpoint/2010/main" val="351851345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talking on a cell phone&#10;&#10;Description automatically generated">
            <a:extLst>
              <a:ext uri="{FF2B5EF4-FFF2-40B4-BE49-F238E27FC236}">
                <a16:creationId xmlns:a16="http://schemas.microsoft.com/office/drawing/2014/main" id="{47803101-E183-ED5B-52E7-AE83CA93984D}"/>
              </a:ext>
            </a:extLst>
          </p:cNvPr>
          <p:cNvPicPr>
            <a:picLocks noChangeAspect="1"/>
          </p:cNvPicPr>
          <p:nvPr/>
        </p:nvPicPr>
        <p:blipFill rotWithShape="1">
          <a:blip r:embed="rId3">
            <a:extLst>
              <a:ext uri="{28A0092B-C50C-407E-A947-70E740481C1C}">
                <a14:useLocalDpi xmlns:a14="http://schemas.microsoft.com/office/drawing/2010/main" val="0"/>
              </a:ext>
            </a:extLst>
          </a:blip>
          <a:srcRect l="6267" t="15540" r="21650" b="29"/>
          <a:stretch/>
        </p:blipFill>
        <p:spPr>
          <a:xfrm>
            <a:off x="288031" y="1084420"/>
            <a:ext cx="3294473" cy="5790286"/>
          </a:xfrm>
          <a:prstGeom prst="rect">
            <a:avLst/>
          </a:prstGeom>
        </p:spPr>
      </p:pic>
      <p:sp>
        <p:nvSpPr>
          <p:cNvPr id="3" name="Rectangle 2"/>
          <p:cNvSpPr/>
          <p:nvPr/>
        </p:nvSpPr>
        <p:spPr>
          <a:xfrm>
            <a:off x="288031" y="0"/>
            <a:ext cx="3294473" cy="1340768"/>
          </a:xfrm>
          <a:prstGeom prst="rect">
            <a:avLst/>
          </a:prstGeom>
          <a:solidFill>
            <a:srgbClr val="F5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851920" y="377996"/>
            <a:ext cx="4968552" cy="646331"/>
          </a:xfrm>
          <a:prstGeom prst="rect">
            <a:avLst/>
          </a:prstGeom>
          <a:noFill/>
        </p:spPr>
        <p:txBody>
          <a:bodyPr wrap="square" rtlCol="0">
            <a:spAutoFit/>
          </a:bodyPr>
          <a:lstStyle/>
          <a:p>
            <a:r>
              <a:rPr lang="en-GB" sz="3600" dirty="0">
                <a:solidFill>
                  <a:srgbClr val="2F7DE1"/>
                </a:solidFill>
                <a:latin typeface="+mj-lt"/>
              </a:rPr>
              <a:t>Financially protected </a:t>
            </a:r>
          </a:p>
        </p:txBody>
      </p:sp>
      <p:sp>
        <p:nvSpPr>
          <p:cNvPr id="11" name="TextBox 10"/>
          <p:cNvSpPr txBox="1"/>
          <p:nvPr/>
        </p:nvSpPr>
        <p:spPr>
          <a:xfrm>
            <a:off x="3851920" y="2060848"/>
            <a:ext cx="4896544" cy="2308324"/>
          </a:xfrm>
          <a:prstGeom prst="rect">
            <a:avLst/>
          </a:prstGeom>
          <a:noFill/>
        </p:spPr>
        <p:txBody>
          <a:bodyPr wrap="square" rtlCol="0">
            <a:spAutoFit/>
          </a:bodyPr>
          <a:lstStyle/>
          <a:p>
            <a:pPr lvl="0"/>
            <a:r>
              <a:rPr lang="en-GB" sz="1600" b="0" i="0" dirty="0">
                <a:solidFill>
                  <a:srgbClr val="5F5F5F"/>
                </a:solidFill>
                <a:effectLst/>
                <a:latin typeface="+mn-lt"/>
              </a:rPr>
              <a:t>Halsbury Travel are a Member of </a:t>
            </a:r>
            <a:r>
              <a:rPr lang="en-GB" sz="1600" b="1" i="0" dirty="0">
                <a:solidFill>
                  <a:srgbClr val="5F5F5F"/>
                </a:solidFill>
                <a:effectLst/>
                <a:latin typeface="+mn-lt"/>
              </a:rPr>
              <a:t>ABTA</a:t>
            </a:r>
            <a:r>
              <a:rPr lang="en-GB" sz="1600" b="0" i="0" dirty="0">
                <a:solidFill>
                  <a:srgbClr val="5F5F5F"/>
                </a:solidFill>
                <a:effectLst/>
                <a:latin typeface="+mn-lt"/>
              </a:rPr>
              <a:t>, membership number V2645. They are obliged to maintain a high standard of service to you by ABTA’s Code of Conduct. They can also offer you ABTA’s scheme for the resolution of disputes which is approved by the Chartered Trading Standards Institute. If they can’t resolve your complaint, go to </a:t>
            </a:r>
            <a:r>
              <a:rPr lang="en-GB" sz="1600" b="0" i="0" u="sng" dirty="0">
                <a:solidFill>
                  <a:srgbClr val="2F7DE1"/>
                </a:solidFill>
                <a:effectLst/>
                <a:latin typeface="+mn-lt"/>
                <a:hlinkClick r:id="rId4">
                  <a:extLst>
                    <a:ext uri="{A12FA001-AC4F-418D-AE19-62706E023703}">
                      <ahyp:hlinkClr xmlns:ahyp="http://schemas.microsoft.com/office/drawing/2018/hyperlinkcolor" val="tx"/>
                    </a:ext>
                  </a:extLst>
                </a:hlinkClick>
              </a:rPr>
              <a:t>www.abta.com</a:t>
            </a:r>
            <a:r>
              <a:rPr lang="en-GB" sz="1600" b="0" i="0" dirty="0">
                <a:solidFill>
                  <a:srgbClr val="2F7DE1"/>
                </a:solidFill>
                <a:effectLst/>
                <a:latin typeface="+mn-lt"/>
              </a:rPr>
              <a:t> </a:t>
            </a:r>
            <a:r>
              <a:rPr lang="en-GB" sz="1600" b="0" i="0" dirty="0">
                <a:solidFill>
                  <a:srgbClr val="5F5F5F"/>
                </a:solidFill>
                <a:effectLst/>
                <a:latin typeface="+mn-lt"/>
              </a:rPr>
              <a:t>to use ABTA’s simple procedure. Further information on the Code and ABTA’s assistance in resolving disputes can be found on </a:t>
            </a:r>
            <a:r>
              <a:rPr lang="en-GB" sz="1600" b="0" i="0" u="sng" dirty="0">
                <a:solidFill>
                  <a:srgbClr val="2F7DE1"/>
                </a:solidFill>
                <a:effectLst/>
                <a:latin typeface="+mn-lt"/>
                <a:hlinkClick r:id="rId4">
                  <a:extLst>
                    <a:ext uri="{A12FA001-AC4F-418D-AE19-62706E023703}">
                      <ahyp:hlinkClr xmlns:ahyp="http://schemas.microsoft.com/office/drawing/2018/hyperlinkcolor" val="tx"/>
                    </a:ext>
                  </a:extLst>
                </a:hlinkClick>
              </a:rPr>
              <a:t>www.abta.com</a:t>
            </a:r>
            <a:endParaRPr lang="en-GB" sz="1600" dirty="0">
              <a:solidFill>
                <a:srgbClr val="2F7DE1"/>
              </a:solidFill>
              <a:latin typeface="+mn-lt"/>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8361" y="981182"/>
            <a:ext cx="2235291" cy="1079666"/>
          </a:xfrm>
          <a:prstGeom prst="rect">
            <a:avLst/>
          </a:prstGeom>
        </p:spPr>
      </p:pic>
      <p:pic>
        <p:nvPicPr>
          <p:cNvPr id="6" name="Picture 5" descr="A logo with white text&#10;&#10;Description automatically generated">
            <a:extLst>
              <a:ext uri="{FF2B5EF4-FFF2-40B4-BE49-F238E27FC236}">
                <a16:creationId xmlns:a16="http://schemas.microsoft.com/office/drawing/2014/main" id="{F9913333-26E8-2F1A-8921-981E080016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0628" y="310849"/>
            <a:ext cx="2049278" cy="699497"/>
          </a:xfrm>
          <a:prstGeom prst="rect">
            <a:avLst/>
          </a:prstGeom>
        </p:spPr>
      </p:pic>
    </p:spTree>
    <p:extLst>
      <p:ext uri="{BB962C8B-B14F-4D97-AF65-F5344CB8AC3E}">
        <p14:creationId xmlns:p14="http://schemas.microsoft.com/office/powerpoint/2010/main" val="1405666300"/>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talking on a cell phone&#10;&#10;Description automatically generated">
            <a:extLst>
              <a:ext uri="{FF2B5EF4-FFF2-40B4-BE49-F238E27FC236}">
                <a16:creationId xmlns:a16="http://schemas.microsoft.com/office/drawing/2014/main" id="{47803101-E183-ED5B-52E7-AE83CA93984D}"/>
              </a:ext>
            </a:extLst>
          </p:cNvPr>
          <p:cNvPicPr>
            <a:picLocks noChangeAspect="1"/>
          </p:cNvPicPr>
          <p:nvPr/>
        </p:nvPicPr>
        <p:blipFill rotWithShape="1">
          <a:blip r:embed="rId3">
            <a:extLst>
              <a:ext uri="{28A0092B-C50C-407E-A947-70E740481C1C}">
                <a14:useLocalDpi xmlns:a14="http://schemas.microsoft.com/office/drawing/2010/main" val="0"/>
              </a:ext>
            </a:extLst>
          </a:blip>
          <a:srcRect l="6267" t="15540" r="21650" b="29"/>
          <a:stretch/>
        </p:blipFill>
        <p:spPr>
          <a:xfrm>
            <a:off x="288031" y="1084420"/>
            <a:ext cx="3294473" cy="5790286"/>
          </a:xfrm>
          <a:prstGeom prst="rect">
            <a:avLst/>
          </a:prstGeom>
        </p:spPr>
      </p:pic>
      <p:sp>
        <p:nvSpPr>
          <p:cNvPr id="3" name="Rectangle 2"/>
          <p:cNvSpPr/>
          <p:nvPr/>
        </p:nvSpPr>
        <p:spPr>
          <a:xfrm>
            <a:off x="288031" y="0"/>
            <a:ext cx="3294473" cy="1340768"/>
          </a:xfrm>
          <a:prstGeom prst="rect">
            <a:avLst/>
          </a:prstGeom>
          <a:solidFill>
            <a:srgbClr val="F5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851920" y="377996"/>
            <a:ext cx="4968552" cy="646331"/>
          </a:xfrm>
          <a:prstGeom prst="rect">
            <a:avLst/>
          </a:prstGeom>
          <a:noFill/>
        </p:spPr>
        <p:txBody>
          <a:bodyPr wrap="square" rtlCol="0">
            <a:spAutoFit/>
          </a:bodyPr>
          <a:lstStyle/>
          <a:p>
            <a:r>
              <a:rPr lang="en-GB" sz="3600" dirty="0">
                <a:solidFill>
                  <a:srgbClr val="2F7DE1"/>
                </a:solidFill>
                <a:latin typeface="+mj-lt"/>
              </a:rPr>
              <a:t>Financially protected </a:t>
            </a:r>
          </a:p>
        </p:txBody>
      </p:sp>
      <p:sp>
        <p:nvSpPr>
          <p:cNvPr id="11" name="TextBox 10"/>
          <p:cNvSpPr txBox="1"/>
          <p:nvPr/>
        </p:nvSpPr>
        <p:spPr>
          <a:xfrm>
            <a:off x="3851920" y="2060848"/>
            <a:ext cx="4896544" cy="4693593"/>
          </a:xfrm>
          <a:prstGeom prst="rect">
            <a:avLst/>
          </a:prstGeom>
          <a:noFill/>
        </p:spPr>
        <p:txBody>
          <a:bodyPr wrap="square" rtlCol="0">
            <a:spAutoFit/>
          </a:bodyPr>
          <a:lstStyle/>
          <a:p>
            <a:pPr algn="l" fontAlgn="base"/>
            <a:r>
              <a:rPr lang="en-GB" sz="1300" b="0" i="0" dirty="0">
                <a:solidFill>
                  <a:srgbClr val="424D61"/>
                </a:solidFill>
                <a:effectLst/>
                <a:latin typeface="+mn-lt"/>
              </a:rPr>
              <a:t>The Association of Bonded Travel Organisers Trust Limited </a:t>
            </a:r>
            <a:r>
              <a:rPr lang="en-GB" sz="1300" b="1" i="0" dirty="0">
                <a:solidFill>
                  <a:srgbClr val="424D61"/>
                </a:solidFill>
                <a:effectLst/>
                <a:latin typeface="+mn-lt"/>
              </a:rPr>
              <a:t>(ABTOT) </a:t>
            </a:r>
            <a:r>
              <a:rPr lang="en-GB" sz="1300" b="0" i="0" dirty="0">
                <a:solidFill>
                  <a:srgbClr val="424D61"/>
                </a:solidFill>
                <a:effectLst/>
                <a:latin typeface="+mn-lt"/>
              </a:rPr>
              <a:t>provides financial protection under The Package Travel and Linked Travel Arrangements Regulations 2018 for Halsbury Travel (5493), and in the event of their insolvency, protection is provided for:</a:t>
            </a:r>
            <a:br>
              <a:rPr lang="en-GB" sz="1300" b="0" i="0" dirty="0">
                <a:solidFill>
                  <a:srgbClr val="424D61"/>
                </a:solidFill>
                <a:effectLst/>
                <a:latin typeface="+mn-lt"/>
              </a:rPr>
            </a:br>
            <a:endParaRPr lang="en-GB" sz="1300" b="0" i="0" dirty="0">
              <a:solidFill>
                <a:srgbClr val="424D61"/>
              </a:solidFill>
              <a:effectLst/>
              <a:latin typeface="+mn-lt"/>
            </a:endParaRPr>
          </a:p>
          <a:p>
            <a:pPr algn="l" fontAlgn="base">
              <a:buFont typeface="Arial" panose="020B0604020202020204" pitchFamily="34" charset="0"/>
              <a:buChar char="•"/>
            </a:pPr>
            <a:r>
              <a:rPr lang="en-GB" sz="1300" b="0" i="0" dirty="0">
                <a:solidFill>
                  <a:srgbClr val="424D61"/>
                </a:solidFill>
                <a:effectLst/>
                <a:latin typeface="+mn-lt"/>
              </a:rPr>
              <a:t> Non-flight packages</a:t>
            </a:r>
            <a:br>
              <a:rPr lang="en-GB" sz="1300" b="0" i="0" dirty="0">
                <a:solidFill>
                  <a:srgbClr val="424D61"/>
                </a:solidFill>
                <a:effectLst/>
                <a:latin typeface="+mn-lt"/>
              </a:rPr>
            </a:br>
            <a:endParaRPr lang="en-GB" sz="1300" b="0" i="0" dirty="0">
              <a:solidFill>
                <a:srgbClr val="424D61"/>
              </a:solidFill>
              <a:effectLst/>
              <a:latin typeface="+mn-lt"/>
            </a:endParaRPr>
          </a:p>
          <a:p>
            <a:pPr algn="l" fontAlgn="base"/>
            <a:r>
              <a:rPr lang="en-GB" sz="1300" b="0" i="0" dirty="0">
                <a:solidFill>
                  <a:srgbClr val="424D61"/>
                </a:solidFill>
                <a:effectLst/>
                <a:latin typeface="+mn-lt"/>
              </a:rPr>
              <a:t>ABTOT cover provides for a refund in the event you have not yet travelled or repatriation if transportation was included in your package. Please note that bookings made outside the UK are only protected by ABTOT when purchased directly with Halsbury Travel. </a:t>
            </a:r>
            <a:br>
              <a:rPr lang="en-GB" sz="1300" b="0" i="0" dirty="0">
                <a:solidFill>
                  <a:srgbClr val="424D61"/>
                </a:solidFill>
                <a:effectLst/>
                <a:latin typeface="+mn-lt"/>
              </a:rPr>
            </a:br>
            <a:endParaRPr lang="en-GB" sz="1300" b="0" i="0" dirty="0">
              <a:solidFill>
                <a:srgbClr val="424D61"/>
              </a:solidFill>
              <a:effectLst/>
              <a:latin typeface="+mn-lt"/>
            </a:endParaRPr>
          </a:p>
          <a:p>
            <a:pPr algn="l" fontAlgn="base"/>
            <a:r>
              <a:rPr lang="en-GB" sz="1300" b="0" i="0" dirty="0">
                <a:solidFill>
                  <a:srgbClr val="424D61"/>
                </a:solidFill>
                <a:effectLst/>
                <a:latin typeface="+mn-lt"/>
              </a:rPr>
              <a:t>In the unlikely event that you require assistance whilst abroad due to our financial failure, please call our 24/7 helpline on </a:t>
            </a:r>
            <a:r>
              <a:rPr lang="en-GB" sz="1300" b="1" i="0" dirty="0">
                <a:solidFill>
                  <a:srgbClr val="424D61"/>
                </a:solidFill>
                <a:effectLst/>
                <a:latin typeface="+mn-lt"/>
              </a:rPr>
              <a:t>01702 811397 </a:t>
            </a:r>
            <a:r>
              <a:rPr lang="en-GB" sz="1300" b="0" i="0" dirty="0">
                <a:solidFill>
                  <a:srgbClr val="424D61"/>
                </a:solidFill>
                <a:effectLst/>
                <a:latin typeface="+mn-lt"/>
              </a:rPr>
              <a:t>and advise you are a customer of an ABTOT protected travel company.</a:t>
            </a:r>
            <a:br>
              <a:rPr lang="en-GB" sz="1300" b="0" i="0" dirty="0">
                <a:solidFill>
                  <a:srgbClr val="424D61"/>
                </a:solidFill>
                <a:effectLst/>
                <a:latin typeface="+mn-lt"/>
              </a:rPr>
            </a:br>
            <a:endParaRPr lang="en-GB" sz="1300" b="0" i="0" dirty="0">
              <a:solidFill>
                <a:srgbClr val="424D61"/>
              </a:solidFill>
              <a:effectLst/>
              <a:latin typeface="+mn-lt"/>
            </a:endParaRPr>
          </a:p>
          <a:p>
            <a:pPr algn="l" fontAlgn="base"/>
            <a:r>
              <a:rPr lang="en-GB" sz="1300" b="0" i="0" dirty="0">
                <a:solidFill>
                  <a:srgbClr val="424D61"/>
                </a:solidFill>
                <a:effectLst/>
                <a:latin typeface="+mn-lt"/>
              </a:rPr>
              <a:t>You can access The Package Travel and Linked Travel Arrangements Regulations 2018 here: </a:t>
            </a:r>
            <a:br>
              <a:rPr lang="en-GB" sz="1300" b="0" i="0" dirty="0">
                <a:solidFill>
                  <a:srgbClr val="424D61"/>
                </a:solidFill>
                <a:effectLst/>
                <a:latin typeface="+mn-lt"/>
              </a:rPr>
            </a:br>
            <a:r>
              <a:rPr lang="en-GB" sz="1300" b="0" i="0" u="none" strike="noStrike" dirty="0">
                <a:solidFill>
                  <a:srgbClr val="307FE2"/>
                </a:solidFill>
                <a:effectLst/>
                <a:latin typeface="+mn-lt"/>
                <a:hlinkClick r:id="rId4"/>
              </a:rPr>
              <a:t>https://www.legislation.gov.uk/uksi/2018/634/contents/made</a:t>
            </a:r>
            <a:br>
              <a:rPr lang="en-GB" sz="1300" b="0" i="0" u="none" strike="noStrike" dirty="0">
                <a:solidFill>
                  <a:srgbClr val="307FE2"/>
                </a:solidFill>
                <a:effectLst/>
                <a:latin typeface="+mn-lt"/>
              </a:rPr>
            </a:br>
            <a:endParaRPr lang="en-GB" sz="1300" b="0" i="0" dirty="0">
              <a:solidFill>
                <a:srgbClr val="424D61"/>
              </a:solidFill>
              <a:effectLst/>
              <a:latin typeface="+mn-lt"/>
            </a:endParaRPr>
          </a:p>
          <a:p>
            <a:pPr algn="l" fontAlgn="base"/>
            <a:r>
              <a:rPr lang="en-GB" sz="1300" b="0" i="0" dirty="0">
                <a:solidFill>
                  <a:srgbClr val="424D61"/>
                </a:solidFill>
                <a:effectLst/>
                <a:latin typeface="+mn-lt"/>
              </a:rPr>
              <a:t>You can find out more about ABTOT here:</a:t>
            </a:r>
            <a:br>
              <a:rPr lang="en-GB" sz="1300" b="0" i="0" dirty="0">
                <a:solidFill>
                  <a:srgbClr val="424D61"/>
                </a:solidFill>
                <a:effectLst/>
                <a:latin typeface="+mn-lt"/>
              </a:rPr>
            </a:br>
            <a:r>
              <a:rPr lang="en-GB" sz="1300" b="0" i="0" u="none" strike="noStrike" dirty="0">
                <a:solidFill>
                  <a:srgbClr val="307FE2"/>
                </a:solidFill>
                <a:effectLst/>
                <a:latin typeface="+mn-lt"/>
                <a:hlinkClick r:id="rId5"/>
              </a:rPr>
              <a:t>https://www.abtot.com/</a:t>
            </a:r>
            <a:endParaRPr lang="en-GB" sz="1300" b="0" i="0" dirty="0">
              <a:solidFill>
                <a:srgbClr val="424D61"/>
              </a:solidFill>
              <a:effectLst/>
              <a:latin typeface="+mn-lt"/>
            </a:endParaRPr>
          </a:p>
        </p:txBody>
      </p:sp>
      <p:pic>
        <p:nvPicPr>
          <p:cNvPr id="6" name="Picture 5" descr="A logo with white text&#10;&#10;Description automatically generated">
            <a:extLst>
              <a:ext uri="{FF2B5EF4-FFF2-40B4-BE49-F238E27FC236}">
                <a16:creationId xmlns:a16="http://schemas.microsoft.com/office/drawing/2014/main" id="{F9913333-26E8-2F1A-8921-981E080016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0628" y="310849"/>
            <a:ext cx="2049278" cy="699497"/>
          </a:xfrm>
          <a:prstGeom prst="rect">
            <a:avLst/>
          </a:prstGeom>
        </p:spPr>
      </p:pic>
      <p:pic>
        <p:nvPicPr>
          <p:cNvPr id="2" name="Picture 1" descr="A blue sign with white text&#10;&#10;Description automatically generated">
            <a:extLst>
              <a:ext uri="{FF2B5EF4-FFF2-40B4-BE49-F238E27FC236}">
                <a16:creationId xmlns:a16="http://schemas.microsoft.com/office/drawing/2014/main" id="{F493D7CE-3EBE-8498-65AB-77CAB647F4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95936" y="1112577"/>
            <a:ext cx="1728192" cy="807033"/>
          </a:xfrm>
          <a:prstGeom prst="rect">
            <a:avLst/>
          </a:prstGeom>
        </p:spPr>
      </p:pic>
    </p:spTree>
    <p:extLst>
      <p:ext uri="{BB962C8B-B14F-4D97-AF65-F5344CB8AC3E}">
        <p14:creationId xmlns:p14="http://schemas.microsoft.com/office/powerpoint/2010/main" val="137636440"/>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computer&#10;&#10;Description automatically generated">
            <a:extLst>
              <a:ext uri="{FF2B5EF4-FFF2-40B4-BE49-F238E27FC236}">
                <a16:creationId xmlns:a16="http://schemas.microsoft.com/office/drawing/2014/main" id="{720CFADC-BB20-A012-5C7C-C88B0E675F69}"/>
              </a:ext>
            </a:extLst>
          </p:cNvPr>
          <p:cNvPicPr>
            <a:picLocks noChangeAspect="1"/>
          </p:cNvPicPr>
          <p:nvPr/>
        </p:nvPicPr>
        <p:blipFill rotWithShape="1">
          <a:blip r:embed="rId2">
            <a:extLst>
              <a:ext uri="{28A0092B-C50C-407E-A947-70E740481C1C}">
                <a14:useLocalDpi xmlns:a14="http://schemas.microsoft.com/office/drawing/2010/main" val="0"/>
              </a:ext>
            </a:extLst>
          </a:blip>
          <a:srcRect l="44489" r="19483"/>
          <a:stretch/>
        </p:blipFill>
        <p:spPr>
          <a:xfrm>
            <a:off x="288030" y="760109"/>
            <a:ext cx="3294473" cy="6097891"/>
          </a:xfrm>
          <a:prstGeom prst="rect">
            <a:avLst/>
          </a:prstGeom>
        </p:spPr>
      </p:pic>
      <p:sp>
        <p:nvSpPr>
          <p:cNvPr id="3" name="Rectangle 2"/>
          <p:cNvSpPr/>
          <p:nvPr/>
        </p:nvSpPr>
        <p:spPr>
          <a:xfrm>
            <a:off x="288031" y="0"/>
            <a:ext cx="3294473" cy="1340768"/>
          </a:xfrm>
          <a:prstGeom prst="rect">
            <a:avLst/>
          </a:prstGeom>
          <a:solidFill>
            <a:srgbClr val="F5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3851884" y="1258504"/>
            <a:ext cx="4896544" cy="400110"/>
          </a:xfrm>
          <a:prstGeom prst="rect">
            <a:avLst/>
          </a:prstGeom>
          <a:noFill/>
        </p:spPr>
        <p:txBody>
          <a:bodyPr wrap="square" rtlCol="0">
            <a:spAutoFit/>
          </a:bodyPr>
          <a:lstStyle/>
          <a:p>
            <a:pPr lvl="0"/>
            <a:r>
              <a:rPr lang="en-GB" sz="2000" dirty="0">
                <a:solidFill>
                  <a:srgbClr val="2F7DE1"/>
                </a:solidFill>
                <a:latin typeface="+mn-lt"/>
              </a:rPr>
              <a:t>ATOL</a:t>
            </a:r>
          </a:p>
        </p:txBody>
      </p:sp>
      <p:sp>
        <p:nvSpPr>
          <p:cNvPr id="8" name="TextBox 7"/>
          <p:cNvSpPr txBox="1"/>
          <p:nvPr/>
        </p:nvSpPr>
        <p:spPr>
          <a:xfrm>
            <a:off x="3851920" y="377996"/>
            <a:ext cx="4968552" cy="646331"/>
          </a:xfrm>
          <a:prstGeom prst="rect">
            <a:avLst/>
          </a:prstGeom>
          <a:noFill/>
        </p:spPr>
        <p:txBody>
          <a:bodyPr wrap="square" rtlCol="0">
            <a:spAutoFit/>
          </a:bodyPr>
          <a:lstStyle/>
          <a:p>
            <a:r>
              <a:rPr lang="en-GB" sz="3600" dirty="0">
                <a:solidFill>
                  <a:srgbClr val="2F7DE1"/>
                </a:solidFill>
                <a:latin typeface="+mj-lt"/>
              </a:rPr>
              <a:t>Financially protected </a:t>
            </a:r>
          </a:p>
        </p:txBody>
      </p:sp>
      <p:sp>
        <p:nvSpPr>
          <p:cNvPr id="11" name="TextBox 10"/>
          <p:cNvSpPr txBox="1"/>
          <p:nvPr/>
        </p:nvSpPr>
        <p:spPr>
          <a:xfrm>
            <a:off x="3851884" y="1689778"/>
            <a:ext cx="4896544" cy="1815882"/>
          </a:xfrm>
          <a:prstGeom prst="rect">
            <a:avLst/>
          </a:prstGeom>
          <a:noFill/>
        </p:spPr>
        <p:txBody>
          <a:bodyPr wrap="square" rtlCol="0">
            <a:spAutoFit/>
          </a:bodyPr>
          <a:lstStyle/>
          <a:p>
            <a:pPr lvl="0"/>
            <a:r>
              <a:rPr lang="en-GB" sz="1600" dirty="0">
                <a:solidFill>
                  <a:srgbClr val="5F5F5F"/>
                </a:solidFill>
                <a:latin typeface="+mn-lt"/>
              </a:rPr>
              <a:t>ATOL stands for Air Travel Organiser’s Licence and is a financial protection scheme that specifically covers air package holidays sold by tour operators and other travel businesses. If a company that holds an ATOL fails, the scheme ensures that minimal disruption is caused to passengers already abroad and those who haven’t travelled yet receive a full refund. </a:t>
            </a:r>
          </a:p>
        </p:txBody>
      </p:sp>
      <p:pic>
        <p:nvPicPr>
          <p:cNvPr id="4" name="Picture 3">
            <a:extLst>
              <a:ext uri="{FF2B5EF4-FFF2-40B4-BE49-F238E27FC236}">
                <a16:creationId xmlns:a16="http://schemas.microsoft.com/office/drawing/2014/main" id="{CC349054-D237-A59E-DC07-591792B856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5855" y="3536824"/>
            <a:ext cx="888231" cy="1260328"/>
          </a:xfrm>
          <a:prstGeom prst="rect">
            <a:avLst/>
          </a:prstGeom>
        </p:spPr>
      </p:pic>
      <p:pic>
        <p:nvPicPr>
          <p:cNvPr id="5" name="Picture 4" descr="A logo with white text&#10;&#10;Description automatically generated">
            <a:extLst>
              <a:ext uri="{FF2B5EF4-FFF2-40B4-BE49-F238E27FC236}">
                <a16:creationId xmlns:a16="http://schemas.microsoft.com/office/drawing/2014/main" id="{CACEEA54-592E-8CA0-B2E2-4AF75AAE92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628" y="310849"/>
            <a:ext cx="2049278" cy="699497"/>
          </a:xfrm>
          <a:prstGeom prst="rect">
            <a:avLst/>
          </a:prstGeom>
        </p:spPr>
      </p:pic>
    </p:spTree>
    <p:extLst>
      <p:ext uri="{BB962C8B-B14F-4D97-AF65-F5344CB8AC3E}">
        <p14:creationId xmlns:p14="http://schemas.microsoft.com/office/powerpoint/2010/main" val="1693672839"/>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30" y="1067715"/>
            <a:ext cx="3294473" cy="5790285"/>
          </a:xfrm>
          <a:prstGeom prst="rect">
            <a:avLst/>
          </a:prstGeom>
        </p:spPr>
      </p:pic>
      <p:sp>
        <p:nvSpPr>
          <p:cNvPr id="2" name="TextBox 1"/>
          <p:cNvSpPr txBox="1"/>
          <p:nvPr/>
        </p:nvSpPr>
        <p:spPr>
          <a:xfrm>
            <a:off x="3779912" y="1484784"/>
            <a:ext cx="4896544" cy="400110"/>
          </a:xfrm>
          <a:prstGeom prst="rect">
            <a:avLst/>
          </a:prstGeom>
          <a:noFill/>
        </p:spPr>
        <p:txBody>
          <a:bodyPr wrap="square" rtlCol="0">
            <a:spAutoFit/>
          </a:bodyPr>
          <a:lstStyle/>
          <a:p>
            <a:pPr lvl="0"/>
            <a:r>
              <a:rPr lang="en-GB" sz="2000" dirty="0">
                <a:solidFill>
                  <a:srgbClr val="2F7DE1"/>
                </a:solidFill>
                <a:latin typeface="+mn-lt"/>
              </a:rPr>
              <a:t>Committed to prioritising health and safety</a:t>
            </a:r>
          </a:p>
        </p:txBody>
      </p:sp>
      <p:sp>
        <p:nvSpPr>
          <p:cNvPr id="3" name="Rectangle 2"/>
          <p:cNvSpPr/>
          <p:nvPr/>
        </p:nvSpPr>
        <p:spPr>
          <a:xfrm>
            <a:off x="288031" y="0"/>
            <a:ext cx="3294473" cy="1340768"/>
          </a:xfrm>
          <a:prstGeom prst="rect">
            <a:avLst/>
          </a:prstGeom>
          <a:solidFill>
            <a:srgbClr val="F5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851920" y="377996"/>
            <a:ext cx="4968552" cy="646331"/>
          </a:xfrm>
          <a:prstGeom prst="rect">
            <a:avLst/>
          </a:prstGeom>
          <a:noFill/>
        </p:spPr>
        <p:txBody>
          <a:bodyPr wrap="square" rtlCol="0">
            <a:spAutoFit/>
          </a:bodyPr>
          <a:lstStyle/>
          <a:p>
            <a:r>
              <a:rPr lang="en-GB" sz="3600" dirty="0">
                <a:solidFill>
                  <a:srgbClr val="2F7DE1"/>
                </a:solidFill>
                <a:latin typeface="+mj-lt"/>
              </a:rPr>
              <a:t>Who’s our tour operator?</a:t>
            </a:r>
          </a:p>
        </p:txBody>
      </p:sp>
      <p:sp>
        <p:nvSpPr>
          <p:cNvPr id="10" name="TextBox 9"/>
          <p:cNvSpPr txBox="1"/>
          <p:nvPr/>
        </p:nvSpPr>
        <p:spPr>
          <a:xfrm>
            <a:off x="4716051" y="3762906"/>
            <a:ext cx="3672373" cy="1754326"/>
          </a:xfrm>
          <a:prstGeom prst="rect">
            <a:avLst/>
          </a:prstGeom>
          <a:noFill/>
        </p:spPr>
        <p:txBody>
          <a:bodyPr wrap="square" rtlCol="0">
            <a:spAutoFit/>
          </a:bodyPr>
          <a:lstStyle/>
          <a:p>
            <a:pPr lvl="0"/>
            <a:r>
              <a:rPr lang="en-GB" dirty="0">
                <a:solidFill>
                  <a:srgbClr val="5F5F5F"/>
                </a:solidFill>
                <a:latin typeface="+mn-lt"/>
              </a:rPr>
              <a:t>And Halsbury has been awarded the Learning Outside the Classroom Quality Badge, which demonstrates the company’s commitment to offering activities that are safe and beneficial to learning. </a:t>
            </a:r>
          </a:p>
        </p:txBody>
      </p:sp>
      <p:sp>
        <p:nvSpPr>
          <p:cNvPr id="11" name="TextBox 10"/>
          <p:cNvSpPr txBox="1"/>
          <p:nvPr/>
        </p:nvSpPr>
        <p:spPr>
          <a:xfrm>
            <a:off x="4716015" y="2012647"/>
            <a:ext cx="3672409" cy="1477328"/>
          </a:xfrm>
          <a:prstGeom prst="rect">
            <a:avLst/>
          </a:prstGeom>
          <a:noFill/>
        </p:spPr>
        <p:txBody>
          <a:bodyPr wrap="square" rtlCol="0">
            <a:spAutoFit/>
          </a:bodyPr>
          <a:lstStyle/>
          <a:p>
            <a:pPr lvl="0"/>
            <a:r>
              <a:rPr lang="en-GB" dirty="0">
                <a:solidFill>
                  <a:srgbClr val="5F5F5F"/>
                </a:solidFill>
                <a:latin typeface="+mn-lt"/>
              </a:rPr>
              <a:t>Halsbury is also an Assured Member of the School Travel Forum, which demonstrates the company’s commitment to prioritising the health and safety of its groups.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8364" y="2071208"/>
            <a:ext cx="633636" cy="61703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5568" y="3906969"/>
            <a:ext cx="810448" cy="530143"/>
          </a:xfrm>
          <a:prstGeom prst="rect">
            <a:avLst/>
          </a:prstGeom>
        </p:spPr>
      </p:pic>
      <p:pic>
        <p:nvPicPr>
          <p:cNvPr id="5" name="Picture 4" descr="A logo with white text&#10;&#10;Description automatically generated">
            <a:extLst>
              <a:ext uri="{FF2B5EF4-FFF2-40B4-BE49-F238E27FC236}">
                <a16:creationId xmlns:a16="http://schemas.microsoft.com/office/drawing/2014/main" id="{13E2148B-3583-07A5-2837-755FE7EB45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628" y="310849"/>
            <a:ext cx="2049278" cy="699497"/>
          </a:xfrm>
          <a:prstGeom prst="rect">
            <a:avLst/>
          </a:prstGeom>
        </p:spPr>
      </p:pic>
    </p:spTree>
    <p:extLst>
      <p:ext uri="{BB962C8B-B14F-4D97-AF65-F5344CB8AC3E}">
        <p14:creationId xmlns:p14="http://schemas.microsoft.com/office/powerpoint/2010/main" val="2166777200"/>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398" y="1765352"/>
            <a:ext cx="3030463" cy="3030463"/>
          </a:xfrm>
          <a:prstGeom prst="rect">
            <a:avLst/>
          </a:prstGeom>
        </p:spPr>
      </p:pic>
      <p:sp>
        <p:nvSpPr>
          <p:cNvPr id="4" name="Rectangle 3"/>
          <p:cNvSpPr/>
          <p:nvPr/>
        </p:nvSpPr>
        <p:spPr>
          <a:xfrm>
            <a:off x="323529" y="0"/>
            <a:ext cx="8568952" cy="1412776"/>
          </a:xfrm>
          <a:prstGeom prst="rect">
            <a:avLst/>
          </a:prstGeom>
          <a:solidFill>
            <a:srgbClr val="F59D1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 name="TextBox 4"/>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Anything else we should know?</a:t>
            </a:r>
          </a:p>
        </p:txBody>
      </p:sp>
      <p:sp>
        <p:nvSpPr>
          <p:cNvPr id="7" name="TextBox 6"/>
          <p:cNvSpPr txBox="1"/>
          <p:nvPr/>
        </p:nvSpPr>
        <p:spPr>
          <a:xfrm>
            <a:off x="3573413" y="2803003"/>
            <a:ext cx="4815012" cy="2308324"/>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rgbClr val="5F5F5F"/>
                </a:solidFill>
                <a:latin typeface="+mn-lt"/>
              </a:rPr>
              <a:t>Relevant info on passport validity, visas etc.</a:t>
            </a:r>
          </a:p>
          <a:p>
            <a:pPr marL="285750" lvl="0" indent="-285750">
              <a:buFont typeface="Arial" panose="020B0604020202020204" pitchFamily="34" charset="0"/>
              <a:buChar char="•"/>
            </a:pPr>
            <a:r>
              <a:rPr lang="en-GB" dirty="0">
                <a:solidFill>
                  <a:srgbClr val="5F5F5F"/>
                </a:solidFill>
                <a:latin typeface="+mn-lt"/>
              </a:rPr>
              <a:t>Info on EHIC – free via the NHS website</a:t>
            </a:r>
          </a:p>
          <a:p>
            <a:pPr marL="285750" lvl="0" indent="-285750">
              <a:buFont typeface="Arial" panose="020B0604020202020204" pitchFamily="34" charset="0"/>
              <a:buChar char="•"/>
            </a:pPr>
            <a:r>
              <a:rPr lang="en-GB" dirty="0">
                <a:solidFill>
                  <a:srgbClr val="5F5F5F"/>
                </a:solidFill>
                <a:latin typeface="+mn-lt"/>
              </a:rPr>
              <a:t>Inform them that they will need to make you aware of any medical conditions/special dietary requirements that their child has as soon as possible</a:t>
            </a:r>
          </a:p>
          <a:p>
            <a:pPr marL="285750" lvl="0" indent="-285750">
              <a:buFont typeface="Arial" panose="020B0604020202020204" pitchFamily="34" charset="0"/>
              <a:buChar char="•"/>
            </a:pPr>
            <a:r>
              <a:rPr lang="en-GB" dirty="0">
                <a:solidFill>
                  <a:srgbClr val="5F5F5F"/>
                </a:solidFill>
                <a:latin typeface="+mn-lt"/>
              </a:rPr>
              <a:t>How much spending money should my child bring and in what currency?</a:t>
            </a:r>
          </a:p>
        </p:txBody>
      </p:sp>
    </p:spTree>
    <p:extLst>
      <p:ext uri="{BB962C8B-B14F-4D97-AF65-F5344CB8AC3E}">
        <p14:creationId xmlns:p14="http://schemas.microsoft.com/office/powerpoint/2010/main" val="117604865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9" y="1762128"/>
            <a:ext cx="3024334" cy="3024334"/>
          </a:xfrm>
          <a:prstGeom prst="rect">
            <a:avLst/>
          </a:prstGeom>
        </p:spPr>
      </p:pic>
      <p:sp>
        <p:nvSpPr>
          <p:cNvPr id="4" name="Rectangle 3"/>
          <p:cNvSpPr/>
          <p:nvPr/>
        </p:nvSpPr>
        <p:spPr>
          <a:xfrm>
            <a:off x="323529" y="0"/>
            <a:ext cx="8568952" cy="1412776"/>
          </a:xfrm>
          <a:prstGeom prst="rect">
            <a:avLst/>
          </a:prstGeom>
          <a:solidFill>
            <a:srgbClr val="F59D1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 name="TextBox 4"/>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Anything else we should know?</a:t>
            </a:r>
          </a:p>
        </p:txBody>
      </p:sp>
      <p:sp>
        <p:nvSpPr>
          <p:cNvPr id="7" name="TextBox 6"/>
          <p:cNvSpPr txBox="1"/>
          <p:nvPr/>
        </p:nvSpPr>
        <p:spPr>
          <a:xfrm>
            <a:off x="3516812" y="2518445"/>
            <a:ext cx="4959027" cy="3693319"/>
          </a:xfrm>
          <a:prstGeom prst="rect">
            <a:avLst/>
          </a:prstGeom>
          <a:noFill/>
        </p:spPr>
        <p:txBody>
          <a:bodyPr wrap="square" rtlCol="0">
            <a:spAutoFit/>
          </a:bodyPr>
          <a:lstStyle/>
          <a:p>
            <a:pPr lvl="0"/>
            <a:r>
              <a:rPr lang="en-GB" dirty="0">
                <a:solidFill>
                  <a:srgbClr val="5F5F5F"/>
                </a:solidFill>
                <a:latin typeface="+mn-lt"/>
              </a:rPr>
              <a:t>What clothing/equipment will I need to provide my child with?</a:t>
            </a:r>
          </a:p>
          <a:p>
            <a:pPr marL="285750" lvl="0" indent="-285750">
              <a:buFont typeface="Arial" panose="020B0604020202020204" pitchFamily="34" charset="0"/>
              <a:buChar char="•"/>
            </a:pPr>
            <a:r>
              <a:rPr lang="en-GB" dirty="0">
                <a:solidFill>
                  <a:srgbClr val="5F5F5F"/>
                </a:solidFill>
                <a:latin typeface="+mn-lt"/>
              </a:rPr>
              <a:t>A small backpack</a:t>
            </a:r>
          </a:p>
          <a:p>
            <a:pPr marL="285750" lvl="0" indent="-285750">
              <a:buFont typeface="Arial" panose="020B0604020202020204" pitchFamily="34" charset="0"/>
              <a:buChar char="•"/>
            </a:pPr>
            <a:r>
              <a:rPr lang="en-GB" dirty="0">
                <a:solidFill>
                  <a:srgbClr val="5F5F5F"/>
                </a:solidFill>
                <a:latin typeface="+mn-lt"/>
              </a:rPr>
              <a:t>Basic toiletries, i.e. shampoo and soap, toothbrush and toothpaste</a:t>
            </a:r>
          </a:p>
          <a:p>
            <a:pPr marL="285750" lvl="0" indent="-285750">
              <a:buFont typeface="Arial" panose="020B0604020202020204" pitchFamily="34" charset="0"/>
              <a:buChar char="•"/>
            </a:pPr>
            <a:r>
              <a:rPr lang="en-GB" dirty="0">
                <a:solidFill>
                  <a:srgbClr val="5F5F5F"/>
                </a:solidFill>
                <a:latin typeface="+mn-lt"/>
              </a:rPr>
              <a:t>Towel (if not provided by accommodation)</a:t>
            </a:r>
          </a:p>
          <a:p>
            <a:pPr marL="285750" lvl="0" indent="-285750">
              <a:buFont typeface="Arial" panose="020B0604020202020204" pitchFamily="34" charset="0"/>
              <a:buChar char="•"/>
            </a:pPr>
            <a:r>
              <a:rPr lang="en-GB" dirty="0">
                <a:solidFill>
                  <a:srgbClr val="5F5F5F"/>
                </a:solidFill>
                <a:latin typeface="+mn-lt"/>
              </a:rPr>
              <a:t>Sensible shoes</a:t>
            </a:r>
          </a:p>
          <a:p>
            <a:pPr marL="285750" lvl="0" indent="-285750">
              <a:buFont typeface="Arial" panose="020B0604020202020204" pitchFamily="34" charset="0"/>
              <a:buChar char="•"/>
            </a:pPr>
            <a:r>
              <a:rPr lang="en-GB" dirty="0">
                <a:solidFill>
                  <a:srgbClr val="5F5F5F"/>
                </a:solidFill>
                <a:latin typeface="+mn-lt"/>
              </a:rPr>
              <a:t>Raincoat (depending on destination)</a:t>
            </a:r>
          </a:p>
          <a:p>
            <a:pPr marL="285750" lvl="0" indent="-285750">
              <a:buFont typeface="Arial" panose="020B0604020202020204" pitchFamily="34" charset="0"/>
              <a:buChar char="•"/>
            </a:pPr>
            <a:r>
              <a:rPr lang="en-GB" dirty="0">
                <a:solidFill>
                  <a:srgbClr val="5F5F5F"/>
                </a:solidFill>
                <a:latin typeface="+mn-lt"/>
              </a:rPr>
              <a:t>Sun lotion (depending on destination)</a:t>
            </a:r>
          </a:p>
          <a:p>
            <a:pPr marL="285750" lvl="0" indent="-285750">
              <a:buFont typeface="Arial" panose="020B0604020202020204" pitchFamily="34" charset="0"/>
              <a:buChar char="•"/>
            </a:pPr>
            <a:r>
              <a:rPr lang="en-GB" dirty="0">
                <a:solidFill>
                  <a:srgbClr val="5F5F5F"/>
                </a:solidFill>
                <a:latin typeface="+mn-lt"/>
              </a:rPr>
              <a:t>Spare t-shirt, jumper, socks, underwear, coat </a:t>
            </a:r>
          </a:p>
          <a:p>
            <a:pPr marL="285750" lvl="0" indent="-285750">
              <a:buFont typeface="Arial" panose="020B0604020202020204" pitchFamily="34" charset="0"/>
              <a:buChar char="•"/>
            </a:pPr>
            <a:r>
              <a:rPr lang="en-GB" dirty="0">
                <a:solidFill>
                  <a:srgbClr val="5F5F5F"/>
                </a:solidFill>
                <a:latin typeface="+mn-lt"/>
              </a:rPr>
              <a:t>Camera (please note that this will be the student’s responsibility, please read the insurance documents carefully)</a:t>
            </a:r>
          </a:p>
        </p:txBody>
      </p:sp>
    </p:spTree>
    <p:extLst>
      <p:ext uri="{BB962C8B-B14F-4D97-AF65-F5344CB8AC3E}">
        <p14:creationId xmlns:p14="http://schemas.microsoft.com/office/powerpoint/2010/main" val="3845524769"/>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746128"/>
            <a:ext cx="3040333" cy="3040333"/>
          </a:xfrm>
          <a:prstGeom prst="rect">
            <a:avLst/>
          </a:prstGeom>
        </p:spPr>
      </p:pic>
      <p:sp>
        <p:nvSpPr>
          <p:cNvPr id="4" name="Rectangle 3"/>
          <p:cNvSpPr/>
          <p:nvPr/>
        </p:nvSpPr>
        <p:spPr>
          <a:xfrm>
            <a:off x="323529" y="0"/>
            <a:ext cx="8568952" cy="1412776"/>
          </a:xfrm>
          <a:prstGeom prst="rect">
            <a:avLst/>
          </a:prstGeom>
          <a:solidFill>
            <a:srgbClr val="F59D1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 name="TextBox 4"/>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What happens now?</a:t>
            </a:r>
          </a:p>
        </p:txBody>
      </p:sp>
      <p:sp>
        <p:nvSpPr>
          <p:cNvPr id="7" name="TextBox 6"/>
          <p:cNvSpPr txBox="1"/>
          <p:nvPr/>
        </p:nvSpPr>
        <p:spPr>
          <a:xfrm>
            <a:off x="3516812" y="2654910"/>
            <a:ext cx="4959027" cy="2862322"/>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rgbClr val="5F5F5F"/>
                </a:solidFill>
                <a:latin typeface="+mn-lt"/>
              </a:rPr>
              <a:t>To secure your child’s place on the trip, please return the signed permission slip with the initial deposit payment of £… by ….</a:t>
            </a:r>
          </a:p>
          <a:p>
            <a:pPr marL="285750" lvl="0" indent="-285750">
              <a:buFont typeface="Arial" panose="020B0604020202020204" pitchFamily="34" charset="0"/>
              <a:buChar char="•"/>
            </a:pPr>
            <a:endParaRPr lang="en-GB" dirty="0">
              <a:solidFill>
                <a:srgbClr val="5F5F5F"/>
              </a:solidFill>
              <a:latin typeface="+mn-lt"/>
            </a:endParaRPr>
          </a:p>
          <a:p>
            <a:pPr marL="285750" lvl="0" indent="-285750">
              <a:buFont typeface="Arial" panose="020B0604020202020204" pitchFamily="34" charset="0"/>
              <a:buChar char="•"/>
            </a:pPr>
            <a:r>
              <a:rPr lang="en-GB" dirty="0">
                <a:solidFill>
                  <a:srgbClr val="5F5F5F"/>
                </a:solidFill>
                <a:latin typeface="+mn-lt"/>
              </a:rPr>
              <a:t>The balance of £… must be paid by …</a:t>
            </a:r>
          </a:p>
          <a:p>
            <a:pPr marL="285750" lvl="0" indent="-285750">
              <a:buFont typeface="Arial" panose="020B0604020202020204" pitchFamily="34" charset="0"/>
              <a:buChar char="•"/>
            </a:pPr>
            <a:endParaRPr lang="en-GB" dirty="0">
              <a:solidFill>
                <a:srgbClr val="5F5F5F"/>
              </a:solidFill>
              <a:latin typeface="+mn-lt"/>
            </a:endParaRPr>
          </a:p>
          <a:p>
            <a:pPr marL="285750" lvl="0" indent="-285750">
              <a:buFont typeface="Arial" panose="020B0604020202020204" pitchFamily="34" charset="0"/>
              <a:buChar char="•"/>
            </a:pPr>
            <a:r>
              <a:rPr lang="en-GB" dirty="0">
                <a:solidFill>
                  <a:srgbClr val="5F5F5F"/>
                </a:solidFill>
                <a:latin typeface="+mn-lt"/>
              </a:rPr>
              <a:t>Please make sure that your child’s passport and visa (if applicable) meet all requirements. If in any doubt at all, please contact us as soon as possible. </a:t>
            </a:r>
          </a:p>
        </p:txBody>
      </p:sp>
    </p:spTree>
    <p:extLst>
      <p:ext uri="{BB962C8B-B14F-4D97-AF65-F5344CB8AC3E}">
        <p14:creationId xmlns:p14="http://schemas.microsoft.com/office/powerpoint/2010/main" val="3148013836"/>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4" y="0"/>
            <a:ext cx="9134272" cy="6858000"/>
          </a:xfrm>
          <a:prstGeom prst="rect">
            <a:avLst/>
          </a:prstGeom>
        </p:spPr>
      </p:pic>
      <p:sp>
        <p:nvSpPr>
          <p:cNvPr id="14" name="TextBox 13"/>
          <p:cNvSpPr txBox="1"/>
          <p:nvPr/>
        </p:nvSpPr>
        <p:spPr>
          <a:xfrm>
            <a:off x="611560" y="980728"/>
            <a:ext cx="7920880" cy="1200329"/>
          </a:xfrm>
          <a:prstGeom prst="rect">
            <a:avLst/>
          </a:prstGeom>
          <a:noFill/>
        </p:spPr>
        <p:txBody>
          <a:bodyPr wrap="square" rtlCol="0">
            <a:spAutoFit/>
          </a:bodyPr>
          <a:lstStyle/>
          <a:p>
            <a:pPr algn="ctr"/>
            <a:r>
              <a:rPr lang="en-US" sz="7200" dirty="0">
                <a:solidFill>
                  <a:srgbClr val="113C59"/>
                </a:solidFill>
                <a:latin typeface="+mj-lt"/>
              </a:rPr>
              <a:t>Any Questions?</a:t>
            </a:r>
            <a:endParaRPr lang="en-GB" sz="7200" dirty="0">
              <a:solidFill>
                <a:srgbClr val="113C59"/>
              </a:solidFill>
              <a:latin typeface="+mj-lt"/>
            </a:endParaRPr>
          </a:p>
        </p:txBody>
      </p:sp>
      <p:sp>
        <p:nvSpPr>
          <p:cNvPr id="15" name="Rectangle 14"/>
          <p:cNvSpPr/>
          <p:nvPr/>
        </p:nvSpPr>
        <p:spPr>
          <a:xfrm>
            <a:off x="499209" y="476672"/>
            <a:ext cx="8145579" cy="5877272"/>
          </a:xfrm>
          <a:prstGeom prst="rect">
            <a:avLst/>
          </a:prstGeom>
          <a:noFill/>
          <a:ln w="76200">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17" name="Subtitle 2"/>
          <p:cNvSpPr txBox="1">
            <a:spLocks/>
          </p:cNvSpPr>
          <p:nvPr/>
        </p:nvSpPr>
        <p:spPr>
          <a:xfrm>
            <a:off x="683568" y="2348880"/>
            <a:ext cx="7676412" cy="1008112"/>
          </a:xfrm>
          <a:prstGeom prst="rect">
            <a:avLst/>
          </a:prstGeom>
        </p:spPr>
        <p:txBody>
          <a:bodyPr vert="horz" lIns="91440" tIns="45720" rIns="91440" bIns="45720" rtlCol="0">
            <a:normAutofit fontScale="85000" lnSpcReduction="1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fontAlgn="auto">
              <a:spcAft>
                <a:spcPts val="0"/>
              </a:spcAft>
              <a:defRPr/>
            </a:pPr>
            <a:r>
              <a:rPr lang="en-US" sz="2400" dirty="0">
                <a:solidFill>
                  <a:schemeClr val="bg1"/>
                </a:solidFill>
                <a:latin typeface="+mj-lt"/>
              </a:rPr>
              <a:t>*</a:t>
            </a:r>
            <a:r>
              <a:rPr lang="en-GB" sz="2400" dirty="0">
                <a:solidFill>
                  <a:schemeClr val="bg1"/>
                </a:solidFill>
                <a:latin typeface="+mj-lt"/>
              </a:rPr>
              <a:t>Invite parents to ask questions. If you’re not sure of the answer, please feel free to contact us. Of course, we can also attend parents’ evenings to support you, please let us know in advance if you require this.</a:t>
            </a:r>
            <a:r>
              <a:rPr lang="en-US" sz="2400" dirty="0">
                <a:solidFill>
                  <a:schemeClr val="bg1"/>
                </a:solidFill>
                <a:latin typeface="+mj-lt"/>
              </a:rPr>
              <a:t>*</a:t>
            </a:r>
          </a:p>
        </p:txBody>
      </p:sp>
    </p:spTree>
    <p:extLst>
      <p:ext uri="{BB962C8B-B14F-4D97-AF65-F5344CB8AC3E}">
        <p14:creationId xmlns:p14="http://schemas.microsoft.com/office/powerpoint/2010/main" val="228322906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399" y="1765352"/>
            <a:ext cx="3021109" cy="3021109"/>
          </a:xfrm>
          <a:prstGeom prst="rect">
            <a:avLst/>
          </a:prstGeom>
        </p:spPr>
      </p:pic>
      <p:sp>
        <p:nvSpPr>
          <p:cNvPr id="7" name="Rectangle 6"/>
          <p:cNvSpPr/>
          <p:nvPr/>
        </p:nvSpPr>
        <p:spPr>
          <a:xfrm>
            <a:off x="323529" y="0"/>
            <a:ext cx="8568952" cy="1412776"/>
          </a:xfrm>
          <a:prstGeom prst="rect">
            <a:avLst/>
          </a:prstGeom>
          <a:solidFill>
            <a:srgbClr val="F59D1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8" name="TextBox 7"/>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What are we here to talk about?</a:t>
            </a:r>
          </a:p>
        </p:txBody>
      </p:sp>
      <p:sp>
        <p:nvSpPr>
          <p:cNvPr id="9" name="TextBox 8"/>
          <p:cNvSpPr txBox="1"/>
          <p:nvPr/>
        </p:nvSpPr>
        <p:spPr>
          <a:xfrm>
            <a:off x="3573413" y="2803003"/>
            <a:ext cx="4815012" cy="2585323"/>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rgbClr val="5F5F5F"/>
                </a:solidFill>
                <a:latin typeface="+mn-lt"/>
              </a:rPr>
              <a:t>Where, when and why are we going?</a:t>
            </a:r>
          </a:p>
          <a:p>
            <a:pPr marL="285750" lvl="0" indent="-285750">
              <a:buFont typeface="Arial" panose="020B0604020202020204" pitchFamily="34" charset="0"/>
              <a:buChar char="•"/>
            </a:pPr>
            <a:r>
              <a:rPr lang="en-GB" dirty="0">
                <a:solidFill>
                  <a:srgbClr val="5F5F5F"/>
                </a:solidFill>
                <a:latin typeface="+mn-lt"/>
              </a:rPr>
              <a:t>How much and who can go?</a:t>
            </a:r>
          </a:p>
          <a:p>
            <a:pPr marL="285750" lvl="0" indent="-285750">
              <a:buFont typeface="Arial" panose="020B0604020202020204" pitchFamily="34" charset="0"/>
              <a:buChar char="•"/>
            </a:pPr>
            <a:r>
              <a:rPr lang="en-GB" dirty="0">
                <a:solidFill>
                  <a:srgbClr val="5F5F5F"/>
                </a:solidFill>
                <a:latin typeface="+mn-lt"/>
              </a:rPr>
              <a:t>What are we going to see and where are we going to perform?</a:t>
            </a:r>
          </a:p>
          <a:p>
            <a:pPr marL="285750" lvl="0" indent="-285750">
              <a:buFont typeface="Arial" panose="020B0604020202020204" pitchFamily="34" charset="0"/>
              <a:buChar char="•"/>
            </a:pPr>
            <a:r>
              <a:rPr lang="en-GB" dirty="0">
                <a:solidFill>
                  <a:srgbClr val="5F5F5F"/>
                </a:solidFill>
                <a:latin typeface="+mn-lt"/>
              </a:rPr>
              <a:t>Where are we staying?</a:t>
            </a:r>
          </a:p>
          <a:p>
            <a:pPr marL="285750" lvl="0" indent="-285750">
              <a:buFont typeface="Arial" panose="020B0604020202020204" pitchFamily="34" charset="0"/>
              <a:buChar char="•"/>
            </a:pPr>
            <a:r>
              <a:rPr lang="en-GB" dirty="0">
                <a:solidFill>
                  <a:srgbClr val="5F5F5F"/>
                </a:solidFill>
                <a:latin typeface="+mn-lt"/>
              </a:rPr>
              <a:t>Who’s our tour operator?</a:t>
            </a:r>
          </a:p>
          <a:p>
            <a:pPr marL="285750" lvl="0" indent="-285750">
              <a:buFont typeface="Arial" panose="020B0604020202020204" pitchFamily="34" charset="0"/>
              <a:buChar char="•"/>
            </a:pPr>
            <a:r>
              <a:rPr lang="en-GB" dirty="0">
                <a:solidFill>
                  <a:srgbClr val="5F5F5F"/>
                </a:solidFill>
                <a:latin typeface="+mn-lt"/>
              </a:rPr>
              <a:t>What happens now?</a:t>
            </a:r>
          </a:p>
          <a:p>
            <a:pPr marL="285750" lvl="0" indent="-285750">
              <a:buFont typeface="Arial" panose="020B0604020202020204" pitchFamily="34" charset="0"/>
              <a:buChar char="•"/>
            </a:pPr>
            <a:r>
              <a:rPr lang="en-GB" dirty="0">
                <a:solidFill>
                  <a:srgbClr val="5F5F5F"/>
                </a:solidFill>
                <a:latin typeface="+mn-lt"/>
              </a:rPr>
              <a:t>Anything else we should know?</a:t>
            </a:r>
          </a:p>
          <a:p>
            <a:pPr marL="285750" lvl="0" indent="-285750">
              <a:buFont typeface="Arial" panose="020B0604020202020204" pitchFamily="34" charset="0"/>
              <a:buChar char="•"/>
            </a:pPr>
            <a:r>
              <a:rPr lang="en-GB" dirty="0">
                <a:solidFill>
                  <a:srgbClr val="5F5F5F"/>
                </a:solidFill>
                <a:latin typeface="+mn-lt"/>
              </a:rPr>
              <a:t>Any questions?</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14495" y="2165553"/>
            <a:ext cx="7524232" cy="717595"/>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698372"/>
            <a:ext cx="946667" cy="946667"/>
          </a:xfrm>
          <a:prstGeom prst="rect">
            <a:avLst/>
          </a:prstGeom>
        </p:spPr>
      </p:pic>
      <p:sp>
        <p:nvSpPr>
          <p:cNvPr id="35" name="Rectangle 34"/>
          <p:cNvSpPr/>
          <p:nvPr/>
        </p:nvSpPr>
        <p:spPr>
          <a:xfrm>
            <a:off x="1114495" y="3614896"/>
            <a:ext cx="7524232" cy="717595"/>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38" name="Rectangle 37"/>
          <p:cNvSpPr/>
          <p:nvPr/>
        </p:nvSpPr>
        <p:spPr>
          <a:xfrm>
            <a:off x="1103854" y="5064239"/>
            <a:ext cx="7524232" cy="1289705"/>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035" y="3137431"/>
            <a:ext cx="956192" cy="956192"/>
          </a:xfrm>
          <a:prstGeom prst="rect">
            <a:avLst/>
          </a:prstGeom>
        </p:spPr>
      </p:pic>
      <p:pic>
        <p:nvPicPr>
          <p:cNvPr id="45" name="Picture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4583420"/>
            <a:ext cx="946667" cy="946667"/>
          </a:xfrm>
          <a:prstGeom prst="rect">
            <a:avLst/>
          </a:prstGeom>
        </p:spPr>
      </p:pic>
      <p:sp>
        <p:nvSpPr>
          <p:cNvPr id="8" name="TextBox 7"/>
          <p:cNvSpPr txBox="1"/>
          <p:nvPr/>
        </p:nvSpPr>
        <p:spPr>
          <a:xfrm>
            <a:off x="1704576" y="1700808"/>
            <a:ext cx="6853757" cy="461665"/>
          </a:xfrm>
          <a:prstGeom prst="rect">
            <a:avLst/>
          </a:prstGeom>
          <a:noFill/>
        </p:spPr>
        <p:txBody>
          <a:bodyPr wrap="square" rtlCol="0">
            <a:spAutoFit/>
          </a:bodyPr>
          <a:lstStyle/>
          <a:p>
            <a:pPr lvl="0"/>
            <a:r>
              <a:rPr lang="en-GB" sz="2400" dirty="0">
                <a:solidFill>
                  <a:srgbClr val="2F7DE1"/>
                </a:solidFill>
                <a:latin typeface="+mn-lt"/>
              </a:rPr>
              <a:t>Where?</a:t>
            </a:r>
          </a:p>
        </p:txBody>
      </p:sp>
      <p:sp>
        <p:nvSpPr>
          <p:cNvPr id="9" name="TextBox 8"/>
          <p:cNvSpPr txBox="1"/>
          <p:nvPr/>
        </p:nvSpPr>
        <p:spPr>
          <a:xfrm>
            <a:off x="1701651" y="2339588"/>
            <a:ext cx="6617021" cy="369332"/>
          </a:xfrm>
          <a:prstGeom prst="rect">
            <a:avLst/>
          </a:prstGeom>
          <a:noFill/>
        </p:spPr>
        <p:txBody>
          <a:bodyPr wrap="square" rtlCol="0">
            <a:spAutoFit/>
          </a:bodyPr>
          <a:lstStyle/>
          <a:p>
            <a:pPr lvl="0"/>
            <a:r>
              <a:rPr lang="en-GB" dirty="0">
                <a:solidFill>
                  <a:srgbClr val="5F5F5F"/>
                </a:solidFill>
                <a:latin typeface="+mn-lt"/>
              </a:rPr>
              <a:t>[Destination]</a:t>
            </a:r>
          </a:p>
        </p:txBody>
      </p:sp>
      <p:sp>
        <p:nvSpPr>
          <p:cNvPr id="10" name="Rectangle 9"/>
          <p:cNvSpPr/>
          <p:nvPr/>
        </p:nvSpPr>
        <p:spPr>
          <a:xfrm>
            <a:off x="323529" y="0"/>
            <a:ext cx="8568952" cy="1412776"/>
          </a:xfrm>
          <a:prstGeom prst="rect">
            <a:avLst/>
          </a:prstGeom>
          <a:solidFill>
            <a:srgbClr val="F59D1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1" name="TextBox 10"/>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Where, when and why are we going?</a:t>
            </a:r>
          </a:p>
        </p:txBody>
      </p:sp>
      <p:sp>
        <p:nvSpPr>
          <p:cNvPr id="33" name="TextBox 32"/>
          <p:cNvSpPr txBox="1"/>
          <p:nvPr/>
        </p:nvSpPr>
        <p:spPr>
          <a:xfrm>
            <a:off x="1704576" y="3140968"/>
            <a:ext cx="6853757" cy="461665"/>
          </a:xfrm>
          <a:prstGeom prst="rect">
            <a:avLst/>
          </a:prstGeom>
          <a:noFill/>
        </p:spPr>
        <p:txBody>
          <a:bodyPr wrap="square" rtlCol="0">
            <a:spAutoFit/>
          </a:bodyPr>
          <a:lstStyle/>
          <a:p>
            <a:pPr lvl="0"/>
            <a:r>
              <a:rPr lang="en-GB" sz="2400" dirty="0">
                <a:solidFill>
                  <a:srgbClr val="2F7DE1"/>
                </a:solidFill>
                <a:latin typeface="+mn-lt"/>
              </a:rPr>
              <a:t>When?</a:t>
            </a:r>
          </a:p>
        </p:txBody>
      </p:sp>
      <p:sp>
        <p:nvSpPr>
          <p:cNvPr id="34" name="TextBox 33"/>
          <p:cNvSpPr txBox="1"/>
          <p:nvPr/>
        </p:nvSpPr>
        <p:spPr>
          <a:xfrm>
            <a:off x="1697459" y="3788931"/>
            <a:ext cx="6621213" cy="369332"/>
          </a:xfrm>
          <a:prstGeom prst="rect">
            <a:avLst/>
          </a:prstGeom>
          <a:noFill/>
        </p:spPr>
        <p:txBody>
          <a:bodyPr wrap="square" rtlCol="0">
            <a:spAutoFit/>
          </a:bodyPr>
          <a:lstStyle/>
          <a:p>
            <a:pPr lvl="0"/>
            <a:r>
              <a:rPr lang="en-GB" dirty="0">
                <a:solidFill>
                  <a:srgbClr val="5F5F5F"/>
                </a:solidFill>
                <a:latin typeface="+mn-lt"/>
              </a:rPr>
              <a:t>[Dates, departure and return times?]</a:t>
            </a:r>
          </a:p>
        </p:txBody>
      </p:sp>
      <p:sp>
        <p:nvSpPr>
          <p:cNvPr id="36" name="TextBox 35"/>
          <p:cNvSpPr txBox="1"/>
          <p:nvPr/>
        </p:nvSpPr>
        <p:spPr>
          <a:xfrm>
            <a:off x="1693936" y="4581128"/>
            <a:ext cx="6830118" cy="461665"/>
          </a:xfrm>
          <a:prstGeom prst="rect">
            <a:avLst/>
          </a:prstGeom>
          <a:noFill/>
        </p:spPr>
        <p:txBody>
          <a:bodyPr wrap="square" rtlCol="0">
            <a:spAutoFit/>
          </a:bodyPr>
          <a:lstStyle/>
          <a:p>
            <a:pPr lvl="0"/>
            <a:r>
              <a:rPr lang="en-GB" sz="2400" dirty="0">
                <a:solidFill>
                  <a:srgbClr val="2F7DE1"/>
                </a:solidFill>
                <a:latin typeface="+mn-lt"/>
              </a:rPr>
              <a:t>Why?</a:t>
            </a:r>
          </a:p>
        </p:txBody>
      </p:sp>
      <p:sp>
        <p:nvSpPr>
          <p:cNvPr id="37" name="TextBox 36"/>
          <p:cNvSpPr txBox="1"/>
          <p:nvPr/>
        </p:nvSpPr>
        <p:spPr>
          <a:xfrm>
            <a:off x="1691680" y="5301208"/>
            <a:ext cx="6626992" cy="369332"/>
          </a:xfrm>
          <a:prstGeom prst="rect">
            <a:avLst/>
          </a:prstGeom>
          <a:noFill/>
        </p:spPr>
        <p:txBody>
          <a:bodyPr wrap="square" rtlCol="0">
            <a:spAutoFit/>
          </a:bodyPr>
          <a:lstStyle/>
          <a:p>
            <a:pPr lvl="0"/>
            <a:r>
              <a:rPr lang="en-GB" dirty="0">
                <a:solidFill>
                  <a:srgbClr val="5F5F5F"/>
                </a:solidFill>
                <a:latin typeface="+mn-lt"/>
              </a:rPr>
              <a:t>[Aim of the tour]</a:t>
            </a:r>
          </a:p>
        </p:txBody>
      </p:sp>
    </p:spTree>
    <p:extLst>
      <p:ext uri="{BB962C8B-B14F-4D97-AF65-F5344CB8AC3E}">
        <p14:creationId xmlns:p14="http://schemas.microsoft.com/office/powerpoint/2010/main" val="1989007227"/>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99593" y="2321496"/>
            <a:ext cx="3312367"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16" name="Rectangle 15"/>
          <p:cNvSpPr/>
          <p:nvPr/>
        </p:nvSpPr>
        <p:spPr>
          <a:xfrm>
            <a:off x="5292080" y="2321496"/>
            <a:ext cx="3351566"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728" y="1778879"/>
            <a:ext cx="1080120" cy="1080120"/>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3790" y="1774522"/>
            <a:ext cx="1078414" cy="1078414"/>
          </a:xfrm>
          <a:prstGeom prst="rect">
            <a:avLst/>
          </a:prstGeom>
        </p:spPr>
      </p:pic>
      <p:sp>
        <p:nvSpPr>
          <p:cNvPr id="9" name="Rectangle 8"/>
          <p:cNvSpPr/>
          <p:nvPr/>
        </p:nvSpPr>
        <p:spPr>
          <a:xfrm>
            <a:off x="323529" y="0"/>
            <a:ext cx="8568952" cy="1412776"/>
          </a:xfrm>
          <a:prstGeom prst="rect">
            <a:avLst/>
          </a:prstGeom>
          <a:solidFill>
            <a:srgbClr val="F59D1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0" name="TextBox 9"/>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How much and who can go?</a:t>
            </a:r>
          </a:p>
        </p:txBody>
      </p:sp>
      <p:sp>
        <p:nvSpPr>
          <p:cNvPr id="12" name="TextBox 11"/>
          <p:cNvSpPr txBox="1"/>
          <p:nvPr/>
        </p:nvSpPr>
        <p:spPr>
          <a:xfrm>
            <a:off x="1618986" y="1772816"/>
            <a:ext cx="2448958" cy="461665"/>
          </a:xfrm>
          <a:prstGeom prst="rect">
            <a:avLst/>
          </a:prstGeom>
          <a:noFill/>
        </p:spPr>
        <p:txBody>
          <a:bodyPr wrap="square" rtlCol="0">
            <a:spAutoFit/>
          </a:bodyPr>
          <a:lstStyle/>
          <a:p>
            <a:pPr lvl="0"/>
            <a:r>
              <a:rPr lang="en-GB" sz="2400" dirty="0">
                <a:solidFill>
                  <a:srgbClr val="2F7DE1"/>
                </a:solidFill>
                <a:latin typeface="+mn-lt"/>
              </a:rPr>
              <a:t>How much?</a:t>
            </a:r>
          </a:p>
        </p:txBody>
      </p:sp>
      <p:sp>
        <p:nvSpPr>
          <p:cNvPr id="13" name="TextBox 12"/>
          <p:cNvSpPr txBox="1"/>
          <p:nvPr/>
        </p:nvSpPr>
        <p:spPr>
          <a:xfrm>
            <a:off x="971600" y="3061995"/>
            <a:ext cx="3096343" cy="2862322"/>
          </a:xfrm>
          <a:prstGeom prst="rect">
            <a:avLst/>
          </a:prstGeom>
          <a:noFill/>
        </p:spPr>
        <p:txBody>
          <a:bodyPr wrap="square" rtlCol="0">
            <a:spAutoFit/>
          </a:bodyPr>
          <a:lstStyle/>
          <a:p>
            <a:pPr lvl="0"/>
            <a:r>
              <a:rPr lang="en-GB" b="1" dirty="0">
                <a:solidFill>
                  <a:srgbClr val="5F5F5F"/>
                </a:solidFill>
                <a:latin typeface="+mn-lt"/>
              </a:rPr>
              <a:t>This includes:</a:t>
            </a:r>
          </a:p>
          <a:p>
            <a:pPr marL="285750" lvl="0" indent="-285750">
              <a:buFont typeface="Arial" panose="020B0604020202020204" pitchFamily="34" charset="0"/>
              <a:buChar char="•"/>
            </a:pPr>
            <a:r>
              <a:rPr lang="en-GB" dirty="0">
                <a:solidFill>
                  <a:srgbClr val="5F5F5F"/>
                </a:solidFill>
                <a:latin typeface="+mn-lt"/>
              </a:rPr>
              <a:t>Return transportation by air/coach</a:t>
            </a:r>
          </a:p>
          <a:p>
            <a:pPr marL="285750" lvl="0" indent="-285750">
              <a:buFont typeface="Arial" panose="020B0604020202020204" pitchFamily="34" charset="0"/>
              <a:buChar char="•"/>
            </a:pPr>
            <a:r>
              <a:rPr lang="en-GB" dirty="0">
                <a:solidFill>
                  <a:srgbClr val="5F5F5F"/>
                </a:solidFill>
                <a:latin typeface="+mn-lt"/>
              </a:rPr>
              <a:t>… nights’ full-board/half-board/room only accommodation</a:t>
            </a:r>
          </a:p>
          <a:p>
            <a:pPr marL="285750" lvl="0" indent="-285750">
              <a:buFont typeface="Arial" panose="020B0604020202020204" pitchFamily="34" charset="0"/>
              <a:buChar char="•"/>
            </a:pPr>
            <a:r>
              <a:rPr lang="en-GB" dirty="0">
                <a:solidFill>
                  <a:srgbClr val="5F5F5F"/>
                </a:solidFill>
                <a:latin typeface="+mn-lt"/>
              </a:rPr>
              <a:t>Travel insurance</a:t>
            </a:r>
          </a:p>
          <a:p>
            <a:pPr marL="285750" lvl="0" indent="-285750">
              <a:buFont typeface="Arial" panose="020B0604020202020204" pitchFamily="34" charset="0"/>
              <a:buChar char="•"/>
            </a:pPr>
            <a:r>
              <a:rPr lang="en-GB" dirty="0">
                <a:solidFill>
                  <a:srgbClr val="5F5F5F"/>
                </a:solidFill>
                <a:latin typeface="+mn-lt"/>
              </a:rPr>
              <a:t>Visits and entrance fees?</a:t>
            </a:r>
          </a:p>
          <a:p>
            <a:pPr marL="285750" lvl="0" indent="-285750">
              <a:buFont typeface="Arial" panose="020B0604020202020204" pitchFamily="34" charset="0"/>
              <a:buChar char="•"/>
            </a:pPr>
            <a:r>
              <a:rPr lang="en-GB" dirty="0">
                <a:solidFill>
                  <a:srgbClr val="5F5F5F"/>
                </a:solidFill>
                <a:latin typeface="+mn-lt"/>
              </a:rPr>
              <a:t>Group passport?</a:t>
            </a:r>
          </a:p>
          <a:p>
            <a:pPr marL="285750" lvl="0" indent="-285750">
              <a:buFont typeface="Arial" panose="020B0604020202020204" pitchFamily="34" charset="0"/>
              <a:buChar char="•"/>
            </a:pPr>
            <a:r>
              <a:rPr lang="en-GB" dirty="0">
                <a:solidFill>
                  <a:srgbClr val="5F5F5F"/>
                </a:solidFill>
                <a:latin typeface="+mn-lt"/>
              </a:rPr>
              <a:t>Itinerary planning service</a:t>
            </a:r>
          </a:p>
        </p:txBody>
      </p:sp>
      <p:sp>
        <p:nvSpPr>
          <p:cNvPr id="15" name="TextBox 14"/>
          <p:cNvSpPr txBox="1"/>
          <p:nvPr/>
        </p:nvSpPr>
        <p:spPr>
          <a:xfrm>
            <a:off x="1618986" y="2463279"/>
            <a:ext cx="2449644" cy="461665"/>
          </a:xfrm>
          <a:prstGeom prst="rect">
            <a:avLst/>
          </a:prstGeom>
          <a:noFill/>
        </p:spPr>
        <p:txBody>
          <a:bodyPr wrap="square" rtlCol="0">
            <a:spAutoFit/>
          </a:bodyPr>
          <a:lstStyle/>
          <a:p>
            <a:pPr lvl="0"/>
            <a:r>
              <a:rPr lang="en-GB" sz="2400" b="1" dirty="0">
                <a:solidFill>
                  <a:srgbClr val="5F4C24"/>
                </a:solidFill>
                <a:latin typeface="+mn-lt"/>
              </a:rPr>
              <a:t>£…</a:t>
            </a:r>
          </a:p>
        </p:txBody>
      </p:sp>
      <p:sp>
        <p:nvSpPr>
          <p:cNvPr id="17" name="TextBox 16"/>
          <p:cNvSpPr txBox="1"/>
          <p:nvPr/>
        </p:nvSpPr>
        <p:spPr>
          <a:xfrm>
            <a:off x="6050672" y="1772816"/>
            <a:ext cx="2482580" cy="461665"/>
          </a:xfrm>
          <a:prstGeom prst="rect">
            <a:avLst/>
          </a:prstGeom>
          <a:noFill/>
        </p:spPr>
        <p:txBody>
          <a:bodyPr wrap="square" rtlCol="0">
            <a:spAutoFit/>
          </a:bodyPr>
          <a:lstStyle/>
          <a:p>
            <a:pPr lvl="0"/>
            <a:r>
              <a:rPr lang="en-GB" sz="2400" dirty="0">
                <a:solidFill>
                  <a:srgbClr val="2F7DE1"/>
                </a:solidFill>
                <a:latin typeface="+mn-lt"/>
              </a:rPr>
              <a:t>Who can go?</a:t>
            </a:r>
          </a:p>
        </p:txBody>
      </p:sp>
      <p:sp>
        <p:nvSpPr>
          <p:cNvPr id="20" name="TextBox 19"/>
          <p:cNvSpPr txBox="1"/>
          <p:nvPr/>
        </p:nvSpPr>
        <p:spPr>
          <a:xfrm>
            <a:off x="5436909" y="3049895"/>
            <a:ext cx="3096343" cy="646331"/>
          </a:xfrm>
          <a:prstGeom prst="rect">
            <a:avLst/>
          </a:prstGeom>
          <a:noFill/>
        </p:spPr>
        <p:txBody>
          <a:bodyPr wrap="square" rtlCol="0">
            <a:spAutoFit/>
          </a:bodyPr>
          <a:lstStyle/>
          <a:p>
            <a:pPr lvl="0"/>
            <a:r>
              <a:rPr lang="en-GB" dirty="0">
                <a:solidFill>
                  <a:srgbClr val="5F5F5F"/>
                </a:solidFill>
                <a:latin typeface="+mn-lt"/>
              </a:rPr>
              <a:t>E.g. ‘This trip is open to all members of the school choir.’</a:t>
            </a:r>
          </a:p>
        </p:txBody>
      </p:sp>
    </p:spTree>
    <p:extLst>
      <p:ext uri="{BB962C8B-B14F-4D97-AF65-F5344CB8AC3E}">
        <p14:creationId xmlns:p14="http://schemas.microsoft.com/office/powerpoint/2010/main" val="115196714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537" y="339895"/>
            <a:ext cx="1972713" cy="660978"/>
          </a:xfrm>
          <a:prstGeom prst="rect">
            <a:avLst/>
          </a:prstGeom>
        </p:spPr>
      </p:pic>
      <p:sp>
        <p:nvSpPr>
          <p:cNvPr id="10" name="Rectangle 9"/>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12" name="TextBox 11"/>
          <p:cNvSpPr txBox="1"/>
          <p:nvPr/>
        </p:nvSpPr>
        <p:spPr>
          <a:xfrm>
            <a:off x="3563887" y="1813492"/>
            <a:ext cx="5328593" cy="461665"/>
          </a:xfrm>
          <a:prstGeom prst="rect">
            <a:avLst/>
          </a:prstGeom>
          <a:noFill/>
        </p:spPr>
        <p:txBody>
          <a:bodyPr wrap="square" rtlCol="0">
            <a:spAutoFit/>
          </a:bodyPr>
          <a:lstStyle/>
          <a:p>
            <a:pPr lvl="0"/>
            <a:r>
              <a:rPr lang="en-GB" sz="2400" dirty="0">
                <a:solidFill>
                  <a:srgbClr val="2F7DE1"/>
                </a:solidFill>
                <a:latin typeface="+mn-lt"/>
              </a:rPr>
              <a:t>1 slide per venue/visit</a:t>
            </a:r>
          </a:p>
        </p:txBody>
      </p:sp>
      <p:sp>
        <p:nvSpPr>
          <p:cNvPr id="13" name="TextBox 12"/>
          <p:cNvSpPr txBox="1"/>
          <p:nvPr/>
        </p:nvSpPr>
        <p:spPr>
          <a:xfrm>
            <a:off x="3573412" y="2564904"/>
            <a:ext cx="5031035" cy="646331"/>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rgbClr val="5F5F5F"/>
                </a:solidFill>
                <a:latin typeface="+mn-lt"/>
              </a:rPr>
              <a:t>Use the text and images from your quote destination guide or create your own description</a:t>
            </a:r>
          </a:p>
        </p:txBody>
      </p:sp>
      <p:sp>
        <p:nvSpPr>
          <p:cNvPr id="14" name="Rectangle 13"/>
          <p:cNvSpPr/>
          <p:nvPr/>
        </p:nvSpPr>
        <p:spPr>
          <a:xfrm>
            <a:off x="323529" y="0"/>
            <a:ext cx="8568952" cy="1412776"/>
          </a:xfrm>
          <a:prstGeom prst="rect">
            <a:avLst/>
          </a:prstGeom>
          <a:solidFill>
            <a:srgbClr val="F59D1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5" name="TextBox 14"/>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What are we going to see and do?</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225" y="1743958"/>
            <a:ext cx="2833898" cy="2117089"/>
          </a:xfrm>
          <a:prstGeom prst="rect">
            <a:avLst/>
          </a:prstGeom>
        </p:spPr>
      </p:pic>
    </p:spTree>
    <p:extLst>
      <p:ext uri="{BB962C8B-B14F-4D97-AF65-F5344CB8AC3E}">
        <p14:creationId xmlns:p14="http://schemas.microsoft.com/office/powerpoint/2010/main" val="2809735142"/>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23529" y="0"/>
            <a:ext cx="8568952" cy="1412776"/>
          </a:xfrm>
          <a:prstGeom prst="rect">
            <a:avLst/>
          </a:prstGeom>
          <a:solidFill>
            <a:srgbClr val="F59D1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TextBox 5"/>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What are we going to see and do?</a:t>
            </a:r>
          </a:p>
        </p:txBody>
      </p:sp>
      <p:sp>
        <p:nvSpPr>
          <p:cNvPr id="11" name="Rectangle 10"/>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3" name="TextBox 2"/>
          <p:cNvSpPr txBox="1"/>
          <p:nvPr/>
        </p:nvSpPr>
        <p:spPr>
          <a:xfrm>
            <a:off x="3563887" y="1813492"/>
            <a:ext cx="5328593" cy="468944"/>
          </a:xfrm>
          <a:prstGeom prst="rect">
            <a:avLst/>
          </a:prstGeom>
          <a:noFill/>
        </p:spPr>
        <p:txBody>
          <a:bodyPr wrap="square" rtlCol="0">
            <a:spAutoFit/>
          </a:bodyPr>
          <a:lstStyle/>
          <a:p>
            <a:pPr lvl="0"/>
            <a:r>
              <a:rPr lang="en-GB" sz="2400" dirty="0">
                <a:solidFill>
                  <a:srgbClr val="2F7DE1"/>
                </a:solidFill>
                <a:latin typeface="+mn-lt"/>
              </a:rPr>
              <a:t>e.g. Boat Trip – Lake Garda</a:t>
            </a:r>
          </a:p>
        </p:txBody>
      </p:sp>
      <p:sp>
        <p:nvSpPr>
          <p:cNvPr id="7" name="TextBox 6"/>
          <p:cNvSpPr txBox="1"/>
          <p:nvPr/>
        </p:nvSpPr>
        <p:spPr>
          <a:xfrm>
            <a:off x="3275856" y="2492896"/>
            <a:ext cx="5031035" cy="2308324"/>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rgbClr val="5F5F5F"/>
                </a:solidFill>
                <a:latin typeface="+mn-lt"/>
              </a:rPr>
              <a:t>What better way to see Lake Garda than from the lake itself. </a:t>
            </a:r>
          </a:p>
          <a:p>
            <a:pPr marL="285750" lvl="0" indent="-285750">
              <a:buFont typeface="Arial" panose="020B0604020202020204" pitchFamily="34" charset="0"/>
              <a:buChar char="•"/>
            </a:pPr>
            <a:endParaRPr lang="en-GB" dirty="0">
              <a:solidFill>
                <a:srgbClr val="5F5F5F"/>
              </a:solidFill>
              <a:latin typeface="+mn-lt"/>
            </a:endParaRPr>
          </a:p>
          <a:p>
            <a:pPr marL="285750" lvl="0" indent="-285750">
              <a:buFont typeface="Arial" panose="020B0604020202020204" pitchFamily="34" charset="0"/>
              <a:buChar char="•"/>
            </a:pPr>
            <a:r>
              <a:rPr lang="en-GB" dirty="0">
                <a:solidFill>
                  <a:srgbClr val="5F5F5F"/>
                </a:solidFill>
                <a:latin typeface="+mn-lt"/>
              </a:rPr>
              <a:t>Taking a boat cruise from Riva del Garda to </a:t>
            </a:r>
            <a:r>
              <a:rPr lang="en-GB" dirty="0" err="1">
                <a:solidFill>
                  <a:srgbClr val="5F5F5F"/>
                </a:solidFill>
                <a:latin typeface="+mn-lt"/>
              </a:rPr>
              <a:t>Limone</a:t>
            </a:r>
            <a:r>
              <a:rPr lang="en-GB" dirty="0">
                <a:solidFill>
                  <a:srgbClr val="5F5F5F"/>
                </a:solidFill>
                <a:latin typeface="+mn-lt"/>
              </a:rPr>
              <a:t> or </a:t>
            </a:r>
            <a:r>
              <a:rPr lang="en-GB" dirty="0" err="1">
                <a:solidFill>
                  <a:srgbClr val="5F5F5F"/>
                </a:solidFill>
                <a:latin typeface="+mn-lt"/>
              </a:rPr>
              <a:t>Malcesine</a:t>
            </a:r>
            <a:r>
              <a:rPr lang="en-GB" dirty="0">
                <a:solidFill>
                  <a:srgbClr val="5F5F5F"/>
                </a:solidFill>
                <a:latin typeface="+mn-lt"/>
              </a:rPr>
              <a:t> is not only a lovely way to spend an hour or so, but can be used instead of using the coach which you pick up later in the day.</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225" y="1743958"/>
            <a:ext cx="2833898" cy="2117089"/>
          </a:xfrm>
          <a:prstGeom prst="rect">
            <a:avLst/>
          </a:prstGeom>
        </p:spPr>
      </p:pic>
    </p:spTree>
    <p:extLst>
      <p:ext uri="{BB962C8B-B14F-4D97-AF65-F5344CB8AC3E}">
        <p14:creationId xmlns:p14="http://schemas.microsoft.com/office/powerpoint/2010/main" val="2109111292"/>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616" y="1765353"/>
            <a:ext cx="3044485" cy="2023687"/>
          </a:xfrm>
          <a:prstGeom prst="rect">
            <a:avLst/>
          </a:prstGeom>
        </p:spPr>
      </p:pic>
      <p:sp>
        <p:nvSpPr>
          <p:cNvPr id="3" name="TextBox 2"/>
          <p:cNvSpPr txBox="1"/>
          <p:nvPr/>
        </p:nvSpPr>
        <p:spPr>
          <a:xfrm>
            <a:off x="3563887" y="1813492"/>
            <a:ext cx="5328593" cy="461665"/>
          </a:xfrm>
          <a:prstGeom prst="rect">
            <a:avLst/>
          </a:prstGeom>
          <a:noFill/>
        </p:spPr>
        <p:txBody>
          <a:bodyPr wrap="square" rtlCol="0">
            <a:spAutoFit/>
          </a:bodyPr>
          <a:lstStyle/>
          <a:p>
            <a:pPr lvl="0"/>
            <a:r>
              <a:rPr lang="en-GB" sz="2400" dirty="0">
                <a:solidFill>
                  <a:srgbClr val="2F7DE1"/>
                </a:solidFill>
                <a:latin typeface="+mn-lt"/>
              </a:rPr>
              <a:t>Provide details on your accommodation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537" y="339895"/>
            <a:ext cx="1972713" cy="660978"/>
          </a:xfrm>
          <a:prstGeom prst="rect">
            <a:avLst/>
          </a:prstGeom>
        </p:spPr>
      </p:pic>
      <p:sp>
        <p:nvSpPr>
          <p:cNvPr id="7" name="TextBox 6"/>
          <p:cNvSpPr txBox="1"/>
          <p:nvPr/>
        </p:nvSpPr>
        <p:spPr>
          <a:xfrm>
            <a:off x="3573412" y="2564904"/>
            <a:ext cx="5031035" cy="646331"/>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rgbClr val="5F5F5F"/>
                </a:solidFill>
                <a:latin typeface="+mn-lt"/>
              </a:rPr>
              <a:t>Use the text and images from your quote and destination guide or create your own description</a:t>
            </a:r>
          </a:p>
        </p:txBody>
      </p:sp>
      <p:sp>
        <p:nvSpPr>
          <p:cNvPr id="9" name="Rectangle 8"/>
          <p:cNvSpPr/>
          <p:nvPr/>
        </p:nvSpPr>
        <p:spPr>
          <a:xfrm>
            <a:off x="323529" y="0"/>
            <a:ext cx="8568952" cy="1412776"/>
          </a:xfrm>
          <a:prstGeom prst="rect">
            <a:avLst/>
          </a:prstGeom>
          <a:solidFill>
            <a:srgbClr val="F59D1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TextBox 5"/>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Where are we staying?</a:t>
            </a:r>
          </a:p>
        </p:txBody>
      </p:sp>
    </p:spTree>
    <p:extLst>
      <p:ext uri="{BB962C8B-B14F-4D97-AF65-F5344CB8AC3E}">
        <p14:creationId xmlns:p14="http://schemas.microsoft.com/office/powerpoint/2010/main" val="896560870"/>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616" y="1765353"/>
            <a:ext cx="3044485" cy="2023687"/>
          </a:xfrm>
          <a:prstGeom prst="rect">
            <a:avLst/>
          </a:prstGeom>
        </p:spPr>
      </p:pic>
      <p:sp>
        <p:nvSpPr>
          <p:cNvPr id="3" name="TextBox 2"/>
          <p:cNvSpPr txBox="1"/>
          <p:nvPr/>
        </p:nvSpPr>
        <p:spPr>
          <a:xfrm>
            <a:off x="3563887" y="1813492"/>
            <a:ext cx="5328593" cy="461665"/>
          </a:xfrm>
          <a:prstGeom prst="rect">
            <a:avLst/>
          </a:prstGeom>
          <a:noFill/>
        </p:spPr>
        <p:txBody>
          <a:bodyPr wrap="square" rtlCol="0">
            <a:spAutoFit/>
          </a:bodyPr>
          <a:lstStyle/>
          <a:p>
            <a:pPr lvl="0"/>
            <a:r>
              <a:rPr lang="en-GB" sz="2400" dirty="0">
                <a:solidFill>
                  <a:srgbClr val="2F7DE1"/>
                </a:solidFill>
                <a:latin typeface="+mn-lt"/>
              </a:rPr>
              <a:t>e.g. Hotel San Zeno</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537" y="339895"/>
            <a:ext cx="1972713" cy="660978"/>
          </a:xfrm>
          <a:prstGeom prst="rect">
            <a:avLst/>
          </a:prstGeom>
        </p:spPr>
      </p:pic>
      <p:sp>
        <p:nvSpPr>
          <p:cNvPr id="7" name="TextBox 6"/>
          <p:cNvSpPr txBox="1"/>
          <p:nvPr/>
        </p:nvSpPr>
        <p:spPr>
          <a:xfrm>
            <a:off x="3573412" y="2564904"/>
            <a:ext cx="5031035" cy="2185214"/>
          </a:xfrm>
          <a:prstGeom prst="rect">
            <a:avLst/>
          </a:prstGeom>
          <a:noFill/>
        </p:spPr>
        <p:txBody>
          <a:bodyPr wrap="square" rtlCol="0">
            <a:spAutoFit/>
          </a:bodyPr>
          <a:lstStyle/>
          <a:p>
            <a:pPr marL="285750" lvl="0" indent="-285750">
              <a:buFont typeface="Arial" panose="020B0604020202020204" pitchFamily="34" charset="0"/>
              <a:buChar char="•"/>
            </a:pPr>
            <a:r>
              <a:rPr lang="en-GB" sz="1700" dirty="0">
                <a:solidFill>
                  <a:srgbClr val="5F5F5F"/>
                </a:solidFill>
                <a:latin typeface="+mn-lt"/>
              </a:rPr>
              <a:t>Hotel San Zeno is located towards the west of Monte </a:t>
            </a:r>
            <a:r>
              <a:rPr lang="en-GB" sz="1700" dirty="0" err="1">
                <a:solidFill>
                  <a:srgbClr val="5F5F5F"/>
                </a:solidFill>
                <a:latin typeface="+mn-lt"/>
              </a:rPr>
              <a:t>Baldo</a:t>
            </a:r>
            <a:r>
              <a:rPr lang="en-GB" sz="1700" dirty="0">
                <a:solidFill>
                  <a:srgbClr val="5F5F5F"/>
                </a:solidFill>
                <a:latin typeface="+mn-lt"/>
              </a:rPr>
              <a:t> in a quiet and charming location overlooking Lake Garda. </a:t>
            </a:r>
          </a:p>
          <a:p>
            <a:pPr marL="285750" lvl="0" indent="-285750">
              <a:buFont typeface="Arial" panose="020B0604020202020204" pitchFamily="34" charset="0"/>
              <a:buChar char="•"/>
            </a:pPr>
            <a:endParaRPr lang="en-GB" sz="1700" dirty="0">
              <a:solidFill>
                <a:srgbClr val="5F5F5F"/>
              </a:solidFill>
              <a:latin typeface="+mn-lt"/>
            </a:endParaRPr>
          </a:p>
          <a:p>
            <a:pPr marL="285750" lvl="0" indent="-285750">
              <a:buFont typeface="Arial" panose="020B0604020202020204" pitchFamily="34" charset="0"/>
              <a:buChar char="•"/>
            </a:pPr>
            <a:r>
              <a:rPr lang="en-GB" sz="1700" dirty="0">
                <a:solidFill>
                  <a:srgbClr val="5F5F5F"/>
                </a:solidFill>
                <a:latin typeface="+mn-lt"/>
              </a:rPr>
              <a:t>Students will generally be </a:t>
            </a:r>
            <a:r>
              <a:rPr lang="en-GB" sz="1700" dirty="0" err="1">
                <a:solidFill>
                  <a:srgbClr val="5F5F5F"/>
                </a:solidFill>
                <a:latin typeface="+mn-lt"/>
              </a:rPr>
              <a:t>acccommodated</a:t>
            </a:r>
            <a:r>
              <a:rPr lang="en-GB" sz="1700" dirty="0">
                <a:solidFill>
                  <a:srgbClr val="5F5F5F"/>
                </a:solidFill>
                <a:latin typeface="+mn-lt"/>
              </a:rPr>
              <a:t> in </a:t>
            </a:r>
            <a:r>
              <a:rPr lang="en-GB" sz="1700" dirty="0" err="1">
                <a:solidFill>
                  <a:srgbClr val="5F5F5F"/>
                </a:solidFill>
                <a:latin typeface="+mn-lt"/>
              </a:rPr>
              <a:t>multibedded</a:t>
            </a:r>
            <a:r>
              <a:rPr lang="en-GB" sz="1700" dirty="0">
                <a:solidFill>
                  <a:srgbClr val="5F5F5F"/>
                </a:solidFill>
                <a:latin typeface="+mn-lt"/>
              </a:rPr>
              <a:t> rooms, with staff members in twins (or singles if necessary due to male/female split). All rooms come with private bathroom facilities.</a:t>
            </a:r>
          </a:p>
        </p:txBody>
      </p:sp>
      <p:sp>
        <p:nvSpPr>
          <p:cNvPr id="9" name="Rectangle 8"/>
          <p:cNvSpPr/>
          <p:nvPr/>
        </p:nvSpPr>
        <p:spPr>
          <a:xfrm>
            <a:off x="323529" y="0"/>
            <a:ext cx="8568952" cy="1412776"/>
          </a:xfrm>
          <a:prstGeom prst="rect">
            <a:avLst/>
          </a:prstGeom>
          <a:solidFill>
            <a:srgbClr val="F59D1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TextBox 5"/>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Where are we staying?</a:t>
            </a:r>
          </a:p>
        </p:txBody>
      </p:sp>
    </p:spTree>
    <p:extLst>
      <p:ext uri="{BB962C8B-B14F-4D97-AF65-F5344CB8AC3E}">
        <p14:creationId xmlns:p14="http://schemas.microsoft.com/office/powerpoint/2010/main" val="223692937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615" y="1765353"/>
            <a:ext cx="3044485" cy="2023687"/>
          </a:xfrm>
          <a:prstGeom prst="rect">
            <a:avLst/>
          </a:prstGeom>
        </p:spPr>
      </p:pic>
      <p:sp>
        <p:nvSpPr>
          <p:cNvPr id="9" name="Rectangle 8"/>
          <p:cNvSpPr/>
          <p:nvPr/>
        </p:nvSpPr>
        <p:spPr>
          <a:xfrm>
            <a:off x="323529" y="0"/>
            <a:ext cx="8568952" cy="1412776"/>
          </a:xfrm>
          <a:prstGeom prst="rect">
            <a:avLst/>
          </a:prstGeom>
          <a:solidFill>
            <a:srgbClr val="F59D1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TextBox 5"/>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Where are we staying?</a:t>
            </a:r>
          </a:p>
        </p:txBody>
      </p:sp>
      <p:sp>
        <p:nvSpPr>
          <p:cNvPr id="3" name="TextBox 2"/>
          <p:cNvSpPr txBox="1"/>
          <p:nvPr/>
        </p:nvSpPr>
        <p:spPr>
          <a:xfrm>
            <a:off x="3563887" y="1813492"/>
            <a:ext cx="5328593" cy="461665"/>
          </a:xfrm>
          <a:prstGeom prst="rect">
            <a:avLst/>
          </a:prstGeom>
          <a:noFill/>
        </p:spPr>
        <p:txBody>
          <a:bodyPr wrap="square" rtlCol="0">
            <a:spAutoFit/>
          </a:bodyPr>
          <a:lstStyle/>
          <a:p>
            <a:pPr lvl="0"/>
            <a:r>
              <a:rPr lang="en-GB" sz="2400" dirty="0">
                <a:solidFill>
                  <a:srgbClr val="2F7DE1"/>
                </a:solidFill>
                <a:latin typeface="+mn-lt"/>
              </a:rPr>
              <a:t>e.g. Hotel San Zeno</a:t>
            </a:r>
          </a:p>
        </p:txBody>
      </p:sp>
      <p:sp>
        <p:nvSpPr>
          <p:cNvPr id="7" name="TextBox 6"/>
          <p:cNvSpPr txBox="1"/>
          <p:nvPr/>
        </p:nvSpPr>
        <p:spPr>
          <a:xfrm>
            <a:off x="3573412" y="2996952"/>
            <a:ext cx="5031035" cy="353943"/>
          </a:xfrm>
          <a:prstGeom prst="rect">
            <a:avLst/>
          </a:prstGeom>
          <a:noFill/>
        </p:spPr>
        <p:txBody>
          <a:bodyPr wrap="square" rtlCol="0">
            <a:spAutoFit/>
          </a:bodyPr>
          <a:lstStyle/>
          <a:p>
            <a:pPr marL="285750" lvl="0" indent="-285750">
              <a:buFont typeface="Arial" panose="020B0604020202020204" pitchFamily="34" charset="0"/>
              <a:buChar char="•"/>
            </a:pPr>
            <a:r>
              <a:rPr lang="en-GB" sz="1700" dirty="0">
                <a:solidFill>
                  <a:srgbClr val="5F5F5F"/>
                </a:solidFill>
                <a:latin typeface="+mn-lt"/>
              </a:rPr>
              <a:t>Well located for visiting Parco Natura Viva </a:t>
            </a:r>
          </a:p>
        </p:txBody>
      </p:sp>
      <p:sp>
        <p:nvSpPr>
          <p:cNvPr id="12" name="TextBox 11"/>
          <p:cNvSpPr txBox="1"/>
          <p:nvPr/>
        </p:nvSpPr>
        <p:spPr>
          <a:xfrm>
            <a:off x="3563887" y="2492896"/>
            <a:ext cx="5031035" cy="400110"/>
          </a:xfrm>
          <a:prstGeom prst="rect">
            <a:avLst/>
          </a:prstGeom>
          <a:noFill/>
        </p:spPr>
        <p:txBody>
          <a:bodyPr wrap="square" rtlCol="0">
            <a:spAutoFit/>
          </a:bodyPr>
          <a:lstStyle/>
          <a:p>
            <a:pPr lvl="0"/>
            <a:r>
              <a:rPr lang="en-GB" sz="2000" b="1" dirty="0">
                <a:solidFill>
                  <a:srgbClr val="5F5F5F"/>
                </a:solidFill>
                <a:latin typeface="+mn-lt"/>
              </a:rPr>
              <a:t>Location</a:t>
            </a:r>
          </a:p>
        </p:txBody>
      </p:sp>
    </p:spTree>
    <p:extLst>
      <p:ext uri="{BB962C8B-B14F-4D97-AF65-F5344CB8AC3E}">
        <p14:creationId xmlns:p14="http://schemas.microsoft.com/office/powerpoint/2010/main" val="3791401960"/>
      </p:ext>
    </p:extLst>
  </p:cSld>
  <p:clrMapOvr>
    <a:masterClrMapping/>
  </p:clrMapOvr>
  <p:transition spd="med">
    <p:fade/>
  </p:transition>
</p:sld>
</file>

<file path=ppt/theme/theme1.xml><?xml version="1.0" encoding="utf-8"?>
<a:theme xmlns:a="http://schemas.openxmlformats.org/drawingml/2006/main" name="Custom Design">
  <a:themeElements>
    <a:clrScheme name="Halsbury Group">
      <a:dk1>
        <a:srgbClr val="000000"/>
      </a:dk1>
      <a:lt1>
        <a:srgbClr val="FFFFFF"/>
      </a:lt1>
      <a:dk2>
        <a:srgbClr val="000000"/>
      </a:dk2>
      <a:lt2>
        <a:srgbClr val="808080"/>
      </a:lt2>
      <a:accent1>
        <a:srgbClr val="FF9E16"/>
      </a:accent1>
      <a:accent2>
        <a:srgbClr val="2F7DE1"/>
      </a:accent2>
      <a:accent3>
        <a:srgbClr val="A8D7EB"/>
      </a:accent3>
      <a:accent4>
        <a:srgbClr val="3FAE2A"/>
      </a:accent4>
      <a:accent5>
        <a:srgbClr val="FFC269"/>
      </a:accent5>
      <a:accent6>
        <a:srgbClr val="78DA64"/>
      </a:accent6>
      <a:hlink>
        <a:srgbClr val="2F7DE1"/>
      </a:hlink>
      <a:folHlink>
        <a:srgbClr val="A8D7EB"/>
      </a:folHlink>
    </a:clrScheme>
    <a:fontScheme name="Halsbu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Halsbury Group">
      <a:dk1>
        <a:srgbClr val="000000"/>
      </a:dk1>
      <a:lt1>
        <a:srgbClr val="FFFFFF"/>
      </a:lt1>
      <a:dk2>
        <a:srgbClr val="000000"/>
      </a:dk2>
      <a:lt2>
        <a:srgbClr val="808080"/>
      </a:lt2>
      <a:accent1>
        <a:srgbClr val="FF9E16"/>
      </a:accent1>
      <a:accent2>
        <a:srgbClr val="2F7DE1"/>
      </a:accent2>
      <a:accent3>
        <a:srgbClr val="A8D7EB"/>
      </a:accent3>
      <a:accent4>
        <a:srgbClr val="3FAE2A"/>
      </a:accent4>
      <a:accent5>
        <a:srgbClr val="FFC269"/>
      </a:accent5>
      <a:accent6>
        <a:srgbClr val="78DA64"/>
      </a:accent6>
      <a:hlink>
        <a:srgbClr val="2F7DE1"/>
      </a:hlink>
      <a:folHlink>
        <a:srgbClr val="A8D7E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135e1d2-b53f-4f64-8565-476dc3391ffb" xsi:nil="true"/>
    <lcf76f155ced4ddcb4097134ff3c332f xmlns="e4457492-62e4-41a0-92b4-1a369522ea95">
      <Terms xmlns="http://schemas.microsoft.com/office/infopath/2007/PartnerControls"/>
    </lcf76f155ced4ddcb4097134ff3c332f>
    <_Flow_SignoffStatus xmlns="e4457492-62e4-41a0-92b4-1a369522ea9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EEFB906D246547A674C160FF277BB1" ma:contentTypeVersion="18" ma:contentTypeDescription="Create a new document." ma:contentTypeScope="" ma:versionID="b0d6b44c31149c0ebb32f41030e94c6a">
  <xsd:schema xmlns:xsd="http://www.w3.org/2001/XMLSchema" xmlns:xs="http://www.w3.org/2001/XMLSchema" xmlns:p="http://schemas.microsoft.com/office/2006/metadata/properties" xmlns:ns2="e4457492-62e4-41a0-92b4-1a369522ea95" xmlns:ns3="6135e1d2-b53f-4f64-8565-476dc3391ffb" targetNamespace="http://schemas.microsoft.com/office/2006/metadata/properties" ma:root="true" ma:fieldsID="2c2062482a5df5acbfc7a00d5429d12b" ns2:_="" ns3:_="">
    <xsd:import namespace="e4457492-62e4-41a0-92b4-1a369522ea95"/>
    <xsd:import namespace="6135e1d2-b53f-4f64-8565-476dc3391ff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_Flow_SignoffStatu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457492-62e4-41a0-92b4-1a369522ea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77a54d4-473c-46e9-be81-2a95d129e62b" ma:termSetId="09814cd3-568e-fe90-9814-8d621ff8fb84" ma:anchorId="fba54fb3-c3e1-fe81-a776-ca4b69148c4d" ma:open="true" ma:isKeyword="false">
      <xsd:complexType>
        <xsd:sequence>
          <xsd:element ref="pc:Terms" minOccurs="0" maxOccurs="1"/>
        </xsd:sequence>
      </xsd:complexType>
    </xsd:element>
    <xsd:element name="_Flow_SignoffStatus" ma:index="24" nillable="true" ma:displayName="Sign-off status" ma:internalName="Sign_x002d_off_x0020_status">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35e1d2-b53f-4f64-8565-476dc3391ff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3fa2bdd-1146-439d-bc65-4019ffd4e10d}" ma:internalName="TaxCatchAll" ma:showField="CatchAllData" ma:web="6135e1d2-b53f-4f64-8565-476dc3391ff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466359-4D24-43BA-9160-FC4E33CEB2E2}">
  <ds:schemaRefs>
    <ds:schemaRef ds:uri="http://schemas.openxmlformats.org/package/2006/metadata/core-properties"/>
    <ds:schemaRef ds:uri="http://purl.org/dc/dcmitype/"/>
    <ds:schemaRef ds:uri="http://schemas.microsoft.com/office/2006/documentManagement/types"/>
    <ds:schemaRef ds:uri="http://schemas.microsoft.com/office/2006/metadata/properties"/>
    <ds:schemaRef ds:uri="6135e1d2-b53f-4f64-8565-476dc3391ffb"/>
    <ds:schemaRef ds:uri="http://purl.org/dc/terms/"/>
    <ds:schemaRef ds:uri="http://purl.org/dc/elements/1.1/"/>
    <ds:schemaRef ds:uri="http://www.w3.org/XML/1998/namespace"/>
    <ds:schemaRef ds:uri="http://schemas.microsoft.com/office/infopath/2007/PartnerControls"/>
    <ds:schemaRef ds:uri="e4457492-62e4-41a0-92b4-1a369522ea95"/>
  </ds:schemaRefs>
</ds:datastoreItem>
</file>

<file path=customXml/itemProps2.xml><?xml version="1.0" encoding="utf-8"?>
<ds:datastoreItem xmlns:ds="http://schemas.openxmlformats.org/officeDocument/2006/customXml" ds:itemID="{3A6C650B-DF54-4FDF-BD7D-7F8D245DDD09}">
  <ds:schemaRefs>
    <ds:schemaRef ds:uri="http://schemas.microsoft.com/sharepoint/v3/contenttype/forms"/>
  </ds:schemaRefs>
</ds:datastoreItem>
</file>

<file path=customXml/itemProps3.xml><?xml version="1.0" encoding="utf-8"?>
<ds:datastoreItem xmlns:ds="http://schemas.openxmlformats.org/officeDocument/2006/customXml" ds:itemID="{17DD9087-A2EA-40D4-847E-A49C0F2EBCA7}"/>
</file>

<file path=docProps/app.xml><?xml version="1.0" encoding="utf-8"?>
<Properties xmlns="http://schemas.openxmlformats.org/officeDocument/2006/extended-properties" xmlns:vt="http://schemas.openxmlformats.org/officeDocument/2006/docPropsVTypes">
  <Template/>
  <TotalTime>396</TotalTime>
  <Words>1193</Words>
  <Application>Microsoft Macintosh PowerPoint</Application>
  <PresentationFormat>On-screen Show (4:3)</PresentationFormat>
  <Paragraphs>97</Paragraphs>
  <Slides>18</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Calibri Light</vt:lpstr>
      <vt:lpstr>Custom Design</vt:lpstr>
      <vt:lpstr>Office Theme</vt:lpstr>
      <vt:lpstr>[School Name]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Connor</dc:creator>
  <cp:lastModifiedBy>Evie Cobbin</cp:lastModifiedBy>
  <cp:revision>52</cp:revision>
  <dcterms:created xsi:type="dcterms:W3CDTF">2017-08-02T15:10:25Z</dcterms:created>
  <dcterms:modified xsi:type="dcterms:W3CDTF">2023-07-21T13:32:28Z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0x01010085EEFB906D246547A674C160FF277BB1</vt:lpwstr>
  </property>
  <property fmtid="{D5CDD505-2E9C-101B-9397-08002B2CF9AE}" pid="3" name="Order">
    <vt:r8>21785100</vt:r8>
  </property>
  <property fmtid="{D5CDD505-2E9C-101B-9397-08002B2CF9AE}" pid="4" name="MediaServiceImageTags">
    <vt:lpwstr/>
  </property>
</Properties>
</file>