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81" r:id="rId5"/>
    <p:sldId id="268" r:id="rId6"/>
    <p:sldId id="269" r:id="rId7"/>
    <p:sldId id="270" r:id="rId8"/>
    <p:sldId id="264" r:id="rId9"/>
    <p:sldId id="271" r:id="rId10"/>
    <p:sldId id="259" r:id="rId11"/>
    <p:sldId id="272" r:id="rId12"/>
    <p:sldId id="274" r:id="rId13"/>
    <p:sldId id="273" r:id="rId14"/>
    <p:sldId id="275" r:id="rId15"/>
    <p:sldId id="276" r:id="rId16"/>
    <p:sldId id="277" r:id="rId17"/>
    <p:sldId id="278" r:id="rId18"/>
    <p:sldId id="257" r:id="rId19"/>
    <p:sldId id="258" r:id="rId20"/>
    <p:sldId id="279" r:id="rId21"/>
    <p:sldId id="280" r:id="rId2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03"/>
    <p:restoredTop sz="96327"/>
  </p:normalViewPr>
  <p:slideViewPr>
    <p:cSldViewPr snapToGrid="0" showGuides="1">
      <p:cViewPr varScale="1">
        <p:scale>
          <a:sx n="124" d="100"/>
          <a:sy n="124" d="100"/>
        </p:scale>
        <p:origin x="888"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8F4ABA4-040F-0D6E-0410-50E0FA07B6D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237B1BBA-D061-EFA3-684F-4045CF4CC97F}"/>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D95B3684-DD08-B94D-8A82-D2EC4FC9AB64}" type="datetimeFigureOut">
              <a:rPr lang="en-US"/>
              <a:pPr>
                <a:defRPr/>
              </a:pPr>
              <a:t>10/29/26</a:t>
            </a:fld>
            <a:endParaRPr lang="en-US"/>
          </a:p>
        </p:txBody>
      </p:sp>
      <p:sp>
        <p:nvSpPr>
          <p:cNvPr id="4" name="Slide Image Placeholder 3">
            <a:extLst>
              <a:ext uri="{FF2B5EF4-FFF2-40B4-BE49-F238E27FC236}">
                <a16:creationId xmlns:a16="http://schemas.microsoft.com/office/drawing/2014/main" id="{64275841-C9E6-E788-A2CF-F5856093CCE9}"/>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3B29517A-0A49-A32F-4DD3-64B3CEBE3696}"/>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A4DEECEE-4DC6-04B5-8EBC-A126EF02AE13}"/>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753BA1AF-27D1-88A9-F99C-F9BFB735AED9}"/>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867A1EB5-BF7E-BA43-AB72-6AB99A23325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96BE40DE-461F-1A3D-B96F-4C4D0CB65D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a:extLst>
              <a:ext uri="{FF2B5EF4-FFF2-40B4-BE49-F238E27FC236}">
                <a16:creationId xmlns:a16="http://schemas.microsoft.com/office/drawing/2014/main" id="{DB2E6F98-5BAC-E559-12BC-B6C33D4BF7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8675" name="Slide Number Placeholder 3">
            <a:extLst>
              <a:ext uri="{FF2B5EF4-FFF2-40B4-BE49-F238E27FC236}">
                <a16:creationId xmlns:a16="http://schemas.microsoft.com/office/drawing/2014/main" id="{EBB474B9-8A7C-FE5D-4E8D-B6A1ADE8CBE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AD0D8551-9C90-A843-9239-12DB2EB212E2}" type="slidenum">
              <a:rPr lang="en-US" altLang="en-US">
                <a:latin typeface="Calibri" panose="020F0502020204030204" pitchFamily="34" charset="0"/>
              </a:rPr>
              <a:pPr fontAlgn="base">
                <a:spcBef>
                  <a:spcPct val="0"/>
                </a:spcBef>
                <a:spcAft>
                  <a:spcPct val="0"/>
                </a:spcAft>
              </a:pPr>
              <a:t>2</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C444E4F5-B886-5047-2283-0F312F4CAA6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33E9E813-11D6-0AA8-CA03-36C7513EB7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F4E44D6C-6B32-B3B7-4E19-99B15C15D7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404C252F-2E43-544E-9706-1627EA65189B}" type="slidenum">
              <a:rPr lang="en-US" altLang="en-US">
                <a:latin typeface="Calibri" panose="020F0502020204030204" pitchFamily="34" charset="0"/>
              </a:rPr>
              <a:pPr fontAlgn="base">
                <a:spcBef>
                  <a:spcPct val="0"/>
                </a:spcBef>
                <a:spcAft>
                  <a:spcPct val="0"/>
                </a:spcAft>
              </a:pPr>
              <a:t>7</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EB8DA304-F3AA-6DC2-B635-8F7A92AFEAD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Notes Placeholder 2">
            <a:extLst>
              <a:ext uri="{FF2B5EF4-FFF2-40B4-BE49-F238E27FC236}">
                <a16:creationId xmlns:a16="http://schemas.microsoft.com/office/drawing/2014/main" id="{DB3D708D-5340-A2C6-C9F3-68A1EE27DF2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8915" name="Slide Number Placeholder 3">
            <a:extLst>
              <a:ext uri="{FF2B5EF4-FFF2-40B4-BE49-F238E27FC236}">
                <a16:creationId xmlns:a16="http://schemas.microsoft.com/office/drawing/2014/main" id="{130C6AF0-1B55-C4F0-6A46-28DA77764E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F3BCF50E-96B4-9841-B010-BB432A4DDE7E}" type="slidenum">
              <a:rPr lang="en-US" altLang="en-US">
                <a:latin typeface="Calibri" panose="020F0502020204030204" pitchFamily="34" charset="0"/>
              </a:rPr>
              <a:pPr fontAlgn="base">
                <a:spcBef>
                  <a:spcPct val="0"/>
                </a:spcBef>
                <a:spcAft>
                  <a:spcPct val="0"/>
                </a:spcAft>
              </a:pPr>
              <a:t>10</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cov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CE600C5-B33F-B123-543E-D5D337D92695}"/>
              </a:ext>
            </a:extLst>
          </p:cNvPr>
          <p:cNvSpPr/>
          <p:nvPr/>
        </p:nvSpPr>
        <p:spPr>
          <a:xfrm>
            <a:off x="0" y="0"/>
            <a:ext cx="474345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id="{DADE223D-3934-192E-2C06-0F2EA00FB46D}"/>
              </a:ext>
            </a:extLst>
          </p:cNvPr>
          <p:cNvSpPr/>
          <p:nvPr/>
        </p:nvSpPr>
        <p:spPr>
          <a:xfrm>
            <a:off x="152400" y="2828925"/>
            <a:ext cx="5053013" cy="321786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6" descr="A white text on a black background&#10;&#10;Description automatically generated">
            <a:extLst>
              <a:ext uri="{FF2B5EF4-FFF2-40B4-BE49-F238E27FC236}">
                <a16:creationId xmlns:a16="http://schemas.microsoft.com/office/drawing/2014/main" id="{C6BCA52B-26DD-E506-A718-DCC1D9107D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275" y="668338"/>
            <a:ext cx="215900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hasCustomPrompt="1"/>
          </p:nvPr>
        </p:nvSpPr>
        <p:spPr>
          <a:xfrm>
            <a:off x="803275" y="3774838"/>
            <a:ext cx="3939414" cy="1107996"/>
          </a:xfrm>
        </p:spPr>
        <p:txBody>
          <a:bodyPr/>
          <a:lstStyle>
            <a:lvl1pPr algn="l">
              <a:defRPr sz="4000">
                <a:solidFill>
                  <a:schemeClr val="bg1"/>
                </a:solidFill>
              </a:defRPr>
            </a:lvl1pPr>
          </a:lstStyle>
          <a:p>
            <a:r>
              <a:rPr lang="en-GB" dirty="0"/>
              <a:t>SCHOOL NAME</a:t>
            </a:r>
            <a:endParaRPr lang="en-US" dirty="0"/>
          </a:p>
        </p:txBody>
      </p:sp>
      <p:sp>
        <p:nvSpPr>
          <p:cNvPr id="3" name="Subtitle 2"/>
          <p:cNvSpPr>
            <a:spLocks noGrp="1"/>
          </p:cNvSpPr>
          <p:nvPr>
            <p:ph type="subTitle" idx="1" hasCustomPrompt="1"/>
          </p:nvPr>
        </p:nvSpPr>
        <p:spPr>
          <a:xfrm>
            <a:off x="803274" y="5074285"/>
            <a:ext cx="3671889" cy="338963"/>
          </a:xfrm>
        </p:spPr>
        <p:txBody>
          <a:bodyPr>
            <a:normAutofit/>
          </a:bodyPr>
          <a:lstStyle>
            <a:lvl1pPr marL="0" indent="0" algn="l">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Accommodation, Location</a:t>
            </a:r>
            <a:endParaRPr lang="en-US" dirty="0"/>
          </a:p>
        </p:txBody>
      </p:sp>
      <p:sp>
        <p:nvSpPr>
          <p:cNvPr id="12" name="Text Placeholder 11">
            <a:extLst>
              <a:ext uri="{FF2B5EF4-FFF2-40B4-BE49-F238E27FC236}">
                <a16:creationId xmlns:a16="http://schemas.microsoft.com/office/drawing/2014/main" id="{71AC5063-EB94-B422-0126-0E5CEFCE7CD9}"/>
              </a:ext>
            </a:extLst>
          </p:cNvPr>
          <p:cNvSpPr>
            <a:spLocks noGrp="1"/>
          </p:cNvSpPr>
          <p:nvPr>
            <p:ph type="body" sz="quarter" idx="10" hasCustomPrompt="1"/>
          </p:nvPr>
        </p:nvSpPr>
        <p:spPr>
          <a:xfrm>
            <a:off x="803274" y="5604699"/>
            <a:ext cx="3241675" cy="611188"/>
          </a:xfrm>
        </p:spPr>
        <p:txBody>
          <a:bodyPr/>
          <a:lstStyle>
            <a:lvl1pPr>
              <a:defRPr sz="2000" b="0"/>
            </a:lvl1pPr>
          </a:lstStyle>
          <a:p>
            <a:pPr lvl="0"/>
            <a:r>
              <a:rPr lang="en-US" dirty="0"/>
              <a:t>Insert trip date</a:t>
            </a:r>
          </a:p>
        </p:txBody>
      </p:sp>
    </p:spTree>
    <p:extLst>
      <p:ext uri="{BB962C8B-B14F-4D97-AF65-F5344CB8AC3E}">
        <p14:creationId xmlns:p14="http://schemas.microsoft.com/office/powerpoint/2010/main" val="3265211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Main cov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CE600C5-B33F-B123-543E-D5D337D92695}"/>
              </a:ext>
            </a:extLst>
          </p:cNvPr>
          <p:cNvSpPr/>
          <p:nvPr/>
        </p:nvSpPr>
        <p:spPr>
          <a:xfrm>
            <a:off x="0" y="0"/>
            <a:ext cx="474345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id="{DADE223D-3934-192E-2C06-0F2EA00FB46D}"/>
              </a:ext>
            </a:extLst>
          </p:cNvPr>
          <p:cNvSpPr/>
          <p:nvPr/>
        </p:nvSpPr>
        <p:spPr>
          <a:xfrm>
            <a:off x="152400" y="2828925"/>
            <a:ext cx="5053013" cy="321786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6" descr="A white text on a black background&#10;&#10;Description automatically generated">
            <a:extLst>
              <a:ext uri="{FF2B5EF4-FFF2-40B4-BE49-F238E27FC236}">
                <a16:creationId xmlns:a16="http://schemas.microsoft.com/office/drawing/2014/main" id="{C6BCA52B-26DD-E506-A718-DCC1D9107D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275" y="668338"/>
            <a:ext cx="215900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hasCustomPrompt="1"/>
          </p:nvPr>
        </p:nvSpPr>
        <p:spPr>
          <a:xfrm>
            <a:off x="803275" y="3774838"/>
            <a:ext cx="3939414" cy="1107996"/>
          </a:xfrm>
        </p:spPr>
        <p:txBody>
          <a:bodyPr/>
          <a:lstStyle>
            <a:lvl1pPr algn="l">
              <a:defRPr sz="4000">
                <a:solidFill>
                  <a:schemeClr val="bg1"/>
                </a:solidFill>
              </a:defRPr>
            </a:lvl1pPr>
          </a:lstStyle>
          <a:p>
            <a:r>
              <a:rPr lang="en-GB" dirty="0"/>
              <a:t>SCHOOL NAME</a:t>
            </a:r>
            <a:endParaRPr lang="en-US" dirty="0"/>
          </a:p>
        </p:txBody>
      </p:sp>
      <p:sp>
        <p:nvSpPr>
          <p:cNvPr id="3" name="Subtitle 2"/>
          <p:cNvSpPr>
            <a:spLocks noGrp="1"/>
          </p:cNvSpPr>
          <p:nvPr>
            <p:ph type="subTitle" idx="1" hasCustomPrompt="1"/>
          </p:nvPr>
        </p:nvSpPr>
        <p:spPr>
          <a:xfrm>
            <a:off x="803274" y="5074285"/>
            <a:ext cx="3671889" cy="338963"/>
          </a:xfrm>
        </p:spPr>
        <p:txBody>
          <a:bodyPr>
            <a:normAutofit/>
          </a:bodyPr>
          <a:lstStyle>
            <a:lvl1pPr marL="0" indent="0" algn="l">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Accommodation, Location</a:t>
            </a:r>
            <a:endParaRPr lang="en-US" dirty="0"/>
          </a:p>
        </p:txBody>
      </p:sp>
      <p:sp>
        <p:nvSpPr>
          <p:cNvPr id="12" name="Text Placeholder 11">
            <a:extLst>
              <a:ext uri="{FF2B5EF4-FFF2-40B4-BE49-F238E27FC236}">
                <a16:creationId xmlns:a16="http://schemas.microsoft.com/office/drawing/2014/main" id="{71AC5063-EB94-B422-0126-0E5CEFCE7CD9}"/>
              </a:ext>
            </a:extLst>
          </p:cNvPr>
          <p:cNvSpPr>
            <a:spLocks noGrp="1"/>
          </p:cNvSpPr>
          <p:nvPr>
            <p:ph type="body" sz="quarter" idx="10" hasCustomPrompt="1"/>
          </p:nvPr>
        </p:nvSpPr>
        <p:spPr>
          <a:xfrm>
            <a:off x="803274" y="5604699"/>
            <a:ext cx="3241675" cy="611188"/>
          </a:xfrm>
        </p:spPr>
        <p:txBody>
          <a:bodyPr/>
          <a:lstStyle>
            <a:lvl1pPr>
              <a:defRPr sz="2000" b="0"/>
            </a:lvl1pPr>
          </a:lstStyle>
          <a:p>
            <a:pPr lvl="0"/>
            <a:r>
              <a:rPr lang="en-US" dirty="0"/>
              <a:t>Insert trip date</a:t>
            </a:r>
          </a:p>
        </p:txBody>
      </p:sp>
      <p:pic>
        <p:nvPicPr>
          <p:cNvPr id="6" name="Picture 5">
            <a:extLst>
              <a:ext uri="{FF2B5EF4-FFF2-40B4-BE49-F238E27FC236}">
                <a16:creationId xmlns:a16="http://schemas.microsoft.com/office/drawing/2014/main" id="{6012BAB5-A7F6-33DE-5688-42D2723423F0}"/>
              </a:ext>
            </a:extLst>
          </p:cNvPr>
          <p:cNvPicPr>
            <a:picLocks noGrp="1" noRot="1" noChangeAspect="1" noMove="1" noResize="1" noEditPoints="1" noAdjustHandles="1" noChangeArrowheads="1" noChangeShapeType="1" noCrop="1"/>
          </p:cNvPicPr>
          <p:nvPr userDrawn="1"/>
        </p:nvPicPr>
        <p:blipFill>
          <a:blip r:embed="rId4"/>
          <a:srcRect/>
          <a:stretch/>
        </p:blipFill>
        <p:spPr bwMode="auto">
          <a:xfrm rot="347245">
            <a:off x="4068949" y="1622612"/>
            <a:ext cx="1898276" cy="189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037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ports cover">
    <p:bg>
      <p:bgPr>
        <a:blipFill dpi="0" rotWithShape="0">
          <a:blip r:embed="rId2">
            <a:lum/>
          </a:blip>
          <a:srcRect/>
          <a:stretch>
            <a:fillRect l="20000" t="-9000" r="-20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9C7E2C-316A-8D89-AA95-32B2534DE568}"/>
              </a:ext>
            </a:extLst>
          </p:cNvPr>
          <p:cNvSpPr/>
          <p:nvPr/>
        </p:nvSpPr>
        <p:spPr>
          <a:xfrm>
            <a:off x="0" y="0"/>
            <a:ext cx="474345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id="{5ECCDE7F-A56B-7BB0-1AE0-026BD81EECCB}"/>
              </a:ext>
            </a:extLst>
          </p:cNvPr>
          <p:cNvSpPr/>
          <p:nvPr/>
        </p:nvSpPr>
        <p:spPr>
          <a:xfrm>
            <a:off x="152400" y="2828925"/>
            <a:ext cx="5053013" cy="321786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6" descr="A white text on a black background&#10;&#10;Description automatically generated">
            <a:extLst>
              <a:ext uri="{FF2B5EF4-FFF2-40B4-BE49-F238E27FC236}">
                <a16:creationId xmlns:a16="http://schemas.microsoft.com/office/drawing/2014/main" id="{B7DA84C5-E87A-AFE7-455B-633EBB7BED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275" y="668338"/>
            <a:ext cx="215900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04BF1FB-DC6A-3274-563B-00FCACE7EEF2}"/>
              </a:ext>
            </a:extLst>
          </p:cNvPr>
          <p:cNvPicPr>
            <a:picLocks noGrp="1" noRot="1" noChangeAspect="1" noMove="1" noResize="1" noEditPoints="1" noAdjustHandles="1" noChangeArrowheads="1" noChangeShapeType="1" noCrop="1"/>
          </p:cNvPicPr>
          <p:nvPr/>
        </p:nvPicPr>
        <p:blipFill>
          <a:blip r:embed="rId4"/>
          <a:srcRect/>
          <a:stretch/>
        </p:blipFill>
        <p:spPr bwMode="auto">
          <a:xfrm rot="347245">
            <a:off x="3917950" y="1622612"/>
            <a:ext cx="2200275" cy="189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1">
            <a:extLst>
              <a:ext uri="{FF2B5EF4-FFF2-40B4-BE49-F238E27FC236}">
                <a16:creationId xmlns:a16="http://schemas.microsoft.com/office/drawing/2014/main" id="{D2B696F2-7E33-2C8D-A4DE-56DF75167CDE}"/>
              </a:ext>
            </a:extLst>
          </p:cNvPr>
          <p:cNvSpPr>
            <a:spLocks noGrp="1"/>
          </p:cNvSpPr>
          <p:nvPr>
            <p:ph type="body" sz="quarter" idx="10" hasCustomPrompt="1"/>
          </p:nvPr>
        </p:nvSpPr>
        <p:spPr>
          <a:xfrm>
            <a:off x="803274" y="5604699"/>
            <a:ext cx="3241675" cy="611188"/>
          </a:xfrm>
        </p:spPr>
        <p:txBody>
          <a:bodyPr/>
          <a:lstStyle>
            <a:lvl1pPr>
              <a:defRPr sz="2000" b="0"/>
            </a:lvl1pPr>
          </a:lstStyle>
          <a:p>
            <a:pPr lvl="0"/>
            <a:r>
              <a:rPr lang="en-US" dirty="0"/>
              <a:t>Insert trip date</a:t>
            </a:r>
          </a:p>
        </p:txBody>
      </p:sp>
      <p:sp>
        <p:nvSpPr>
          <p:cNvPr id="10" name="Title 1">
            <a:extLst>
              <a:ext uri="{FF2B5EF4-FFF2-40B4-BE49-F238E27FC236}">
                <a16:creationId xmlns:a16="http://schemas.microsoft.com/office/drawing/2014/main" id="{E76F7F98-1919-F3B5-3D4D-59453BB601B9}"/>
              </a:ext>
            </a:extLst>
          </p:cNvPr>
          <p:cNvSpPr>
            <a:spLocks noGrp="1"/>
          </p:cNvSpPr>
          <p:nvPr>
            <p:ph type="ctrTitle" hasCustomPrompt="1"/>
          </p:nvPr>
        </p:nvSpPr>
        <p:spPr>
          <a:xfrm>
            <a:off x="803275" y="3774838"/>
            <a:ext cx="3939414" cy="1107996"/>
          </a:xfrm>
        </p:spPr>
        <p:txBody>
          <a:bodyPr/>
          <a:lstStyle>
            <a:lvl1pPr algn="l">
              <a:defRPr sz="4000"/>
            </a:lvl1pPr>
          </a:lstStyle>
          <a:p>
            <a:r>
              <a:rPr lang="en-GB" dirty="0"/>
              <a:t>SCHOOL NAME</a:t>
            </a:r>
            <a:endParaRPr lang="en-US" dirty="0"/>
          </a:p>
        </p:txBody>
      </p:sp>
      <p:sp>
        <p:nvSpPr>
          <p:cNvPr id="11" name="Subtitle 2">
            <a:extLst>
              <a:ext uri="{FF2B5EF4-FFF2-40B4-BE49-F238E27FC236}">
                <a16:creationId xmlns:a16="http://schemas.microsoft.com/office/drawing/2014/main" id="{D2A7EBFC-7070-BD42-D466-381CE7605169}"/>
              </a:ext>
            </a:extLst>
          </p:cNvPr>
          <p:cNvSpPr>
            <a:spLocks noGrp="1"/>
          </p:cNvSpPr>
          <p:nvPr>
            <p:ph type="subTitle" idx="1" hasCustomPrompt="1"/>
          </p:nvPr>
        </p:nvSpPr>
        <p:spPr>
          <a:xfrm>
            <a:off x="803274" y="5074285"/>
            <a:ext cx="3671889" cy="338963"/>
          </a:xfrm>
        </p:spPr>
        <p:txBody>
          <a:bodyPr>
            <a:normAutofit/>
          </a:bodyPr>
          <a:lstStyle>
            <a:lvl1pPr marL="0" indent="0" algn="l">
              <a:buNone/>
              <a:defRPr sz="22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Accommodation, Location</a:t>
            </a:r>
            <a:endParaRPr lang="en-US" dirty="0"/>
          </a:p>
        </p:txBody>
      </p:sp>
    </p:spTree>
    <p:extLst>
      <p:ext uri="{BB962C8B-B14F-4D97-AF65-F5344CB8AC3E}">
        <p14:creationId xmlns:p14="http://schemas.microsoft.com/office/powerpoint/2010/main" val="2986027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usic cover">
    <p:bg>
      <p:bgPr>
        <a:blipFill dpi="0" rotWithShape="0">
          <a:blip r:embed="rId2">
            <a:lum/>
          </a:blip>
          <a:srcRect/>
          <a:stretch>
            <a:fillRect l="16000" t="-9000" r="-16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A0979D-E076-B012-F9A2-1BCB1352A64A}"/>
              </a:ext>
            </a:extLst>
          </p:cNvPr>
          <p:cNvSpPr/>
          <p:nvPr/>
        </p:nvSpPr>
        <p:spPr>
          <a:xfrm>
            <a:off x="0" y="0"/>
            <a:ext cx="4743450" cy="6858000"/>
          </a:xfrm>
          <a:prstGeom prst="rect">
            <a:avLst/>
          </a:prstGeom>
          <a:solidFill>
            <a:srgbClr val="FDD1D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id="{20561B47-3EAC-AABA-544B-B5243FAC7CED}"/>
              </a:ext>
            </a:extLst>
          </p:cNvPr>
          <p:cNvSpPr/>
          <p:nvPr/>
        </p:nvSpPr>
        <p:spPr>
          <a:xfrm>
            <a:off x="152400" y="2828925"/>
            <a:ext cx="5053013" cy="3217863"/>
          </a:xfrm>
          <a:prstGeom prst="rect">
            <a:avLst/>
          </a:prstGeom>
          <a:solidFill>
            <a:srgbClr val="FDD1D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6" descr="A sign with music notes and notes on it&#10;&#10;Description automatically generated">
            <a:extLst>
              <a:ext uri="{FF2B5EF4-FFF2-40B4-BE49-F238E27FC236}">
                <a16:creationId xmlns:a16="http://schemas.microsoft.com/office/drawing/2014/main" id="{BD9C1BD1-DB61-53A9-03F0-2953D39214C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rot="218955">
            <a:off x="4056063" y="1906588"/>
            <a:ext cx="167798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black background with a black square&#10;&#10;Description automatically generated with medium confidence">
            <a:extLst>
              <a:ext uri="{FF2B5EF4-FFF2-40B4-BE49-F238E27FC236}">
                <a16:creationId xmlns:a16="http://schemas.microsoft.com/office/drawing/2014/main" id="{60159BC7-68AD-1509-2E8E-CCFFE59A29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113" y="122238"/>
            <a:ext cx="3216275" cy="198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ubtitle 2">
            <a:extLst>
              <a:ext uri="{FF2B5EF4-FFF2-40B4-BE49-F238E27FC236}">
                <a16:creationId xmlns:a16="http://schemas.microsoft.com/office/drawing/2014/main" id="{DD373C11-EC7D-F181-8FE0-1DCC531F653A}"/>
              </a:ext>
            </a:extLst>
          </p:cNvPr>
          <p:cNvSpPr>
            <a:spLocks noGrp="1"/>
          </p:cNvSpPr>
          <p:nvPr>
            <p:ph type="subTitle" idx="1" hasCustomPrompt="1"/>
          </p:nvPr>
        </p:nvSpPr>
        <p:spPr>
          <a:xfrm>
            <a:off x="803274" y="5074285"/>
            <a:ext cx="3671889" cy="338963"/>
          </a:xfrm>
        </p:spPr>
        <p:txBody>
          <a:bodyPr>
            <a:normAutofit/>
          </a:bodyPr>
          <a:lstStyle>
            <a:lvl1pPr marL="0" indent="0" algn="l">
              <a:buNone/>
              <a:defRPr sz="22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Accommodation, Location</a:t>
            </a:r>
            <a:endParaRPr lang="en-US" dirty="0"/>
          </a:p>
        </p:txBody>
      </p:sp>
      <p:sp>
        <p:nvSpPr>
          <p:cNvPr id="10" name="Text Placeholder 11">
            <a:extLst>
              <a:ext uri="{FF2B5EF4-FFF2-40B4-BE49-F238E27FC236}">
                <a16:creationId xmlns:a16="http://schemas.microsoft.com/office/drawing/2014/main" id="{4A877DF3-CDD1-CF0A-5363-1D812843BFBE}"/>
              </a:ext>
            </a:extLst>
          </p:cNvPr>
          <p:cNvSpPr>
            <a:spLocks noGrp="1"/>
          </p:cNvSpPr>
          <p:nvPr>
            <p:ph type="body" sz="quarter" idx="10" hasCustomPrompt="1"/>
          </p:nvPr>
        </p:nvSpPr>
        <p:spPr>
          <a:xfrm>
            <a:off x="803274" y="5604699"/>
            <a:ext cx="3241675" cy="611188"/>
          </a:xfrm>
        </p:spPr>
        <p:txBody>
          <a:bodyPr/>
          <a:lstStyle>
            <a:lvl1pPr>
              <a:defRPr sz="2000" b="0"/>
            </a:lvl1pPr>
          </a:lstStyle>
          <a:p>
            <a:pPr lvl="0"/>
            <a:r>
              <a:rPr lang="en-US" dirty="0"/>
              <a:t>Insert trip date</a:t>
            </a:r>
          </a:p>
        </p:txBody>
      </p:sp>
      <p:sp>
        <p:nvSpPr>
          <p:cNvPr id="12" name="Title 1">
            <a:extLst>
              <a:ext uri="{FF2B5EF4-FFF2-40B4-BE49-F238E27FC236}">
                <a16:creationId xmlns:a16="http://schemas.microsoft.com/office/drawing/2014/main" id="{60E0C475-CC8D-3EBE-64E3-0F849134B830}"/>
              </a:ext>
            </a:extLst>
          </p:cNvPr>
          <p:cNvSpPr>
            <a:spLocks noGrp="1"/>
          </p:cNvSpPr>
          <p:nvPr>
            <p:ph type="ctrTitle" hasCustomPrompt="1"/>
          </p:nvPr>
        </p:nvSpPr>
        <p:spPr>
          <a:xfrm>
            <a:off x="803275" y="3774838"/>
            <a:ext cx="3939414" cy="1107996"/>
          </a:xfrm>
        </p:spPr>
        <p:txBody>
          <a:bodyPr/>
          <a:lstStyle>
            <a:lvl1pPr algn="l">
              <a:defRPr sz="4000"/>
            </a:lvl1pPr>
          </a:lstStyle>
          <a:p>
            <a:r>
              <a:rPr lang="en-GB" dirty="0"/>
              <a:t>SCHOOL NAME</a:t>
            </a:r>
            <a:endParaRPr lang="en-US" dirty="0"/>
          </a:p>
        </p:txBody>
      </p:sp>
    </p:spTree>
    <p:extLst>
      <p:ext uri="{BB962C8B-B14F-4D97-AF65-F5344CB8AC3E}">
        <p14:creationId xmlns:p14="http://schemas.microsoft.com/office/powerpoint/2010/main" val="3754280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ducation cover">
    <p:bg>
      <p:bgPr>
        <a:blipFill dpi="0" rotWithShape="0">
          <a:blip r:embed="rId2">
            <a:lum/>
          </a:blip>
          <a:srcRect/>
          <a:stretch>
            <a:fillRect l="17000" t="-9000" r="-17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82F536-2E63-575D-BD30-6C1C8C3A618F}"/>
              </a:ext>
            </a:extLst>
          </p:cNvPr>
          <p:cNvSpPr/>
          <p:nvPr/>
        </p:nvSpPr>
        <p:spPr>
          <a:xfrm>
            <a:off x="0" y="0"/>
            <a:ext cx="474345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id="{F81E590C-B0B0-5D4F-60E1-9C0B19D06A23}"/>
              </a:ext>
            </a:extLst>
          </p:cNvPr>
          <p:cNvSpPr/>
          <p:nvPr/>
        </p:nvSpPr>
        <p:spPr>
          <a:xfrm>
            <a:off x="152400" y="2828925"/>
            <a:ext cx="5053013" cy="321786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icture 6" descr="A white text on a black background&#10;&#10;Description automatically generated">
            <a:extLst>
              <a:ext uri="{FF2B5EF4-FFF2-40B4-BE49-F238E27FC236}">
                <a16:creationId xmlns:a16="http://schemas.microsoft.com/office/drawing/2014/main" id="{35F4AE86-628C-2654-CFC6-D9E80BBE12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275" y="668338"/>
            <a:ext cx="215900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star shaped sign with text and a book&#10;&#10;Description automatically generated">
            <a:extLst>
              <a:ext uri="{FF2B5EF4-FFF2-40B4-BE49-F238E27FC236}">
                <a16:creationId xmlns:a16="http://schemas.microsoft.com/office/drawing/2014/main" id="{5F6304BD-883E-F6A3-1B69-96FA96C6BD7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a:fillRect/>
          </a:stretch>
        </p:blipFill>
        <p:spPr bwMode="auto">
          <a:xfrm rot="535856">
            <a:off x="3849688" y="1547813"/>
            <a:ext cx="2159000"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80D2D8E2-7D56-855E-FA8E-572642BE2545}"/>
              </a:ext>
            </a:extLst>
          </p:cNvPr>
          <p:cNvSpPr>
            <a:spLocks noGrp="1"/>
          </p:cNvSpPr>
          <p:nvPr>
            <p:ph type="ctrTitle" hasCustomPrompt="1"/>
          </p:nvPr>
        </p:nvSpPr>
        <p:spPr>
          <a:xfrm>
            <a:off x="803275" y="3774838"/>
            <a:ext cx="3939414" cy="1107996"/>
          </a:xfrm>
        </p:spPr>
        <p:txBody>
          <a:bodyPr/>
          <a:lstStyle>
            <a:lvl1pPr algn="l">
              <a:defRPr sz="4000">
                <a:solidFill>
                  <a:schemeClr val="bg1"/>
                </a:solidFill>
              </a:defRPr>
            </a:lvl1pPr>
          </a:lstStyle>
          <a:p>
            <a:r>
              <a:rPr lang="en-GB" dirty="0"/>
              <a:t>SCHOOL NAME</a:t>
            </a:r>
            <a:endParaRPr lang="en-US" dirty="0"/>
          </a:p>
        </p:txBody>
      </p:sp>
      <p:sp>
        <p:nvSpPr>
          <p:cNvPr id="10" name="Subtitle 2">
            <a:extLst>
              <a:ext uri="{FF2B5EF4-FFF2-40B4-BE49-F238E27FC236}">
                <a16:creationId xmlns:a16="http://schemas.microsoft.com/office/drawing/2014/main" id="{58C2EE47-A189-5E14-5D1C-273B94CB7A27}"/>
              </a:ext>
            </a:extLst>
          </p:cNvPr>
          <p:cNvSpPr>
            <a:spLocks noGrp="1"/>
          </p:cNvSpPr>
          <p:nvPr>
            <p:ph type="subTitle" idx="1" hasCustomPrompt="1"/>
          </p:nvPr>
        </p:nvSpPr>
        <p:spPr>
          <a:xfrm>
            <a:off x="803274" y="5074285"/>
            <a:ext cx="3671889" cy="338963"/>
          </a:xfrm>
        </p:spPr>
        <p:txBody>
          <a:bodyPr>
            <a:normAutofit/>
          </a:bodyPr>
          <a:lstStyle>
            <a:lvl1pPr marL="0" indent="0" algn="l">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Accommodation, Location</a:t>
            </a:r>
            <a:endParaRPr lang="en-US" dirty="0"/>
          </a:p>
        </p:txBody>
      </p:sp>
      <p:sp>
        <p:nvSpPr>
          <p:cNvPr id="11" name="Text Placeholder 11">
            <a:extLst>
              <a:ext uri="{FF2B5EF4-FFF2-40B4-BE49-F238E27FC236}">
                <a16:creationId xmlns:a16="http://schemas.microsoft.com/office/drawing/2014/main" id="{C5CF631F-8FF3-4E3A-45C2-121C68EB135D}"/>
              </a:ext>
            </a:extLst>
          </p:cNvPr>
          <p:cNvSpPr>
            <a:spLocks noGrp="1"/>
          </p:cNvSpPr>
          <p:nvPr>
            <p:ph type="body" sz="quarter" idx="10" hasCustomPrompt="1"/>
          </p:nvPr>
        </p:nvSpPr>
        <p:spPr>
          <a:xfrm>
            <a:off x="803274" y="5604699"/>
            <a:ext cx="3241675" cy="611188"/>
          </a:xfrm>
        </p:spPr>
        <p:txBody>
          <a:bodyPr/>
          <a:lstStyle>
            <a:lvl1pPr>
              <a:defRPr sz="2000" b="0">
                <a:solidFill>
                  <a:schemeClr val="bg1"/>
                </a:solidFill>
              </a:defRPr>
            </a:lvl1pPr>
          </a:lstStyle>
          <a:p>
            <a:pPr lvl="0"/>
            <a:r>
              <a:rPr lang="en-US" dirty="0"/>
              <a:t>Insert trip date</a:t>
            </a:r>
          </a:p>
        </p:txBody>
      </p:sp>
    </p:spTree>
    <p:extLst>
      <p:ext uri="{BB962C8B-B14F-4D97-AF65-F5344CB8AC3E}">
        <p14:creationId xmlns:p14="http://schemas.microsoft.com/office/powerpoint/2010/main" val="2662852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image bkg_1 column">
    <p:bg>
      <p:bgPr>
        <a:blipFill dpi="0" rotWithShape="0">
          <a:blip r:embed="rId2">
            <a:lum/>
          </a:blip>
          <a:srcRect/>
          <a:stretch>
            <a:fillRect l="18000" t="-9000" r="-18000" b="-9000"/>
          </a:stretch>
        </a:blipFill>
        <a:effectLst/>
      </p:bgPr>
    </p:bg>
    <p:spTree>
      <p:nvGrpSpPr>
        <p:cNvPr id="1" name=""/>
        <p:cNvGrpSpPr/>
        <p:nvPr/>
      </p:nvGrpSpPr>
      <p:grpSpPr>
        <a:xfrm>
          <a:off x="0" y="0"/>
          <a:ext cx="0" cy="0"/>
          <a:chOff x="0" y="0"/>
          <a:chExt cx="0" cy="0"/>
        </a:xfrm>
      </p:grpSpPr>
      <p:pic>
        <p:nvPicPr>
          <p:cNvPr id="2" name="Graphic 3">
            <a:extLst>
              <a:ext uri="{FF2B5EF4-FFF2-40B4-BE49-F238E27FC236}">
                <a16:creationId xmlns:a16="http://schemas.microsoft.com/office/drawing/2014/main" id="{8941ABC5-9A2E-C5A7-E413-145BD87A208F}"/>
              </a:ext>
            </a:extLst>
          </p:cNvPr>
          <p:cNvPicPr>
            <a:picLocks noChangeAspect="1"/>
          </p:cNvPicPr>
          <p:nvPr/>
        </p:nvPicPr>
        <p:blipFill>
          <a:blip r:embed="rId3"/>
          <a:srcRect t="31777" r="18573"/>
          <a:stretch>
            <a:fillRect/>
          </a:stretch>
        </p:blipFill>
        <p:spPr>
          <a:xfrm>
            <a:off x="0" y="0"/>
            <a:ext cx="12192000" cy="6891338"/>
          </a:xfrm>
          <a:custGeom>
            <a:avLst/>
            <a:gdLst>
              <a:gd name="connsiteX0" fmla="*/ 0 w 12192000"/>
              <a:gd name="connsiteY0" fmla="*/ 0 h 6891850"/>
              <a:gd name="connsiteX1" fmla="*/ 12192000 w 12192000"/>
              <a:gd name="connsiteY1" fmla="*/ 0 h 6891850"/>
              <a:gd name="connsiteX2" fmla="*/ 12192000 w 12192000"/>
              <a:gd name="connsiteY2" fmla="*/ 6891850 h 6891850"/>
              <a:gd name="connsiteX3" fmla="*/ 0 w 12192000"/>
              <a:gd name="connsiteY3" fmla="*/ 6891850 h 6891850"/>
            </a:gdLst>
            <a:ahLst/>
            <a:cxnLst>
              <a:cxn ang="0">
                <a:pos x="connsiteX0" y="connsiteY0"/>
              </a:cxn>
              <a:cxn ang="0">
                <a:pos x="connsiteX1" y="connsiteY1"/>
              </a:cxn>
              <a:cxn ang="0">
                <a:pos x="connsiteX2" y="connsiteY2"/>
              </a:cxn>
              <a:cxn ang="0">
                <a:pos x="connsiteX3" y="connsiteY3"/>
              </a:cxn>
            </a:cxnLst>
            <a:rect l="l" t="t" r="r" b="b"/>
            <a:pathLst>
              <a:path w="12192000" h="6891850">
                <a:moveTo>
                  <a:pt x="0" y="0"/>
                </a:moveTo>
                <a:lnTo>
                  <a:pt x="12192000" y="0"/>
                </a:lnTo>
                <a:lnTo>
                  <a:pt x="12192000" y="6891850"/>
                </a:lnTo>
                <a:lnTo>
                  <a:pt x="0" y="6891850"/>
                </a:lnTo>
                <a:close/>
              </a:path>
            </a:pathLst>
          </a:custGeom>
        </p:spPr>
      </p:pic>
      <p:sp>
        <p:nvSpPr>
          <p:cNvPr id="7" name="Title 6"/>
          <p:cNvSpPr>
            <a:spLocks noGrp="1"/>
          </p:cNvSpPr>
          <p:nvPr>
            <p:ph type="title"/>
          </p:nvPr>
        </p:nvSpPr>
        <p:spPr/>
        <p:txBody>
          <a:bodyPr/>
          <a:lstStyle>
            <a:lvl1pPr>
              <a:defRPr>
                <a:solidFill>
                  <a:schemeClr val="bg1"/>
                </a:solidFill>
              </a:defRPr>
            </a:lvl1pPr>
          </a:lstStyle>
          <a:p>
            <a:r>
              <a:rPr lang="en-GB"/>
              <a:t>Click to edit Master title style</a:t>
            </a:r>
            <a:endParaRPr lang="en-US" dirty="0"/>
          </a:p>
        </p:txBody>
      </p:sp>
      <p:sp>
        <p:nvSpPr>
          <p:cNvPr id="9" name="Text Placeholder 8"/>
          <p:cNvSpPr>
            <a:spLocks noGrp="1"/>
          </p:cNvSpPr>
          <p:nvPr>
            <p:ph type="body" sz="quarter" idx="10"/>
          </p:nvPr>
        </p:nvSpPr>
        <p:spPr>
          <a:xfrm>
            <a:off x="442914" y="765175"/>
            <a:ext cx="5473700" cy="3916363"/>
          </a:xfrm>
        </p:spPr>
        <p:txBody>
          <a:bodyPr>
            <a:normAutofit/>
          </a:bodyPr>
          <a:lstStyle>
            <a:lvl1pPr>
              <a:defRPr sz="1600" b="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3080764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ue+image bkg_1 column">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descr="A blue and black corner&#10;&#10;Description automatically generated">
            <a:extLst>
              <a:ext uri="{FF2B5EF4-FFF2-40B4-BE49-F238E27FC236}">
                <a16:creationId xmlns:a16="http://schemas.microsoft.com/office/drawing/2014/main" id="{39787317-B17B-572A-A8A5-AF23CFFE2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338" r="-2" b="8090"/>
          <a:stretch>
            <a:fillRect/>
          </a:stretch>
        </p:blipFill>
        <p:spPr bwMode="auto">
          <a:xfrm>
            <a:off x="0" y="-71438"/>
            <a:ext cx="7681913" cy="692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phic 4">
            <a:extLst>
              <a:ext uri="{FF2B5EF4-FFF2-40B4-BE49-F238E27FC236}">
                <a16:creationId xmlns:a16="http://schemas.microsoft.com/office/drawing/2014/main" id="{84BEDB3E-33F7-C6D2-04D1-B7170072C4A1}"/>
              </a:ext>
            </a:extLst>
          </p:cNvPr>
          <p:cNvPicPr>
            <a:picLocks noChangeAspect="1"/>
          </p:cNvPicPr>
          <p:nvPr/>
        </p:nvPicPr>
        <p:blipFill>
          <a:blip r:embed="rId4"/>
          <a:srcRect l="25009" t="59516" r="30879" b="3706"/>
          <a:stretch>
            <a:fillRect/>
          </a:stretch>
        </p:blipFill>
        <p:spPr>
          <a:xfrm>
            <a:off x="0" y="0"/>
            <a:ext cx="12192000" cy="6858000"/>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p:spPr>
      </p:pic>
      <p:sp>
        <p:nvSpPr>
          <p:cNvPr id="14" name="Text Placeholder 13"/>
          <p:cNvSpPr>
            <a:spLocks noGrp="1"/>
          </p:cNvSpPr>
          <p:nvPr>
            <p:ph type="body" sz="quarter" idx="15"/>
          </p:nvPr>
        </p:nvSpPr>
        <p:spPr>
          <a:xfrm>
            <a:off x="442912" y="765175"/>
            <a:ext cx="5832475" cy="278666"/>
          </a:xfrm>
        </p:spPr>
        <p:txBody>
          <a:bodyPr>
            <a:spAutoFit/>
          </a:bodyPr>
          <a:lstStyle>
            <a:lvl2pPr>
              <a:defRPr>
                <a:solidFill>
                  <a:schemeClr val="tx1"/>
                </a:solidFill>
              </a:defRPr>
            </a:lvl2pPr>
            <a:lvl3pPr>
              <a:defRPr>
                <a:solidFill>
                  <a:schemeClr val="tx2"/>
                </a:solidFill>
              </a:defRPr>
            </a:lvl3pPr>
          </a:lstStyle>
          <a:p>
            <a:pPr lvl="0"/>
            <a:r>
              <a:rPr lang="en-GB"/>
              <a:t>Click to edit Master text styles</a:t>
            </a:r>
          </a:p>
        </p:txBody>
      </p:sp>
      <p:sp>
        <p:nvSpPr>
          <p:cNvPr id="4" name="Title 3"/>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852618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ue+image bkg_1 column">
    <p:bg>
      <p:bgPr>
        <a:blipFill dpi="0" rotWithShape="0">
          <a:blip r:embed="rId2">
            <a:lum/>
          </a:blip>
          <a:srcRect/>
          <a:stretch>
            <a:fillRect l="20000" t="-9000" r="-20000" b="-9000"/>
          </a:stretch>
        </a:blipFill>
        <a:effectLst/>
      </p:bgPr>
    </p:bg>
    <p:spTree>
      <p:nvGrpSpPr>
        <p:cNvPr id="1" name=""/>
        <p:cNvGrpSpPr/>
        <p:nvPr/>
      </p:nvGrpSpPr>
      <p:grpSpPr>
        <a:xfrm>
          <a:off x="0" y="0"/>
          <a:ext cx="0" cy="0"/>
          <a:chOff x="0" y="0"/>
          <a:chExt cx="0" cy="0"/>
        </a:xfrm>
      </p:grpSpPr>
      <p:pic>
        <p:nvPicPr>
          <p:cNvPr id="3" name="Graphic 4">
            <a:extLst>
              <a:ext uri="{FF2B5EF4-FFF2-40B4-BE49-F238E27FC236}">
                <a16:creationId xmlns:a16="http://schemas.microsoft.com/office/drawing/2014/main" id="{F33B6E64-444B-82B9-3A68-8758F5E64B64}"/>
              </a:ext>
            </a:extLst>
          </p:cNvPr>
          <p:cNvPicPr>
            <a:picLocks noChangeAspect="1"/>
          </p:cNvPicPr>
          <p:nvPr/>
        </p:nvPicPr>
        <p:blipFill>
          <a:blip r:embed="rId3"/>
          <a:srcRect l="25009" t="59516" r="30879" b="3706"/>
          <a:stretch>
            <a:fillRect/>
          </a:stretch>
        </p:blipFill>
        <p:spPr>
          <a:xfrm>
            <a:off x="0" y="0"/>
            <a:ext cx="12192000" cy="6858000"/>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p:spPr>
      </p:pic>
      <p:sp>
        <p:nvSpPr>
          <p:cNvPr id="14" name="Text Placeholder 13"/>
          <p:cNvSpPr>
            <a:spLocks noGrp="1"/>
          </p:cNvSpPr>
          <p:nvPr>
            <p:ph type="body" sz="quarter" idx="15"/>
          </p:nvPr>
        </p:nvSpPr>
        <p:spPr>
          <a:xfrm>
            <a:off x="442912" y="765175"/>
            <a:ext cx="5832475" cy="278666"/>
          </a:xfrm>
        </p:spPr>
        <p:txBody>
          <a:bodyPr>
            <a:spAutoFit/>
          </a:bodyPr>
          <a:lstStyle>
            <a:lvl2pPr>
              <a:defRPr>
                <a:solidFill>
                  <a:schemeClr val="tx1"/>
                </a:solidFill>
              </a:defRPr>
            </a:lvl2pPr>
            <a:lvl3pPr>
              <a:defRPr>
                <a:solidFill>
                  <a:schemeClr val="tx2"/>
                </a:solidFill>
              </a:defRPr>
            </a:lvl3pPr>
          </a:lstStyle>
          <a:p>
            <a:pPr lvl="0"/>
            <a:r>
              <a:rPr lang="en-GB"/>
              <a:t>Click to edit Master text styles</a:t>
            </a:r>
          </a:p>
        </p:txBody>
      </p:sp>
      <p:sp>
        <p:nvSpPr>
          <p:cNvPr id="4" name="Title 3"/>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104725460"/>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ue+image bkg_1 column">
    <p:bg>
      <p:bgPr>
        <a:blipFill dpi="0" rotWithShape="0">
          <a:blip r:embed="rId2">
            <a:lum/>
          </a:blip>
          <a:srcRect/>
          <a:stretch>
            <a:fillRect l="20000" t="-9000" r="-20000" b="-9000"/>
          </a:stretch>
        </a:blipFill>
        <a:effectLst/>
      </p:bgPr>
    </p:bg>
    <p:spTree>
      <p:nvGrpSpPr>
        <p:cNvPr id="1" name=""/>
        <p:cNvGrpSpPr/>
        <p:nvPr/>
      </p:nvGrpSpPr>
      <p:grpSpPr>
        <a:xfrm>
          <a:off x="0" y="0"/>
          <a:ext cx="0" cy="0"/>
          <a:chOff x="0" y="0"/>
          <a:chExt cx="0" cy="0"/>
        </a:xfrm>
      </p:grpSpPr>
      <p:pic>
        <p:nvPicPr>
          <p:cNvPr id="2" name="Graphic 3">
            <a:extLst>
              <a:ext uri="{FF2B5EF4-FFF2-40B4-BE49-F238E27FC236}">
                <a16:creationId xmlns:a16="http://schemas.microsoft.com/office/drawing/2014/main" id="{D2DCE4F0-A3EF-F17F-7297-06174B216AFB}"/>
              </a:ext>
            </a:extLst>
          </p:cNvPr>
          <p:cNvPicPr>
            <a:picLocks noChangeAspect="1"/>
          </p:cNvPicPr>
          <p:nvPr/>
        </p:nvPicPr>
        <p:blipFill>
          <a:blip r:embed="rId3"/>
          <a:stretch>
            <a:fillRect/>
          </a:stretch>
        </p:blipFill>
        <p:spPr>
          <a:xfrm>
            <a:off x="0" y="0"/>
            <a:ext cx="9451975" cy="6919913"/>
          </a:xfrm>
          <a:prstGeom prst="rect">
            <a:avLst/>
          </a:prstGeom>
        </p:spPr>
      </p:pic>
      <p:sp>
        <p:nvSpPr>
          <p:cNvPr id="4" name="Title 3"/>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2309092646"/>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Blue+image bkg_1 column">
    <p:bg>
      <p:bgPr>
        <a:blipFill dpi="0" rotWithShape="0">
          <a:blip r:embed="rId2">
            <a:lum/>
          </a:blip>
          <a:srcRect/>
          <a:stretch>
            <a:fillRect l="20000" t="-9000" r="-20000" b="-9000"/>
          </a:stretch>
        </a:blipFill>
        <a:effectLst/>
      </p:bgPr>
    </p:bg>
    <p:spTree>
      <p:nvGrpSpPr>
        <p:cNvPr id="1" name=""/>
        <p:cNvGrpSpPr/>
        <p:nvPr/>
      </p:nvGrpSpPr>
      <p:grpSpPr>
        <a:xfrm>
          <a:off x="0" y="0"/>
          <a:ext cx="0" cy="0"/>
          <a:chOff x="0" y="0"/>
          <a:chExt cx="0" cy="0"/>
        </a:xfrm>
      </p:grpSpPr>
      <p:pic>
        <p:nvPicPr>
          <p:cNvPr id="2" name="Graphic 3">
            <a:extLst>
              <a:ext uri="{FF2B5EF4-FFF2-40B4-BE49-F238E27FC236}">
                <a16:creationId xmlns:a16="http://schemas.microsoft.com/office/drawing/2014/main" id="{79EFDDB7-68D7-2301-04DE-1510E5DF0E84}"/>
              </a:ext>
            </a:extLst>
          </p:cNvPr>
          <p:cNvPicPr>
            <a:picLocks noChangeAspect="1"/>
          </p:cNvPicPr>
          <p:nvPr/>
        </p:nvPicPr>
        <p:blipFill>
          <a:blip r:embed="rId3"/>
          <a:srcRect l="25009" t="59516" r="30879" b="3706"/>
          <a:stretch>
            <a:fillRect/>
          </a:stretch>
        </p:blipFill>
        <p:spPr>
          <a:xfrm>
            <a:off x="0" y="0"/>
            <a:ext cx="9380538" cy="6858000"/>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p:spPr>
      </p:pic>
      <p:sp>
        <p:nvSpPr>
          <p:cNvPr id="14" name="Text Placeholder 13"/>
          <p:cNvSpPr>
            <a:spLocks noGrp="1"/>
          </p:cNvSpPr>
          <p:nvPr>
            <p:ph type="body" sz="quarter" idx="15"/>
          </p:nvPr>
        </p:nvSpPr>
        <p:spPr>
          <a:xfrm>
            <a:off x="442912" y="765175"/>
            <a:ext cx="5832475" cy="278666"/>
          </a:xfrm>
        </p:spPr>
        <p:txBody>
          <a:bodyPr>
            <a:spAutoFit/>
          </a:bodyPr>
          <a:lstStyle>
            <a:lvl2pPr>
              <a:defRPr>
                <a:solidFill>
                  <a:schemeClr val="tx1"/>
                </a:solidFill>
              </a:defRPr>
            </a:lvl2pPr>
            <a:lvl3pPr>
              <a:defRPr>
                <a:solidFill>
                  <a:schemeClr val="tx2"/>
                </a:solidFill>
              </a:defRPr>
            </a:lvl3pPr>
          </a:lstStyle>
          <a:p>
            <a:pPr lvl="0"/>
            <a:r>
              <a:rPr lang="en-GB"/>
              <a:t>Click to edit Master text styles</a:t>
            </a:r>
          </a:p>
        </p:txBody>
      </p:sp>
      <p:sp>
        <p:nvSpPr>
          <p:cNvPr id="4" name="Title 3"/>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220444236"/>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lue+image bkg_1 column">
    <p:bg>
      <p:bgPr>
        <a:blipFill dpi="0" rotWithShape="0">
          <a:blip r:embed="rId2">
            <a:lum/>
          </a:blip>
          <a:srcRect/>
          <a:stretch>
            <a:fillRect l="20000" t="-9000" r="-20000" b="-9000"/>
          </a:stretch>
        </a:blipFill>
        <a:effectLst/>
      </p:bgPr>
    </p:bg>
    <p:spTree>
      <p:nvGrpSpPr>
        <p:cNvPr id="1" name=""/>
        <p:cNvGrpSpPr/>
        <p:nvPr/>
      </p:nvGrpSpPr>
      <p:grpSpPr>
        <a:xfrm>
          <a:off x="0" y="0"/>
          <a:ext cx="0" cy="0"/>
          <a:chOff x="0" y="0"/>
          <a:chExt cx="0" cy="0"/>
        </a:xfrm>
      </p:grpSpPr>
      <p:pic>
        <p:nvPicPr>
          <p:cNvPr id="2" name="Graphic 3">
            <a:extLst>
              <a:ext uri="{FF2B5EF4-FFF2-40B4-BE49-F238E27FC236}">
                <a16:creationId xmlns:a16="http://schemas.microsoft.com/office/drawing/2014/main" id="{DD25380C-B00F-265A-38D9-6B6E1A7F5A94}"/>
              </a:ext>
            </a:extLst>
          </p:cNvPr>
          <p:cNvPicPr>
            <a:picLocks noChangeAspect="1"/>
          </p:cNvPicPr>
          <p:nvPr/>
        </p:nvPicPr>
        <p:blipFill>
          <a:blip r:embed="rId3"/>
          <a:stretch>
            <a:fillRect/>
          </a:stretch>
        </p:blipFill>
        <p:spPr>
          <a:xfrm flipV="1">
            <a:off x="0" y="0"/>
            <a:ext cx="10629625" cy="6855212"/>
          </a:xfrm>
          <a:prstGeom prst="rect">
            <a:avLst/>
          </a:prstGeom>
        </p:spPr>
      </p:pic>
      <p:sp>
        <p:nvSpPr>
          <p:cNvPr id="14" name="Text Placeholder 13"/>
          <p:cNvSpPr>
            <a:spLocks noGrp="1"/>
          </p:cNvSpPr>
          <p:nvPr>
            <p:ph type="body" sz="quarter" idx="15"/>
          </p:nvPr>
        </p:nvSpPr>
        <p:spPr>
          <a:xfrm>
            <a:off x="442912" y="765175"/>
            <a:ext cx="5832475" cy="278666"/>
          </a:xfrm>
        </p:spPr>
        <p:txBody>
          <a:bodyPr>
            <a:spAutoFit/>
          </a:bodyPr>
          <a:lstStyle>
            <a:lvl2pPr>
              <a:defRPr>
                <a:solidFill>
                  <a:schemeClr val="tx1"/>
                </a:solidFill>
              </a:defRPr>
            </a:lvl2pPr>
            <a:lvl3pPr>
              <a:defRPr>
                <a:solidFill>
                  <a:schemeClr val="tx2"/>
                </a:solidFill>
              </a:defRPr>
            </a:lvl3pPr>
          </a:lstStyle>
          <a:p>
            <a:pPr lvl="0"/>
            <a:r>
              <a:rPr lang="en-GB"/>
              <a:t>Click to edit Master text styles</a:t>
            </a:r>
          </a:p>
        </p:txBody>
      </p:sp>
      <p:sp>
        <p:nvSpPr>
          <p:cNvPr id="4" name="Title 3"/>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080449020"/>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Blue+image bkg_1 column">
    <p:bg>
      <p:bgPr>
        <a:blipFill dpi="0" rotWithShape="0">
          <a:blip r:embed="rId2">
            <a:lum/>
          </a:blip>
          <a:srcRect/>
          <a:stretch>
            <a:fillRect l="20000" t="-9000" r="-20000" b="-9000"/>
          </a:stretch>
        </a:blipFill>
        <a:effectLst/>
      </p:bgPr>
    </p:bg>
    <p:spTree>
      <p:nvGrpSpPr>
        <p:cNvPr id="1" name=""/>
        <p:cNvGrpSpPr/>
        <p:nvPr/>
      </p:nvGrpSpPr>
      <p:grpSpPr>
        <a:xfrm>
          <a:off x="0" y="0"/>
          <a:ext cx="0" cy="0"/>
          <a:chOff x="0" y="0"/>
          <a:chExt cx="0" cy="0"/>
        </a:xfrm>
      </p:grpSpPr>
      <p:pic>
        <p:nvPicPr>
          <p:cNvPr id="2" name="Graphic 3">
            <a:extLst>
              <a:ext uri="{FF2B5EF4-FFF2-40B4-BE49-F238E27FC236}">
                <a16:creationId xmlns:a16="http://schemas.microsoft.com/office/drawing/2014/main" id="{3B5C84E3-010C-F939-8D13-1F38C4B7B76C}"/>
              </a:ext>
            </a:extLst>
          </p:cNvPr>
          <p:cNvPicPr>
            <a:picLocks noChangeAspect="1"/>
          </p:cNvPicPr>
          <p:nvPr/>
        </p:nvPicPr>
        <p:blipFill>
          <a:blip r:embed="rId3"/>
          <a:stretch>
            <a:fillRect/>
          </a:stretch>
        </p:blipFill>
        <p:spPr>
          <a:xfrm>
            <a:off x="0" y="-74613"/>
            <a:ext cx="7113588" cy="7375526"/>
          </a:xfrm>
          <a:prstGeom prst="rect">
            <a:avLst/>
          </a:prstGeom>
        </p:spPr>
      </p:pic>
      <p:sp>
        <p:nvSpPr>
          <p:cNvPr id="14" name="Text Placeholder 13"/>
          <p:cNvSpPr>
            <a:spLocks noGrp="1"/>
          </p:cNvSpPr>
          <p:nvPr>
            <p:ph type="body" sz="quarter" idx="15"/>
          </p:nvPr>
        </p:nvSpPr>
        <p:spPr>
          <a:xfrm>
            <a:off x="442912" y="765175"/>
            <a:ext cx="5832475" cy="278666"/>
          </a:xfrm>
        </p:spPr>
        <p:txBody>
          <a:bodyPr>
            <a:spAutoFit/>
          </a:bodyPr>
          <a:lstStyle>
            <a:lvl2pPr>
              <a:defRPr>
                <a:solidFill>
                  <a:schemeClr val="tx1"/>
                </a:solidFill>
              </a:defRPr>
            </a:lvl2pPr>
            <a:lvl3pPr>
              <a:defRPr>
                <a:solidFill>
                  <a:schemeClr val="tx2"/>
                </a:solidFill>
              </a:defRPr>
            </a:lvl3pPr>
          </a:lstStyle>
          <a:p>
            <a:pPr lvl="0"/>
            <a:r>
              <a:rPr lang="en-GB"/>
              <a:t>Click to edit Master text styles</a:t>
            </a:r>
          </a:p>
        </p:txBody>
      </p:sp>
      <p:sp>
        <p:nvSpPr>
          <p:cNvPr id="4" name="Title 3"/>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580507717"/>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coll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descr="A white background with black corner&#10;&#10;Description automatically generated">
            <a:extLst>
              <a:ext uri="{FF2B5EF4-FFF2-40B4-BE49-F238E27FC236}">
                <a16:creationId xmlns:a16="http://schemas.microsoft.com/office/drawing/2014/main" id="{728FCE1A-201F-2B4E-91D1-8BC52DD5EB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875" b="13016"/>
          <a:stretch>
            <a:fillRect/>
          </a:stretch>
        </p:blipFill>
        <p:spPr bwMode="auto">
          <a:xfrm flipH="1">
            <a:off x="5565775" y="-69850"/>
            <a:ext cx="6626225" cy="692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6263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Image coll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raphic 3">
            <a:extLst>
              <a:ext uri="{FF2B5EF4-FFF2-40B4-BE49-F238E27FC236}">
                <a16:creationId xmlns:a16="http://schemas.microsoft.com/office/drawing/2014/main" id="{815854BA-1877-980A-83E6-D8F547EF8AA7}"/>
              </a:ext>
            </a:extLst>
          </p:cNvPr>
          <p:cNvPicPr>
            <a:picLocks noChangeAspect="1"/>
          </p:cNvPicPr>
          <p:nvPr/>
        </p:nvPicPr>
        <p:blipFill>
          <a:blip r:embed="rId3"/>
          <a:stretch>
            <a:fillRect/>
          </a:stretch>
        </p:blipFill>
        <p:spPr>
          <a:xfrm flipH="1" flipV="1">
            <a:off x="3262313" y="-96838"/>
            <a:ext cx="8920162" cy="6954838"/>
          </a:xfrm>
          <a:prstGeom prst="rect">
            <a:avLst/>
          </a:prstGeom>
        </p:spPr>
      </p:pic>
    </p:spTree>
    <p:extLst>
      <p:ext uri="{BB962C8B-B14F-4D97-AF65-F5344CB8AC3E}">
        <p14:creationId xmlns:p14="http://schemas.microsoft.com/office/powerpoint/2010/main" val="3211720747"/>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Image collag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Document 1">
            <a:extLst>
              <a:ext uri="{FF2B5EF4-FFF2-40B4-BE49-F238E27FC236}">
                <a16:creationId xmlns:a16="http://schemas.microsoft.com/office/drawing/2014/main" id="{38079090-F4D8-CB56-2F36-F42CAD41E309}"/>
              </a:ext>
            </a:extLst>
          </p:cNvPr>
          <p:cNvSpPr/>
          <p:nvPr/>
        </p:nvSpPr>
        <p:spPr>
          <a:xfrm rot="5400000">
            <a:off x="5187157" y="-146844"/>
            <a:ext cx="6858000" cy="7151687"/>
          </a:xfrm>
          <a:prstGeom prst="flowChartDocument">
            <a:avLst/>
          </a:prstGeom>
          <a:ln>
            <a:noFill/>
          </a:ln>
        </p:spPr>
        <p:style>
          <a:lnRef idx="2">
            <a:schemeClr val="accent5">
              <a:shade val="15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3077860239"/>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Image collag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Graphic 1">
            <a:extLst>
              <a:ext uri="{FF2B5EF4-FFF2-40B4-BE49-F238E27FC236}">
                <a16:creationId xmlns:a16="http://schemas.microsoft.com/office/drawing/2014/main" id="{FDC71B86-EEE4-D7A3-09C5-37ABC64C0C2A}"/>
              </a:ext>
            </a:extLst>
          </p:cNvPr>
          <p:cNvSpPr/>
          <p:nvPr/>
        </p:nvSpPr>
        <p:spPr>
          <a:xfrm rot="10800000">
            <a:off x="4521200" y="-525463"/>
            <a:ext cx="7670800" cy="7459663"/>
          </a:xfrm>
          <a:custGeom>
            <a:avLst/>
            <a:gdLst>
              <a:gd name="connsiteX0" fmla="*/ 0 w 8982633"/>
              <a:gd name="connsiteY0" fmla="*/ 6971359 h 7383138"/>
              <a:gd name="connsiteX1" fmla="*/ 0 w 8982633"/>
              <a:gd name="connsiteY1" fmla="*/ 0 h 7383138"/>
              <a:gd name="connsiteX2" fmla="*/ 8159065 w 8982633"/>
              <a:gd name="connsiteY2" fmla="*/ 28148 h 7383138"/>
              <a:gd name="connsiteX3" fmla="*/ 8980686 w 8982633"/>
              <a:gd name="connsiteY3" fmla="*/ 612079 h 7383138"/>
              <a:gd name="connsiteX4" fmla="*/ 6883466 w 8982633"/>
              <a:gd name="connsiteY4" fmla="*/ 2536780 h 7383138"/>
              <a:gd name="connsiteX5" fmla="*/ 8461717 w 8982633"/>
              <a:gd name="connsiteY5" fmla="*/ 3747821 h 7383138"/>
              <a:gd name="connsiteX6" fmla="*/ 7769886 w 8982633"/>
              <a:gd name="connsiteY6" fmla="*/ 5888804 h 7383138"/>
              <a:gd name="connsiteX7" fmla="*/ 0 w 8982633"/>
              <a:gd name="connsiteY7" fmla="*/ 6971359 h 73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82633" h="7383138">
                <a:moveTo>
                  <a:pt x="0" y="6971359"/>
                </a:moveTo>
                <a:lnTo>
                  <a:pt x="0" y="0"/>
                </a:lnTo>
                <a:cubicBezTo>
                  <a:pt x="2719657" y="9383"/>
                  <a:pt x="5439408" y="18765"/>
                  <a:pt x="8159065" y="28148"/>
                </a:cubicBezTo>
                <a:cubicBezTo>
                  <a:pt x="8504118" y="136815"/>
                  <a:pt x="8947664" y="323417"/>
                  <a:pt x="8980686" y="612079"/>
                </a:cubicBezTo>
                <a:cubicBezTo>
                  <a:pt x="9057928" y="1287156"/>
                  <a:pt x="6812159" y="1842938"/>
                  <a:pt x="6883466" y="2536780"/>
                </a:cubicBezTo>
                <a:cubicBezTo>
                  <a:pt x="6934866" y="3036554"/>
                  <a:pt x="8124703" y="2987917"/>
                  <a:pt x="8461717" y="3747821"/>
                </a:cubicBezTo>
                <a:cubicBezTo>
                  <a:pt x="8824861" y="4566416"/>
                  <a:pt x="7921499" y="5698756"/>
                  <a:pt x="7769886" y="5888804"/>
                </a:cubicBezTo>
                <a:cubicBezTo>
                  <a:pt x="5867448" y="8273737"/>
                  <a:pt x="674028" y="7127514"/>
                  <a:pt x="0" y="6971359"/>
                </a:cubicBezTo>
                <a:close/>
              </a:path>
            </a:pathLst>
          </a:custGeom>
          <a:solidFill>
            <a:schemeClr val="accent6">
              <a:lumMod val="40000"/>
              <a:lumOff val="60000"/>
            </a:schemeClr>
          </a:solidFill>
          <a:ln w="0" cap="flat">
            <a:noFill/>
            <a:prstDash val="solid"/>
            <a:miter/>
          </a:ln>
        </p:spPr>
        <p:txBody>
          <a:bodyPr anchor="ctr"/>
          <a:lstStyle/>
          <a:p>
            <a:pPr eaLnBrk="1" fontAlgn="auto" hangingPunct="1">
              <a:spcBef>
                <a:spcPts val="0"/>
              </a:spcBef>
              <a:spcAft>
                <a:spcPts val="0"/>
              </a:spcAft>
              <a:defRPr/>
            </a:pPr>
            <a:endParaRPr lang="en-US">
              <a:latin typeface="+mn-lt"/>
            </a:endParaRPr>
          </a:p>
        </p:txBody>
      </p:sp>
    </p:spTree>
    <p:extLst>
      <p:ext uri="{BB962C8B-B14F-4D97-AF65-F5344CB8AC3E}">
        <p14:creationId xmlns:p14="http://schemas.microsoft.com/office/powerpoint/2010/main" val="1109723993"/>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hite_Blank_3 column">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1E4BF972-31B2-6C1C-E2E6-5892B29A28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137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GB"/>
              <a:t>Click to edit Master title style</a:t>
            </a:r>
            <a:endParaRPr lang="en-US" dirty="0"/>
          </a:p>
        </p:txBody>
      </p:sp>
      <p:sp>
        <p:nvSpPr>
          <p:cNvPr id="14" name="Text Placeholder 13"/>
          <p:cNvSpPr>
            <a:spLocks noGrp="1"/>
          </p:cNvSpPr>
          <p:nvPr>
            <p:ph type="body" sz="quarter" idx="15"/>
          </p:nvPr>
        </p:nvSpPr>
        <p:spPr>
          <a:xfrm>
            <a:off x="442913" y="765175"/>
            <a:ext cx="3492500" cy="229615"/>
          </a:xfrm>
        </p:spPr>
        <p:txBody>
          <a:bodyPr>
            <a:spAutoFit/>
          </a:bodyPr>
          <a:lstStyle>
            <a:lvl3pPr>
              <a:defRPr>
                <a:solidFill>
                  <a:schemeClr val="tx2"/>
                </a:solidFill>
              </a:defRPr>
            </a:lvl3pPr>
          </a:lstStyle>
          <a:p>
            <a:pPr lvl="0"/>
            <a:r>
              <a:rPr lang="en-GB"/>
              <a:t>Click to edit Master text styles</a:t>
            </a:r>
          </a:p>
        </p:txBody>
      </p:sp>
      <p:sp>
        <p:nvSpPr>
          <p:cNvPr id="15" name="Text Placeholder 13"/>
          <p:cNvSpPr>
            <a:spLocks noGrp="1"/>
          </p:cNvSpPr>
          <p:nvPr>
            <p:ph type="body" sz="quarter" idx="16"/>
          </p:nvPr>
        </p:nvSpPr>
        <p:spPr>
          <a:xfrm>
            <a:off x="4332288" y="765175"/>
            <a:ext cx="3527425" cy="229615"/>
          </a:xfrm>
        </p:spPr>
        <p:txBody>
          <a:bodyPr>
            <a:spAutoFit/>
          </a:bodyPr>
          <a:lstStyle>
            <a:lvl3pPr>
              <a:defRPr>
                <a:solidFill>
                  <a:schemeClr val="tx2"/>
                </a:solidFill>
              </a:defRPr>
            </a:lvl3pPr>
          </a:lstStyle>
          <a:p>
            <a:pPr lvl="0"/>
            <a:r>
              <a:rPr lang="en-GB"/>
              <a:t>Click to edit Master text styles</a:t>
            </a:r>
          </a:p>
        </p:txBody>
      </p:sp>
      <p:sp>
        <p:nvSpPr>
          <p:cNvPr id="16" name="Text Placeholder 13"/>
          <p:cNvSpPr>
            <a:spLocks noGrp="1"/>
          </p:cNvSpPr>
          <p:nvPr>
            <p:ph type="body" sz="quarter" idx="17"/>
          </p:nvPr>
        </p:nvSpPr>
        <p:spPr>
          <a:xfrm>
            <a:off x="8256587" y="765175"/>
            <a:ext cx="3492499" cy="229615"/>
          </a:xfrm>
        </p:spPr>
        <p:txBody>
          <a:bodyPr>
            <a:spAutoFit/>
          </a:bodyPr>
          <a:lstStyle>
            <a:lvl3pPr>
              <a:defRPr>
                <a:solidFill>
                  <a:schemeClr val="tx2"/>
                </a:solidFill>
              </a:defRPr>
            </a:lvl3pPr>
          </a:lstStyle>
          <a:p>
            <a:pPr lvl="0"/>
            <a:r>
              <a:rPr lang="en-GB"/>
              <a:t>Click to edit Master text styles</a:t>
            </a:r>
          </a:p>
        </p:txBody>
      </p:sp>
    </p:spTree>
    <p:extLst>
      <p:ext uri="{BB962C8B-B14F-4D97-AF65-F5344CB8AC3E}">
        <p14:creationId xmlns:p14="http://schemas.microsoft.com/office/powerpoint/2010/main" val="3458175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_Blank_2 column">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B77A076D-A9AC-5376-0E2D-1AD26A1D07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137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GB"/>
              <a:t>Click to edit Master title style</a:t>
            </a:r>
            <a:endParaRPr lang="en-US" dirty="0"/>
          </a:p>
        </p:txBody>
      </p:sp>
      <p:sp>
        <p:nvSpPr>
          <p:cNvPr id="14" name="Text Placeholder 13"/>
          <p:cNvSpPr>
            <a:spLocks noGrp="1"/>
          </p:cNvSpPr>
          <p:nvPr>
            <p:ph type="body" sz="quarter" idx="15"/>
          </p:nvPr>
        </p:nvSpPr>
        <p:spPr>
          <a:xfrm>
            <a:off x="442913" y="765175"/>
            <a:ext cx="3492500" cy="229615"/>
          </a:xfrm>
        </p:spPr>
        <p:txBody>
          <a:bodyPr>
            <a:spAutoFit/>
          </a:bodyPr>
          <a:lstStyle>
            <a:lvl3pPr>
              <a:defRPr>
                <a:solidFill>
                  <a:schemeClr val="tx2"/>
                </a:solidFill>
              </a:defRPr>
            </a:lvl3pPr>
          </a:lstStyle>
          <a:p>
            <a:pPr lvl="0"/>
            <a:r>
              <a:rPr lang="en-GB"/>
              <a:t>Click to edit Master text styles</a:t>
            </a:r>
          </a:p>
        </p:txBody>
      </p:sp>
      <p:sp>
        <p:nvSpPr>
          <p:cNvPr id="15" name="Text Placeholder 13"/>
          <p:cNvSpPr>
            <a:spLocks noGrp="1"/>
          </p:cNvSpPr>
          <p:nvPr>
            <p:ph type="body" sz="quarter" idx="16"/>
          </p:nvPr>
        </p:nvSpPr>
        <p:spPr>
          <a:xfrm>
            <a:off x="4332288" y="765175"/>
            <a:ext cx="3527425" cy="229615"/>
          </a:xfrm>
        </p:spPr>
        <p:txBody>
          <a:bodyPr>
            <a:spAutoFit/>
          </a:bodyPr>
          <a:lstStyle>
            <a:lvl3pPr>
              <a:defRPr>
                <a:solidFill>
                  <a:schemeClr val="tx2"/>
                </a:solidFill>
              </a:defRPr>
            </a:lvl3pPr>
          </a:lstStyle>
          <a:p>
            <a:pPr lvl="0"/>
            <a:r>
              <a:rPr lang="en-GB"/>
              <a:t>Click to edit Master text styles</a:t>
            </a:r>
          </a:p>
        </p:txBody>
      </p:sp>
      <p:sp>
        <p:nvSpPr>
          <p:cNvPr id="5" name="Picture Placeholder 4"/>
          <p:cNvSpPr>
            <a:spLocks noGrp="1"/>
          </p:cNvSpPr>
          <p:nvPr>
            <p:ph type="pic" sz="quarter" idx="17"/>
          </p:nvPr>
        </p:nvSpPr>
        <p:spPr>
          <a:xfrm>
            <a:off x="8256588" y="765175"/>
            <a:ext cx="3935412" cy="5543550"/>
          </a:xfrm>
        </p:spPr>
        <p:txBody>
          <a:bodyPr rtlCol="0" anchor="ctr">
            <a:normAutofit/>
          </a:bodyPr>
          <a:lstStyle>
            <a:lvl1pPr algn="ctr">
              <a:defRPr/>
            </a:lvl1pPr>
          </a:lstStyle>
          <a:p>
            <a:pPr lvl="0"/>
            <a:r>
              <a:rPr lang="en-GB" noProof="0"/>
              <a:t>Click icon to add picture</a:t>
            </a:r>
            <a:endParaRPr lang="en-US" noProof="0" dirty="0"/>
          </a:p>
        </p:txBody>
      </p:sp>
    </p:spTree>
    <p:extLst>
      <p:ext uri="{BB962C8B-B14F-4D97-AF65-F5344CB8AC3E}">
        <p14:creationId xmlns:p14="http://schemas.microsoft.com/office/powerpoint/2010/main" val="20611785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alsbury Rep">
    <p:bg>
      <p:bgPr>
        <a:solidFill>
          <a:schemeClr val="tx2"/>
        </a:solid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B7C71868-7B4D-5950-0523-82DB238630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r="34677" b="5461"/>
          <a:stretch>
            <a:fillRect/>
          </a:stretch>
        </p:blipFill>
        <p:spPr bwMode="auto">
          <a:xfrm>
            <a:off x="9105900" y="6450013"/>
            <a:ext cx="3086100" cy="40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a:extLst>
              <a:ext uri="{FF2B5EF4-FFF2-40B4-BE49-F238E27FC236}">
                <a16:creationId xmlns:a16="http://schemas.microsoft.com/office/drawing/2014/main" id="{2B9A3631-75BD-86F1-7CD2-D25F5B646217}"/>
              </a:ext>
            </a:extLst>
          </p:cNvPr>
          <p:cNvPicPr>
            <a:picLocks noChangeAspect="1" noChangeArrowheads="1"/>
          </p:cNvPicPr>
          <p:nvPr/>
        </p:nvPicPr>
        <p:blipFill>
          <a:blip r:embed="rId3"/>
          <a:srcRect t="9485" b="9485"/>
          <a:stretch/>
        </p:blipFill>
        <p:spPr bwMode="auto">
          <a:xfrm>
            <a:off x="827088" y="0"/>
            <a:ext cx="5843587" cy="631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solidFill>
            <a:schemeClr val="tx2"/>
          </a:solidFill>
        </p:spPr>
        <p:txBody>
          <a:bodyPr/>
          <a:lstStyle>
            <a:lvl1pPr>
              <a:defRPr>
                <a:solidFill>
                  <a:schemeClr val="bg1"/>
                </a:solidFill>
              </a:defRPr>
            </a:lvl1pPr>
          </a:lstStyle>
          <a:p>
            <a:r>
              <a:rPr lang="en-GB"/>
              <a:t>Click to edit Master title style</a:t>
            </a:r>
            <a:endParaRPr lang="en-US" dirty="0"/>
          </a:p>
        </p:txBody>
      </p:sp>
      <p:sp>
        <p:nvSpPr>
          <p:cNvPr id="8" name="Text Placeholder 8"/>
          <p:cNvSpPr>
            <a:spLocks noGrp="1"/>
          </p:cNvSpPr>
          <p:nvPr>
            <p:ph type="body" sz="quarter" idx="10"/>
          </p:nvPr>
        </p:nvSpPr>
        <p:spPr>
          <a:xfrm>
            <a:off x="8256588" y="765175"/>
            <a:ext cx="3492500" cy="3578225"/>
          </a:xfrm>
        </p:spPr>
        <p:txBody>
          <a:bodyPr>
            <a:normAutofit/>
          </a:bodyPr>
          <a:lstStyle>
            <a:lvl1pPr>
              <a:defRPr sz="1600" b="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49780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2"/>
        </a:solidFill>
        <a:effectLst/>
      </p:bgPr>
    </p:bg>
    <p:spTree>
      <p:nvGrpSpPr>
        <p:cNvPr id="1" name=""/>
        <p:cNvGrpSpPr/>
        <p:nvPr/>
      </p:nvGrpSpPr>
      <p:grpSpPr>
        <a:xfrm>
          <a:off x="0" y="0"/>
          <a:ext cx="0" cy="0"/>
          <a:chOff x="0" y="0"/>
          <a:chExt cx="0" cy="0"/>
        </a:xfrm>
      </p:grpSpPr>
      <p:pic>
        <p:nvPicPr>
          <p:cNvPr id="2" name="Picture 3" descr="A white text on a black background&#10;&#10;Description automatically generated">
            <a:extLst>
              <a:ext uri="{FF2B5EF4-FFF2-40B4-BE49-F238E27FC236}">
                <a16:creationId xmlns:a16="http://schemas.microsoft.com/office/drawing/2014/main" id="{1B510E11-0A19-6E06-09C2-F44088AF35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805113"/>
            <a:ext cx="23368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4">
            <a:extLst>
              <a:ext uri="{FF2B5EF4-FFF2-40B4-BE49-F238E27FC236}">
                <a16:creationId xmlns:a16="http://schemas.microsoft.com/office/drawing/2014/main" id="{CBAEED81-F2F9-7AB7-1BD2-B16F2FA970DF}"/>
              </a:ext>
            </a:extLst>
          </p:cNvPr>
          <p:cNvSpPr txBox="1">
            <a:spLocks noChangeArrowheads="1"/>
          </p:cNvSpPr>
          <p:nvPr/>
        </p:nvSpPr>
        <p:spPr bwMode="auto">
          <a:xfrm>
            <a:off x="442913" y="4044950"/>
            <a:ext cx="43243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eaLnBrk="1" hangingPunct="1"/>
            <a:r>
              <a:rPr lang="en-US" altLang="en-US">
                <a:solidFill>
                  <a:schemeClr val="bg1"/>
                </a:solidFill>
              </a:rPr>
              <a:t>Learning that takes on the world</a:t>
            </a:r>
          </a:p>
        </p:txBody>
      </p:sp>
      <p:sp>
        <p:nvSpPr>
          <p:cNvPr id="4" name="TextBox 3">
            <a:extLst>
              <a:ext uri="{FF2B5EF4-FFF2-40B4-BE49-F238E27FC236}">
                <a16:creationId xmlns:a16="http://schemas.microsoft.com/office/drawing/2014/main" id="{C03AEF4C-CE41-781D-F1F2-1CA44251A368}"/>
              </a:ext>
            </a:extLst>
          </p:cNvPr>
          <p:cNvSpPr txBox="1"/>
          <p:nvPr/>
        </p:nvSpPr>
        <p:spPr>
          <a:xfrm>
            <a:off x="5994400" y="3687763"/>
            <a:ext cx="5754688" cy="768350"/>
          </a:xfrm>
          <a:prstGeom prst="rect">
            <a:avLst/>
          </a:prstGeom>
          <a:noFill/>
        </p:spPr>
        <p:txBody>
          <a:bodyPr lIns="0" tIns="0" rIns="0" bIns="0" anchor="b">
            <a:spAutoFit/>
          </a:bodyPr>
          <a:lstStyle/>
          <a:p>
            <a:pPr algn="r" eaLnBrk="1" fontAlgn="auto" hangingPunct="1">
              <a:spcBef>
                <a:spcPts val="0"/>
              </a:spcBef>
              <a:spcAft>
                <a:spcPts val="0"/>
              </a:spcAft>
              <a:defRPr/>
            </a:pPr>
            <a:r>
              <a:rPr lang="en-US" sz="5000" b="1" spc="-150" dirty="0">
                <a:solidFill>
                  <a:schemeClr val="bg1"/>
                </a:solidFill>
                <a:latin typeface="+mn-lt"/>
              </a:rPr>
              <a:t>THANK YOU!</a:t>
            </a:r>
          </a:p>
        </p:txBody>
      </p:sp>
      <p:sp>
        <p:nvSpPr>
          <p:cNvPr id="5" name="TextBox 6">
            <a:extLst>
              <a:ext uri="{FF2B5EF4-FFF2-40B4-BE49-F238E27FC236}">
                <a16:creationId xmlns:a16="http://schemas.microsoft.com/office/drawing/2014/main" id="{EB54F9AE-A576-7A04-B2A1-34998FD9C61E}"/>
              </a:ext>
            </a:extLst>
          </p:cNvPr>
          <p:cNvSpPr txBox="1">
            <a:spLocks noChangeArrowheads="1"/>
          </p:cNvSpPr>
          <p:nvPr/>
        </p:nvSpPr>
        <p:spPr bwMode="auto">
          <a:xfrm>
            <a:off x="442913" y="6178550"/>
            <a:ext cx="21050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eaLnBrk="1" hangingPunct="1"/>
            <a:r>
              <a:rPr lang="en-US" altLang="en-US" sz="1600" b="1">
                <a:solidFill>
                  <a:schemeClr val="bg1"/>
                </a:solidFill>
              </a:rPr>
              <a:t>halsbury.com</a:t>
            </a:r>
          </a:p>
        </p:txBody>
      </p:sp>
      <p:pic>
        <p:nvPicPr>
          <p:cNvPr id="6" name="Picture 7">
            <a:extLst>
              <a:ext uri="{FF2B5EF4-FFF2-40B4-BE49-F238E27FC236}">
                <a16:creationId xmlns:a16="http://schemas.microsoft.com/office/drawing/2014/main" id="{7DF4C681-7148-C579-56D3-800EE001817A}"/>
              </a:ext>
            </a:extLst>
          </p:cNvPr>
          <p:cNvPicPr>
            <a:picLocks noChangeAspect="1" noChangeArrowheads="1"/>
          </p:cNvPicPr>
          <p:nvPr/>
        </p:nvPicPr>
        <p:blipFill>
          <a:blip r:embed="rId3"/>
          <a:srcRect/>
          <a:stretch/>
        </p:blipFill>
        <p:spPr bwMode="auto">
          <a:xfrm>
            <a:off x="7225897" y="5646737"/>
            <a:ext cx="4523190" cy="76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A black and white logo with a black border&#10;&#10;Description automatically generated">
            <a:extLst>
              <a:ext uri="{FF2B5EF4-FFF2-40B4-BE49-F238E27FC236}">
                <a16:creationId xmlns:a16="http://schemas.microsoft.com/office/drawing/2014/main" id="{97045D6B-F6FC-3082-D119-7507DF87F1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754688"/>
            <a:ext cx="3302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a:extLst>
              <a:ext uri="{FF2B5EF4-FFF2-40B4-BE49-F238E27FC236}">
                <a16:creationId xmlns:a16="http://schemas.microsoft.com/office/drawing/2014/main" id="{0632CEA1-EBD7-4CD3-BC69-B3A8CF8A5592}"/>
              </a:ext>
            </a:extLst>
          </p:cNvPr>
          <p:cNvPicPr>
            <a:picLocks noChangeAspect="1" noChangeArrowheads="1"/>
          </p:cNvPicPr>
          <p:nvPr/>
        </p:nvPicPr>
        <p:blipFill>
          <a:blip r:embed="rId5"/>
          <a:srcRect/>
          <a:stretch/>
        </p:blipFill>
        <p:spPr bwMode="auto">
          <a:xfrm>
            <a:off x="442913" y="5754688"/>
            <a:ext cx="3302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a:extLst>
              <a:ext uri="{FF2B5EF4-FFF2-40B4-BE49-F238E27FC236}">
                <a16:creationId xmlns:a16="http://schemas.microsoft.com/office/drawing/2014/main" id="{5736149C-2130-DF22-5949-4AC676C1C52F}"/>
              </a:ext>
            </a:extLst>
          </p:cNvPr>
          <p:cNvPicPr>
            <a:picLocks noChangeAspect="1" noChangeArrowheads="1"/>
          </p:cNvPicPr>
          <p:nvPr/>
        </p:nvPicPr>
        <p:blipFill>
          <a:blip r:embed="rId6"/>
          <a:srcRect/>
          <a:stretch/>
        </p:blipFill>
        <p:spPr bwMode="auto">
          <a:xfrm>
            <a:off x="1633778" y="5754688"/>
            <a:ext cx="320193"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descr="A black and white logo with a play button&#10;&#10;Description automatically generated">
            <a:extLst>
              <a:ext uri="{FF2B5EF4-FFF2-40B4-BE49-F238E27FC236}">
                <a16:creationId xmlns:a16="http://schemas.microsoft.com/office/drawing/2014/main" id="{B896297A-C81D-049B-C5AB-74CA533BCE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33488" y="5754688"/>
            <a:ext cx="3302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2">
            <a:extLst>
              <a:ext uri="{FF2B5EF4-FFF2-40B4-BE49-F238E27FC236}">
                <a16:creationId xmlns:a16="http://schemas.microsoft.com/office/drawing/2014/main" id="{4DE25C6C-D381-F8AB-4F67-E6F7B5BE5F1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297" r="9962"/>
          <a:stretch>
            <a:fillRect/>
          </a:stretch>
        </p:blipFill>
        <p:spPr bwMode="auto">
          <a:xfrm>
            <a:off x="0" y="4764088"/>
            <a:ext cx="12192000"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36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86C395-19D9-D71F-06DA-BC4025C2E2DC}"/>
              </a:ext>
            </a:extLst>
          </p:cNvPr>
          <p:cNvSpPr>
            <a:spLocks noGrp="1"/>
          </p:cNvSpPr>
          <p:nvPr>
            <p:ph type="title"/>
          </p:nvPr>
        </p:nvSpPr>
        <p:spPr>
          <a:xfrm>
            <a:off x="442913" y="5480050"/>
            <a:ext cx="5078412" cy="831850"/>
          </a:xfrm>
          <a:prstGeom prst="rect">
            <a:avLst/>
          </a:prstGeom>
        </p:spPr>
        <p:txBody>
          <a:bodyPr vert="horz" wrap="square" lIns="0" tIns="0" rIns="0" bIns="0" rtlCol="0" anchor="b">
            <a:spAutoFit/>
          </a:bodyPr>
          <a:lstStyle/>
          <a:p>
            <a:r>
              <a:rPr lang="en-GB"/>
              <a:t>Click to edit Master title style</a:t>
            </a:r>
            <a:endParaRPr lang="en-US" dirty="0"/>
          </a:p>
        </p:txBody>
      </p:sp>
      <p:sp>
        <p:nvSpPr>
          <p:cNvPr id="1027" name="Text Placeholder 2">
            <a:extLst>
              <a:ext uri="{FF2B5EF4-FFF2-40B4-BE49-F238E27FC236}">
                <a16:creationId xmlns:a16="http://schemas.microsoft.com/office/drawing/2014/main" id="{A240F7FC-84EC-6EE9-CB2E-95518AB401B8}"/>
              </a:ext>
            </a:extLst>
          </p:cNvPr>
          <p:cNvSpPr>
            <a:spLocks noGrp="1" noChangeArrowheads="1"/>
          </p:cNvSpPr>
          <p:nvPr>
            <p:ph type="body" idx="1"/>
          </p:nvPr>
        </p:nvSpPr>
        <p:spPr bwMode="auto">
          <a:xfrm>
            <a:off x="442913" y="792163"/>
            <a:ext cx="11306175" cy="322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Tree>
  </p:cSld>
  <p:clrMap bg1="lt1" tx1="dk1" bg2="lt2" tx2="dk2" accent1="accent1" accent2="accent2" accent3="accent3" accent4="accent4" accent5="accent5" accent6="accent6" hlink="hlink" folHlink="folHlink"/>
  <p:sldLayoutIdLst>
    <p:sldLayoutId id="2147483696" r:id="rId1"/>
    <p:sldLayoutId id="2147483715"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Lst>
  <p:txStyles>
    <p:titleStyle>
      <a:lvl1pPr algn="l" rtl="0" eaLnBrk="1" fontAlgn="base" hangingPunct="1">
        <a:lnSpc>
          <a:spcPct val="90000"/>
        </a:lnSpc>
        <a:spcBef>
          <a:spcPct val="0"/>
        </a:spcBef>
        <a:spcAft>
          <a:spcPct val="0"/>
        </a:spcAft>
        <a:defRPr sz="3000" b="1" kern="1200" spc="-15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l" rtl="0" eaLnBrk="1" fontAlgn="base" hangingPunct="1">
        <a:lnSpc>
          <a:spcPct val="90000"/>
        </a:lnSpc>
        <a:spcBef>
          <a:spcPct val="0"/>
        </a:spcBef>
        <a:spcAft>
          <a:spcPct val="0"/>
        </a:spcAft>
        <a:defRPr sz="3000" b="1">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gn="l" rtl="0" eaLnBrk="1" fontAlgn="base" hangingPunct="1">
        <a:lnSpc>
          <a:spcPct val="90000"/>
        </a:lnSpc>
        <a:spcBef>
          <a:spcPct val="0"/>
        </a:spcBef>
        <a:spcAft>
          <a:spcPct val="0"/>
        </a:spcAft>
        <a:defRPr sz="3000" b="1">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gn="l" rtl="0" eaLnBrk="1" fontAlgn="base" hangingPunct="1">
        <a:lnSpc>
          <a:spcPct val="90000"/>
        </a:lnSpc>
        <a:spcBef>
          <a:spcPct val="0"/>
        </a:spcBef>
        <a:spcAft>
          <a:spcPct val="0"/>
        </a:spcAft>
        <a:defRPr sz="3000" b="1">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gn="l" rtl="0" eaLnBrk="1" fontAlgn="base" hangingPunct="1">
        <a:lnSpc>
          <a:spcPct val="90000"/>
        </a:lnSpc>
        <a:spcBef>
          <a:spcPct val="0"/>
        </a:spcBef>
        <a:spcAft>
          <a:spcPct val="0"/>
        </a:spcAft>
        <a:defRPr sz="3000" b="1">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457200" algn="l" rtl="0" eaLnBrk="1" fontAlgn="base" hangingPunct="1">
        <a:lnSpc>
          <a:spcPct val="90000"/>
        </a:lnSpc>
        <a:spcBef>
          <a:spcPct val="0"/>
        </a:spcBef>
        <a:spcAft>
          <a:spcPct val="0"/>
        </a:spcAft>
        <a:defRPr sz="3000" b="1">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914400" algn="l" rtl="0" eaLnBrk="1" fontAlgn="base" hangingPunct="1">
        <a:lnSpc>
          <a:spcPct val="90000"/>
        </a:lnSpc>
        <a:spcBef>
          <a:spcPct val="0"/>
        </a:spcBef>
        <a:spcAft>
          <a:spcPct val="0"/>
        </a:spcAft>
        <a:defRPr sz="3000" b="1">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371600" algn="l" rtl="0" eaLnBrk="1" fontAlgn="base" hangingPunct="1">
        <a:lnSpc>
          <a:spcPct val="90000"/>
        </a:lnSpc>
        <a:spcBef>
          <a:spcPct val="0"/>
        </a:spcBef>
        <a:spcAft>
          <a:spcPct val="0"/>
        </a:spcAft>
        <a:defRPr sz="3000" b="1">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828800" algn="l" rtl="0" eaLnBrk="1" fontAlgn="base" hangingPunct="1">
        <a:lnSpc>
          <a:spcPct val="90000"/>
        </a:lnSpc>
        <a:spcBef>
          <a:spcPct val="0"/>
        </a:spcBef>
        <a:spcAft>
          <a:spcPct val="0"/>
        </a:spcAft>
        <a:defRPr sz="3000" b="1">
          <a:solidFill>
            <a:schemeClr val="tx1"/>
          </a:solidFill>
          <a:latin typeface="Verdana" panose="020B0604030504040204" pitchFamily="34" charset="0"/>
          <a:ea typeface="Verdana" panose="020B0604030504040204" pitchFamily="34" charset="0"/>
          <a:cs typeface="Verdana" panose="020B0604030504040204" pitchFamily="34" charset="0"/>
        </a:defRPr>
      </a:lvl9pPr>
    </p:titleStyle>
    <p:bodyStyle>
      <a:lvl1pPr algn="l" rtl="0" eaLnBrk="1" fontAlgn="base" hangingPunct="1">
        <a:lnSpc>
          <a:spcPct val="90000"/>
        </a:lnSpc>
        <a:spcBef>
          <a:spcPts val="1000"/>
        </a:spcBef>
        <a:spcAft>
          <a:spcPct val="0"/>
        </a:spcAft>
        <a:buFont typeface="Arial" panose="020B0604020202020204" pitchFamily="34" charset="0"/>
        <a:defRPr sz="2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l" rtl="0" eaLnBrk="1" fontAlgn="base" hangingPunct="1">
        <a:lnSpc>
          <a:spcPts val="2400"/>
        </a:lnSpc>
        <a:spcBef>
          <a:spcPts val="500"/>
        </a:spcBef>
        <a:spcAft>
          <a:spcPct val="0"/>
        </a:spcAft>
        <a:buFont typeface="Arial" panose="020B0604020202020204" pitchFamily="34" charset="0"/>
        <a:defRPr b="1" kern="1200">
          <a:solidFill>
            <a:schemeClr val="tx2"/>
          </a:solidFill>
          <a:latin typeface="+mn-lt"/>
          <a:ea typeface="Verdana" panose="020B0604030504040204" pitchFamily="34" charset="0"/>
          <a:cs typeface="Verdana" panose="020B0604030504040204" pitchFamily="34" charset="0"/>
        </a:defRPr>
      </a:lvl2pPr>
      <a:lvl3pPr algn="l" rtl="0" eaLnBrk="1" fontAlgn="base" hangingPunct="1">
        <a:lnSpc>
          <a:spcPts val="2000"/>
        </a:lnSpc>
        <a:spcBef>
          <a:spcPts val="500"/>
        </a:spcBef>
        <a:spcAft>
          <a:spcPct val="0"/>
        </a:spcAft>
        <a:buFont typeface="Arial" panose="020B0604020202020204" pitchFamily="34" charset="0"/>
        <a:defRPr sz="1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gn="l" rtl="0" eaLnBrk="1" fontAlgn="base" hangingPunct="1">
        <a:lnSpc>
          <a:spcPts val="1800"/>
        </a:lnSpc>
        <a:spcBef>
          <a:spcPct val="0"/>
        </a:spcBef>
        <a:spcAft>
          <a:spcPts val="1200"/>
        </a:spcAft>
        <a:buFont typeface="Arial" panose="020B0604020202020204" pitchFamily="34" charset="0"/>
        <a:defRPr sz="1200" kern="1200">
          <a:solidFill>
            <a:schemeClr val="tx1"/>
          </a:solidFill>
          <a:latin typeface="+mn-lt"/>
          <a:ea typeface="Verdana" panose="020B0604030504040204" pitchFamily="34" charset="0"/>
          <a:cs typeface="Verdana" panose="020B0604030504040204" pitchFamily="34" charset="0"/>
        </a:defRPr>
      </a:lvl4pPr>
      <a:lvl5pPr indent="-285750" algn="l" rtl="0" eaLnBrk="1" fontAlgn="base" hangingPunct="1">
        <a:lnSpc>
          <a:spcPts val="1800"/>
        </a:lnSpc>
        <a:spcBef>
          <a:spcPct val="0"/>
        </a:spcBef>
        <a:spcAft>
          <a:spcPct val="0"/>
        </a:spcAft>
        <a:buFont typeface="Arial" panose="020B0604020202020204" pitchFamily="34" charset="0"/>
        <a:buChar char="•"/>
        <a:defRPr sz="1200" kern="1200">
          <a:solidFill>
            <a:schemeClr val="tx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8.JPG"/><Relationship Id="rId7"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579D-64C1-9D29-ABE4-75F931C5FFD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6E19DCD-C03E-B81B-CDB4-EB2CF9C6E316}"/>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8BA82D98-1269-E7D3-89A2-1F7F5A1FFCA9}"/>
              </a:ext>
            </a:extLst>
          </p:cNvPr>
          <p:cNvSpPr>
            <a:spLocks noGrp="1"/>
          </p:cNvSpPr>
          <p:nvPr>
            <p:ph type="body" sz="quarter" idx="10"/>
          </p:nvPr>
        </p:nvSpPr>
        <p:spPr/>
        <p:txBody>
          <a:bodyPr/>
          <a:lstStyle/>
          <a:p>
            <a:endParaRPr lang="en-US"/>
          </a:p>
        </p:txBody>
      </p:sp>
      <p:sp>
        <p:nvSpPr>
          <p:cNvPr id="5" name="TextBox 4">
            <a:extLst>
              <a:ext uri="{FF2B5EF4-FFF2-40B4-BE49-F238E27FC236}">
                <a16:creationId xmlns:a16="http://schemas.microsoft.com/office/drawing/2014/main" id="{CF9C36A3-5A76-B2D0-32B5-521AEDB6F3FA}"/>
              </a:ext>
            </a:extLst>
          </p:cNvPr>
          <p:cNvSpPr txBox="1"/>
          <p:nvPr/>
        </p:nvSpPr>
        <p:spPr>
          <a:xfrm>
            <a:off x="11696128" y="3220841"/>
            <a:ext cx="2591372" cy="3318171"/>
          </a:xfrm>
          <a:prstGeom prst="rect">
            <a:avLst/>
          </a:prstGeom>
          <a:solidFill>
            <a:schemeClr val="bg2"/>
          </a:solidFill>
        </p:spPr>
        <p:txBody>
          <a:bodyPr wrap="square" lIns="180000" tIns="180000" rIns="180000" bIns="180000" rtlCol="0">
            <a:spAutoFit/>
          </a:bodyPr>
          <a:lstStyle/>
          <a:p>
            <a:pPr lvl="0"/>
            <a:r>
              <a:rPr lang="en-US" sz="1200" dirty="0">
                <a:solidFill>
                  <a:schemeClr val="tx1"/>
                </a:solidFill>
              </a:rPr>
              <a:t>Insert image here:</a:t>
            </a:r>
          </a:p>
          <a:p>
            <a:pPr lvl="0"/>
            <a:endParaRPr lang="en-US" sz="1200" dirty="0"/>
          </a:p>
          <a:p>
            <a:pPr marL="228600" lvl="0" indent="-228600">
              <a:buAutoNum type="arabicPeriod"/>
            </a:pPr>
            <a:r>
              <a:rPr lang="en-US" sz="1200" dirty="0">
                <a:solidFill>
                  <a:schemeClr val="tx1"/>
                </a:solidFill>
              </a:rPr>
              <a:t>Right-click, select ‘Format background’ and choose ‘Picture or texture fill’ from the list on the right. </a:t>
            </a:r>
          </a:p>
          <a:p>
            <a:pPr marL="228600" lvl="0" indent="-228600">
              <a:buAutoNum type="arabicPeriod"/>
            </a:pPr>
            <a:r>
              <a:rPr lang="en-US" sz="1200" dirty="0">
                <a:solidFill>
                  <a:schemeClr val="tx1"/>
                </a:solidFill>
              </a:rPr>
              <a:t>Under ‘Picture Source’ choose ‘Insert’ to place a picture from your desktop or select ‘Clipboard’ to paste an image in.</a:t>
            </a:r>
          </a:p>
          <a:p>
            <a:pPr marL="228600" lvl="0" indent="-228600">
              <a:buAutoNum type="arabicPeriod"/>
            </a:pPr>
            <a:r>
              <a:rPr lang="en-US" sz="1200" dirty="0"/>
              <a:t>To remove the image, select ‘Remove background’ at the bottom of the right-side menu.</a:t>
            </a:r>
            <a:endParaRPr lang="en-US" sz="1200" dirty="0">
              <a:solidFill>
                <a:schemeClr val="tx1"/>
              </a:solidFill>
            </a:endParaRPr>
          </a:p>
        </p:txBody>
      </p:sp>
    </p:spTree>
    <p:extLst>
      <p:ext uri="{BB962C8B-B14F-4D97-AF65-F5344CB8AC3E}">
        <p14:creationId xmlns:p14="http://schemas.microsoft.com/office/powerpoint/2010/main" val="2480858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BCCD67F-AD8C-306F-D58E-71672A54A53A}"/>
              </a:ext>
            </a:extLst>
          </p:cNvPr>
          <p:cNvSpPr>
            <a:spLocks noGrp="1"/>
          </p:cNvSpPr>
          <p:nvPr>
            <p:ph type="title"/>
          </p:nvPr>
        </p:nvSpPr>
        <p:spPr/>
        <p:txBody>
          <a:bodyPr/>
          <a:lstStyle/>
          <a:p>
            <a:pPr fontAlgn="auto">
              <a:spcAft>
                <a:spcPts val="0"/>
              </a:spcAft>
              <a:defRPr/>
            </a:pPr>
            <a:r>
              <a:rPr lang="en-US" dirty="0"/>
              <a:t>WHAT ARE WE HERE TO TALK ABOUT?</a:t>
            </a:r>
          </a:p>
        </p:txBody>
      </p:sp>
      <p:sp>
        <p:nvSpPr>
          <p:cNvPr id="27650" name="Text Placeholder 6">
            <a:extLst>
              <a:ext uri="{FF2B5EF4-FFF2-40B4-BE49-F238E27FC236}">
                <a16:creationId xmlns:a16="http://schemas.microsoft.com/office/drawing/2014/main" id="{3A8558D1-F548-EEE4-8FAB-9B0D464523DC}"/>
              </a:ext>
            </a:extLst>
          </p:cNvPr>
          <p:cNvSpPr>
            <a:spLocks noGrp="1" noChangeArrowheads="1"/>
          </p:cNvSpPr>
          <p:nvPr>
            <p:ph type="body" sz="quarter" idx="15"/>
          </p:nvPr>
        </p:nvSpPr>
        <p:spPr>
          <a:xfrm>
            <a:off x="442913" y="1196975"/>
            <a:ext cx="5784850" cy="2708275"/>
          </a:xfrm>
        </p:spPr>
        <p:txBody>
          <a:bodyPr/>
          <a:lstStyle/>
          <a:p>
            <a:pPr marL="342900" lvl="3" indent="-342900">
              <a:lnSpc>
                <a:spcPct val="150000"/>
              </a:lnSpc>
              <a:spcAft>
                <a:spcPct val="0"/>
              </a:spcAft>
              <a:buFont typeface="Consolas" panose="020B0609020204030204" pitchFamily="49" charset="0"/>
              <a:buAutoNum type="arabicPeriod"/>
            </a:pPr>
            <a:r>
              <a:rPr lang="en-US" altLang="en-US" sz="2000" b="1"/>
              <a:t>How much and who can go?</a:t>
            </a:r>
          </a:p>
          <a:p>
            <a:pPr marL="342900" lvl="3" indent="-342900">
              <a:lnSpc>
                <a:spcPct val="150000"/>
              </a:lnSpc>
              <a:spcAft>
                <a:spcPct val="0"/>
              </a:spcAft>
              <a:buFont typeface="Consolas" panose="020B0609020204030204" pitchFamily="49" charset="0"/>
              <a:buAutoNum type="arabicPeriod"/>
            </a:pPr>
            <a:r>
              <a:rPr lang="en-US" altLang="en-US" sz="2000" b="1"/>
              <a:t>What does the resort offer?</a:t>
            </a:r>
          </a:p>
          <a:p>
            <a:pPr marL="342900" lvl="3" indent="-342900">
              <a:lnSpc>
                <a:spcPct val="150000"/>
              </a:lnSpc>
              <a:spcAft>
                <a:spcPct val="0"/>
              </a:spcAft>
              <a:buFont typeface="Consolas" panose="020B0609020204030204" pitchFamily="49" charset="0"/>
              <a:buAutoNum type="arabicPeriod"/>
            </a:pPr>
            <a:r>
              <a:rPr lang="en-US" altLang="en-US" sz="2000" b="1"/>
              <a:t>Where are we staying?</a:t>
            </a:r>
          </a:p>
          <a:p>
            <a:pPr marL="342900" lvl="3" indent="-342900">
              <a:lnSpc>
                <a:spcPct val="150000"/>
              </a:lnSpc>
              <a:spcAft>
                <a:spcPct val="0"/>
              </a:spcAft>
              <a:buFont typeface="Consolas" panose="020B0609020204030204" pitchFamily="49" charset="0"/>
              <a:buAutoNum type="arabicPeriod"/>
            </a:pPr>
            <a:r>
              <a:rPr lang="en-US" altLang="en-US" sz="2000" b="1"/>
              <a:t>How are school trips beneficial?</a:t>
            </a:r>
          </a:p>
          <a:p>
            <a:pPr marL="342900" lvl="3" indent="-342900">
              <a:lnSpc>
                <a:spcPct val="150000"/>
              </a:lnSpc>
              <a:spcAft>
                <a:spcPct val="0"/>
              </a:spcAft>
              <a:buFont typeface="Consolas" panose="020B0609020204030204" pitchFamily="49" charset="0"/>
              <a:buAutoNum type="arabicPeriod"/>
            </a:pPr>
            <a:r>
              <a:rPr lang="en-US" altLang="en-US" sz="2000" b="1"/>
              <a:t>Who’s our tour operator?</a:t>
            </a:r>
          </a:p>
          <a:p>
            <a:pPr marL="342900" lvl="3" indent="-342900">
              <a:lnSpc>
                <a:spcPct val="150000"/>
              </a:lnSpc>
              <a:spcAft>
                <a:spcPct val="0"/>
              </a:spcAft>
              <a:buFont typeface="Consolas" panose="020B0609020204030204" pitchFamily="49" charset="0"/>
              <a:buAutoNum type="arabicPeriod"/>
            </a:pPr>
            <a:r>
              <a:rPr lang="en-US" altLang="en-US" sz="2000" b="1"/>
              <a:t>Any questions?</a:t>
            </a:r>
          </a:p>
        </p:txBody>
      </p:sp>
      <p:pic>
        <p:nvPicPr>
          <p:cNvPr id="27651" name="Picture Placeholder 11" descr="Two boys standing on a rocky hill&#10;&#10;Description automatically generated">
            <a:extLst>
              <a:ext uri="{FF2B5EF4-FFF2-40B4-BE49-F238E27FC236}">
                <a16:creationId xmlns:a16="http://schemas.microsoft.com/office/drawing/2014/main" id="{4D4BE7F6-89BB-2E4E-F681-78100EDC01B5}"/>
              </a:ext>
            </a:extLst>
          </p:cNvPr>
          <p:cNvPicPr>
            <a:picLocks noGrp="1" noChangeAspect="1" noChangeArrowheads="1"/>
          </p:cNvPicPr>
          <p:nvPr>
            <p:ph type="pic" sz="quarter" idx="17"/>
          </p:nvPr>
        </p:nvPicPr>
        <p:blipFill>
          <a:blip r:embed="rId3">
            <a:extLst>
              <a:ext uri="{28A0092B-C50C-407E-A947-70E740481C1C}">
                <a14:useLocalDpi xmlns:a14="http://schemas.microsoft.com/office/drawing/2010/main" val="0"/>
              </a:ext>
            </a:extLst>
          </a:blip>
          <a:srcRect l="26343" r="26343"/>
          <a:stretch>
            <a:fillRect/>
          </a:stretch>
        </p:blip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49A95-3957-17E3-27AA-DAA1ACBE9447}"/>
              </a:ext>
            </a:extLst>
          </p:cNvPr>
          <p:cNvSpPr>
            <a:spLocks noGrp="1"/>
          </p:cNvSpPr>
          <p:nvPr>
            <p:ph type="title"/>
          </p:nvPr>
        </p:nvSpPr>
        <p:spPr/>
        <p:txBody>
          <a:bodyPr/>
          <a:lstStyle/>
          <a:p>
            <a:pPr fontAlgn="auto">
              <a:spcAft>
                <a:spcPts val="0"/>
              </a:spcAft>
              <a:defRPr/>
            </a:pPr>
            <a:r>
              <a:rPr lang="en-US" dirty="0"/>
              <a:t>WHERE, WHEN AND WHY ARE WE GOING?</a:t>
            </a:r>
          </a:p>
        </p:txBody>
      </p:sp>
      <p:sp>
        <p:nvSpPr>
          <p:cNvPr id="29698" name="Text Placeholder 5">
            <a:extLst>
              <a:ext uri="{FF2B5EF4-FFF2-40B4-BE49-F238E27FC236}">
                <a16:creationId xmlns:a16="http://schemas.microsoft.com/office/drawing/2014/main" id="{B6DB50B2-0207-5CA8-9ED2-F39B2527E7E3}"/>
              </a:ext>
            </a:extLst>
          </p:cNvPr>
          <p:cNvSpPr>
            <a:spLocks noGrp="1" noChangeArrowheads="1"/>
          </p:cNvSpPr>
          <p:nvPr>
            <p:ph type="body" sz="quarter" idx="15"/>
          </p:nvPr>
        </p:nvSpPr>
        <p:spPr>
          <a:xfrm>
            <a:off x="442913" y="1431925"/>
            <a:ext cx="3527425" cy="304800"/>
          </a:xfrm>
        </p:spPr>
        <p:txBody>
          <a:bodyPr/>
          <a:lstStyle/>
          <a:p>
            <a:r>
              <a:rPr lang="en-US" altLang="en-US"/>
              <a:t>Where?</a:t>
            </a:r>
          </a:p>
        </p:txBody>
      </p:sp>
      <p:sp>
        <p:nvSpPr>
          <p:cNvPr id="29699" name="Text Placeholder 6">
            <a:extLst>
              <a:ext uri="{FF2B5EF4-FFF2-40B4-BE49-F238E27FC236}">
                <a16:creationId xmlns:a16="http://schemas.microsoft.com/office/drawing/2014/main" id="{025AA318-8D10-FF60-A725-CFBC106B9EC5}"/>
              </a:ext>
            </a:extLst>
          </p:cNvPr>
          <p:cNvSpPr>
            <a:spLocks noGrp="1" noChangeArrowheads="1"/>
          </p:cNvSpPr>
          <p:nvPr>
            <p:ph type="body" sz="quarter" idx="16"/>
          </p:nvPr>
        </p:nvSpPr>
        <p:spPr>
          <a:xfrm>
            <a:off x="4332288" y="1431925"/>
            <a:ext cx="3527425" cy="304800"/>
          </a:xfrm>
        </p:spPr>
        <p:txBody>
          <a:bodyPr/>
          <a:lstStyle/>
          <a:p>
            <a:r>
              <a:rPr lang="en-US" altLang="en-US"/>
              <a:t>When?</a:t>
            </a:r>
          </a:p>
        </p:txBody>
      </p:sp>
      <p:sp>
        <p:nvSpPr>
          <p:cNvPr id="29700" name="Text Placeholder 7">
            <a:extLst>
              <a:ext uri="{FF2B5EF4-FFF2-40B4-BE49-F238E27FC236}">
                <a16:creationId xmlns:a16="http://schemas.microsoft.com/office/drawing/2014/main" id="{F73E67DE-EBF5-455B-4E0C-52817ABBB667}"/>
              </a:ext>
            </a:extLst>
          </p:cNvPr>
          <p:cNvSpPr>
            <a:spLocks noGrp="1" noChangeArrowheads="1"/>
          </p:cNvSpPr>
          <p:nvPr>
            <p:ph type="body" sz="quarter" idx="17"/>
          </p:nvPr>
        </p:nvSpPr>
        <p:spPr>
          <a:xfrm>
            <a:off x="8256588" y="1431925"/>
            <a:ext cx="3492500" cy="304800"/>
          </a:xfrm>
        </p:spPr>
        <p:txBody>
          <a:bodyPr/>
          <a:lstStyle/>
          <a:p>
            <a:r>
              <a:rPr lang="en-US" altLang="en-US"/>
              <a:t>Why?</a:t>
            </a:r>
          </a:p>
        </p:txBody>
      </p:sp>
      <p:sp>
        <p:nvSpPr>
          <p:cNvPr id="29701" name="TextBox 8">
            <a:extLst>
              <a:ext uri="{FF2B5EF4-FFF2-40B4-BE49-F238E27FC236}">
                <a16:creationId xmlns:a16="http://schemas.microsoft.com/office/drawing/2014/main" id="{E1ACC3D7-00F6-A16B-56C1-863C00F6EB2B}"/>
              </a:ext>
            </a:extLst>
          </p:cNvPr>
          <p:cNvSpPr txBox="1">
            <a:spLocks noChangeArrowheads="1"/>
          </p:cNvSpPr>
          <p:nvPr/>
        </p:nvSpPr>
        <p:spPr bwMode="auto">
          <a:xfrm>
            <a:off x="352425" y="2046288"/>
            <a:ext cx="3527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eaLnBrk="1" hangingPunct="1"/>
            <a:r>
              <a:rPr lang="en-US" altLang="en-US"/>
              <a:t>[Destination]</a:t>
            </a:r>
          </a:p>
        </p:txBody>
      </p:sp>
      <p:sp>
        <p:nvSpPr>
          <p:cNvPr id="29702" name="TextBox 9">
            <a:extLst>
              <a:ext uri="{FF2B5EF4-FFF2-40B4-BE49-F238E27FC236}">
                <a16:creationId xmlns:a16="http://schemas.microsoft.com/office/drawing/2014/main" id="{88DCCADD-7131-B20E-2166-AA7F760AD730}"/>
              </a:ext>
            </a:extLst>
          </p:cNvPr>
          <p:cNvSpPr txBox="1">
            <a:spLocks noChangeArrowheads="1"/>
          </p:cNvSpPr>
          <p:nvPr/>
        </p:nvSpPr>
        <p:spPr bwMode="auto">
          <a:xfrm>
            <a:off x="4210050" y="2005013"/>
            <a:ext cx="3527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eaLnBrk="1" hangingPunct="1"/>
            <a:r>
              <a:rPr lang="en-US" altLang="en-US"/>
              <a:t>[Dates, departure and return times]</a:t>
            </a:r>
          </a:p>
        </p:txBody>
      </p:sp>
      <p:sp>
        <p:nvSpPr>
          <p:cNvPr id="29703" name="TextBox 10">
            <a:extLst>
              <a:ext uri="{FF2B5EF4-FFF2-40B4-BE49-F238E27FC236}">
                <a16:creationId xmlns:a16="http://schemas.microsoft.com/office/drawing/2014/main" id="{23BD278E-753D-3CF0-8084-7E8893E9557C}"/>
              </a:ext>
            </a:extLst>
          </p:cNvPr>
          <p:cNvSpPr txBox="1">
            <a:spLocks noChangeArrowheads="1"/>
          </p:cNvSpPr>
          <p:nvPr/>
        </p:nvSpPr>
        <p:spPr bwMode="auto">
          <a:xfrm>
            <a:off x="8194675" y="2046288"/>
            <a:ext cx="3492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eaLnBrk="1" hangingPunct="1"/>
            <a:r>
              <a:rPr lang="en-US" altLang="en-US"/>
              <a:t>[Aim of the tour]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D2DAFDC-BD2B-4A02-6907-B28F7A8F7137}"/>
              </a:ext>
            </a:extLst>
          </p:cNvPr>
          <p:cNvSpPr>
            <a:spLocks noGrp="1"/>
          </p:cNvSpPr>
          <p:nvPr>
            <p:ph type="title"/>
          </p:nvPr>
        </p:nvSpPr>
        <p:spPr>
          <a:xfrm>
            <a:off x="442913" y="5480050"/>
            <a:ext cx="6534150" cy="831850"/>
          </a:xfrm>
        </p:spPr>
        <p:txBody>
          <a:bodyPr/>
          <a:lstStyle/>
          <a:p>
            <a:pPr fontAlgn="auto">
              <a:spcAft>
                <a:spcPts val="0"/>
              </a:spcAft>
              <a:defRPr/>
            </a:pPr>
            <a:r>
              <a:rPr lang="en-US" dirty="0"/>
              <a:t>HOW MUCH AND WHO CAN GO?</a:t>
            </a:r>
          </a:p>
        </p:txBody>
      </p:sp>
      <p:sp>
        <p:nvSpPr>
          <p:cNvPr id="30722" name="Text Placeholder 10">
            <a:extLst>
              <a:ext uri="{FF2B5EF4-FFF2-40B4-BE49-F238E27FC236}">
                <a16:creationId xmlns:a16="http://schemas.microsoft.com/office/drawing/2014/main" id="{DD8AEAE2-EA14-A89F-CE94-02CC7F638ACA}"/>
              </a:ext>
            </a:extLst>
          </p:cNvPr>
          <p:cNvSpPr>
            <a:spLocks noGrp="1" noChangeArrowheads="1"/>
          </p:cNvSpPr>
          <p:nvPr>
            <p:ph type="body" sz="quarter" idx="15"/>
          </p:nvPr>
        </p:nvSpPr>
        <p:spPr>
          <a:xfrm>
            <a:off x="442913" y="765175"/>
            <a:ext cx="3492500" cy="304800"/>
          </a:xfrm>
        </p:spPr>
        <p:txBody>
          <a:bodyPr/>
          <a:lstStyle/>
          <a:p>
            <a:r>
              <a:rPr lang="en-US" altLang="en-US"/>
              <a:t>How much?</a:t>
            </a:r>
          </a:p>
        </p:txBody>
      </p:sp>
      <p:sp>
        <p:nvSpPr>
          <p:cNvPr id="30723" name="Text Placeholder 11">
            <a:extLst>
              <a:ext uri="{FF2B5EF4-FFF2-40B4-BE49-F238E27FC236}">
                <a16:creationId xmlns:a16="http://schemas.microsoft.com/office/drawing/2014/main" id="{E11AD680-D52A-A858-5407-1C58BEEB1F65}"/>
              </a:ext>
            </a:extLst>
          </p:cNvPr>
          <p:cNvSpPr>
            <a:spLocks noGrp="1" noChangeArrowheads="1"/>
          </p:cNvSpPr>
          <p:nvPr>
            <p:ph type="body" sz="quarter" idx="16"/>
          </p:nvPr>
        </p:nvSpPr>
        <p:spPr>
          <a:xfrm>
            <a:off x="4332288" y="765175"/>
            <a:ext cx="3527425" cy="304800"/>
          </a:xfrm>
        </p:spPr>
        <p:txBody>
          <a:bodyPr/>
          <a:lstStyle/>
          <a:p>
            <a:r>
              <a:rPr lang="en-US" altLang="en-US"/>
              <a:t>What is included?</a:t>
            </a:r>
          </a:p>
        </p:txBody>
      </p:sp>
      <p:sp>
        <p:nvSpPr>
          <p:cNvPr id="30724" name="Text Placeholder 12">
            <a:extLst>
              <a:ext uri="{FF2B5EF4-FFF2-40B4-BE49-F238E27FC236}">
                <a16:creationId xmlns:a16="http://schemas.microsoft.com/office/drawing/2014/main" id="{15C6C6D0-6DBB-56D0-2E5D-2A1A40D34BDC}"/>
              </a:ext>
            </a:extLst>
          </p:cNvPr>
          <p:cNvSpPr>
            <a:spLocks noGrp="1" noChangeArrowheads="1"/>
          </p:cNvSpPr>
          <p:nvPr>
            <p:ph type="body" sz="quarter" idx="17"/>
          </p:nvPr>
        </p:nvSpPr>
        <p:spPr>
          <a:xfrm>
            <a:off x="8256588" y="765175"/>
            <a:ext cx="3492500" cy="304800"/>
          </a:xfrm>
        </p:spPr>
        <p:txBody>
          <a:bodyPr/>
          <a:lstStyle/>
          <a:p>
            <a:r>
              <a:rPr lang="en-US" altLang="en-US"/>
              <a:t>Who can go?</a:t>
            </a:r>
          </a:p>
        </p:txBody>
      </p:sp>
      <p:sp>
        <p:nvSpPr>
          <p:cNvPr id="30725" name="TextBox 13">
            <a:extLst>
              <a:ext uri="{FF2B5EF4-FFF2-40B4-BE49-F238E27FC236}">
                <a16:creationId xmlns:a16="http://schemas.microsoft.com/office/drawing/2014/main" id="{95012495-0BEC-D11B-5745-406E38F4B2CF}"/>
              </a:ext>
            </a:extLst>
          </p:cNvPr>
          <p:cNvSpPr txBox="1">
            <a:spLocks noChangeArrowheads="1"/>
          </p:cNvSpPr>
          <p:nvPr/>
        </p:nvSpPr>
        <p:spPr bwMode="auto">
          <a:xfrm>
            <a:off x="425450" y="1196975"/>
            <a:ext cx="3527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eaLnBrk="1" hangingPunct="1"/>
            <a:r>
              <a:rPr lang="en-US" altLang="en-US"/>
              <a:t>££ Per person</a:t>
            </a:r>
          </a:p>
        </p:txBody>
      </p:sp>
      <p:sp>
        <p:nvSpPr>
          <p:cNvPr id="15" name="TextBox 14">
            <a:extLst>
              <a:ext uri="{FF2B5EF4-FFF2-40B4-BE49-F238E27FC236}">
                <a16:creationId xmlns:a16="http://schemas.microsoft.com/office/drawing/2014/main" id="{49A54312-5989-A089-B100-57DF921BD307}"/>
              </a:ext>
            </a:extLst>
          </p:cNvPr>
          <p:cNvSpPr txBox="1"/>
          <p:nvPr/>
        </p:nvSpPr>
        <p:spPr>
          <a:xfrm>
            <a:off x="4332288" y="1196975"/>
            <a:ext cx="3527425" cy="4078288"/>
          </a:xfrm>
          <a:prstGeom prst="rect">
            <a:avLst/>
          </a:prstGeom>
          <a:noFill/>
        </p:spPr>
        <p:txBody>
          <a:bodyPr>
            <a:spAutoFit/>
          </a:bodyPr>
          <a:lstStyle/>
          <a:p>
            <a:pPr marL="213750" indent="-213750" eaLnBrk="1" fontAlgn="auto" hangingPunct="1">
              <a:lnSpc>
                <a:spcPct val="150000"/>
              </a:lnSpc>
              <a:spcBef>
                <a:spcPts val="0"/>
              </a:spcBef>
              <a:spcAft>
                <a:spcPts val="0"/>
              </a:spcAft>
              <a:buFont typeface="Arial" panose="020B0604020202020204" pitchFamily="34" charset="0"/>
              <a:buChar char="•"/>
              <a:defRPr/>
            </a:pPr>
            <a:r>
              <a:rPr lang="en-US" dirty="0">
                <a:latin typeface="+mn-lt"/>
              </a:rPr>
              <a:t>Return transportation by air/coach</a:t>
            </a:r>
          </a:p>
          <a:p>
            <a:pPr marL="213750" indent="-213750" eaLnBrk="1" fontAlgn="auto" hangingPunct="1">
              <a:lnSpc>
                <a:spcPct val="150000"/>
              </a:lnSpc>
              <a:spcBef>
                <a:spcPts val="0"/>
              </a:spcBef>
              <a:spcAft>
                <a:spcPts val="0"/>
              </a:spcAft>
              <a:buFont typeface="Arial" panose="020B0604020202020204" pitchFamily="34" charset="0"/>
              <a:buChar char="•"/>
              <a:defRPr/>
            </a:pPr>
            <a:r>
              <a:rPr lang="en-US" dirty="0">
                <a:latin typeface="+mn-lt"/>
              </a:rPr>
              <a:t>… nights’ full-board/half-board/room only accommodation</a:t>
            </a:r>
          </a:p>
          <a:p>
            <a:pPr marL="213750" indent="-213750" eaLnBrk="1" fontAlgn="auto" hangingPunct="1">
              <a:lnSpc>
                <a:spcPct val="150000"/>
              </a:lnSpc>
              <a:spcBef>
                <a:spcPts val="0"/>
              </a:spcBef>
              <a:spcAft>
                <a:spcPts val="0"/>
              </a:spcAft>
              <a:buFont typeface="Arial" panose="020B0604020202020204" pitchFamily="34" charset="0"/>
              <a:buChar char="•"/>
              <a:defRPr/>
            </a:pPr>
            <a:r>
              <a:rPr lang="en-US" dirty="0">
                <a:latin typeface="+mn-lt"/>
              </a:rPr>
              <a:t>Travel insurance</a:t>
            </a:r>
          </a:p>
          <a:p>
            <a:pPr marL="213750" indent="-213750" eaLnBrk="1" fontAlgn="auto" hangingPunct="1">
              <a:lnSpc>
                <a:spcPct val="150000"/>
              </a:lnSpc>
              <a:spcBef>
                <a:spcPts val="0"/>
              </a:spcBef>
              <a:spcAft>
                <a:spcPts val="0"/>
              </a:spcAft>
              <a:buFont typeface="Arial" panose="020B0604020202020204" pitchFamily="34" charset="0"/>
              <a:buChar char="•"/>
              <a:defRPr/>
            </a:pPr>
            <a:r>
              <a:rPr lang="en-US" dirty="0">
                <a:latin typeface="+mn-lt"/>
              </a:rPr>
              <a:t>Visits and entrance fees?</a:t>
            </a:r>
          </a:p>
          <a:p>
            <a:pPr marL="213750" indent="-213750" eaLnBrk="1" fontAlgn="auto" hangingPunct="1">
              <a:lnSpc>
                <a:spcPct val="150000"/>
              </a:lnSpc>
              <a:spcBef>
                <a:spcPts val="0"/>
              </a:spcBef>
              <a:spcAft>
                <a:spcPts val="0"/>
              </a:spcAft>
              <a:buFont typeface="Arial" panose="020B0604020202020204" pitchFamily="34" charset="0"/>
              <a:buChar char="•"/>
              <a:defRPr/>
            </a:pPr>
            <a:r>
              <a:rPr lang="en-US" dirty="0">
                <a:latin typeface="+mn-lt"/>
              </a:rPr>
              <a:t>Group passport?</a:t>
            </a:r>
          </a:p>
          <a:p>
            <a:pPr marL="213750" indent="-213750" eaLnBrk="1" fontAlgn="auto" hangingPunct="1">
              <a:lnSpc>
                <a:spcPct val="150000"/>
              </a:lnSpc>
              <a:spcBef>
                <a:spcPts val="0"/>
              </a:spcBef>
              <a:spcAft>
                <a:spcPts val="0"/>
              </a:spcAft>
              <a:buFont typeface="Arial" panose="020B0604020202020204" pitchFamily="34" charset="0"/>
              <a:buChar char="•"/>
              <a:defRPr/>
            </a:pPr>
            <a:r>
              <a:rPr lang="en-US" dirty="0">
                <a:latin typeface="+mn-lt"/>
              </a:rPr>
              <a:t>Itinerary planning service</a:t>
            </a:r>
          </a:p>
          <a:p>
            <a:pPr eaLnBrk="1" fontAlgn="auto" hangingPunct="1">
              <a:spcBef>
                <a:spcPts val="0"/>
              </a:spcBef>
              <a:spcAft>
                <a:spcPts val="0"/>
              </a:spcAft>
              <a:defRPr/>
            </a:pPr>
            <a:endParaRPr lang="en-US" sz="1600" dirty="0">
              <a:latin typeface="+mn-lt"/>
            </a:endParaRPr>
          </a:p>
        </p:txBody>
      </p:sp>
      <p:sp>
        <p:nvSpPr>
          <p:cNvPr id="30727" name="TextBox 15">
            <a:extLst>
              <a:ext uri="{FF2B5EF4-FFF2-40B4-BE49-F238E27FC236}">
                <a16:creationId xmlns:a16="http://schemas.microsoft.com/office/drawing/2014/main" id="{DA69BA96-D7A9-244A-AF60-552341280886}"/>
              </a:ext>
            </a:extLst>
          </p:cNvPr>
          <p:cNvSpPr txBox="1">
            <a:spLocks noChangeArrowheads="1"/>
          </p:cNvSpPr>
          <p:nvPr/>
        </p:nvSpPr>
        <p:spPr bwMode="auto">
          <a:xfrm>
            <a:off x="8169275" y="1196975"/>
            <a:ext cx="3492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eaLnBrk="1" hangingPunct="1"/>
            <a:r>
              <a:rPr lang="en-US" altLang="en-US"/>
              <a:t>E.g. ‘This trip is open to all Year 10 history students.’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FCE7431-26C7-BF78-6C4B-BED067204D3D}"/>
              </a:ext>
            </a:extLst>
          </p:cNvPr>
          <p:cNvSpPr>
            <a:spLocks noGrp="1"/>
          </p:cNvSpPr>
          <p:nvPr>
            <p:ph type="title" idx="4294967295"/>
          </p:nvPr>
        </p:nvSpPr>
        <p:spPr>
          <a:xfrm>
            <a:off x="7113588" y="5458585"/>
            <a:ext cx="4670425" cy="830262"/>
          </a:xfrm>
        </p:spPr>
        <p:txBody>
          <a:bodyPr/>
          <a:lstStyle/>
          <a:p>
            <a:pPr algn="r" fontAlgn="auto">
              <a:spcAft>
                <a:spcPts val="0"/>
              </a:spcAft>
              <a:defRPr/>
            </a:pPr>
            <a:r>
              <a:rPr lang="en-US" dirty="0"/>
              <a:t>WHAT ARE WE GOING TO SEE AND DO?</a:t>
            </a:r>
          </a:p>
        </p:txBody>
      </p:sp>
      <p:sp>
        <p:nvSpPr>
          <p:cNvPr id="31747" name="Text Placeholder 7">
            <a:extLst>
              <a:ext uri="{FF2B5EF4-FFF2-40B4-BE49-F238E27FC236}">
                <a16:creationId xmlns:a16="http://schemas.microsoft.com/office/drawing/2014/main" id="{F11276B2-8EE2-4836-609D-7D6BC7BE769F}"/>
              </a:ext>
            </a:extLst>
          </p:cNvPr>
          <p:cNvSpPr>
            <a:spLocks noGrp="1" noChangeArrowheads="1"/>
          </p:cNvSpPr>
          <p:nvPr>
            <p:ph type="body" sz="quarter" idx="4294967295"/>
          </p:nvPr>
        </p:nvSpPr>
        <p:spPr>
          <a:xfrm>
            <a:off x="8097562" y="1065351"/>
            <a:ext cx="3527425" cy="3616325"/>
          </a:xfrm>
        </p:spPr>
        <p:txBody>
          <a:bodyPr/>
          <a:lstStyle/>
          <a:p>
            <a:pPr lvl="2"/>
            <a:r>
              <a:rPr lang="en-US" altLang="en-US" dirty="0"/>
              <a:t>1 slide per visit/attraction</a:t>
            </a:r>
          </a:p>
          <a:p>
            <a:pPr lvl="3"/>
            <a:r>
              <a:rPr lang="en-US" altLang="en-US" dirty="0"/>
              <a:t>Use the text and images from your quote destination guide or create your own description</a:t>
            </a:r>
          </a:p>
          <a:p>
            <a:pPr lvl="3"/>
            <a:endParaRPr lang="en-US" altLang="en-US" dirty="0"/>
          </a:p>
        </p:txBody>
      </p:sp>
      <p:sp>
        <p:nvSpPr>
          <p:cNvPr id="2" name="TextBox 1">
            <a:extLst>
              <a:ext uri="{FF2B5EF4-FFF2-40B4-BE49-F238E27FC236}">
                <a16:creationId xmlns:a16="http://schemas.microsoft.com/office/drawing/2014/main" id="{D9FE139D-8FFA-1DB4-EB94-CB8F67CBBDC8}"/>
              </a:ext>
            </a:extLst>
          </p:cNvPr>
          <p:cNvSpPr txBox="1"/>
          <p:nvPr/>
        </p:nvSpPr>
        <p:spPr>
          <a:xfrm>
            <a:off x="-1721921" y="3799499"/>
            <a:ext cx="2591372" cy="3318171"/>
          </a:xfrm>
          <a:prstGeom prst="rect">
            <a:avLst/>
          </a:prstGeom>
          <a:solidFill>
            <a:schemeClr val="bg2"/>
          </a:solidFill>
        </p:spPr>
        <p:txBody>
          <a:bodyPr wrap="square" lIns="180000" tIns="180000" rIns="180000" bIns="180000" rtlCol="0">
            <a:spAutoFit/>
          </a:bodyPr>
          <a:lstStyle/>
          <a:p>
            <a:pPr lvl="0"/>
            <a:r>
              <a:rPr lang="en-US" sz="1200" dirty="0">
                <a:solidFill>
                  <a:schemeClr val="tx1"/>
                </a:solidFill>
              </a:rPr>
              <a:t>Insert image here:</a:t>
            </a:r>
          </a:p>
          <a:p>
            <a:pPr lvl="0"/>
            <a:endParaRPr lang="en-US" sz="1200" dirty="0"/>
          </a:p>
          <a:p>
            <a:pPr marL="228600" lvl="0" indent="-228600">
              <a:buAutoNum type="arabicPeriod"/>
            </a:pPr>
            <a:r>
              <a:rPr lang="en-US" sz="1200" dirty="0">
                <a:solidFill>
                  <a:schemeClr val="tx1"/>
                </a:solidFill>
              </a:rPr>
              <a:t>Right-click, select ‘Format background’ and choose ‘Picture or texture fill’ from the list on the right. </a:t>
            </a:r>
          </a:p>
          <a:p>
            <a:pPr marL="228600" lvl="0" indent="-228600">
              <a:buAutoNum type="arabicPeriod"/>
            </a:pPr>
            <a:r>
              <a:rPr lang="en-US" sz="1200" dirty="0">
                <a:solidFill>
                  <a:schemeClr val="tx1"/>
                </a:solidFill>
              </a:rPr>
              <a:t>Under ‘Picture Source’ choose ‘Insert’ to place a picture from your desktop or select ‘Clipboard’ to paste an image in.</a:t>
            </a:r>
          </a:p>
          <a:p>
            <a:pPr marL="228600" lvl="0" indent="-228600">
              <a:buAutoNum type="arabicPeriod"/>
            </a:pPr>
            <a:r>
              <a:rPr lang="en-US" sz="1200" dirty="0"/>
              <a:t>To remove the image, select ‘Remove background’ at the bottom of the right-side menu.</a:t>
            </a:r>
            <a:endParaRPr lang="en-US" sz="1200"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5A5235-C985-FC0A-1757-CB05542A7FC7}"/>
              </a:ext>
            </a:extLst>
          </p:cNvPr>
          <p:cNvSpPr>
            <a:spLocks noGrp="1"/>
          </p:cNvSpPr>
          <p:nvPr>
            <p:ph type="title" idx="4294967295"/>
          </p:nvPr>
        </p:nvSpPr>
        <p:spPr>
          <a:xfrm>
            <a:off x="7113588" y="5458585"/>
            <a:ext cx="4670425" cy="830262"/>
          </a:xfrm>
        </p:spPr>
        <p:txBody>
          <a:bodyPr/>
          <a:lstStyle/>
          <a:p>
            <a:pPr algn="r" fontAlgn="auto">
              <a:spcAft>
                <a:spcPts val="0"/>
              </a:spcAft>
              <a:defRPr/>
            </a:pPr>
            <a:r>
              <a:rPr lang="en-US" dirty="0"/>
              <a:t>WHAT ARE WE GOING TO SEE AND DO?</a:t>
            </a:r>
          </a:p>
        </p:txBody>
      </p:sp>
      <p:sp>
        <p:nvSpPr>
          <p:cNvPr id="32771" name="Text Placeholder 7">
            <a:extLst>
              <a:ext uri="{FF2B5EF4-FFF2-40B4-BE49-F238E27FC236}">
                <a16:creationId xmlns:a16="http://schemas.microsoft.com/office/drawing/2014/main" id="{D51D29DE-C808-8BB3-0B3D-B867D1978F48}"/>
              </a:ext>
            </a:extLst>
          </p:cNvPr>
          <p:cNvSpPr>
            <a:spLocks noGrp="1" noChangeArrowheads="1"/>
          </p:cNvSpPr>
          <p:nvPr>
            <p:ph type="body" sz="quarter" idx="4294967295"/>
          </p:nvPr>
        </p:nvSpPr>
        <p:spPr>
          <a:xfrm>
            <a:off x="8256588" y="1214438"/>
            <a:ext cx="3527425" cy="3616325"/>
          </a:xfrm>
        </p:spPr>
        <p:txBody>
          <a:bodyPr/>
          <a:lstStyle/>
          <a:p>
            <a:pPr lvl="2"/>
            <a:r>
              <a:rPr lang="en-US" altLang="en-US"/>
              <a:t>1 slide per visit/attraction</a:t>
            </a:r>
          </a:p>
          <a:p>
            <a:pPr lvl="3"/>
            <a:r>
              <a:rPr lang="en-US" altLang="en-US"/>
              <a:t>Use the text and images from your quote destination guide or create your own description</a:t>
            </a:r>
          </a:p>
          <a:p>
            <a:pPr lvl="3"/>
            <a:endParaRPr lang="en-US" altLang="en-US"/>
          </a:p>
        </p:txBody>
      </p:sp>
      <p:sp>
        <p:nvSpPr>
          <p:cNvPr id="2" name="TextBox 1">
            <a:extLst>
              <a:ext uri="{FF2B5EF4-FFF2-40B4-BE49-F238E27FC236}">
                <a16:creationId xmlns:a16="http://schemas.microsoft.com/office/drawing/2014/main" id="{223E7125-4789-CF30-9D86-B538B38D4396}"/>
              </a:ext>
            </a:extLst>
          </p:cNvPr>
          <p:cNvSpPr txBox="1"/>
          <p:nvPr/>
        </p:nvSpPr>
        <p:spPr>
          <a:xfrm>
            <a:off x="-1721921" y="3799499"/>
            <a:ext cx="2591372" cy="3318171"/>
          </a:xfrm>
          <a:prstGeom prst="rect">
            <a:avLst/>
          </a:prstGeom>
          <a:solidFill>
            <a:schemeClr val="bg2"/>
          </a:solidFill>
        </p:spPr>
        <p:txBody>
          <a:bodyPr wrap="square" lIns="180000" tIns="180000" rIns="180000" bIns="180000" rtlCol="0">
            <a:spAutoFit/>
          </a:bodyPr>
          <a:lstStyle/>
          <a:p>
            <a:pPr lvl="0"/>
            <a:r>
              <a:rPr lang="en-US" sz="1200" dirty="0">
                <a:solidFill>
                  <a:schemeClr val="tx1"/>
                </a:solidFill>
              </a:rPr>
              <a:t>Insert image here:</a:t>
            </a:r>
          </a:p>
          <a:p>
            <a:pPr lvl="0"/>
            <a:endParaRPr lang="en-US" sz="1200" dirty="0"/>
          </a:p>
          <a:p>
            <a:pPr marL="228600" lvl="0" indent="-228600">
              <a:buAutoNum type="arabicPeriod"/>
            </a:pPr>
            <a:r>
              <a:rPr lang="en-US" sz="1200" dirty="0">
                <a:solidFill>
                  <a:schemeClr val="tx1"/>
                </a:solidFill>
              </a:rPr>
              <a:t>Right-click, select ‘Format background’ and choose ‘Picture or texture fill’ from the list on the right. </a:t>
            </a:r>
          </a:p>
          <a:p>
            <a:pPr marL="228600" lvl="0" indent="-228600">
              <a:buAutoNum type="arabicPeriod"/>
            </a:pPr>
            <a:r>
              <a:rPr lang="en-US" sz="1200" dirty="0">
                <a:solidFill>
                  <a:schemeClr val="tx1"/>
                </a:solidFill>
              </a:rPr>
              <a:t>Under ‘Picture Source’ choose ‘Insert’ to place a picture from your desktop or select ‘Clipboard’ to paste an image in.</a:t>
            </a:r>
          </a:p>
          <a:p>
            <a:pPr marL="228600" lvl="0" indent="-228600">
              <a:buAutoNum type="arabicPeriod"/>
            </a:pPr>
            <a:r>
              <a:rPr lang="en-US" sz="1200" dirty="0"/>
              <a:t>To remove the image, select ‘Remove background’ at the bottom of the right-side menu.</a:t>
            </a:r>
            <a:endParaRPr lang="en-US" sz="1200"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l="20000" t="-9000" r="-20000" b="-9000"/>
          </a:stretch>
        </a:blipFill>
        <a:effectLst/>
      </p:bgPr>
    </p:bg>
    <p:spTree>
      <p:nvGrpSpPr>
        <p:cNvPr id="1" name=""/>
        <p:cNvGrpSpPr/>
        <p:nvPr/>
      </p:nvGrpSpPr>
      <p:grpSpPr>
        <a:xfrm>
          <a:off x="0" y="0"/>
          <a:ext cx="0" cy="0"/>
          <a:chOff x="0" y="0"/>
          <a:chExt cx="0" cy="0"/>
        </a:xfrm>
      </p:grpSpPr>
      <p:sp>
        <p:nvSpPr>
          <p:cNvPr id="33794" name="Text Placeholder 6">
            <a:extLst>
              <a:ext uri="{FF2B5EF4-FFF2-40B4-BE49-F238E27FC236}">
                <a16:creationId xmlns:a16="http://schemas.microsoft.com/office/drawing/2014/main" id="{318CBC34-2F24-8EFC-7EC5-42BF624D7BD1}"/>
              </a:ext>
            </a:extLst>
          </p:cNvPr>
          <p:cNvSpPr>
            <a:spLocks noGrp="1" noChangeArrowheads="1"/>
          </p:cNvSpPr>
          <p:nvPr>
            <p:ph type="body" sz="quarter" idx="15"/>
          </p:nvPr>
        </p:nvSpPr>
        <p:spPr>
          <a:xfrm>
            <a:off x="1812925" y="932230"/>
            <a:ext cx="4462463" cy="278666"/>
          </a:xfrm>
        </p:spPr>
        <p:txBody>
          <a:bodyPr/>
          <a:lstStyle/>
          <a:p>
            <a:pPr lvl="1"/>
            <a:r>
              <a:rPr lang="en-GB" altLang="en-US" dirty="0"/>
              <a:t>This large 3* hotel is located ... </a:t>
            </a:r>
          </a:p>
        </p:txBody>
      </p:sp>
      <p:sp>
        <p:nvSpPr>
          <p:cNvPr id="6" name="Title 5">
            <a:extLst>
              <a:ext uri="{FF2B5EF4-FFF2-40B4-BE49-F238E27FC236}">
                <a16:creationId xmlns:a16="http://schemas.microsoft.com/office/drawing/2014/main" id="{ABF609F9-56EF-BD34-6835-5257D0C13342}"/>
              </a:ext>
            </a:extLst>
          </p:cNvPr>
          <p:cNvSpPr>
            <a:spLocks noGrp="1"/>
          </p:cNvSpPr>
          <p:nvPr>
            <p:ph type="title"/>
          </p:nvPr>
        </p:nvSpPr>
        <p:spPr/>
        <p:txBody>
          <a:bodyPr/>
          <a:lstStyle/>
          <a:p>
            <a:pPr fontAlgn="auto">
              <a:spcAft>
                <a:spcPts val="0"/>
              </a:spcAft>
              <a:defRPr/>
            </a:pPr>
            <a:r>
              <a:rPr lang="en-US" dirty="0">
                <a:solidFill>
                  <a:schemeClr val="bg1"/>
                </a:solidFill>
              </a:rPr>
              <a:t>WHERE ARE WE STAYING?</a:t>
            </a:r>
          </a:p>
        </p:txBody>
      </p:sp>
      <p:sp>
        <p:nvSpPr>
          <p:cNvPr id="9" name="Text Placeholder 6">
            <a:extLst>
              <a:ext uri="{FF2B5EF4-FFF2-40B4-BE49-F238E27FC236}">
                <a16:creationId xmlns:a16="http://schemas.microsoft.com/office/drawing/2014/main" id="{6BF08BA3-E683-54D7-14C2-3A7B0FB6D2E2}"/>
              </a:ext>
            </a:extLst>
          </p:cNvPr>
          <p:cNvSpPr txBox="1">
            <a:spLocks/>
          </p:cNvSpPr>
          <p:nvPr/>
        </p:nvSpPr>
        <p:spPr>
          <a:xfrm>
            <a:off x="1812925" y="2678113"/>
            <a:ext cx="4103688" cy="703262"/>
          </a:xfrm>
          <a:prstGeom prst="rect">
            <a:avLst/>
          </a:prstGeom>
        </p:spPr>
        <p:txBody>
          <a:bodyPr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sz="22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lgn="l" defTabSz="914400" rtl="0" eaLnBrk="1" latinLnBrk="0" hangingPunct="1">
              <a:lnSpc>
                <a:spcPts val="2400"/>
              </a:lnSpc>
              <a:spcBef>
                <a:spcPts val="500"/>
              </a:spcBef>
              <a:buFont typeface="Arial" panose="020B0604020202020204" pitchFamily="34" charset="0"/>
              <a:buNone/>
              <a:defRPr sz="1800" b="1" kern="1200">
                <a:solidFill>
                  <a:schemeClr val="tx1"/>
                </a:solidFill>
                <a:latin typeface="+mn-lt"/>
                <a:ea typeface="+mn-ea"/>
                <a:cs typeface="+mn-cs"/>
              </a:defRPr>
            </a:lvl2pPr>
            <a:lvl3pPr marL="0" indent="0" algn="l" defTabSz="914400" rtl="0" eaLnBrk="1" latinLnBrk="0" hangingPunct="1">
              <a:lnSpc>
                <a:spcPts val="2000"/>
              </a:lnSpc>
              <a:spcBef>
                <a:spcPts val="500"/>
              </a:spcBef>
              <a:buFont typeface="Arial" panose="020B0604020202020204" pitchFamily="34" charset="0"/>
              <a:buNone/>
              <a:defRPr sz="1400" b="1" i="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0" indent="0" algn="l" defTabSz="914400" rtl="0" eaLnBrk="1" latinLnBrk="0" hangingPunct="1">
              <a:lnSpc>
                <a:spcPts val="1800"/>
              </a:lnSpc>
              <a:spcBef>
                <a:spcPts val="0"/>
              </a:spcBef>
              <a:spcAft>
                <a:spcPts val="1200"/>
              </a:spcAft>
              <a:buFont typeface="Arial" panose="020B0604020202020204" pitchFamily="34" charset="0"/>
              <a:buNone/>
              <a:defRPr sz="1200" kern="1200">
                <a:solidFill>
                  <a:schemeClr val="tx1"/>
                </a:solidFill>
                <a:latin typeface="+mn-lt"/>
                <a:ea typeface="+mn-ea"/>
                <a:cs typeface="+mn-cs"/>
              </a:defRPr>
            </a:lvl4pPr>
            <a:lvl5pPr marL="0" indent="-285750" algn="l" defTabSz="914400" rtl="0" eaLnBrk="1" latinLnBrk="0" hangingPunct="1">
              <a:lnSpc>
                <a:spcPts val="1800"/>
              </a:lnSpc>
              <a:spcBef>
                <a:spcPts val="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fontAlgn="auto">
              <a:spcAft>
                <a:spcPts val="0"/>
              </a:spcAft>
              <a:defRPr/>
            </a:pPr>
            <a:r>
              <a:rPr lang="en-GB" dirty="0">
                <a:solidFill>
                  <a:schemeClr val="bg1"/>
                </a:solidFill>
                <a:latin typeface="+mn-lt"/>
              </a:rPr>
              <a:t>Rooms</a:t>
            </a:r>
          </a:p>
          <a:p>
            <a:pPr lvl="3" fontAlgn="auto">
              <a:defRPr/>
            </a:pPr>
            <a:r>
              <a:rPr lang="en-GB" dirty="0">
                <a:solidFill>
                  <a:srgbClr val="1C1B19"/>
                </a:solidFill>
              </a:rPr>
              <a:t>Explandae magnatq uidusa aspitas dolorem es ime eum entis dolla sum nametus sit perum eat.</a:t>
            </a:r>
          </a:p>
        </p:txBody>
      </p:sp>
      <p:sp>
        <p:nvSpPr>
          <p:cNvPr id="10" name="Text Placeholder 6">
            <a:extLst>
              <a:ext uri="{FF2B5EF4-FFF2-40B4-BE49-F238E27FC236}">
                <a16:creationId xmlns:a16="http://schemas.microsoft.com/office/drawing/2014/main" id="{95417CDC-7274-69C7-BB9B-02557E342775}"/>
              </a:ext>
            </a:extLst>
          </p:cNvPr>
          <p:cNvSpPr txBox="1">
            <a:spLocks/>
          </p:cNvSpPr>
          <p:nvPr/>
        </p:nvSpPr>
        <p:spPr>
          <a:xfrm>
            <a:off x="1812925" y="3835400"/>
            <a:ext cx="4103688" cy="933450"/>
          </a:xfrm>
          <a:prstGeom prst="rect">
            <a:avLst/>
          </a:prstGeom>
        </p:spPr>
        <p:txBody>
          <a:bodyPr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sz="22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lgn="l" defTabSz="914400" rtl="0" eaLnBrk="1" latinLnBrk="0" hangingPunct="1">
              <a:lnSpc>
                <a:spcPts val="2400"/>
              </a:lnSpc>
              <a:spcBef>
                <a:spcPts val="500"/>
              </a:spcBef>
              <a:buFont typeface="Arial" panose="020B0604020202020204" pitchFamily="34" charset="0"/>
              <a:buNone/>
              <a:defRPr sz="1800" b="1" kern="1200">
                <a:solidFill>
                  <a:schemeClr val="tx1"/>
                </a:solidFill>
                <a:latin typeface="+mn-lt"/>
                <a:ea typeface="+mn-ea"/>
                <a:cs typeface="+mn-cs"/>
              </a:defRPr>
            </a:lvl2pPr>
            <a:lvl3pPr marL="0" indent="0" algn="l" defTabSz="914400" rtl="0" eaLnBrk="1" latinLnBrk="0" hangingPunct="1">
              <a:lnSpc>
                <a:spcPts val="2000"/>
              </a:lnSpc>
              <a:spcBef>
                <a:spcPts val="500"/>
              </a:spcBef>
              <a:buFont typeface="Arial" panose="020B0604020202020204" pitchFamily="34" charset="0"/>
              <a:buNone/>
              <a:defRPr sz="1400" b="1" i="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0" indent="0" algn="l" defTabSz="914400" rtl="0" eaLnBrk="1" latinLnBrk="0" hangingPunct="1">
              <a:lnSpc>
                <a:spcPts val="1800"/>
              </a:lnSpc>
              <a:spcBef>
                <a:spcPts val="0"/>
              </a:spcBef>
              <a:spcAft>
                <a:spcPts val="1200"/>
              </a:spcAft>
              <a:buFont typeface="Arial" panose="020B0604020202020204" pitchFamily="34" charset="0"/>
              <a:buNone/>
              <a:defRPr sz="1200" kern="1200">
                <a:solidFill>
                  <a:schemeClr val="tx1"/>
                </a:solidFill>
                <a:latin typeface="+mn-lt"/>
                <a:ea typeface="+mn-ea"/>
                <a:cs typeface="+mn-cs"/>
              </a:defRPr>
            </a:lvl4pPr>
            <a:lvl5pPr marL="0" indent="-285750" algn="l" defTabSz="914400" rtl="0" eaLnBrk="1" latinLnBrk="0" hangingPunct="1">
              <a:lnSpc>
                <a:spcPts val="1800"/>
              </a:lnSpc>
              <a:spcBef>
                <a:spcPts val="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fontAlgn="auto">
              <a:spcAft>
                <a:spcPts val="0"/>
              </a:spcAft>
              <a:defRPr/>
            </a:pPr>
            <a:r>
              <a:rPr lang="en-GB" dirty="0">
                <a:solidFill>
                  <a:schemeClr val="bg1"/>
                </a:solidFill>
                <a:latin typeface="+mn-lt"/>
              </a:rPr>
              <a:t>Meals</a:t>
            </a:r>
          </a:p>
          <a:p>
            <a:pPr lvl="3" fontAlgn="auto">
              <a:defRPr/>
            </a:pPr>
            <a:r>
              <a:rPr lang="en-GB" dirty="0">
                <a:solidFill>
                  <a:srgbClr val="1C1B19"/>
                </a:solidFill>
              </a:rPr>
              <a:t>Renditionse necatem cumquam, aut hil ipsam, quia eaquia consenit venis dolo is nes doluptaes sam inum erit duciatiume pores esci sus dem qui.</a:t>
            </a:r>
          </a:p>
        </p:txBody>
      </p:sp>
      <p:pic>
        <p:nvPicPr>
          <p:cNvPr id="12" name="Graphic 11">
            <a:extLst>
              <a:ext uri="{FF2B5EF4-FFF2-40B4-BE49-F238E27FC236}">
                <a16:creationId xmlns:a16="http://schemas.microsoft.com/office/drawing/2014/main" id="{ACA24D38-407F-F2D3-AB3E-E43069775C58}"/>
              </a:ext>
            </a:extLst>
          </p:cNvPr>
          <p:cNvPicPr>
            <a:picLocks noChangeAspect="1"/>
          </p:cNvPicPr>
          <p:nvPr/>
        </p:nvPicPr>
        <p:blipFill>
          <a:blip r:embed="rId4"/>
          <a:stretch>
            <a:fillRect/>
          </a:stretch>
        </p:blipFill>
        <p:spPr>
          <a:xfrm>
            <a:off x="515938" y="3835400"/>
            <a:ext cx="804862" cy="415925"/>
          </a:xfrm>
          <a:prstGeom prst="rect">
            <a:avLst/>
          </a:prstGeom>
        </p:spPr>
      </p:pic>
      <p:pic>
        <p:nvPicPr>
          <p:cNvPr id="14" name="Graphic 13">
            <a:extLst>
              <a:ext uri="{FF2B5EF4-FFF2-40B4-BE49-F238E27FC236}">
                <a16:creationId xmlns:a16="http://schemas.microsoft.com/office/drawing/2014/main" id="{7B33BAA9-74EC-B223-8B4A-3A274BC44E7F}"/>
              </a:ext>
            </a:extLst>
          </p:cNvPr>
          <p:cNvPicPr>
            <a:picLocks noChangeAspect="1"/>
          </p:cNvPicPr>
          <p:nvPr/>
        </p:nvPicPr>
        <p:blipFill>
          <a:blip r:embed="rId5"/>
          <a:stretch>
            <a:fillRect/>
          </a:stretch>
        </p:blipFill>
        <p:spPr>
          <a:xfrm>
            <a:off x="447675" y="709613"/>
            <a:ext cx="762000" cy="723900"/>
          </a:xfrm>
          <a:prstGeom prst="rect">
            <a:avLst/>
          </a:prstGeom>
        </p:spPr>
      </p:pic>
      <p:pic>
        <p:nvPicPr>
          <p:cNvPr id="16" name="Graphic 15">
            <a:extLst>
              <a:ext uri="{FF2B5EF4-FFF2-40B4-BE49-F238E27FC236}">
                <a16:creationId xmlns:a16="http://schemas.microsoft.com/office/drawing/2014/main" id="{A66F62D5-5A4A-B35C-183B-1C0C7CE74FBB}"/>
              </a:ext>
            </a:extLst>
          </p:cNvPr>
          <p:cNvPicPr>
            <a:picLocks noChangeAspect="1"/>
          </p:cNvPicPr>
          <p:nvPr/>
        </p:nvPicPr>
        <p:blipFill>
          <a:blip r:embed="rId6"/>
          <a:stretch>
            <a:fillRect/>
          </a:stretch>
        </p:blipFill>
        <p:spPr>
          <a:xfrm>
            <a:off x="479425" y="2678113"/>
            <a:ext cx="876300" cy="711200"/>
          </a:xfrm>
          <a:prstGeom prst="rect">
            <a:avLst/>
          </a:prstGeom>
        </p:spPr>
      </p:pic>
      <p:sp>
        <p:nvSpPr>
          <p:cNvPr id="17" name="Rectangle 16">
            <a:extLst>
              <a:ext uri="{FF2B5EF4-FFF2-40B4-BE49-F238E27FC236}">
                <a16:creationId xmlns:a16="http://schemas.microsoft.com/office/drawing/2014/main" id="{1A0E7DB0-E12A-3390-359E-F731F70819C0}"/>
              </a:ext>
            </a:extLst>
          </p:cNvPr>
          <p:cNvSpPr/>
          <p:nvPr/>
        </p:nvSpPr>
        <p:spPr>
          <a:xfrm>
            <a:off x="8072438" y="4262438"/>
            <a:ext cx="4119562" cy="19145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19" name="Graphic 18">
            <a:extLst>
              <a:ext uri="{FF2B5EF4-FFF2-40B4-BE49-F238E27FC236}">
                <a16:creationId xmlns:a16="http://schemas.microsoft.com/office/drawing/2014/main" id="{DD749392-783D-8062-CC3F-F389F66D7F88}"/>
              </a:ext>
            </a:extLst>
          </p:cNvPr>
          <p:cNvPicPr>
            <a:picLocks noChangeAspect="1"/>
          </p:cNvPicPr>
          <p:nvPr/>
        </p:nvPicPr>
        <p:blipFill>
          <a:blip r:embed="rId7"/>
          <a:stretch>
            <a:fillRect/>
          </a:stretch>
        </p:blipFill>
        <p:spPr>
          <a:xfrm>
            <a:off x="8431213" y="5268913"/>
            <a:ext cx="579437" cy="590550"/>
          </a:xfrm>
          <a:prstGeom prst="rect">
            <a:avLst/>
          </a:prstGeom>
        </p:spPr>
      </p:pic>
      <p:sp>
        <p:nvSpPr>
          <p:cNvPr id="33804" name="Text Placeholder 6">
            <a:extLst>
              <a:ext uri="{FF2B5EF4-FFF2-40B4-BE49-F238E27FC236}">
                <a16:creationId xmlns:a16="http://schemas.microsoft.com/office/drawing/2014/main" id="{0A17A0FC-D33F-15E1-AC37-F7095C24578F}"/>
              </a:ext>
            </a:extLst>
          </p:cNvPr>
          <p:cNvSpPr txBox="1">
            <a:spLocks noChangeArrowheads="1"/>
          </p:cNvSpPr>
          <p:nvPr/>
        </p:nvSpPr>
        <p:spPr bwMode="auto">
          <a:xfrm>
            <a:off x="9147175" y="4579938"/>
            <a:ext cx="2719388"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defRPr sz="2200" b="1">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nSpc>
                <a:spcPts val="2400"/>
              </a:lnSpc>
              <a:spcBef>
                <a:spcPts val="500"/>
              </a:spcBef>
              <a:buFont typeface="Arial" panose="020B0604020202020204" pitchFamily="34" charset="0"/>
              <a:defRPr b="1">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a:lnSpc>
                <a:spcPts val="2000"/>
              </a:lnSpc>
              <a:spcBef>
                <a:spcPts val="500"/>
              </a:spcBef>
              <a:buFont typeface="Arial" panose="020B0604020202020204" pitchFamily="34" charset="0"/>
              <a:defRPr sz="1400" b="1">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nSpc>
                <a:spcPts val="1800"/>
              </a:lnSpc>
              <a:spcAft>
                <a:spcPts val="1200"/>
              </a:spcAft>
              <a:buFont typeface="Arial" panose="020B0604020202020204" pitchFamily="34" charset="0"/>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indent="-285750">
              <a:lnSpc>
                <a:spcPts val="1800"/>
              </a:lnSpc>
              <a:buFont typeface="Arial" panose="020B0604020202020204" pitchFamily="34" charset="0"/>
              <a:buChar char="•"/>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457200" indent="-285750" fontAlgn="base">
              <a:lnSpc>
                <a:spcPts val="1800"/>
              </a:lnSpc>
              <a:spcBef>
                <a:spcPct val="0"/>
              </a:spcBef>
              <a:spcAft>
                <a:spcPct val="0"/>
              </a:spcAft>
              <a:buFont typeface="Arial" panose="020B0604020202020204" pitchFamily="34" charset="0"/>
              <a:buChar char="•"/>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914400" indent="-285750" fontAlgn="base">
              <a:lnSpc>
                <a:spcPts val="1800"/>
              </a:lnSpc>
              <a:spcBef>
                <a:spcPct val="0"/>
              </a:spcBef>
              <a:spcAft>
                <a:spcPct val="0"/>
              </a:spcAft>
              <a:buFont typeface="Arial" panose="020B0604020202020204" pitchFamily="34" charset="0"/>
              <a:buChar char="•"/>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371600" indent="-285750" fontAlgn="base">
              <a:lnSpc>
                <a:spcPts val="1800"/>
              </a:lnSpc>
              <a:spcBef>
                <a:spcPct val="0"/>
              </a:spcBef>
              <a:spcAft>
                <a:spcPct val="0"/>
              </a:spcAft>
              <a:buFont typeface="Arial" panose="020B0604020202020204" pitchFamily="34" charset="0"/>
              <a:buChar char="•"/>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828800" indent="-285750" fontAlgn="base">
              <a:lnSpc>
                <a:spcPts val="1800"/>
              </a:lnSpc>
              <a:spcBef>
                <a:spcPct val="0"/>
              </a:spcBef>
              <a:spcAft>
                <a:spcPct val="0"/>
              </a:spcAft>
              <a:buFont typeface="Arial" panose="020B0604020202020204" pitchFamily="34" charset="0"/>
              <a:buChar char="•"/>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lvl="3" eaLnBrk="1" hangingPunct="1"/>
            <a:r>
              <a:rPr lang="en-GB" altLang="en-US" b="1">
                <a:solidFill>
                  <a:srgbClr val="1C1B19"/>
                </a:solidFill>
              </a:rPr>
              <a:t>USP</a:t>
            </a:r>
            <a:r>
              <a:rPr lang="en-GB" altLang="en-US">
                <a:solidFill>
                  <a:srgbClr val="1C1B19"/>
                </a:solidFill>
              </a:rPr>
              <a:t> Explandae magnatq uidusa eum entis dolla sum nametus</a:t>
            </a:r>
            <a:r>
              <a:rPr lang="en-GB" altLang="en-US">
                <a:solidFill>
                  <a:srgbClr val="1C1B19"/>
                </a:solidFill>
                <a:latin typeface="Epilogue Medium" pitchFamily="2" charset="77"/>
              </a:rPr>
              <a:t>.</a:t>
            </a:r>
          </a:p>
        </p:txBody>
      </p:sp>
      <p:sp>
        <p:nvSpPr>
          <p:cNvPr id="33805" name="Text Placeholder 6">
            <a:extLst>
              <a:ext uri="{FF2B5EF4-FFF2-40B4-BE49-F238E27FC236}">
                <a16:creationId xmlns:a16="http://schemas.microsoft.com/office/drawing/2014/main" id="{B249318B-77A4-AD11-A4FC-2CB29F8A01B2}"/>
              </a:ext>
            </a:extLst>
          </p:cNvPr>
          <p:cNvSpPr txBox="1">
            <a:spLocks noChangeArrowheads="1"/>
          </p:cNvSpPr>
          <p:nvPr/>
        </p:nvSpPr>
        <p:spPr bwMode="auto">
          <a:xfrm>
            <a:off x="9147175" y="5281613"/>
            <a:ext cx="2719388"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defRPr sz="2200" b="1">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nSpc>
                <a:spcPts val="2400"/>
              </a:lnSpc>
              <a:spcBef>
                <a:spcPts val="500"/>
              </a:spcBef>
              <a:buFont typeface="Arial" panose="020B0604020202020204" pitchFamily="34" charset="0"/>
              <a:defRPr b="1">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a:lnSpc>
                <a:spcPts val="2000"/>
              </a:lnSpc>
              <a:spcBef>
                <a:spcPts val="500"/>
              </a:spcBef>
              <a:buFont typeface="Arial" panose="020B0604020202020204" pitchFamily="34" charset="0"/>
              <a:defRPr sz="1400" b="1">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nSpc>
                <a:spcPts val="1800"/>
              </a:lnSpc>
              <a:spcAft>
                <a:spcPts val="1200"/>
              </a:spcAft>
              <a:buFont typeface="Arial" panose="020B0604020202020204" pitchFamily="34" charset="0"/>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indent="-285750">
              <a:lnSpc>
                <a:spcPts val="1800"/>
              </a:lnSpc>
              <a:buFont typeface="Arial" panose="020B0604020202020204" pitchFamily="34" charset="0"/>
              <a:buChar char="•"/>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457200" indent="-285750" fontAlgn="base">
              <a:lnSpc>
                <a:spcPts val="1800"/>
              </a:lnSpc>
              <a:spcBef>
                <a:spcPct val="0"/>
              </a:spcBef>
              <a:spcAft>
                <a:spcPct val="0"/>
              </a:spcAft>
              <a:buFont typeface="Arial" panose="020B0604020202020204" pitchFamily="34" charset="0"/>
              <a:buChar char="•"/>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914400" indent="-285750" fontAlgn="base">
              <a:lnSpc>
                <a:spcPts val="1800"/>
              </a:lnSpc>
              <a:spcBef>
                <a:spcPct val="0"/>
              </a:spcBef>
              <a:spcAft>
                <a:spcPct val="0"/>
              </a:spcAft>
              <a:buFont typeface="Arial" panose="020B0604020202020204" pitchFamily="34" charset="0"/>
              <a:buChar char="•"/>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371600" indent="-285750" fontAlgn="base">
              <a:lnSpc>
                <a:spcPts val="1800"/>
              </a:lnSpc>
              <a:spcBef>
                <a:spcPct val="0"/>
              </a:spcBef>
              <a:spcAft>
                <a:spcPct val="0"/>
              </a:spcAft>
              <a:buFont typeface="Arial" panose="020B0604020202020204" pitchFamily="34" charset="0"/>
              <a:buChar char="•"/>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828800" indent="-285750" fontAlgn="base">
              <a:lnSpc>
                <a:spcPts val="1800"/>
              </a:lnSpc>
              <a:spcBef>
                <a:spcPct val="0"/>
              </a:spcBef>
              <a:spcAft>
                <a:spcPct val="0"/>
              </a:spcAft>
              <a:buFont typeface="Arial" panose="020B0604020202020204" pitchFamily="34" charset="0"/>
              <a:buChar char="•"/>
              <a:defRPr sz="1200">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marL="0" lvl="3" eaLnBrk="1" hangingPunct="1"/>
            <a:r>
              <a:rPr lang="en-GB" altLang="en-US" b="1">
                <a:solidFill>
                  <a:srgbClr val="1C1B19"/>
                </a:solidFill>
              </a:rPr>
              <a:t>USP</a:t>
            </a:r>
            <a:r>
              <a:rPr lang="en-GB" altLang="en-US">
                <a:solidFill>
                  <a:srgbClr val="1C1B19"/>
                </a:solidFill>
              </a:rPr>
              <a:t> Explandae magnatq uidusa eum entis dolla sum nametus.</a:t>
            </a:r>
          </a:p>
        </p:txBody>
      </p:sp>
      <p:pic>
        <p:nvPicPr>
          <p:cNvPr id="2" name="Graphic 1">
            <a:extLst>
              <a:ext uri="{FF2B5EF4-FFF2-40B4-BE49-F238E27FC236}">
                <a16:creationId xmlns:a16="http://schemas.microsoft.com/office/drawing/2014/main" id="{AF235F2A-27D2-0F7C-0931-54EB80CD6B54}"/>
              </a:ext>
            </a:extLst>
          </p:cNvPr>
          <p:cNvPicPr>
            <a:picLocks noChangeAspect="1"/>
          </p:cNvPicPr>
          <p:nvPr/>
        </p:nvPicPr>
        <p:blipFill>
          <a:blip r:embed="rId8"/>
          <a:stretch>
            <a:fillRect/>
          </a:stretch>
        </p:blipFill>
        <p:spPr>
          <a:xfrm>
            <a:off x="8480425" y="4498975"/>
            <a:ext cx="512763" cy="60801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5842" name="Group 7">
            <a:extLst>
              <a:ext uri="{FF2B5EF4-FFF2-40B4-BE49-F238E27FC236}">
                <a16:creationId xmlns:a16="http://schemas.microsoft.com/office/drawing/2014/main" id="{2217AC30-7D93-B8F9-88B6-77E2057CCA13}"/>
              </a:ext>
            </a:extLst>
          </p:cNvPr>
          <p:cNvGrpSpPr>
            <a:grpSpLocks/>
          </p:cNvGrpSpPr>
          <p:nvPr/>
        </p:nvGrpSpPr>
        <p:grpSpPr bwMode="auto">
          <a:xfrm>
            <a:off x="6264275" y="765175"/>
            <a:ext cx="5484813" cy="2774950"/>
            <a:chOff x="5320824" y="3865759"/>
            <a:chExt cx="5484828" cy="2775626"/>
          </a:xfrm>
        </p:grpSpPr>
        <p:sp>
          <p:nvSpPr>
            <p:cNvPr id="4" name="Rectangle 3">
              <a:extLst>
                <a:ext uri="{FF2B5EF4-FFF2-40B4-BE49-F238E27FC236}">
                  <a16:creationId xmlns:a16="http://schemas.microsoft.com/office/drawing/2014/main" id="{4A724A8A-CD0A-AA2B-E266-DF3C5C0376BF}"/>
                </a:ext>
              </a:extLst>
            </p:cNvPr>
            <p:cNvSpPr/>
            <p:nvPr/>
          </p:nvSpPr>
          <p:spPr>
            <a:xfrm>
              <a:off x="5320824" y="3865759"/>
              <a:ext cx="5484828" cy="266447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5845" name="Picture 4" descr="A black quote on a black background&#10;&#10;Description automatically generated">
              <a:extLst>
                <a:ext uri="{FF2B5EF4-FFF2-40B4-BE49-F238E27FC236}">
                  <a16:creationId xmlns:a16="http://schemas.microsoft.com/office/drawing/2014/main" id="{F049665A-2245-33D4-A527-AA22735BED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0" y="3988542"/>
              <a:ext cx="387350" cy="34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Box 6">
              <a:extLst>
                <a:ext uri="{FF2B5EF4-FFF2-40B4-BE49-F238E27FC236}">
                  <a16:creationId xmlns:a16="http://schemas.microsoft.com/office/drawing/2014/main" id="{E8159E0D-D08F-A3B6-EA16-DAFB6D5DCEFD}"/>
                </a:ext>
              </a:extLst>
            </p:cNvPr>
            <p:cNvSpPr txBox="1">
              <a:spLocks noChangeArrowheads="1"/>
            </p:cNvSpPr>
            <p:nvPr/>
          </p:nvSpPr>
          <p:spPr bwMode="auto">
            <a:xfrm>
              <a:off x="5492750" y="4394616"/>
              <a:ext cx="5204747"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eaLnBrk="1" hangingPunct="1"/>
              <a:r>
                <a:rPr lang="en-US" altLang="en-US"/>
                <a:t>When planned and implemented well, learning outside the classroom contributed significantly to raising standards and improving pupils’ personal, social and emotional development.”</a:t>
              </a:r>
            </a:p>
            <a:p>
              <a:pPr eaLnBrk="1" hangingPunct="1"/>
              <a:endParaRPr lang="en-US" altLang="en-US"/>
            </a:p>
            <a:p>
              <a:pPr eaLnBrk="1" hangingPunct="1"/>
              <a:r>
                <a:rPr lang="en-US" altLang="en-US" sz="1400" b="1"/>
                <a:t>Ofsted, LOtC: how far should you go? 2008</a:t>
              </a:r>
            </a:p>
            <a:p>
              <a:pPr eaLnBrk="1" hangingPunct="1"/>
              <a:endParaRPr lang="en-US" altLang="en-US"/>
            </a:p>
          </p:txBody>
        </p:sp>
      </p:grpSp>
      <p:sp>
        <p:nvSpPr>
          <p:cNvPr id="35843" name="TextBox 11">
            <a:extLst>
              <a:ext uri="{FF2B5EF4-FFF2-40B4-BE49-F238E27FC236}">
                <a16:creationId xmlns:a16="http://schemas.microsoft.com/office/drawing/2014/main" id="{17C5EBD7-F544-F1AB-A2D6-162B2C0AB34F}"/>
              </a:ext>
            </a:extLst>
          </p:cNvPr>
          <p:cNvSpPr txBox="1">
            <a:spLocks noChangeArrowheads="1"/>
          </p:cNvSpPr>
          <p:nvPr/>
        </p:nvSpPr>
        <p:spPr bwMode="auto">
          <a:xfrm>
            <a:off x="6957943" y="4960110"/>
            <a:ext cx="479114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algn="r" eaLnBrk="1" hangingPunct="1"/>
            <a:r>
              <a:rPr lang="en-US" altLang="en-US" sz="3000" b="1" dirty="0"/>
              <a:t>WHAT ARE THE BENEFITS OF SCHOOL TRIPS?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6866" name="Text Placeholder 2">
            <a:extLst>
              <a:ext uri="{FF2B5EF4-FFF2-40B4-BE49-F238E27FC236}">
                <a16:creationId xmlns:a16="http://schemas.microsoft.com/office/drawing/2014/main" id="{2C466BA9-FB6E-E1DC-6469-1D107BB4C2D6}"/>
              </a:ext>
            </a:extLst>
          </p:cNvPr>
          <p:cNvSpPr>
            <a:spLocks noGrp="1" noChangeArrowheads="1"/>
          </p:cNvSpPr>
          <p:nvPr>
            <p:ph type="body" sz="quarter" idx="15"/>
          </p:nvPr>
        </p:nvSpPr>
        <p:spPr>
          <a:xfrm>
            <a:off x="442913" y="875372"/>
            <a:ext cx="4498957" cy="3342518"/>
          </a:xfrm>
        </p:spPr>
        <p:txBody>
          <a:bodyPr/>
          <a:lstStyle/>
          <a:p>
            <a:pPr>
              <a:lnSpc>
                <a:spcPct val="110000"/>
              </a:lnSpc>
            </a:pPr>
            <a:r>
              <a:rPr lang="en-US" altLang="en-US" sz="2400" b="0" dirty="0">
                <a:solidFill>
                  <a:schemeClr val="bg1"/>
                </a:solidFill>
              </a:rPr>
              <a:t>By seeing for themselves what they’ve been learning about in class, students will gain a better, deeper understanding of the topic.</a:t>
            </a:r>
          </a:p>
          <a:p>
            <a:pPr>
              <a:lnSpc>
                <a:spcPct val="130000"/>
              </a:lnSpc>
            </a:pPr>
            <a:endParaRPr lang="en-US" altLang="en-US" sz="2800" dirty="0"/>
          </a:p>
          <a:p>
            <a:pPr>
              <a:lnSpc>
                <a:spcPct val="130000"/>
              </a:lnSpc>
            </a:pPr>
            <a:endParaRPr lang="en-US" altLang="en-US" sz="2800" dirty="0"/>
          </a:p>
        </p:txBody>
      </p:sp>
      <p:sp>
        <p:nvSpPr>
          <p:cNvPr id="2" name="Title 1">
            <a:extLst>
              <a:ext uri="{FF2B5EF4-FFF2-40B4-BE49-F238E27FC236}">
                <a16:creationId xmlns:a16="http://schemas.microsoft.com/office/drawing/2014/main" id="{1504D275-B574-0A80-C1C9-B2A79E2E8EA0}"/>
              </a:ext>
            </a:extLst>
          </p:cNvPr>
          <p:cNvSpPr>
            <a:spLocks noGrp="1"/>
          </p:cNvSpPr>
          <p:nvPr>
            <p:ph type="title"/>
          </p:nvPr>
        </p:nvSpPr>
        <p:spPr/>
        <p:txBody>
          <a:bodyPr/>
          <a:lstStyle/>
          <a:p>
            <a:pPr fontAlgn="auto">
              <a:spcAft>
                <a:spcPts val="0"/>
              </a:spcAft>
              <a:defRPr/>
            </a:pPr>
            <a:r>
              <a:rPr lang="en-US" dirty="0">
                <a:solidFill>
                  <a:schemeClr val="bg1"/>
                </a:solidFill>
              </a:rPr>
              <a:t>REINFORCEMENT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B2DE979-7FD3-77CC-DE8E-79BFB57AD45C}"/>
              </a:ext>
            </a:extLst>
          </p:cNvPr>
          <p:cNvSpPr/>
          <p:nvPr/>
        </p:nvSpPr>
        <p:spPr>
          <a:xfrm>
            <a:off x="265113" y="1733550"/>
            <a:ext cx="5614987" cy="288925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a:extLst>
              <a:ext uri="{FF2B5EF4-FFF2-40B4-BE49-F238E27FC236}">
                <a16:creationId xmlns:a16="http://schemas.microsoft.com/office/drawing/2014/main" id="{44E11C9A-9C6C-E318-C492-943E986EEF48}"/>
              </a:ext>
            </a:extLst>
          </p:cNvPr>
          <p:cNvSpPr>
            <a:spLocks noGrp="1"/>
          </p:cNvSpPr>
          <p:nvPr>
            <p:ph type="title"/>
          </p:nvPr>
        </p:nvSpPr>
        <p:spPr/>
        <p:txBody>
          <a:bodyPr/>
          <a:lstStyle/>
          <a:p>
            <a:pPr fontAlgn="auto">
              <a:spcAft>
                <a:spcPts val="0"/>
              </a:spcAft>
              <a:defRPr/>
            </a:pPr>
            <a:r>
              <a:rPr lang="en-US" dirty="0">
                <a:solidFill>
                  <a:schemeClr val="bg1"/>
                </a:solidFill>
              </a:rPr>
              <a:t>REINFORCEMENT</a:t>
            </a:r>
          </a:p>
        </p:txBody>
      </p:sp>
      <p:sp>
        <p:nvSpPr>
          <p:cNvPr id="3" name="Text Placeholder 2">
            <a:extLst>
              <a:ext uri="{FF2B5EF4-FFF2-40B4-BE49-F238E27FC236}">
                <a16:creationId xmlns:a16="http://schemas.microsoft.com/office/drawing/2014/main" id="{77E6D7B4-547E-26EA-1D3E-FA0678302E27}"/>
              </a:ext>
            </a:extLst>
          </p:cNvPr>
          <p:cNvSpPr>
            <a:spLocks noGrp="1"/>
          </p:cNvSpPr>
          <p:nvPr>
            <p:ph type="body" sz="quarter" idx="4294967295"/>
          </p:nvPr>
        </p:nvSpPr>
        <p:spPr>
          <a:xfrm>
            <a:off x="442913" y="2349500"/>
            <a:ext cx="5318125" cy="2390775"/>
          </a:xfrm>
        </p:spPr>
        <p:txBody>
          <a:bodyPr rtlCol="0">
            <a:normAutofit/>
          </a:bodyPr>
          <a:lstStyle/>
          <a:p>
            <a:pPr fontAlgn="auto">
              <a:spcAft>
                <a:spcPts val="0"/>
              </a:spcAft>
              <a:defRPr/>
            </a:pPr>
            <a:r>
              <a:rPr lang="en-US" sz="1800" b="0" dirty="0"/>
              <a:t>Wide-ranging out-of-classroom activities, including school trips, are cited as examples of outstanding teaching. Students are able to appreciate their studies from a different, and usually more active, perspective. Trips to Berlin and the battlefields of Belgium are named as examples.”</a:t>
            </a:r>
          </a:p>
          <a:p>
            <a:pPr fontAlgn="auto">
              <a:spcAft>
                <a:spcPts val="0"/>
              </a:spcAft>
              <a:defRPr/>
            </a:pPr>
            <a:r>
              <a:rPr lang="en-GB" sz="1400" dirty="0">
                <a:latin typeface="+mn-lt"/>
              </a:rPr>
              <a:t>Ofsted, History for all, 2011</a:t>
            </a:r>
          </a:p>
          <a:p>
            <a:pPr fontAlgn="auto">
              <a:spcAft>
                <a:spcPts val="0"/>
              </a:spcAft>
              <a:defRPr/>
            </a:pPr>
            <a:endParaRPr lang="en-US" b="0" dirty="0"/>
          </a:p>
          <a:p>
            <a:pPr fontAlgn="auto">
              <a:spcAft>
                <a:spcPts val="0"/>
              </a:spcAft>
              <a:defRPr/>
            </a:pPr>
            <a:endParaRPr lang="en-US" dirty="0"/>
          </a:p>
        </p:txBody>
      </p:sp>
      <p:pic>
        <p:nvPicPr>
          <p:cNvPr id="37893" name="Picture 5" descr="A black quote on a black background&#10;&#10;Description automatically generated">
            <a:extLst>
              <a:ext uri="{FF2B5EF4-FFF2-40B4-BE49-F238E27FC236}">
                <a16:creationId xmlns:a16="http://schemas.microsoft.com/office/drawing/2014/main" id="{FAE4138F-2A3A-084F-2598-F3E635DC0F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913" y="1852613"/>
            <a:ext cx="3873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9938" name="TextBox 4">
            <a:extLst>
              <a:ext uri="{FF2B5EF4-FFF2-40B4-BE49-F238E27FC236}">
                <a16:creationId xmlns:a16="http://schemas.microsoft.com/office/drawing/2014/main" id="{81A28D78-8E6F-669B-3F6C-0775926C2E3C}"/>
              </a:ext>
            </a:extLst>
          </p:cNvPr>
          <p:cNvSpPr txBox="1">
            <a:spLocks noChangeArrowheads="1"/>
          </p:cNvSpPr>
          <p:nvPr/>
        </p:nvSpPr>
        <p:spPr bwMode="auto">
          <a:xfrm>
            <a:off x="6359704" y="1948185"/>
            <a:ext cx="521993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algn="r" eaLnBrk="1" hangingPunct="1"/>
            <a:r>
              <a:rPr lang="en-US" altLang="en-US" sz="3000" b="1" dirty="0"/>
              <a:t>HIGHER ACHIEVEMENT IN EXAMS</a:t>
            </a:r>
          </a:p>
        </p:txBody>
      </p:sp>
      <p:sp>
        <p:nvSpPr>
          <p:cNvPr id="39939" name="TextBox 6">
            <a:extLst>
              <a:ext uri="{FF2B5EF4-FFF2-40B4-BE49-F238E27FC236}">
                <a16:creationId xmlns:a16="http://schemas.microsoft.com/office/drawing/2014/main" id="{C734195A-1D43-77C1-9085-57D18DBEC07C}"/>
              </a:ext>
            </a:extLst>
          </p:cNvPr>
          <p:cNvSpPr txBox="1">
            <a:spLocks noChangeArrowheads="1"/>
          </p:cNvSpPr>
          <p:nvPr/>
        </p:nvSpPr>
        <p:spPr bwMode="auto">
          <a:xfrm>
            <a:off x="6253573" y="3271659"/>
            <a:ext cx="5326063" cy="12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algn="r" eaLnBrk="1" hangingPunct="1">
              <a:lnSpc>
                <a:spcPct val="110000"/>
              </a:lnSpc>
            </a:pPr>
            <a:r>
              <a:rPr lang="en-US" altLang="en-US" sz="2400" dirty="0"/>
              <a:t>A school trip gives students practical memories to draw on during exams.</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62" name="TextBox 3">
            <a:extLst>
              <a:ext uri="{FF2B5EF4-FFF2-40B4-BE49-F238E27FC236}">
                <a16:creationId xmlns:a16="http://schemas.microsoft.com/office/drawing/2014/main" id="{1E8BBD64-3656-93B5-E7F7-BA5A4A293EA1}"/>
              </a:ext>
            </a:extLst>
          </p:cNvPr>
          <p:cNvSpPr txBox="1">
            <a:spLocks noChangeArrowheads="1"/>
          </p:cNvSpPr>
          <p:nvPr/>
        </p:nvSpPr>
        <p:spPr bwMode="auto">
          <a:xfrm>
            <a:off x="5718175" y="5429250"/>
            <a:ext cx="6142038"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algn="r" eaLnBrk="1" hangingPunct="1"/>
            <a:r>
              <a:rPr lang="en-US" altLang="en-US" sz="3000" b="1" dirty="0"/>
              <a:t>IMPROVED RELATIONSHIPS</a:t>
            </a:r>
          </a:p>
        </p:txBody>
      </p:sp>
      <p:sp>
        <p:nvSpPr>
          <p:cNvPr id="40963" name="TextBox 5">
            <a:extLst>
              <a:ext uri="{FF2B5EF4-FFF2-40B4-BE49-F238E27FC236}">
                <a16:creationId xmlns:a16="http://schemas.microsoft.com/office/drawing/2014/main" id="{F485A3B8-EBCB-CEBE-2B13-64E0577ED0DC}"/>
              </a:ext>
            </a:extLst>
          </p:cNvPr>
          <p:cNvSpPr txBox="1">
            <a:spLocks noChangeArrowheads="1"/>
          </p:cNvSpPr>
          <p:nvPr/>
        </p:nvSpPr>
        <p:spPr bwMode="auto">
          <a:xfrm>
            <a:off x="6559854" y="2529995"/>
            <a:ext cx="5300359" cy="289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fontAlgn="base">
              <a:spcBef>
                <a:spcPct val="0"/>
              </a:spcBef>
              <a:spcAft>
                <a:spcPct val="0"/>
              </a:spcAft>
              <a:defRPr>
                <a:solidFill>
                  <a:schemeClr val="tx1"/>
                </a:solidFill>
                <a:latin typeface="Verdana" panose="020B0604030504040204" pitchFamily="34" charset="0"/>
              </a:defRPr>
            </a:lvl6pPr>
            <a:lvl7pPr marL="2971800" indent="-228600" fontAlgn="base">
              <a:spcBef>
                <a:spcPct val="0"/>
              </a:spcBef>
              <a:spcAft>
                <a:spcPct val="0"/>
              </a:spcAft>
              <a:defRPr>
                <a:solidFill>
                  <a:schemeClr val="tx1"/>
                </a:solidFill>
                <a:latin typeface="Verdana" panose="020B0604030504040204" pitchFamily="34" charset="0"/>
              </a:defRPr>
            </a:lvl7pPr>
            <a:lvl8pPr marL="3429000" indent="-228600" fontAlgn="base">
              <a:spcBef>
                <a:spcPct val="0"/>
              </a:spcBef>
              <a:spcAft>
                <a:spcPct val="0"/>
              </a:spcAft>
              <a:defRPr>
                <a:solidFill>
                  <a:schemeClr val="tx1"/>
                </a:solidFill>
                <a:latin typeface="Verdana" panose="020B0604030504040204" pitchFamily="34" charset="0"/>
              </a:defRPr>
            </a:lvl8pPr>
            <a:lvl9pPr marL="3886200" indent="-228600" fontAlgn="base">
              <a:spcBef>
                <a:spcPct val="0"/>
              </a:spcBef>
              <a:spcAft>
                <a:spcPct val="0"/>
              </a:spcAft>
              <a:defRPr>
                <a:solidFill>
                  <a:schemeClr val="tx1"/>
                </a:solidFill>
                <a:latin typeface="Verdana" panose="020B0604030504040204" pitchFamily="34" charset="0"/>
              </a:defRPr>
            </a:lvl9pPr>
          </a:lstStyle>
          <a:p>
            <a:pPr algn="r" eaLnBrk="1" hangingPunct="1">
              <a:lnSpc>
                <a:spcPct val="110000"/>
              </a:lnSpc>
            </a:pPr>
            <a:r>
              <a:rPr lang="en-US" altLang="en-US" sz="2400" dirty="0"/>
              <a:t>By escaping the everyday confines of the classroom and sharing new experiences, students can build trust and respect with each other and with their teacher.</a:t>
            </a:r>
          </a:p>
          <a:p>
            <a:pPr algn="r" eaLnBrk="1" hangingPunct="1"/>
            <a:endParaRPr lang="en-US" altLang="en-US" sz="2400" dirty="0"/>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986" name="Text Placeholder 2">
            <a:extLst>
              <a:ext uri="{FF2B5EF4-FFF2-40B4-BE49-F238E27FC236}">
                <a16:creationId xmlns:a16="http://schemas.microsoft.com/office/drawing/2014/main" id="{CAF30484-1230-5008-7213-0BB902B6A6C5}"/>
              </a:ext>
            </a:extLst>
          </p:cNvPr>
          <p:cNvSpPr>
            <a:spLocks noGrp="1" noChangeArrowheads="1"/>
          </p:cNvSpPr>
          <p:nvPr>
            <p:ph type="body" sz="quarter" idx="15"/>
          </p:nvPr>
        </p:nvSpPr>
        <p:spPr>
          <a:xfrm>
            <a:off x="442913" y="1842998"/>
            <a:ext cx="4519505" cy="2969231"/>
          </a:xfrm>
        </p:spPr>
        <p:txBody>
          <a:bodyPr/>
          <a:lstStyle/>
          <a:p>
            <a:pPr>
              <a:lnSpc>
                <a:spcPct val="110000"/>
              </a:lnSpc>
            </a:pPr>
            <a:r>
              <a:rPr lang="en-US" altLang="en-US" sz="2400" b="0" dirty="0"/>
              <a:t>The opportunities that school trips offer to embrace different learning styles means that those that prefer more visual or tactile methods will engage more in the learning. </a:t>
            </a:r>
          </a:p>
          <a:p>
            <a:endParaRPr lang="en-US" altLang="en-US" dirty="0"/>
          </a:p>
          <a:p>
            <a:endParaRPr lang="en-US" altLang="en-US" dirty="0"/>
          </a:p>
        </p:txBody>
      </p:sp>
      <p:sp>
        <p:nvSpPr>
          <p:cNvPr id="2" name="Title 1">
            <a:extLst>
              <a:ext uri="{FF2B5EF4-FFF2-40B4-BE49-F238E27FC236}">
                <a16:creationId xmlns:a16="http://schemas.microsoft.com/office/drawing/2014/main" id="{BF1F5A8E-B8B1-0038-C707-567D1731B2F2}"/>
              </a:ext>
            </a:extLst>
          </p:cNvPr>
          <p:cNvSpPr>
            <a:spLocks noGrp="1"/>
          </p:cNvSpPr>
          <p:nvPr>
            <p:ph type="title"/>
          </p:nvPr>
        </p:nvSpPr>
        <p:spPr>
          <a:xfrm>
            <a:off x="442913" y="4678665"/>
            <a:ext cx="5078412" cy="831850"/>
          </a:xfrm>
        </p:spPr>
        <p:txBody>
          <a:bodyPr/>
          <a:lstStyle/>
          <a:p>
            <a:pPr fontAlgn="auto">
              <a:spcAft>
                <a:spcPts val="0"/>
              </a:spcAft>
              <a:defRPr/>
            </a:pPr>
            <a:r>
              <a:rPr lang="en-US" dirty="0"/>
              <a:t>HIGHER ENGAGEMENT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FDA454-9D40-8679-0638-22DA292845DC}"/>
              </a:ext>
            </a:extLst>
          </p:cNvPr>
          <p:cNvSpPr>
            <a:spLocks noGrp="1"/>
          </p:cNvSpPr>
          <p:nvPr>
            <p:ph type="body" sz="quarter" idx="4294967295"/>
          </p:nvPr>
        </p:nvSpPr>
        <p:spPr>
          <a:xfrm>
            <a:off x="6670675" y="3236359"/>
            <a:ext cx="5078413" cy="2558265"/>
          </a:xfrm>
        </p:spPr>
        <p:txBody>
          <a:bodyPr rtlCol="0">
            <a:noAutofit/>
          </a:bodyPr>
          <a:lstStyle/>
          <a:p>
            <a:pPr algn="r" fontAlgn="auto">
              <a:lnSpc>
                <a:spcPct val="110000"/>
              </a:lnSpc>
              <a:spcAft>
                <a:spcPts val="0"/>
              </a:spcAft>
              <a:defRPr/>
            </a:pPr>
            <a:r>
              <a:rPr lang="en-US" sz="2400" b="0" dirty="0">
                <a:solidFill>
                  <a:srgbClr val="F6DEAC"/>
                </a:solidFill>
              </a:rPr>
              <a:t>By experiencing another country and culture, enjoying new foods and seeing different landscapes on a school trip, students can become more confident and open to new things. </a:t>
            </a:r>
          </a:p>
          <a:p>
            <a:pPr fontAlgn="auto">
              <a:spcAft>
                <a:spcPts val="0"/>
              </a:spcAft>
              <a:defRPr/>
            </a:pPr>
            <a:endParaRPr lang="en-US" sz="2400" dirty="0"/>
          </a:p>
          <a:p>
            <a:pPr fontAlgn="auto">
              <a:spcAft>
                <a:spcPts val="0"/>
              </a:spcAft>
              <a:defRPr/>
            </a:pPr>
            <a:endParaRPr lang="en-US" sz="2400" dirty="0"/>
          </a:p>
          <a:p>
            <a:pPr fontAlgn="auto">
              <a:spcAft>
                <a:spcPts val="0"/>
              </a:spcAft>
              <a:defRPr/>
            </a:pPr>
            <a:endParaRPr lang="en-US" sz="2400" dirty="0"/>
          </a:p>
        </p:txBody>
      </p:sp>
      <p:sp>
        <p:nvSpPr>
          <p:cNvPr id="2" name="Title 1">
            <a:extLst>
              <a:ext uri="{FF2B5EF4-FFF2-40B4-BE49-F238E27FC236}">
                <a16:creationId xmlns:a16="http://schemas.microsoft.com/office/drawing/2014/main" id="{67A45CFC-F910-39A2-A451-665F3C62C31E}"/>
              </a:ext>
            </a:extLst>
          </p:cNvPr>
          <p:cNvSpPr>
            <a:spLocks noGrp="1"/>
          </p:cNvSpPr>
          <p:nvPr>
            <p:ph type="title" idx="4294967295"/>
          </p:nvPr>
        </p:nvSpPr>
        <p:spPr>
          <a:xfrm>
            <a:off x="6670675" y="5892800"/>
            <a:ext cx="5078413" cy="415925"/>
          </a:xfrm>
        </p:spPr>
        <p:txBody>
          <a:bodyPr/>
          <a:lstStyle/>
          <a:p>
            <a:pPr algn="r" fontAlgn="auto">
              <a:spcAft>
                <a:spcPts val="0"/>
              </a:spcAft>
              <a:defRPr/>
            </a:pPr>
            <a:r>
              <a:rPr lang="en-US" dirty="0">
                <a:solidFill>
                  <a:srgbClr val="F6DEAC"/>
                </a:solidFill>
              </a:rPr>
              <a:t>IMPROVED CONFIDENCE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9BA3D5-4F72-0720-88FF-D4C348DF4C03}"/>
              </a:ext>
            </a:extLst>
          </p:cNvPr>
          <p:cNvSpPr>
            <a:spLocks noGrp="1"/>
          </p:cNvSpPr>
          <p:nvPr>
            <p:ph type="title"/>
          </p:nvPr>
        </p:nvSpPr>
        <p:spPr>
          <a:xfrm>
            <a:off x="838200" y="5480050"/>
            <a:ext cx="3980380" cy="831850"/>
          </a:xfrm>
        </p:spPr>
        <p:txBody>
          <a:bodyPr/>
          <a:lstStyle/>
          <a:p>
            <a:pPr fontAlgn="auto">
              <a:spcAft>
                <a:spcPts val="0"/>
              </a:spcAft>
              <a:defRPr/>
            </a:pPr>
            <a:r>
              <a:rPr lang="en-US" dirty="0"/>
              <a:t>ABOUT HALSBURY TRAVEL</a:t>
            </a:r>
          </a:p>
        </p:txBody>
      </p:sp>
      <p:sp>
        <p:nvSpPr>
          <p:cNvPr id="44035" name="Text Placeholder 4">
            <a:extLst>
              <a:ext uri="{FF2B5EF4-FFF2-40B4-BE49-F238E27FC236}">
                <a16:creationId xmlns:a16="http://schemas.microsoft.com/office/drawing/2014/main" id="{1E9156DF-C8F3-7C54-0EDC-AC84A638165C}"/>
              </a:ext>
            </a:extLst>
          </p:cNvPr>
          <p:cNvSpPr>
            <a:spLocks noGrp="1" noChangeArrowheads="1"/>
          </p:cNvSpPr>
          <p:nvPr>
            <p:ph type="body" sz="quarter" idx="10"/>
          </p:nvPr>
        </p:nvSpPr>
        <p:spPr>
          <a:xfrm>
            <a:off x="838200" y="1463675"/>
            <a:ext cx="6562725" cy="3217863"/>
          </a:xfrm>
        </p:spPr>
        <p:txBody>
          <a:bodyPr/>
          <a:lstStyle/>
          <a:p>
            <a:pPr marL="285750" indent="-285750">
              <a:buFont typeface="Arial" panose="020B0604020202020204" pitchFamily="34" charset="0"/>
              <a:buChar char="•"/>
            </a:pPr>
            <a:r>
              <a:rPr lang="en-GB" altLang="en-US" dirty="0">
                <a:latin typeface="+mn-lt"/>
              </a:rPr>
              <a:t>Established Since 1986</a:t>
            </a:r>
          </a:p>
          <a:p>
            <a:pPr marL="285750" indent="-285750">
              <a:buFont typeface="Arial" panose="020B0604020202020204" pitchFamily="34" charset="0"/>
              <a:buChar char="•"/>
            </a:pPr>
            <a:r>
              <a:rPr lang="en-GB" altLang="en-US" dirty="0">
                <a:latin typeface="+mn-lt"/>
              </a:rPr>
              <a:t>School &amp; Group Tours Specialist </a:t>
            </a:r>
          </a:p>
          <a:p>
            <a:pPr marL="285750" indent="-285750">
              <a:buFont typeface="Arial" panose="020B0604020202020204" pitchFamily="34" charset="0"/>
              <a:buChar char="•"/>
            </a:pPr>
            <a:r>
              <a:rPr lang="en-GB" altLang="en-US" dirty="0">
                <a:latin typeface="+mn-lt"/>
              </a:rPr>
              <a:t>Over 900 tours per year, carrying over 40,000 passengers</a:t>
            </a:r>
          </a:p>
          <a:p>
            <a:pPr marL="285750" indent="-285750">
              <a:buFont typeface="Arial" panose="020B0604020202020204" pitchFamily="34" charset="0"/>
              <a:buChar char="•"/>
            </a:pPr>
            <a:r>
              <a:rPr lang="en-GB" altLang="en-US" dirty="0">
                <a:latin typeface="+mn-lt"/>
              </a:rPr>
              <a:t>Effective Safety Management System</a:t>
            </a:r>
          </a:p>
          <a:p>
            <a:pPr marL="285750" indent="-285750">
              <a:buFont typeface="Arial" panose="020B0604020202020204" pitchFamily="34" charset="0"/>
              <a:buChar char="•"/>
            </a:pPr>
            <a:r>
              <a:rPr lang="en-GB" altLang="en-US" dirty="0">
                <a:latin typeface="+mn-lt"/>
              </a:rPr>
              <a:t>Financial Protection incl. scheduled airline insurance</a:t>
            </a:r>
          </a:p>
          <a:p>
            <a:pPr marL="285750" indent="-285750">
              <a:buFont typeface="Arial" panose="020B0604020202020204" pitchFamily="34" charset="0"/>
              <a:buChar char="•"/>
            </a:pPr>
            <a:r>
              <a:rPr lang="en-GB" altLang="en-US" dirty="0">
                <a:latin typeface="+mn-lt"/>
              </a:rPr>
              <a:t>Fully accredited with ABTA, ABTOT, ATOL &amp; STF</a:t>
            </a:r>
          </a:p>
          <a:p>
            <a:pPr marL="285750" indent="-285750">
              <a:buFont typeface="Arial" panose="020B0604020202020204" pitchFamily="34" charset="0"/>
              <a:buChar char="•"/>
            </a:pPr>
            <a:r>
              <a:rPr lang="en-GB" altLang="en-US" dirty="0">
                <a:latin typeface="+mn-lt"/>
              </a:rPr>
              <a:t>Comprehensive Travel and Medical Insurance (if applicable)</a:t>
            </a:r>
          </a:p>
          <a:p>
            <a:pPr marL="285750" indent="-285750">
              <a:buFont typeface="Arial" panose="020B0604020202020204" pitchFamily="34" charset="0"/>
              <a:buChar char="•"/>
            </a:pPr>
            <a:r>
              <a:rPr lang="en-GB" altLang="en-US" dirty="0">
                <a:latin typeface="+mn-lt"/>
              </a:rPr>
              <a:t>24-Hour Emergency Telephone Number whilst on Tour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itle 80">
            <a:extLst>
              <a:ext uri="{FF2B5EF4-FFF2-40B4-BE49-F238E27FC236}">
                <a16:creationId xmlns:a16="http://schemas.microsoft.com/office/drawing/2014/main" id="{DD6DF5AB-5090-3CD1-848F-A9F5DBAF4789}"/>
              </a:ext>
            </a:extLst>
          </p:cNvPr>
          <p:cNvSpPr>
            <a:spLocks noGrp="1"/>
          </p:cNvSpPr>
          <p:nvPr>
            <p:ph type="title"/>
          </p:nvPr>
        </p:nvSpPr>
        <p:spPr/>
        <p:txBody>
          <a:bodyPr/>
          <a:lstStyle/>
          <a:p>
            <a:pPr fontAlgn="auto">
              <a:spcAft>
                <a:spcPts val="0"/>
              </a:spcAft>
              <a:defRPr/>
            </a:pPr>
            <a:r>
              <a:rPr lang="en-US" dirty="0"/>
              <a:t>ACCREDITATIONS</a:t>
            </a:r>
          </a:p>
        </p:txBody>
      </p:sp>
      <p:sp>
        <p:nvSpPr>
          <p:cNvPr id="45058" name="Text Placeholder 72">
            <a:extLst>
              <a:ext uri="{FF2B5EF4-FFF2-40B4-BE49-F238E27FC236}">
                <a16:creationId xmlns:a16="http://schemas.microsoft.com/office/drawing/2014/main" id="{5F78B269-DD9F-B545-C936-BB9B657B9158}"/>
              </a:ext>
            </a:extLst>
          </p:cNvPr>
          <p:cNvSpPr>
            <a:spLocks noGrp="1" noChangeArrowheads="1"/>
          </p:cNvSpPr>
          <p:nvPr>
            <p:ph type="body" sz="quarter" idx="15"/>
          </p:nvPr>
        </p:nvSpPr>
        <p:spPr>
          <a:xfrm>
            <a:off x="442913" y="1208088"/>
            <a:ext cx="2971800" cy="3270250"/>
          </a:xfrm>
        </p:spPr>
        <p:txBody>
          <a:bodyPr/>
          <a:lstStyle/>
          <a:p>
            <a:pPr lvl="2"/>
            <a:r>
              <a:rPr lang="en-GB" altLang="en-US" dirty="0"/>
              <a:t>STF</a:t>
            </a:r>
          </a:p>
          <a:p>
            <a:pPr lvl="3"/>
            <a:r>
              <a:rPr lang="en-GB" altLang="en-US" dirty="0"/>
              <a:t>Halsbury is also an Assured Member </a:t>
            </a:r>
            <a:br>
              <a:rPr lang="en-GB" altLang="en-US" dirty="0"/>
            </a:br>
            <a:r>
              <a:rPr lang="en-GB" altLang="en-US" dirty="0"/>
              <a:t>of the School Travel Forum, which demonstrates its commitment to prioritising the health and safety </a:t>
            </a:r>
            <a:br>
              <a:rPr lang="en-GB" altLang="en-US" dirty="0"/>
            </a:br>
            <a:r>
              <a:rPr lang="en-GB" altLang="en-US" dirty="0"/>
              <a:t>of its groups.</a:t>
            </a:r>
          </a:p>
          <a:p>
            <a:pPr lvl="2"/>
            <a:r>
              <a:rPr lang="en-GB" altLang="en-US" dirty="0"/>
              <a:t>Council for Learning Outside </a:t>
            </a:r>
            <a:br>
              <a:rPr lang="en-GB" altLang="en-US" dirty="0"/>
            </a:br>
            <a:r>
              <a:rPr lang="en-GB" altLang="en-US" dirty="0"/>
              <a:t>the Classroom </a:t>
            </a:r>
          </a:p>
          <a:p>
            <a:pPr lvl="3"/>
            <a:r>
              <a:rPr lang="en-GB" altLang="en-US" dirty="0"/>
              <a:t>We have been awarded the Learning Outside the Classroom Quality Badge, which demonstrates our commitment to offering activities that are safe and beneficial to learning.</a:t>
            </a:r>
          </a:p>
        </p:txBody>
      </p:sp>
      <p:sp>
        <p:nvSpPr>
          <p:cNvPr id="45059" name="Text Placeholder 81">
            <a:extLst>
              <a:ext uri="{FF2B5EF4-FFF2-40B4-BE49-F238E27FC236}">
                <a16:creationId xmlns:a16="http://schemas.microsoft.com/office/drawing/2014/main" id="{AD2A1D39-007B-9F80-7327-84E548E1CAB6}"/>
              </a:ext>
            </a:extLst>
          </p:cNvPr>
          <p:cNvSpPr>
            <a:spLocks noGrp="1" noChangeArrowheads="1"/>
          </p:cNvSpPr>
          <p:nvPr>
            <p:ph type="body" sz="quarter" idx="16"/>
          </p:nvPr>
        </p:nvSpPr>
        <p:spPr>
          <a:xfrm>
            <a:off x="4332288" y="1208088"/>
            <a:ext cx="3125787" cy="3705225"/>
          </a:xfrm>
        </p:spPr>
        <p:txBody>
          <a:bodyPr/>
          <a:lstStyle/>
          <a:p>
            <a:pPr lvl="2"/>
            <a:r>
              <a:rPr lang="en-US" altLang="en-US"/>
              <a:t>ABTA</a:t>
            </a:r>
          </a:p>
          <a:p>
            <a:pPr lvl="3"/>
            <a:r>
              <a:rPr lang="en-US" altLang="en-US"/>
              <a:t>We are a Member of ABTA, which </a:t>
            </a:r>
            <a:br>
              <a:rPr lang="en-US" altLang="en-US"/>
            </a:br>
            <a:r>
              <a:rPr lang="en-US" altLang="en-US"/>
              <a:t>means we are obliged to maintain a </a:t>
            </a:r>
            <a:br>
              <a:rPr lang="en-US" altLang="en-US"/>
            </a:br>
            <a:r>
              <a:rPr lang="en-US" altLang="en-US"/>
              <a:t>high standard of service to you by </a:t>
            </a:r>
            <a:br>
              <a:rPr lang="en-US" altLang="en-US"/>
            </a:br>
            <a:r>
              <a:rPr lang="en-US" altLang="en-US"/>
              <a:t>ABTA’s Code of Conduct. </a:t>
            </a:r>
          </a:p>
          <a:p>
            <a:pPr lvl="2"/>
            <a:r>
              <a:rPr lang="en-US" altLang="en-US"/>
              <a:t>ATOL</a:t>
            </a:r>
          </a:p>
          <a:p>
            <a:pPr lvl="3"/>
            <a:r>
              <a:rPr lang="en-US" altLang="en-US"/>
              <a:t>ATOL stands for Air Travel Organiser’s Licence and is a financial protection scheme that specifically covers air package holidays. If a company that holds an ATOL fails, the scheme ensures that minimal disruption is caused to passengers already abroad and those who haven’t travelled yet receive a </a:t>
            </a:r>
            <a:br>
              <a:rPr lang="en-US" altLang="en-US"/>
            </a:br>
            <a:r>
              <a:rPr lang="en-US" altLang="en-US"/>
              <a:t>full refund.</a:t>
            </a:r>
          </a:p>
        </p:txBody>
      </p:sp>
      <p:sp>
        <p:nvSpPr>
          <p:cNvPr id="45060" name="Text Placeholder 86">
            <a:extLst>
              <a:ext uri="{FF2B5EF4-FFF2-40B4-BE49-F238E27FC236}">
                <a16:creationId xmlns:a16="http://schemas.microsoft.com/office/drawing/2014/main" id="{93E597FD-332C-6FF5-DAAB-8A96E86F4A41}"/>
              </a:ext>
            </a:extLst>
          </p:cNvPr>
          <p:cNvSpPr>
            <a:spLocks noGrp="1" noChangeArrowheads="1"/>
          </p:cNvSpPr>
          <p:nvPr>
            <p:ph type="body" sz="quarter" idx="17"/>
          </p:nvPr>
        </p:nvSpPr>
        <p:spPr>
          <a:xfrm>
            <a:off x="8256588" y="1208088"/>
            <a:ext cx="3273425" cy="3846512"/>
          </a:xfrm>
        </p:spPr>
        <p:txBody>
          <a:bodyPr/>
          <a:lstStyle/>
          <a:p>
            <a:pPr lvl="2"/>
            <a:r>
              <a:rPr lang="en-US" altLang="en-US"/>
              <a:t>ABTOT</a:t>
            </a:r>
          </a:p>
          <a:p>
            <a:pPr lvl="3"/>
            <a:r>
              <a:rPr lang="en-US" altLang="en-US"/>
              <a:t>The Association of Bonded Travel Organisers Trust Limited (ABTOT) provides financial protection under The Package Travel and Linked Travel Arrangements Regulations 2018 for Halsbury Travel (5493), and in the event of their insolvency, protection is provided for Non-flight packages.</a:t>
            </a:r>
          </a:p>
          <a:p>
            <a:pPr lvl="3"/>
            <a:r>
              <a:rPr lang="en-US" altLang="en-US"/>
              <a:t>ABTOT cover provides for a refund in the event you have not yet travelled or repatriation if transportation was included in your package. Please note that bookings made outside the UK are only protected by ABTOT when purchased directly with Halsbury Travel. </a:t>
            </a:r>
          </a:p>
        </p:txBody>
      </p:sp>
      <p:pic>
        <p:nvPicPr>
          <p:cNvPr id="45061" name="Picture 88">
            <a:extLst>
              <a:ext uri="{FF2B5EF4-FFF2-40B4-BE49-F238E27FC236}">
                <a16:creationId xmlns:a16="http://schemas.microsoft.com/office/drawing/2014/main" id="{B564910E-E45B-1C10-39C7-E9E40E7F6B1C}"/>
              </a:ext>
            </a:extLst>
          </p:cNvPr>
          <p:cNvPicPr>
            <a:picLocks noChangeAspect="1" noChangeArrowheads="1"/>
          </p:cNvPicPr>
          <p:nvPr/>
        </p:nvPicPr>
        <p:blipFill>
          <a:blip r:embed="rId2"/>
          <a:srcRect/>
          <a:stretch/>
        </p:blipFill>
        <p:spPr bwMode="auto">
          <a:xfrm>
            <a:off x="4368886" y="5726111"/>
            <a:ext cx="3887702" cy="660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4000" t="-28000" r="-4000" b="-28000"/>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E3C1057-680D-A633-46A9-509B43E2B480}"/>
              </a:ext>
            </a:extLst>
          </p:cNvPr>
          <p:cNvSpPr>
            <a:spLocks noGrp="1"/>
          </p:cNvSpPr>
          <p:nvPr>
            <p:ph type="title"/>
          </p:nvPr>
        </p:nvSpPr>
        <p:spPr>
          <a:xfrm>
            <a:off x="442913" y="5895975"/>
            <a:ext cx="5078412" cy="415925"/>
          </a:xfrm>
        </p:spPr>
        <p:txBody>
          <a:bodyPr/>
          <a:lstStyle/>
          <a:p>
            <a:pPr fontAlgn="auto">
              <a:spcAft>
                <a:spcPts val="0"/>
              </a:spcAft>
              <a:defRPr/>
            </a:pPr>
            <a:r>
              <a:rPr lang="en-US" dirty="0">
                <a:solidFill>
                  <a:schemeClr val="bg1"/>
                </a:solidFill>
              </a:rPr>
              <a:t>ANY QUESTIONS?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786468"/>
      </p:ext>
    </p:extLst>
  </p:cSld>
  <p:clrMapOvr>
    <a:masterClrMapping/>
  </p:clrMapOvr>
</p:sld>
</file>

<file path=ppt/theme/theme1.xml><?xml version="1.0" encoding="utf-8"?>
<a:theme xmlns:a="http://schemas.openxmlformats.org/drawingml/2006/main" name="Office Theme">
  <a:themeElements>
    <a:clrScheme name="Halsbury Travel">
      <a:dk1>
        <a:srgbClr val="1C1B19"/>
      </a:dk1>
      <a:lt1>
        <a:srgbClr val="FFFFFF"/>
      </a:lt1>
      <a:dk2>
        <a:srgbClr val="FF473C"/>
      </a:dk2>
      <a:lt2>
        <a:srgbClr val="A5EEE8"/>
      </a:lt2>
      <a:accent1>
        <a:srgbClr val="F3F2EE"/>
      </a:accent1>
      <a:accent2>
        <a:srgbClr val="11C7E0"/>
      </a:accent2>
      <a:accent3>
        <a:srgbClr val="FF6002"/>
      </a:accent3>
      <a:accent4>
        <a:srgbClr val="A50E69"/>
      </a:accent4>
      <a:accent5>
        <a:srgbClr val="45BB50"/>
      </a:accent5>
      <a:accent6>
        <a:srgbClr val="F889D5"/>
      </a:accent6>
      <a:hlink>
        <a:srgbClr val="FDD1DF"/>
      </a:hlink>
      <a:folHlink>
        <a:srgbClr val="F6DEAC"/>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7858B59-EA0F-CF4E-AC85-CC7F467C85EE}" vid="{52E33F0D-191B-F740-9D3E-C756A28FE6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135e1d2-b53f-4f64-8565-476dc3391ffb" xsi:nil="true"/>
    <_Flow_SignoffStatus xmlns="e4457492-62e4-41a0-92b4-1a369522ea95" xsi:nil="true"/>
    <lcf76f155ced4ddcb4097134ff3c332f xmlns="e4457492-62e4-41a0-92b4-1a369522ea9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5EEFB906D246547A674C160FF277BB1" ma:contentTypeVersion="19" ma:contentTypeDescription="Create a new document." ma:contentTypeScope="" ma:versionID="d94cda8d22fd6738970712237858e1a7">
  <xsd:schema xmlns:xsd="http://www.w3.org/2001/XMLSchema" xmlns:xs="http://www.w3.org/2001/XMLSchema" xmlns:p="http://schemas.microsoft.com/office/2006/metadata/properties" xmlns:ns2="e4457492-62e4-41a0-92b4-1a369522ea95" xmlns:ns3="6135e1d2-b53f-4f64-8565-476dc3391ffb" targetNamespace="http://schemas.microsoft.com/office/2006/metadata/properties" ma:root="true" ma:fieldsID="57c16c9f6c983fd3f431f0a8ec7c0bc5" ns2:_="" ns3:_="">
    <xsd:import namespace="e4457492-62e4-41a0-92b4-1a369522ea95"/>
    <xsd:import namespace="6135e1d2-b53f-4f64-8565-476dc3391ff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_Flow_SignoffStatu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457492-62e4-41a0-92b4-1a369522ea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77a54d4-473c-46e9-be81-2a95d129e62b" ma:termSetId="09814cd3-568e-fe90-9814-8d621ff8fb84" ma:anchorId="fba54fb3-c3e1-fe81-a776-ca4b69148c4d" ma:open="true" ma:isKeyword="false">
      <xsd:complexType>
        <xsd:sequence>
          <xsd:element ref="pc:Terms" minOccurs="0" maxOccurs="1"/>
        </xsd:sequence>
      </xsd:complex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35e1d2-b53f-4f64-8565-476dc3391ff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3fa2bdd-1146-439d-bc65-4019ffd4e10d}" ma:internalName="TaxCatchAll" ma:showField="CatchAllData" ma:web="6135e1d2-b53f-4f64-8565-476dc3391ff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2EBA3A-74CF-483B-96CE-6D81959A97CD}">
  <ds:schemaRefs>
    <ds:schemaRef ds:uri="http://www.w3.org/XML/1998/namespace"/>
    <ds:schemaRef ds:uri="http://schemas.microsoft.com/office/infopath/2007/PartnerControls"/>
    <ds:schemaRef ds:uri="http://schemas.microsoft.com/office/2006/metadata/properties"/>
    <ds:schemaRef ds:uri="http://purl.org/dc/elements/1.1/"/>
    <ds:schemaRef ds:uri="http://schemas.microsoft.com/office/2006/documentManagement/types"/>
    <ds:schemaRef ds:uri="6135e1d2-b53f-4f64-8565-476dc3391ffb"/>
    <ds:schemaRef ds:uri="http://schemas.openxmlformats.org/package/2006/metadata/core-properties"/>
    <ds:schemaRef ds:uri="http://purl.org/dc/terms/"/>
    <ds:schemaRef ds:uri="e4457492-62e4-41a0-92b4-1a369522ea95"/>
    <ds:schemaRef ds:uri="http://purl.org/dc/dcmitype/"/>
  </ds:schemaRefs>
</ds:datastoreItem>
</file>

<file path=customXml/itemProps2.xml><?xml version="1.0" encoding="utf-8"?>
<ds:datastoreItem xmlns:ds="http://schemas.openxmlformats.org/officeDocument/2006/customXml" ds:itemID="{6E8CDAE2-CE31-43B9-8B9C-5FC2FB43B9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457492-62e4-41a0-92b4-1a369522ea95"/>
    <ds:schemaRef ds:uri="6135e1d2-b53f-4f64-8565-476dc3391f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D1AEC3-2DB6-4065-B7AA-F6F66EDADB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48</TotalTime>
  <Words>1024</Words>
  <Application>Microsoft Macintosh PowerPoint</Application>
  <PresentationFormat>Widescreen</PresentationFormat>
  <Paragraphs>98</Paragraphs>
  <Slides>18</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Consolas</vt:lpstr>
      <vt:lpstr>Epilogue Medium</vt:lpstr>
      <vt:lpstr>Verdana</vt:lpstr>
      <vt:lpstr>Office Theme</vt:lpstr>
      <vt:lpstr>PowerPoint Presentation</vt:lpstr>
      <vt:lpstr>WHAT ARE WE HERE TO TALK ABOUT?</vt:lpstr>
      <vt:lpstr>WHERE, WHEN AND WHY ARE WE GOING?</vt:lpstr>
      <vt:lpstr>HOW MUCH AND WHO CAN GO?</vt:lpstr>
      <vt:lpstr>WHAT ARE WE GOING TO SEE AND DO?</vt:lpstr>
      <vt:lpstr>WHAT ARE WE GOING TO SEE AND DO?</vt:lpstr>
      <vt:lpstr>WHERE ARE WE STAYING?</vt:lpstr>
      <vt:lpstr>PowerPoint Presentation</vt:lpstr>
      <vt:lpstr>REINFORCEMENT</vt:lpstr>
      <vt:lpstr>REINFORCEMENT</vt:lpstr>
      <vt:lpstr>PowerPoint Presentation</vt:lpstr>
      <vt:lpstr>PowerPoint Presentation</vt:lpstr>
      <vt:lpstr>HIGHER ENGAGEMENT</vt:lpstr>
      <vt:lpstr>IMPROVED CONFIDENCE</vt:lpstr>
      <vt:lpstr>ABOUT HALSBURY TRAVEL</vt:lpstr>
      <vt:lpstr>ACCREDITATIONS</vt:lpstr>
      <vt:lpstr>ANY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Evie Cobbin</dc:creator>
  <cp:lastModifiedBy>Evie Cobbin</cp:lastModifiedBy>
  <cp:revision>1</cp:revision>
  <dcterms:created xsi:type="dcterms:W3CDTF">2026-10-29T10:17:36Z</dcterms:created>
  <dcterms:modified xsi:type="dcterms:W3CDTF">2026-10-29T11:05:53Z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0x01010085EEFB906D246547A674C160FF277BB1</vt:lpwstr>
  </property>
  <property fmtid="{D5CDD505-2E9C-101B-9397-08002B2CF9AE}" pid="3" name="MediaServiceImageTags">
    <vt:lpwstr/>
  </property>
</Properties>
</file>