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67" r:id="rId5"/>
    <p:sldId id="256" r:id="rId6"/>
    <p:sldId id="257" r:id="rId7"/>
    <p:sldId id="258" r:id="rId8"/>
    <p:sldId id="262" r:id="rId9"/>
    <p:sldId id="259" r:id="rId10"/>
    <p:sldId id="260" r:id="rId11"/>
    <p:sldId id="261" r:id="rId12"/>
    <p:sldId id="264" r:id="rId13"/>
    <p:sldId id="265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C145"/>
    <a:srgbClr val="0060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35" autoAdjust="0"/>
    <p:restoredTop sz="75510" autoAdjust="0"/>
  </p:normalViewPr>
  <p:slideViewPr>
    <p:cSldViewPr snapToGrid="0">
      <p:cViewPr varScale="1">
        <p:scale>
          <a:sx n="95" d="100"/>
          <a:sy n="95" d="100"/>
        </p:scale>
        <p:origin x="17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image" Target="../media/image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ebgrrl.nl/201505/veilig-internetten-is-een-utopie/" TargetMode="External"/><Relationship Id="rId1" Type="http://schemas.openxmlformats.org/officeDocument/2006/relationships/image" Target="../media/image10.jpg"/><Relationship Id="rId6" Type="http://schemas.openxmlformats.org/officeDocument/2006/relationships/hyperlink" Target="https://www.tasnimnews.com/en/news/2019/02/15/1947853/thousands-of-uk-students-protest-global-warming-policies-in-nation-wide-strike-video" TargetMode="External"/><Relationship Id="rId5" Type="http://schemas.openxmlformats.org/officeDocument/2006/relationships/image" Target="../media/image12.jpg"/><Relationship Id="rId4" Type="http://schemas.openxmlformats.org/officeDocument/2006/relationships/hyperlink" Target="https://enciclopediaonline.com/es/quienes-son-los-millennials/" TargetMode="Externa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4" Type="http://schemas.openxmlformats.org/officeDocument/2006/relationships/image" Target="../media/image26.sv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image" Target="../media/image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ebgrrl.nl/201505/veilig-internetten-is-een-utopie/" TargetMode="External"/><Relationship Id="rId1" Type="http://schemas.openxmlformats.org/officeDocument/2006/relationships/image" Target="../media/image10.jpg"/><Relationship Id="rId6" Type="http://schemas.openxmlformats.org/officeDocument/2006/relationships/hyperlink" Target="https://www.tasnimnews.com/en/news/2019/02/15/1947853/thousands-of-uk-students-protest-global-warming-policies-in-nation-wide-strike-video" TargetMode="External"/><Relationship Id="rId5" Type="http://schemas.openxmlformats.org/officeDocument/2006/relationships/image" Target="../media/image12.jpg"/><Relationship Id="rId4" Type="http://schemas.openxmlformats.org/officeDocument/2006/relationships/hyperlink" Target="https://enciclopediaonline.com/es/quienes-son-los-millennials/" TargetMode="External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4" Type="http://schemas.openxmlformats.org/officeDocument/2006/relationships/image" Target="../media/image2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82A434-FF79-44C6-AD87-D2C857665226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CE51EB5-0B0F-432B-BFE4-F70AD0BED155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Wie is Vivara</a:t>
          </a:r>
          <a:endParaRPr lang="en-US" dirty="0"/>
        </a:p>
      </dgm:t>
    </dgm:pt>
    <dgm:pt modelId="{147E91FF-2B13-4222-ABB0-ECE1509D61DA}" type="parTrans" cxnId="{BC4B62FC-2890-4B4B-ABB2-86DA9887CA48}">
      <dgm:prSet/>
      <dgm:spPr/>
      <dgm:t>
        <a:bodyPr/>
        <a:lstStyle/>
        <a:p>
          <a:endParaRPr lang="en-US"/>
        </a:p>
      </dgm:t>
    </dgm:pt>
    <dgm:pt modelId="{E2727DEA-1AF1-48CA-90AE-68CE534E6184}" type="sibTrans" cxnId="{BC4B62FC-2890-4B4B-ABB2-86DA9887CA48}">
      <dgm:prSet/>
      <dgm:spPr/>
      <dgm:t>
        <a:bodyPr/>
        <a:lstStyle/>
        <a:p>
          <a:endParaRPr lang="en-US"/>
        </a:p>
      </dgm:t>
    </dgm:pt>
    <dgm:pt modelId="{BE972ED8-AF7B-44C1-A5CE-6A7AA4B90E81}" type="pres">
      <dgm:prSet presAssocID="{D482A434-FF79-44C6-AD87-D2C857665226}" presName="root" presStyleCnt="0">
        <dgm:presLayoutVars>
          <dgm:dir/>
          <dgm:resizeHandles val="exact"/>
        </dgm:presLayoutVars>
      </dgm:prSet>
      <dgm:spPr/>
    </dgm:pt>
    <dgm:pt modelId="{6D73AA90-2710-4A60-A445-83C11B16570D}" type="pres">
      <dgm:prSet presAssocID="{5CE51EB5-0B0F-432B-BFE4-F70AD0BED155}" presName="compNode" presStyleCnt="0"/>
      <dgm:spPr/>
    </dgm:pt>
    <dgm:pt modelId="{78C5EFEC-0D8F-4BDC-9A64-DCFB512297BD}" type="pres">
      <dgm:prSet presAssocID="{5CE51EB5-0B0F-432B-BFE4-F70AD0BED155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>
          <a:noFill/>
        </a:ln>
      </dgm:spPr>
    </dgm:pt>
    <dgm:pt modelId="{63F32135-37EC-48CB-A4FA-2490AACE59A8}" type="pres">
      <dgm:prSet presAssocID="{5CE51EB5-0B0F-432B-BFE4-F70AD0BED155}" presName="spaceRect" presStyleCnt="0"/>
      <dgm:spPr/>
    </dgm:pt>
    <dgm:pt modelId="{A5E5BB67-2C34-4CC4-9670-738AC9255DCB}" type="pres">
      <dgm:prSet presAssocID="{5CE51EB5-0B0F-432B-BFE4-F70AD0BED155}" presName="textRect" presStyleLbl="revTx" presStyleIdx="0" presStyleCnt="1">
        <dgm:presLayoutVars>
          <dgm:chMax val="1"/>
          <dgm:chPref val="1"/>
        </dgm:presLayoutVars>
      </dgm:prSet>
      <dgm:spPr/>
    </dgm:pt>
  </dgm:ptLst>
  <dgm:cxnLst>
    <dgm:cxn modelId="{E2CEC64C-E8E8-4847-AF28-C38157D699B8}" type="presOf" srcId="{D482A434-FF79-44C6-AD87-D2C857665226}" destId="{BE972ED8-AF7B-44C1-A5CE-6A7AA4B90E81}" srcOrd="0" destOrd="0" presId="urn:microsoft.com/office/officeart/2018/2/layout/IconLabelList"/>
    <dgm:cxn modelId="{1373795A-231E-42E9-8CAD-B08CB3B34C6D}" type="presOf" srcId="{5CE51EB5-0B0F-432B-BFE4-F70AD0BED155}" destId="{A5E5BB67-2C34-4CC4-9670-738AC9255DCB}" srcOrd="0" destOrd="0" presId="urn:microsoft.com/office/officeart/2018/2/layout/IconLabelList"/>
    <dgm:cxn modelId="{BC4B62FC-2890-4B4B-ABB2-86DA9887CA48}" srcId="{D482A434-FF79-44C6-AD87-D2C857665226}" destId="{5CE51EB5-0B0F-432B-BFE4-F70AD0BED155}" srcOrd="0" destOrd="0" parTransId="{147E91FF-2B13-4222-ABB0-ECE1509D61DA}" sibTransId="{E2727DEA-1AF1-48CA-90AE-68CE534E6184}"/>
    <dgm:cxn modelId="{5FA087EE-520D-4389-8743-D14BA0956124}" type="presParOf" srcId="{BE972ED8-AF7B-44C1-A5CE-6A7AA4B90E81}" destId="{6D73AA90-2710-4A60-A445-83C11B16570D}" srcOrd="0" destOrd="0" presId="urn:microsoft.com/office/officeart/2018/2/layout/IconLabelList"/>
    <dgm:cxn modelId="{93B93CD1-E83E-4457-B8D4-944BF196A9D6}" type="presParOf" srcId="{6D73AA90-2710-4A60-A445-83C11B16570D}" destId="{78C5EFEC-0D8F-4BDC-9A64-DCFB512297BD}" srcOrd="0" destOrd="0" presId="urn:microsoft.com/office/officeart/2018/2/layout/IconLabelList"/>
    <dgm:cxn modelId="{4C8F4906-A298-4652-BECC-10D030A3BE01}" type="presParOf" srcId="{6D73AA90-2710-4A60-A445-83C11B16570D}" destId="{63F32135-37EC-48CB-A4FA-2490AACE59A8}" srcOrd="1" destOrd="0" presId="urn:microsoft.com/office/officeart/2018/2/layout/IconLabelList"/>
    <dgm:cxn modelId="{B825D938-CD4D-4C1E-88CE-DA7AF9A2ACC2}" type="presParOf" srcId="{6D73AA90-2710-4A60-A445-83C11B16570D}" destId="{A5E5BB67-2C34-4CC4-9670-738AC9255DC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82A434-FF79-44C6-AD87-D2C857665226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DAFFFE8-08E8-4836-816F-81B448C2D2CE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Vivara’s duurzame missie</a:t>
          </a:r>
          <a:endParaRPr lang="en-US"/>
        </a:p>
      </dgm:t>
    </dgm:pt>
    <dgm:pt modelId="{043E20FD-C6E4-405A-87A4-5FD576FFE235}" type="parTrans" cxnId="{49B4E887-ABEB-459D-94AE-D9684750D710}">
      <dgm:prSet/>
      <dgm:spPr/>
      <dgm:t>
        <a:bodyPr/>
        <a:lstStyle/>
        <a:p>
          <a:endParaRPr lang="en-US"/>
        </a:p>
      </dgm:t>
    </dgm:pt>
    <dgm:pt modelId="{E2512BD5-0F84-4433-AAC3-EB5788D12646}" type="sibTrans" cxnId="{49B4E887-ABEB-459D-94AE-D9684750D710}">
      <dgm:prSet/>
      <dgm:spPr/>
      <dgm:t>
        <a:bodyPr/>
        <a:lstStyle/>
        <a:p>
          <a:endParaRPr lang="en-US"/>
        </a:p>
      </dgm:t>
    </dgm:pt>
    <dgm:pt modelId="{BE972ED8-AF7B-44C1-A5CE-6A7AA4B90E81}" type="pres">
      <dgm:prSet presAssocID="{D482A434-FF79-44C6-AD87-D2C857665226}" presName="root" presStyleCnt="0">
        <dgm:presLayoutVars>
          <dgm:dir/>
          <dgm:resizeHandles val="exact"/>
        </dgm:presLayoutVars>
      </dgm:prSet>
      <dgm:spPr/>
    </dgm:pt>
    <dgm:pt modelId="{E046FB4E-54D2-41A5-B7DC-A0EB02AAF1F0}" type="pres">
      <dgm:prSet presAssocID="{0DAFFFE8-08E8-4836-816F-81B448C2D2CE}" presName="compNode" presStyleCnt="0"/>
      <dgm:spPr/>
    </dgm:pt>
    <dgm:pt modelId="{C6A42E5A-9AFC-4452-9BA4-DAA131CEC8E5}" type="pres">
      <dgm:prSet presAssocID="{0DAFFFE8-08E8-4836-816F-81B448C2D2CE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D5030D72-86ED-4C9E-9592-2900C9B5A6C5}" type="pres">
      <dgm:prSet presAssocID="{0DAFFFE8-08E8-4836-816F-81B448C2D2CE}" presName="spaceRect" presStyleCnt="0"/>
      <dgm:spPr/>
    </dgm:pt>
    <dgm:pt modelId="{E950437E-89BE-47DD-9993-DA2185049E54}" type="pres">
      <dgm:prSet presAssocID="{0DAFFFE8-08E8-4836-816F-81B448C2D2CE}" presName="textRect" presStyleLbl="revTx" presStyleIdx="0" presStyleCnt="1">
        <dgm:presLayoutVars>
          <dgm:chMax val="1"/>
          <dgm:chPref val="1"/>
        </dgm:presLayoutVars>
      </dgm:prSet>
      <dgm:spPr/>
    </dgm:pt>
  </dgm:ptLst>
  <dgm:cxnLst>
    <dgm:cxn modelId="{E2CEC64C-E8E8-4847-AF28-C38157D699B8}" type="presOf" srcId="{D482A434-FF79-44C6-AD87-D2C857665226}" destId="{BE972ED8-AF7B-44C1-A5CE-6A7AA4B90E81}" srcOrd="0" destOrd="0" presId="urn:microsoft.com/office/officeart/2018/2/layout/IconLabelList"/>
    <dgm:cxn modelId="{49B4E887-ABEB-459D-94AE-D9684750D710}" srcId="{D482A434-FF79-44C6-AD87-D2C857665226}" destId="{0DAFFFE8-08E8-4836-816F-81B448C2D2CE}" srcOrd="0" destOrd="0" parTransId="{043E20FD-C6E4-405A-87A4-5FD576FFE235}" sibTransId="{E2512BD5-0F84-4433-AAC3-EB5788D12646}"/>
    <dgm:cxn modelId="{BF57BED7-5648-4463-B420-0A3DCE876C44}" type="presOf" srcId="{0DAFFFE8-08E8-4836-816F-81B448C2D2CE}" destId="{E950437E-89BE-47DD-9993-DA2185049E54}" srcOrd="0" destOrd="0" presId="urn:microsoft.com/office/officeart/2018/2/layout/IconLabelList"/>
    <dgm:cxn modelId="{218F8407-F625-4294-B26A-196CA3610CD3}" type="presParOf" srcId="{BE972ED8-AF7B-44C1-A5CE-6A7AA4B90E81}" destId="{E046FB4E-54D2-41A5-B7DC-A0EB02AAF1F0}" srcOrd="0" destOrd="0" presId="urn:microsoft.com/office/officeart/2018/2/layout/IconLabelList"/>
    <dgm:cxn modelId="{B67D6942-DED0-4998-814D-4ED0A18A2AE6}" type="presParOf" srcId="{E046FB4E-54D2-41A5-B7DC-A0EB02AAF1F0}" destId="{C6A42E5A-9AFC-4452-9BA4-DAA131CEC8E5}" srcOrd="0" destOrd="0" presId="urn:microsoft.com/office/officeart/2018/2/layout/IconLabelList"/>
    <dgm:cxn modelId="{9C7C0245-64C5-4A4B-911B-9903E07FEA22}" type="presParOf" srcId="{E046FB4E-54D2-41A5-B7DC-A0EB02AAF1F0}" destId="{D5030D72-86ED-4C9E-9592-2900C9B5A6C5}" srcOrd="1" destOrd="0" presId="urn:microsoft.com/office/officeart/2018/2/layout/IconLabelList"/>
    <dgm:cxn modelId="{AF3879FF-A65B-4A71-8F95-F139C11469FC}" type="presParOf" srcId="{E046FB4E-54D2-41A5-B7DC-A0EB02AAF1F0}" destId="{E950437E-89BE-47DD-9993-DA2185049E5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D207E7-CA23-42F0-B924-A37104A65488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835E45E-AB91-4D21-8D35-A8E5B90D1948}">
      <dgm:prSet/>
      <dgm:spPr/>
      <dgm:t>
        <a:bodyPr/>
        <a:lstStyle/>
        <a:p>
          <a:pPr>
            <a:defRPr cap="all"/>
          </a:pPr>
          <a:r>
            <a:rPr lang="nl-NL" cap="none" dirty="0"/>
            <a:t>Nu:</a:t>
          </a:r>
          <a:br>
            <a:rPr lang="nl-NL" cap="none" dirty="0"/>
          </a:br>
          <a:r>
            <a:rPr lang="nl-NL" cap="none" dirty="0"/>
            <a:t>Babyboomers</a:t>
          </a:r>
          <a:endParaRPr lang="en-US" cap="none" dirty="0"/>
        </a:p>
      </dgm:t>
    </dgm:pt>
    <dgm:pt modelId="{D1A8740C-FD98-4A70-A160-D8003A2DF977}" type="parTrans" cxnId="{5DFB24FB-D66E-4273-BDDE-AA3BC23BDDBB}">
      <dgm:prSet/>
      <dgm:spPr/>
      <dgm:t>
        <a:bodyPr/>
        <a:lstStyle/>
        <a:p>
          <a:endParaRPr lang="en-US"/>
        </a:p>
      </dgm:t>
    </dgm:pt>
    <dgm:pt modelId="{D34A43B0-C0EB-49F5-8B34-A7E99FD683F8}" type="sibTrans" cxnId="{5DFB24FB-D66E-4273-BDDE-AA3BC23BDDBB}">
      <dgm:prSet/>
      <dgm:spPr/>
      <dgm:t>
        <a:bodyPr/>
        <a:lstStyle/>
        <a:p>
          <a:endParaRPr lang="en-US"/>
        </a:p>
      </dgm:t>
    </dgm:pt>
    <dgm:pt modelId="{4EE5FF16-9BC4-459B-9BF1-5D2C08F3D27E}">
      <dgm:prSet/>
      <dgm:spPr/>
      <dgm:t>
        <a:bodyPr/>
        <a:lstStyle/>
        <a:p>
          <a:pPr>
            <a:defRPr cap="all"/>
          </a:pPr>
          <a:r>
            <a:rPr lang="nl-NL" cap="none" dirty="0"/>
            <a:t>Snel:</a:t>
          </a:r>
          <a:br>
            <a:rPr lang="nl-NL" cap="none" dirty="0"/>
          </a:br>
          <a:r>
            <a:rPr lang="nl-NL" cap="none" dirty="0"/>
            <a:t>Gen-X en </a:t>
          </a:r>
          <a:r>
            <a:rPr lang="nl-NL" cap="none" dirty="0" err="1"/>
            <a:t>Millenials</a:t>
          </a:r>
          <a:endParaRPr lang="en-US" cap="none" dirty="0"/>
        </a:p>
      </dgm:t>
    </dgm:pt>
    <dgm:pt modelId="{4A818330-1D9D-4CE2-8064-0FF4D487E120}" type="parTrans" cxnId="{7189EF71-3117-4C81-A780-637CD64B6BC3}">
      <dgm:prSet/>
      <dgm:spPr/>
      <dgm:t>
        <a:bodyPr/>
        <a:lstStyle/>
        <a:p>
          <a:endParaRPr lang="en-US"/>
        </a:p>
      </dgm:t>
    </dgm:pt>
    <dgm:pt modelId="{87F9A061-61AC-4A66-9A41-5A486F39FEA2}" type="sibTrans" cxnId="{7189EF71-3117-4C81-A780-637CD64B6BC3}">
      <dgm:prSet/>
      <dgm:spPr/>
      <dgm:t>
        <a:bodyPr/>
        <a:lstStyle/>
        <a:p>
          <a:endParaRPr lang="en-US"/>
        </a:p>
      </dgm:t>
    </dgm:pt>
    <dgm:pt modelId="{65D5EFF1-33AF-4F26-A394-5A2088826A61}">
      <dgm:prSet/>
      <dgm:spPr/>
      <dgm:t>
        <a:bodyPr/>
        <a:lstStyle/>
        <a:p>
          <a:pPr>
            <a:defRPr cap="all"/>
          </a:pPr>
          <a:r>
            <a:rPr lang="nl-NL" cap="none" dirty="0"/>
            <a:t>Ook nu:</a:t>
          </a:r>
          <a:br>
            <a:rPr lang="nl-NL" cap="none" dirty="0"/>
          </a:br>
          <a:r>
            <a:rPr lang="nl-NL" cap="none" dirty="0"/>
            <a:t>Gen-Z</a:t>
          </a:r>
          <a:endParaRPr lang="en-US" cap="none" dirty="0"/>
        </a:p>
      </dgm:t>
    </dgm:pt>
    <dgm:pt modelId="{59441DAD-48BA-45EE-B84C-D79D7366532E}" type="parTrans" cxnId="{3E2557D9-3692-4A98-8367-F305DD17DBD8}">
      <dgm:prSet/>
      <dgm:spPr/>
      <dgm:t>
        <a:bodyPr/>
        <a:lstStyle/>
        <a:p>
          <a:endParaRPr lang="en-US"/>
        </a:p>
      </dgm:t>
    </dgm:pt>
    <dgm:pt modelId="{CA227EAA-8192-4B31-8AB5-DB670D955CC8}" type="sibTrans" cxnId="{3E2557D9-3692-4A98-8367-F305DD17DBD8}">
      <dgm:prSet/>
      <dgm:spPr/>
      <dgm:t>
        <a:bodyPr/>
        <a:lstStyle/>
        <a:p>
          <a:endParaRPr lang="en-US"/>
        </a:p>
      </dgm:t>
    </dgm:pt>
    <dgm:pt modelId="{C2231356-8651-401F-9F5E-3EE964049831}" type="pres">
      <dgm:prSet presAssocID="{51D207E7-CA23-42F0-B924-A37104A65488}" presName="root" presStyleCnt="0">
        <dgm:presLayoutVars>
          <dgm:dir/>
          <dgm:resizeHandles val="exact"/>
        </dgm:presLayoutVars>
      </dgm:prSet>
      <dgm:spPr/>
    </dgm:pt>
    <dgm:pt modelId="{FB73ACF4-5654-48CD-89D1-C3F79EAD44E5}" type="pres">
      <dgm:prSet presAssocID="{E835E45E-AB91-4D21-8D35-A8E5B90D1948}" presName="compNode" presStyleCnt="0"/>
      <dgm:spPr/>
    </dgm:pt>
    <dgm:pt modelId="{61558378-2240-4EDD-8E59-8F1DCDB77362}" type="pres">
      <dgm:prSet presAssocID="{E835E45E-AB91-4D21-8D35-A8E5B90D1948}" presName="iconBgRect" presStyleLbl="bgShp" presStyleIdx="0" presStyleCnt="3"/>
      <dgm:spPr>
        <a:noFill/>
      </dgm:spPr>
    </dgm:pt>
    <dgm:pt modelId="{38A6C842-3504-4B1D-AA7D-4A12C389888C}" type="pres">
      <dgm:prSet presAssocID="{E835E45E-AB91-4D21-8D35-A8E5B90D1948}" presName="iconRect" presStyleLbl="node1" presStyleIdx="0" presStyleCnt="3" custScaleX="166234" custScaleY="166234"/>
      <dgm:spPr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0000" r="-10000"/>
          </a:stretch>
        </a:blipFill>
        <a:ln>
          <a:noFill/>
        </a:ln>
      </dgm:spPr>
    </dgm:pt>
    <dgm:pt modelId="{13EB1523-7542-4502-AEA7-4ED7690072CE}" type="pres">
      <dgm:prSet presAssocID="{E835E45E-AB91-4D21-8D35-A8E5B90D1948}" presName="spaceRect" presStyleCnt="0"/>
      <dgm:spPr/>
    </dgm:pt>
    <dgm:pt modelId="{58E135CB-15AC-4D0C-BF81-D3A916897212}" type="pres">
      <dgm:prSet presAssocID="{E835E45E-AB91-4D21-8D35-A8E5B90D1948}" presName="textRect" presStyleLbl="revTx" presStyleIdx="0" presStyleCnt="3">
        <dgm:presLayoutVars>
          <dgm:chMax val="1"/>
          <dgm:chPref val="1"/>
        </dgm:presLayoutVars>
      </dgm:prSet>
      <dgm:spPr/>
    </dgm:pt>
    <dgm:pt modelId="{4B8A55CA-9F67-47AC-B28C-4F84D736B295}" type="pres">
      <dgm:prSet presAssocID="{D34A43B0-C0EB-49F5-8B34-A7E99FD683F8}" presName="sibTrans" presStyleCnt="0"/>
      <dgm:spPr/>
    </dgm:pt>
    <dgm:pt modelId="{3D1AAF3A-1041-4869-AE98-0CDC06F5506D}" type="pres">
      <dgm:prSet presAssocID="{4EE5FF16-9BC4-459B-9BF1-5D2C08F3D27E}" presName="compNode" presStyleCnt="0"/>
      <dgm:spPr/>
    </dgm:pt>
    <dgm:pt modelId="{0F0EC5F3-C2C5-4AD4-96E7-C06BB282D15E}" type="pres">
      <dgm:prSet presAssocID="{4EE5FF16-9BC4-459B-9BF1-5D2C08F3D27E}" presName="iconBgRect" presStyleLbl="bgShp" presStyleIdx="1" presStyleCnt="3"/>
      <dgm:spPr>
        <a:noFill/>
      </dgm:spPr>
    </dgm:pt>
    <dgm:pt modelId="{2199D1A4-B76A-4332-A17D-D5CD66FFF880}" type="pres">
      <dgm:prSet presAssocID="{4EE5FF16-9BC4-459B-9BF1-5D2C08F3D27E}" presName="iconRect" presStyleLbl="node1" presStyleIdx="1" presStyleCnt="3" custScaleX="166234" custScaleY="16623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</dgm:pt>
    <dgm:pt modelId="{4C03AED5-1AA7-4C69-9E24-5B5F59422903}" type="pres">
      <dgm:prSet presAssocID="{4EE5FF16-9BC4-459B-9BF1-5D2C08F3D27E}" presName="spaceRect" presStyleCnt="0"/>
      <dgm:spPr/>
    </dgm:pt>
    <dgm:pt modelId="{43071F9A-9EFD-42D3-B69B-8C0316D45296}" type="pres">
      <dgm:prSet presAssocID="{4EE5FF16-9BC4-459B-9BF1-5D2C08F3D27E}" presName="textRect" presStyleLbl="revTx" presStyleIdx="1" presStyleCnt="3">
        <dgm:presLayoutVars>
          <dgm:chMax val="1"/>
          <dgm:chPref val="1"/>
        </dgm:presLayoutVars>
      </dgm:prSet>
      <dgm:spPr/>
    </dgm:pt>
    <dgm:pt modelId="{94522E5E-1638-45A6-BF4F-B689EF0E29AC}" type="pres">
      <dgm:prSet presAssocID="{87F9A061-61AC-4A66-9A41-5A486F39FEA2}" presName="sibTrans" presStyleCnt="0"/>
      <dgm:spPr/>
    </dgm:pt>
    <dgm:pt modelId="{D4FEC7D7-EAAD-4292-8153-43ABF65FEE33}" type="pres">
      <dgm:prSet presAssocID="{65D5EFF1-33AF-4F26-A394-5A2088826A61}" presName="compNode" presStyleCnt="0"/>
      <dgm:spPr/>
    </dgm:pt>
    <dgm:pt modelId="{90E46FFF-C8EA-4A4B-83B9-0810EC3B5CB8}" type="pres">
      <dgm:prSet presAssocID="{65D5EFF1-33AF-4F26-A394-5A2088826A61}" presName="iconBgRect" presStyleLbl="bgShp" presStyleIdx="2" presStyleCnt="3"/>
      <dgm:spPr>
        <a:noFill/>
      </dgm:spPr>
    </dgm:pt>
    <dgm:pt modelId="{C52257CE-3103-4FB6-80B9-C93FC171BAC0}" type="pres">
      <dgm:prSet presAssocID="{65D5EFF1-33AF-4F26-A394-5A2088826A61}" presName="iconRect" presStyleLbl="node1" presStyleIdx="2" presStyleCnt="3" custScaleX="166234" custScaleY="16623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22000" r="-22000"/>
          </a:stretch>
        </a:blipFill>
        <a:ln>
          <a:noFill/>
        </a:ln>
      </dgm:spPr>
    </dgm:pt>
    <dgm:pt modelId="{237AE284-180D-4810-970D-FF4E9F7306CF}" type="pres">
      <dgm:prSet presAssocID="{65D5EFF1-33AF-4F26-A394-5A2088826A61}" presName="spaceRect" presStyleCnt="0"/>
      <dgm:spPr/>
    </dgm:pt>
    <dgm:pt modelId="{CE591891-3759-4325-8733-DABDC4FBBA48}" type="pres">
      <dgm:prSet presAssocID="{65D5EFF1-33AF-4F26-A394-5A2088826A61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05939A0A-274E-4567-A38F-F6E73BE07B81}" type="presOf" srcId="{65D5EFF1-33AF-4F26-A394-5A2088826A61}" destId="{CE591891-3759-4325-8733-DABDC4FBBA48}" srcOrd="0" destOrd="0" presId="urn:microsoft.com/office/officeart/2018/5/layout/IconCircleLabelList"/>
    <dgm:cxn modelId="{D24C1614-A583-472A-A415-364F086EFF67}" type="presOf" srcId="{51D207E7-CA23-42F0-B924-A37104A65488}" destId="{C2231356-8651-401F-9F5E-3EE964049831}" srcOrd="0" destOrd="0" presId="urn:microsoft.com/office/officeart/2018/5/layout/IconCircleLabelList"/>
    <dgm:cxn modelId="{253E595E-0644-4151-84CD-A1583355390E}" type="presOf" srcId="{E835E45E-AB91-4D21-8D35-A8E5B90D1948}" destId="{58E135CB-15AC-4D0C-BF81-D3A916897212}" srcOrd="0" destOrd="0" presId="urn:microsoft.com/office/officeart/2018/5/layout/IconCircleLabelList"/>
    <dgm:cxn modelId="{7189EF71-3117-4C81-A780-637CD64B6BC3}" srcId="{51D207E7-CA23-42F0-B924-A37104A65488}" destId="{4EE5FF16-9BC4-459B-9BF1-5D2C08F3D27E}" srcOrd="1" destOrd="0" parTransId="{4A818330-1D9D-4CE2-8064-0FF4D487E120}" sibTransId="{87F9A061-61AC-4A66-9A41-5A486F39FEA2}"/>
    <dgm:cxn modelId="{0AB01CAE-FEE3-47EB-812E-9407127FB9FC}" type="presOf" srcId="{4EE5FF16-9BC4-459B-9BF1-5D2C08F3D27E}" destId="{43071F9A-9EFD-42D3-B69B-8C0316D45296}" srcOrd="0" destOrd="0" presId="urn:microsoft.com/office/officeart/2018/5/layout/IconCircleLabelList"/>
    <dgm:cxn modelId="{3E2557D9-3692-4A98-8367-F305DD17DBD8}" srcId="{51D207E7-CA23-42F0-B924-A37104A65488}" destId="{65D5EFF1-33AF-4F26-A394-5A2088826A61}" srcOrd="2" destOrd="0" parTransId="{59441DAD-48BA-45EE-B84C-D79D7366532E}" sibTransId="{CA227EAA-8192-4B31-8AB5-DB670D955CC8}"/>
    <dgm:cxn modelId="{5DFB24FB-D66E-4273-BDDE-AA3BC23BDDBB}" srcId="{51D207E7-CA23-42F0-B924-A37104A65488}" destId="{E835E45E-AB91-4D21-8D35-A8E5B90D1948}" srcOrd="0" destOrd="0" parTransId="{D1A8740C-FD98-4A70-A160-D8003A2DF977}" sibTransId="{D34A43B0-C0EB-49F5-8B34-A7E99FD683F8}"/>
    <dgm:cxn modelId="{597FD8F1-F2DE-40E1-8645-D36CD7DB2633}" type="presParOf" srcId="{C2231356-8651-401F-9F5E-3EE964049831}" destId="{FB73ACF4-5654-48CD-89D1-C3F79EAD44E5}" srcOrd="0" destOrd="0" presId="urn:microsoft.com/office/officeart/2018/5/layout/IconCircleLabelList"/>
    <dgm:cxn modelId="{CF15C49A-6985-4D89-9F50-71F37BD3B907}" type="presParOf" srcId="{FB73ACF4-5654-48CD-89D1-C3F79EAD44E5}" destId="{61558378-2240-4EDD-8E59-8F1DCDB77362}" srcOrd="0" destOrd="0" presId="urn:microsoft.com/office/officeart/2018/5/layout/IconCircleLabelList"/>
    <dgm:cxn modelId="{FEE6BFC3-B712-453C-AF26-897B931F6A43}" type="presParOf" srcId="{FB73ACF4-5654-48CD-89D1-C3F79EAD44E5}" destId="{38A6C842-3504-4B1D-AA7D-4A12C389888C}" srcOrd="1" destOrd="0" presId="urn:microsoft.com/office/officeart/2018/5/layout/IconCircleLabelList"/>
    <dgm:cxn modelId="{93005E70-578A-4349-8872-C739958CBF54}" type="presParOf" srcId="{FB73ACF4-5654-48CD-89D1-C3F79EAD44E5}" destId="{13EB1523-7542-4502-AEA7-4ED7690072CE}" srcOrd="2" destOrd="0" presId="urn:microsoft.com/office/officeart/2018/5/layout/IconCircleLabelList"/>
    <dgm:cxn modelId="{8D8537F3-52CE-422E-AA1D-60CB6BDA9FBF}" type="presParOf" srcId="{FB73ACF4-5654-48CD-89D1-C3F79EAD44E5}" destId="{58E135CB-15AC-4D0C-BF81-D3A916897212}" srcOrd="3" destOrd="0" presId="urn:microsoft.com/office/officeart/2018/5/layout/IconCircleLabelList"/>
    <dgm:cxn modelId="{7A5C1275-6E38-443A-890A-3141E6F11B40}" type="presParOf" srcId="{C2231356-8651-401F-9F5E-3EE964049831}" destId="{4B8A55CA-9F67-47AC-B28C-4F84D736B295}" srcOrd="1" destOrd="0" presId="urn:microsoft.com/office/officeart/2018/5/layout/IconCircleLabelList"/>
    <dgm:cxn modelId="{BA238731-69BF-4AB6-BF72-4A2EDA4511A8}" type="presParOf" srcId="{C2231356-8651-401F-9F5E-3EE964049831}" destId="{3D1AAF3A-1041-4869-AE98-0CDC06F5506D}" srcOrd="2" destOrd="0" presId="urn:microsoft.com/office/officeart/2018/5/layout/IconCircleLabelList"/>
    <dgm:cxn modelId="{162B68FC-FDBD-4D4D-B2FE-223EB3E5DE26}" type="presParOf" srcId="{3D1AAF3A-1041-4869-AE98-0CDC06F5506D}" destId="{0F0EC5F3-C2C5-4AD4-96E7-C06BB282D15E}" srcOrd="0" destOrd="0" presId="urn:microsoft.com/office/officeart/2018/5/layout/IconCircleLabelList"/>
    <dgm:cxn modelId="{87354DAB-9B8B-4477-9D24-EA48CCA0EB32}" type="presParOf" srcId="{3D1AAF3A-1041-4869-AE98-0CDC06F5506D}" destId="{2199D1A4-B76A-4332-A17D-D5CD66FFF880}" srcOrd="1" destOrd="0" presId="urn:microsoft.com/office/officeart/2018/5/layout/IconCircleLabelList"/>
    <dgm:cxn modelId="{ACCFFB56-3F2D-4DC4-9B7A-607B7D7DE339}" type="presParOf" srcId="{3D1AAF3A-1041-4869-AE98-0CDC06F5506D}" destId="{4C03AED5-1AA7-4C69-9E24-5B5F59422903}" srcOrd="2" destOrd="0" presId="urn:microsoft.com/office/officeart/2018/5/layout/IconCircleLabelList"/>
    <dgm:cxn modelId="{9973199C-E08D-45D0-B93E-F4F4CD46AD32}" type="presParOf" srcId="{3D1AAF3A-1041-4869-AE98-0CDC06F5506D}" destId="{43071F9A-9EFD-42D3-B69B-8C0316D45296}" srcOrd="3" destOrd="0" presId="urn:microsoft.com/office/officeart/2018/5/layout/IconCircleLabelList"/>
    <dgm:cxn modelId="{020F4151-65CA-4610-A6F3-EC70B9567FC3}" type="presParOf" srcId="{C2231356-8651-401F-9F5E-3EE964049831}" destId="{94522E5E-1638-45A6-BF4F-B689EF0E29AC}" srcOrd="3" destOrd="0" presId="urn:microsoft.com/office/officeart/2018/5/layout/IconCircleLabelList"/>
    <dgm:cxn modelId="{A3A23DC9-A313-49B4-944F-D93EFE8AFB6B}" type="presParOf" srcId="{C2231356-8651-401F-9F5E-3EE964049831}" destId="{D4FEC7D7-EAAD-4292-8153-43ABF65FEE33}" srcOrd="4" destOrd="0" presId="urn:microsoft.com/office/officeart/2018/5/layout/IconCircleLabelList"/>
    <dgm:cxn modelId="{1B0F8B22-09E0-41FE-A85B-F38A7F2B8236}" type="presParOf" srcId="{D4FEC7D7-EAAD-4292-8153-43ABF65FEE33}" destId="{90E46FFF-C8EA-4A4B-83B9-0810EC3B5CB8}" srcOrd="0" destOrd="0" presId="urn:microsoft.com/office/officeart/2018/5/layout/IconCircleLabelList"/>
    <dgm:cxn modelId="{F147C05B-F26F-43A8-A0F8-BFAEF556D418}" type="presParOf" srcId="{D4FEC7D7-EAAD-4292-8153-43ABF65FEE33}" destId="{C52257CE-3103-4FB6-80B9-C93FC171BAC0}" srcOrd="1" destOrd="0" presId="urn:microsoft.com/office/officeart/2018/5/layout/IconCircleLabelList"/>
    <dgm:cxn modelId="{83996ADA-E20D-4BF9-9759-8F57FAC1F6F7}" type="presParOf" srcId="{D4FEC7D7-EAAD-4292-8153-43ABF65FEE33}" destId="{237AE284-180D-4810-970D-FF4E9F7306CF}" srcOrd="2" destOrd="0" presId="urn:microsoft.com/office/officeart/2018/5/layout/IconCircleLabelList"/>
    <dgm:cxn modelId="{7901D005-7C2A-4BF2-9E27-63419B858AA9}" type="presParOf" srcId="{D4FEC7D7-EAAD-4292-8153-43ABF65FEE33}" destId="{CE591891-3759-4325-8733-DABDC4FBBA4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EC0C73-D323-4A4B-922F-9D76CB070BC7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BF49B40F-4C73-422E-80E9-FFF19A8B2A40}">
      <dgm:prSet phldrT="[Text]"/>
      <dgm:spPr>
        <a:noFill/>
        <a:ln>
          <a:noFill/>
        </a:ln>
      </dgm:spPr>
      <dgm:t>
        <a:bodyPr/>
        <a:lstStyle/>
        <a:p>
          <a:endParaRPr lang="nl-NL" dirty="0">
            <a:solidFill>
              <a:schemeClr val="tx1"/>
            </a:solidFill>
          </a:endParaRPr>
        </a:p>
        <a:p>
          <a:r>
            <a:rPr lang="nl-NL" dirty="0">
              <a:solidFill>
                <a:schemeClr val="tx1"/>
              </a:solidFill>
            </a:rPr>
            <a:t>Vervangen </a:t>
          </a:r>
          <a:r>
            <a:rPr lang="nl-NL" dirty="0" err="1">
              <a:solidFill>
                <a:schemeClr val="tx1"/>
              </a:solidFill>
            </a:rPr>
            <a:t>legacy</a:t>
          </a:r>
          <a:r>
            <a:rPr lang="nl-NL" dirty="0">
              <a:solidFill>
                <a:schemeClr val="tx1"/>
              </a:solidFill>
            </a:rPr>
            <a:t> systemen door stabiele basis</a:t>
          </a:r>
        </a:p>
      </dgm:t>
    </dgm:pt>
    <dgm:pt modelId="{07DD5746-0300-4A93-BCAE-3B78BD4DC806}" type="parTrans" cxnId="{31C96487-1237-4AE1-93BA-9E8363EA21A4}">
      <dgm:prSet/>
      <dgm:spPr/>
      <dgm:t>
        <a:bodyPr/>
        <a:lstStyle/>
        <a:p>
          <a:endParaRPr lang="en-GB"/>
        </a:p>
      </dgm:t>
    </dgm:pt>
    <dgm:pt modelId="{BD099B6F-C543-4167-87E8-C7DD6E7BA8D0}" type="sibTrans" cxnId="{31C96487-1237-4AE1-93BA-9E8363EA21A4}">
      <dgm:prSet phldrT="01"/>
      <dgm:spPr/>
      <dgm:t>
        <a:bodyPr/>
        <a:lstStyle/>
        <a:p>
          <a:endParaRPr lang="en-GB" dirty="0"/>
        </a:p>
      </dgm:t>
    </dgm:pt>
    <dgm:pt modelId="{30AD8C6D-9904-474F-BD29-DA004F3F2570}">
      <dgm:prSet phldrT="[Text]"/>
      <dgm:spPr>
        <a:noFill/>
        <a:ln>
          <a:noFill/>
        </a:ln>
      </dgm:spPr>
      <dgm:t>
        <a:bodyPr/>
        <a:lstStyle/>
        <a:p>
          <a:endParaRPr lang="nl-NL" dirty="0">
            <a:solidFill>
              <a:schemeClr val="tx1"/>
            </a:solidFill>
          </a:endParaRPr>
        </a:p>
        <a:p>
          <a:r>
            <a:rPr lang="nl-NL" dirty="0">
              <a:solidFill>
                <a:schemeClr val="tx1"/>
              </a:solidFill>
            </a:rPr>
            <a:t>Simplificeren basisprocessen</a:t>
          </a:r>
        </a:p>
      </dgm:t>
    </dgm:pt>
    <dgm:pt modelId="{B829F448-0F62-43F4-8617-FB0E6842BFD5}" type="parTrans" cxnId="{8FBED155-FC2B-4900-938B-5F25577C5FDD}">
      <dgm:prSet/>
      <dgm:spPr/>
      <dgm:t>
        <a:bodyPr/>
        <a:lstStyle/>
        <a:p>
          <a:endParaRPr lang="en-GB"/>
        </a:p>
      </dgm:t>
    </dgm:pt>
    <dgm:pt modelId="{87EE4618-3160-4DA8-9D61-BE5AB62B1381}" type="sibTrans" cxnId="{8FBED155-FC2B-4900-938B-5F25577C5FDD}">
      <dgm:prSet phldrT="02"/>
      <dgm:spPr/>
      <dgm:t>
        <a:bodyPr/>
        <a:lstStyle/>
        <a:p>
          <a:endParaRPr lang="en-GB" dirty="0"/>
        </a:p>
      </dgm:t>
    </dgm:pt>
    <dgm:pt modelId="{357BD87C-81D1-43C0-9059-2235D6A08873}">
      <dgm:prSet phldrT="[Text]"/>
      <dgm:spPr>
        <a:noFill/>
        <a:ln>
          <a:noFill/>
        </a:ln>
      </dgm:spPr>
      <dgm:t>
        <a:bodyPr/>
        <a:lstStyle/>
        <a:p>
          <a:endParaRPr lang="nl-NL" dirty="0">
            <a:solidFill>
              <a:schemeClr val="tx1"/>
            </a:solidFill>
          </a:endParaRPr>
        </a:p>
        <a:p>
          <a:r>
            <a:rPr lang="nl-NL" dirty="0">
              <a:solidFill>
                <a:schemeClr val="tx1"/>
              </a:solidFill>
            </a:rPr>
            <a:t>Startpunt digitalisatie &amp; automatisering</a:t>
          </a:r>
          <a:endParaRPr lang="en-GB" dirty="0">
            <a:solidFill>
              <a:schemeClr val="tx1"/>
            </a:solidFill>
          </a:endParaRPr>
        </a:p>
      </dgm:t>
    </dgm:pt>
    <dgm:pt modelId="{E72C600A-B5B2-4C5B-A8C1-139E368A2540}" type="parTrans" cxnId="{6E89C9FD-62C4-4286-BEF6-3C66DCE01482}">
      <dgm:prSet/>
      <dgm:spPr/>
      <dgm:t>
        <a:bodyPr/>
        <a:lstStyle/>
        <a:p>
          <a:endParaRPr lang="en-GB"/>
        </a:p>
      </dgm:t>
    </dgm:pt>
    <dgm:pt modelId="{167AD859-CC3E-42CB-BEB2-7037A8DD2132}" type="sibTrans" cxnId="{6E89C9FD-62C4-4286-BEF6-3C66DCE01482}">
      <dgm:prSet phldrT="03"/>
      <dgm:spPr/>
      <dgm:t>
        <a:bodyPr/>
        <a:lstStyle/>
        <a:p>
          <a:endParaRPr lang="en-GB" dirty="0"/>
        </a:p>
      </dgm:t>
    </dgm:pt>
    <dgm:pt modelId="{C2924703-4E7A-4915-9EF6-E8547CD82854}" type="pres">
      <dgm:prSet presAssocID="{8AEC0C73-D323-4A4B-922F-9D76CB070BC7}" presName="Name0" presStyleCnt="0">
        <dgm:presLayoutVars>
          <dgm:animLvl val="lvl"/>
          <dgm:resizeHandles val="exact"/>
        </dgm:presLayoutVars>
      </dgm:prSet>
      <dgm:spPr/>
    </dgm:pt>
    <dgm:pt modelId="{995EFBCE-B47E-4DE2-8F29-4494B98BA6DA}" type="pres">
      <dgm:prSet presAssocID="{BF49B40F-4C73-422E-80E9-FFF19A8B2A40}" presName="compositeNode" presStyleCnt="0">
        <dgm:presLayoutVars>
          <dgm:bulletEnabled val="1"/>
        </dgm:presLayoutVars>
      </dgm:prSet>
      <dgm:spPr/>
    </dgm:pt>
    <dgm:pt modelId="{FDFB4C53-3517-4FB4-BDB6-4B9066238A75}" type="pres">
      <dgm:prSet presAssocID="{BF49B40F-4C73-422E-80E9-FFF19A8B2A40}" presName="bgRect" presStyleLbl="alignNode1" presStyleIdx="0" presStyleCnt="3"/>
      <dgm:spPr/>
    </dgm:pt>
    <dgm:pt modelId="{6402F4B5-3137-406F-A2D0-F47B15C61805}" type="pres">
      <dgm:prSet presAssocID="{BD099B6F-C543-4167-87E8-C7DD6E7BA8D0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3E4E9442-A7CF-44DF-9844-B8872BEA25CC}" type="pres">
      <dgm:prSet presAssocID="{BF49B40F-4C73-422E-80E9-FFF19A8B2A40}" presName="nodeRect" presStyleLbl="alignNode1" presStyleIdx="0" presStyleCnt="3">
        <dgm:presLayoutVars>
          <dgm:bulletEnabled val="1"/>
        </dgm:presLayoutVars>
      </dgm:prSet>
      <dgm:spPr/>
    </dgm:pt>
    <dgm:pt modelId="{390C7FC8-BDC6-4BBD-B825-FFF3C47E2ADF}" type="pres">
      <dgm:prSet presAssocID="{BD099B6F-C543-4167-87E8-C7DD6E7BA8D0}" presName="sibTrans" presStyleCnt="0"/>
      <dgm:spPr/>
    </dgm:pt>
    <dgm:pt modelId="{CE7D4A86-DFF3-43CE-8638-12706D0ABFCF}" type="pres">
      <dgm:prSet presAssocID="{30AD8C6D-9904-474F-BD29-DA004F3F2570}" presName="compositeNode" presStyleCnt="0">
        <dgm:presLayoutVars>
          <dgm:bulletEnabled val="1"/>
        </dgm:presLayoutVars>
      </dgm:prSet>
      <dgm:spPr/>
    </dgm:pt>
    <dgm:pt modelId="{9F9ECC42-5B48-4554-948F-9955F0A99D6B}" type="pres">
      <dgm:prSet presAssocID="{30AD8C6D-9904-474F-BD29-DA004F3F2570}" presName="bgRect" presStyleLbl="alignNode1" presStyleIdx="1" presStyleCnt="3"/>
      <dgm:spPr/>
    </dgm:pt>
    <dgm:pt modelId="{01FEADC5-5EA0-45DC-8AE5-C432D4B97C8B}" type="pres">
      <dgm:prSet presAssocID="{87EE4618-3160-4DA8-9D61-BE5AB62B1381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A79DAA96-E303-46B8-949B-811692298139}" type="pres">
      <dgm:prSet presAssocID="{30AD8C6D-9904-474F-BD29-DA004F3F2570}" presName="nodeRect" presStyleLbl="alignNode1" presStyleIdx="1" presStyleCnt="3">
        <dgm:presLayoutVars>
          <dgm:bulletEnabled val="1"/>
        </dgm:presLayoutVars>
      </dgm:prSet>
      <dgm:spPr/>
    </dgm:pt>
    <dgm:pt modelId="{13C77083-BF59-4328-93C5-9DE6BB205EF0}" type="pres">
      <dgm:prSet presAssocID="{87EE4618-3160-4DA8-9D61-BE5AB62B1381}" presName="sibTrans" presStyleCnt="0"/>
      <dgm:spPr/>
    </dgm:pt>
    <dgm:pt modelId="{C822B046-BF5E-4D90-B732-1B89FB49FF52}" type="pres">
      <dgm:prSet presAssocID="{357BD87C-81D1-43C0-9059-2235D6A08873}" presName="compositeNode" presStyleCnt="0">
        <dgm:presLayoutVars>
          <dgm:bulletEnabled val="1"/>
        </dgm:presLayoutVars>
      </dgm:prSet>
      <dgm:spPr/>
    </dgm:pt>
    <dgm:pt modelId="{43F8651E-C8E0-4483-9A7B-C89CCABD1B5A}" type="pres">
      <dgm:prSet presAssocID="{357BD87C-81D1-43C0-9059-2235D6A08873}" presName="bgRect" presStyleLbl="alignNode1" presStyleIdx="2" presStyleCnt="3"/>
      <dgm:spPr/>
    </dgm:pt>
    <dgm:pt modelId="{499C306F-2EAC-472C-9970-401423409654}" type="pres">
      <dgm:prSet presAssocID="{167AD859-CC3E-42CB-BEB2-7037A8DD2132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385A4A50-CF7B-4467-9BB4-D1919C644B34}" type="pres">
      <dgm:prSet presAssocID="{357BD87C-81D1-43C0-9059-2235D6A08873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4C720218-1080-46D1-A710-090F2A80244D}" type="presOf" srcId="{167AD859-CC3E-42CB-BEB2-7037A8DD2132}" destId="{499C306F-2EAC-472C-9970-401423409654}" srcOrd="0" destOrd="0" presId="urn:microsoft.com/office/officeart/2016/7/layout/LinearBlockProcessNumbered"/>
    <dgm:cxn modelId="{9E458C3C-2841-4557-90CB-CD19DFB62007}" type="presOf" srcId="{30AD8C6D-9904-474F-BD29-DA004F3F2570}" destId="{A79DAA96-E303-46B8-949B-811692298139}" srcOrd="1" destOrd="0" presId="urn:microsoft.com/office/officeart/2016/7/layout/LinearBlockProcessNumbered"/>
    <dgm:cxn modelId="{8FBED155-FC2B-4900-938B-5F25577C5FDD}" srcId="{8AEC0C73-D323-4A4B-922F-9D76CB070BC7}" destId="{30AD8C6D-9904-474F-BD29-DA004F3F2570}" srcOrd="1" destOrd="0" parTransId="{B829F448-0F62-43F4-8617-FB0E6842BFD5}" sibTransId="{87EE4618-3160-4DA8-9D61-BE5AB62B1381}"/>
    <dgm:cxn modelId="{E2AC756D-CB50-43BF-AEF8-A7F9A238F1E5}" type="presOf" srcId="{BF49B40F-4C73-422E-80E9-FFF19A8B2A40}" destId="{FDFB4C53-3517-4FB4-BDB6-4B9066238A75}" srcOrd="0" destOrd="0" presId="urn:microsoft.com/office/officeart/2016/7/layout/LinearBlockProcessNumbered"/>
    <dgm:cxn modelId="{8879F279-E431-4294-9FDC-D2205B781115}" type="presOf" srcId="{30AD8C6D-9904-474F-BD29-DA004F3F2570}" destId="{9F9ECC42-5B48-4554-948F-9955F0A99D6B}" srcOrd="0" destOrd="0" presId="urn:microsoft.com/office/officeart/2016/7/layout/LinearBlockProcessNumbered"/>
    <dgm:cxn modelId="{15A12A83-8A1F-4A89-8AA1-BC01966F8520}" type="presOf" srcId="{357BD87C-81D1-43C0-9059-2235D6A08873}" destId="{43F8651E-C8E0-4483-9A7B-C89CCABD1B5A}" srcOrd="0" destOrd="0" presId="urn:microsoft.com/office/officeart/2016/7/layout/LinearBlockProcessNumbered"/>
    <dgm:cxn modelId="{31C96487-1237-4AE1-93BA-9E8363EA21A4}" srcId="{8AEC0C73-D323-4A4B-922F-9D76CB070BC7}" destId="{BF49B40F-4C73-422E-80E9-FFF19A8B2A40}" srcOrd="0" destOrd="0" parTransId="{07DD5746-0300-4A93-BCAE-3B78BD4DC806}" sibTransId="{BD099B6F-C543-4167-87E8-C7DD6E7BA8D0}"/>
    <dgm:cxn modelId="{9F937999-E0E4-4F16-B39A-449AC5626AE6}" type="presOf" srcId="{8AEC0C73-D323-4A4B-922F-9D76CB070BC7}" destId="{C2924703-4E7A-4915-9EF6-E8547CD82854}" srcOrd="0" destOrd="0" presId="urn:microsoft.com/office/officeart/2016/7/layout/LinearBlockProcessNumbered"/>
    <dgm:cxn modelId="{E84E13B8-8329-4913-B113-8091CB26A5DE}" type="presOf" srcId="{BF49B40F-4C73-422E-80E9-FFF19A8B2A40}" destId="{3E4E9442-A7CF-44DF-9844-B8872BEA25CC}" srcOrd="1" destOrd="0" presId="urn:microsoft.com/office/officeart/2016/7/layout/LinearBlockProcessNumbered"/>
    <dgm:cxn modelId="{1271FABC-5F5E-41F2-B310-B8E2C946B5B8}" type="presOf" srcId="{357BD87C-81D1-43C0-9059-2235D6A08873}" destId="{385A4A50-CF7B-4467-9BB4-D1919C644B34}" srcOrd="1" destOrd="0" presId="urn:microsoft.com/office/officeart/2016/7/layout/LinearBlockProcessNumbered"/>
    <dgm:cxn modelId="{A87EB8C5-02EC-4D1E-8475-9892168B1623}" type="presOf" srcId="{87EE4618-3160-4DA8-9D61-BE5AB62B1381}" destId="{01FEADC5-5EA0-45DC-8AE5-C432D4B97C8B}" srcOrd="0" destOrd="0" presId="urn:microsoft.com/office/officeart/2016/7/layout/LinearBlockProcessNumbered"/>
    <dgm:cxn modelId="{4E5496E9-3893-4142-95DA-F39C5F6FE869}" type="presOf" srcId="{BD099B6F-C543-4167-87E8-C7DD6E7BA8D0}" destId="{6402F4B5-3137-406F-A2D0-F47B15C61805}" srcOrd="0" destOrd="0" presId="urn:microsoft.com/office/officeart/2016/7/layout/LinearBlockProcessNumbered"/>
    <dgm:cxn modelId="{6E89C9FD-62C4-4286-BEF6-3C66DCE01482}" srcId="{8AEC0C73-D323-4A4B-922F-9D76CB070BC7}" destId="{357BD87C-81D1-43C0-9059-2235D6A08873}" srcOrd="2" destOrd="0" parTransId="{E72C600A-B5B2-4C5B-A8C1-139E368A2540}" sibTransId="{167AD859-CC3E-42CB-BEB2-7037A8DD2132}"/>
    <dgm:cxn modelId="{59A6C740-D73E-4C42-8E63-F38EE7DF53B4}" type="presParOf" srcId="{C2924703-4E7A-4915-9EF6-E8547CD82854}" destId="{995EFBCE-B47E-4DE2-8F29-4494B98BA6DA}" srcOrd="0" destOrd="0" presId="urn:microsoft.com/office/officeart/2016/7/layout/LinearBlockProcessNumbered"/>
    <dgm:cxn modelId="{87B652D2-8E7E-4F6F-8168-55568D784E3B}" type="presParOf" srcId="{995EFBCE-B47E-4DE2-8F29-4494B98BA6DA}" destId="{FDFB4C53-3517-4FB4-BDB6-4B9066238A75}" srcOrd="0" destOrd="0" presId="urn:microsoft.com/office/officeart/2016/7/layout/LinearBlockProcessNumbered"/>
    <dgm:cxn modelId="{83E3C6EF-0652-42B5-8695-A136B45CF164}" type="presParOf" srcId="{995EFBCE-B47E-4DE2-8F29-4494B98BA6DA}" destId="{6402F4B5-3137-406F-A2D0-F47B15C61805}" srcOrd="1" destOrd="0" presId="urn:microsoft.com/office/officeart/2016/7/layout/LinearBlockProcessNumbered"/>
    <dgm:cxn modelId="{55E31682-47AF-4561-8187-68BFD77DFDDA}" type="presParOf" srcId="{995EFBCE-B47E-4DE2-8F29-4494B98BA6DA}" destId="{3E4E9442-A7CF-44DF-9844-B8872BEA25CC}" srcOrd="2" destOrd="0" presId="urn:microsoft.com/office/officeart/2016/7/layout/LinearBlockProcessNumbered"/>
    <dgm:cxn modelId="{59E793B5-7634-4AB4-AB2E-D5D62B77E32E}" type="presParOf" srcId="{C2924703-4E7A-4915-9EF6-E8547CD82854}" destId="{390C7FC8-BDC6-4BBD-B825-FFF3C47E2ADF}" srcOrd="1" destOrd="0" presId="urn:microsoft.com/office/officeart/2016/7/layout/LinearBlockProcessNumbered"/>
    <dgm:cxn modelId="{667FD98C-4E35-4165-BD3E-F56DA09AE051}" type="presParOf" srcId="{C2924703-4E7A-4915-9EF6-E8547CD82854}" destId="{CE7D4A86-DFF3-43CE-8638-12706D0ABFCF}" srcOrd="2" destOrd="0" presId="urn:microsoft.com/office/officeart/2016/7/layout/LinearBlockProcessNumbered"/>
    <dgm:cxn modelId="{5F0DA0B6-ABA6-416C-9C2D-CF5E7DBEF708}" type="presParOf" srcId="{CE7D4A86-DFF3-43CE-8638-12706D0ABFCF}" destId="{9F9ECC42-5B48-4554-948F-9955F0A99D6B}" srcOrd="0" destOrd="0" presId="urn:microsoft.com/office/officeart/2016/7/layout/LinearBlockProcessNumbered"/>
    <dgm:cxn modelId="{D4B0BD35-F08A-41EC-A863-43B1A6C2B62A}" type="presParOf" srcId="{CE7D4A86-DFF3-43CE-8638-12706D0ABFCF}" destId="{01FEADC5-5EA0-45DC-8AE5-C432D4B97C8B}" srcOrd="1" destOrd="0" presId="urn:microsoft.com/office/officeart/2016/7/layout/LinearBlockProcessNumbered"/>
    <dgm:cxn modelId="{15E95CC7-3FA5-4FBC-926E-CB7012095D8D}" type="presParOf" srcId="{CE7D4A86-DFF3-43CE-8638-12706D0ABFCF}" destId="{A79DAA96-E303-46B8-949B-811692298139}" srcOrd="2" destOrd="0" presId="urn:microsoft.com/office/officeart/2016/7/layout/LinearBlockProcessNumbered"/>
    <dgm:cxn modelId="{E9D08F94-02C9-40A8-9A10-CC2353692B01}" type="presParOf" srcId="{C2924703-4E7A-4915-9EF6-E8547CD82854}" destId="{13C77083-BF59-4328-93C5-9DE6BB205EF0}" srcOrd="3" destOrd="0" presId="urn:microsoft.com/office/officeart/2016/7/layout/LinearBlockProcessNumbered"/>
    <dgm:cxn modelId="{299A9647-D6A5-46C5-90EC-AB362A79B088}" type="presParOf" srcId="{C2924703-4E7A-4915-9EF6-E8547CD82854}" destId="{C822B046-BF5E-4D90-B732-1B89FB49FF52}" srcOrd="4" destOrd="0" presId="urn:microsoft.com/office/officeart/2016/7/layout/LinearBlockProcessNumbered"/>
    <dgm:cxn modelId="{F2D3A344-B322-4903-BAA6-A71CA9ADD818}" type="presParOf" srcId="{C822B046-BF5E-4D90-B732-1B89FB49FF52}" destId="{43F8651E-C8E0-4483-9A7B-C89CCABD1B5A}" srcOrd="0" destOrd="0" presId="urn:microsoft.com/office/officeart/2016/7/layout/LinearBlockProcessNumbered"/>
    <dgm:cxn modelId="{6557598B-3F1C-49CA-A56C-225A4572E3F2}" type="presParOf" srcId="{C822B046-BF5E-4D90-B732-1B89FB49FF52}" destId="{499C306F-2EAC-472C-9970-401423409654}" srcOrd="1" destOrd="0" presId="urn:microsoft.com/office/officeart/2016/7/layout/LinearBlockProcessNumbered"/>
    <dgm:cxn modelId="{C975490B-89C4-4B3C-A4B7-4C6A698DC575}" type="presParOf" srcId="{C822B046-BF5E-4D90-B732-1B89FB49FF52}" destId="{385A4A50-CF7B-4467-9BB4-D1919C644B34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0A8E420-E4BA-4389-BD6E-8E7134E121A6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GB"/>
        </a:p>
      </dgm:t>
    </dgm:pt>
    <dgm:pt modelId="{9E7EFB9B-4ABE-4412-B33D-A9FD1FCD7F80}">
      <dgm:prSet phldrT="[Text]"/>
      <dgm:spPr/>
      <dgm:t>
        <a:bodyPr/>
        <a:lstStyle/>
        <a:p>
          <a:r>
            <a:rPr lang="nl-NL" dirty="0"/>
            <a:t>Live sinds </a:t>
          </a:r>
          <a:br>
            <a:rPr lang="nl-NL" dirty="0"/>
          </a:br>
          <a:r>
            <a:rPr lang="nl-NL" dirty="0"/>
            <a:t>1 mei</a:t>
          </a:r>
          <a:endParaRPr lang="en-GB" dirty="0"/>
        </a:p>
      </dgm:t>
    </dgm:pt>
    <dgm:pt modelId="{E35100A1-9873-4E55-88D5-7E2173876DEA}" type="parTrans" cxnId="{BDC4C948-389A-498A-8898-C4F41DB5E7A2}">
      <dgm:prSet/>
      <dgm:spPr/>
      <dgm:t>
        <a:bodyPr/>
        <a:lstStyle/>
        <a:p>
          <a:endParaRPr lang="en-GB"/>
        </a:p>
      </dgm:t>
    </dgm:pt>
    <dgm:pt modelId="{7BE1D27C-7C72-4AD1-8E2A-699251940876}" type="sibTrans" cxnId="{BDC4C948-389A-498A-8898-C4F41DB5E7A2}">
      <dgm:prSet/>
      <dgm:spPr/>
      <dgm:t>
        <a:bodyPr/>
        <a:lstStyle/>
        <a:p>
          <a:endParaRPr lang="en-GB"/>
        </a:p>
      </dgm:t>
    </dgm:pt>
    <dgm:pt modelId="{1F1E8E5E-B6A2-45AD-AA1D-79D4F5697871}">
      <dgm:prSet phldrT="[Text]"/>
      <dgm:spPr/>
      <dgm:t>
        <a:bodyPr/>
        <a:lstStyle/>
        <a:p>
          <a:r>
            <a:rPr lang="nl-NL" dirty="0"/>
            <a:t>Stabiliseren in volle gang</a:t>
          </a:r>
          <a:endParaRPr lang="en-GB" dirty="0"/>
        </a:p>
      </dgm:t>
    </dgm:pt>
    <dgm:pt modelId="{64DF232C-ADDC-4F7F-8316-781E9748C429}" type="parTrans" cxnId="{B3012724-B18A-4CCB-BC8F-FA9A94AB13A6}">
      <dgm:prSet/>
      <dgm:spPr/>
      <dgm:t>
        <a:bodyPr/>
        <a:lstStyle/>
        <a:p>
          <a:endParaRPr lang="en-GB"/>
        </a:p>
      </dgm:t>
    </dgm:pt>
    <dgm:pt modelId="{F57ABC49-C4ED-40EC-A9A0-8A96D00AD9BF}" type="sibTrans" cxnId="{B3012724-B18A-4CCB-BC8F-FA9A94AB13A6}">
      <dgm:prSet/>
      <dgm:spPr/>
      <dgm:t>
        <a:bodyPr/>
        <a:lstStyle/>
        <a:p>
          <a:endParaRPr lang="en-GB"/>
        </a:p>
      </dgm:t>
    </dgm:pt>
    <dgm:pt modelId="{B6411870-0E63-4D9F-8744-21FE24C29705}" type="pres">
      <dgm:prSet presAssocID="{20A8E420-E4BA-4389-BD6E-8E7134E121A6}" presName="linearFlow" presStyleCnt="0">
        <dgm:presLayoutVars>
          <dgm:dir/>
          <dgm:resizeHandles val="exact"/>
        </dgm:presLayoutVars>
      </dgm:prSet>
      <dgm:spPr/>
    </dgm:pt>
    <dgm:pt modelId="{47C799AF-A02C-4223-BAFA-57270CFDF009}" type="pres">
      <dgm:prSet presAssocID="{9E7EFB9B-4ABE-4412-B33D-A9FD1FCD7F80}" presName="comp" presStyleCnt="0"/>
      <dgm:spPr/>
    </dgm:pt>
    <dgm:pt modelId="{C7C4EC4F-02F3-426E-A385-F1A614F9F411}" type="pres">
      <dgm:prSet presAssocID="{9E7EFB9B-4ABE-4412-B33D-A9FD1FCD7F80}" presName="rect2" presStyleLbl="node1" presStyleIdx="0" presStyleCnt="2">
        <dgm:presLayoutVars>
          <dgm:bulletEnabled val="1"/>
        </dgm:presLayoutVars>
      </dgm:prSet>
      <dgm:spPr/>
    </dgm:pt>
    <dgm:pt modelId="{9E7C63A7-27AF-4801-8151-9A9FBA79E498}" type="pres">
      <dgm:prSet presAssocID="{9E7EFB9B-4ABE-4412-B33D-A9FD1FCD7F80}" presName="rect1" presStyleLbl="ln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Online meeting with solid fill"/>
        </a:ext>
      </dgm:extLst>
    </dgm:pt>
    <dgm:pt modelId="{D6764B80-AB3E-45CF-A85B-87B9A079ECB1}" type="pres">
      <dgm:prSet presAssocID="{7BE1D27C-7C72-4AD1-8E2A-699251940876}" presName="sibTrans" presStyleCnt="0"/>
      <dgm:spPr/>
    </dgm:pt>
    <dgm:pt modelId="{F3A012D4-C487-4DE6-8306-238B241FBF85}" type="pres">
      <dgm:prSet presAssocID="{1F1E8E5E-B6A2-45AD-AA1D-79D4F5697871}" presName="comp" presStyleCnt="0"/>
      <dgm:spPr/>
    </dgm:pt>
    <dgm:pt modelId="{32051EDB-E6D1-4F48-8DB5-8B9C5EC20895}" type="pres">
      <dgm:prSet presAssocID="{1F1E8E5E-B6A2-45AD-AA1D-79D4F5697871}" presName="rect2" presStyleLbl="node1" presStyleIdx="1" presStyleCnt="2">
        <dgm:presLayoutVars>
          <dgm:bulletEnabled val="1"/>
        </dgm:presLayoutVars>
      </dgm:prSet>
      <dgm:spPr/>
    </dgm:pt>
    <dgm:pt modelId="{D84A3110-F96C-4523-88A0-FDA801105CD2}" type="pres">
      <dgm:prSet presAssocID="{1F1E8E5E-B6A2-45AD-AA1D-79D4F5697871}" presName="rect1" presStyleLbl="ln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Stacked Rocks with solid fill"/>
        </a:ext>
      </dgm:extLst>
    </dgm:pt>
  </dgm:ptLst>
  <dgm:cxnLst>
    <dgm:cxn modelId="{B3012724-B18A-4CCB-BC8F-FA9A94AB13A6}" srcId="{20A8E420-E4BA-4389-BD6E-8E7134E121A6}" destId="{1F1E8E5E-B6A2-45AD-AA1D-79D4F5697871}" srcOrd="1" destOrd="0" parTransId="{64DF232C-ADDC-4F7F-8316-781E9748C429}" sibTransId="{F57ABC49-C4ED-40EC-A9A0-8A96D00AD9BF}"/>
    <dgm:cxn modelId="{BDC4C948-389A-498A-8898-C4F41DB5E7A2}" srcId="{20A8E420-E4BA-4389-BD6E-8E7134E121A6}" destId="{9E7EFB9B-4ABE-4412-B33D-A9FD1FCD7F80}" srcOrd="0" destOrd="0" parTransId="{E35100A1-9873-4E55-88D5-7E2173876DEA}" sibTransId="{7BE1D27C-7C72-4AD1-8E2A-699251940876}"/>
    <dgm:cxn modelId="{53D1878A-4C11-4586-9C20-FE9ABD8A6369}" type="presOf" srcId="{1F1E8E5E-B6A2-45AD-AA1D-79D4F5697871}" destId="{32051EDB-E6D1-4F48-8DB5-8B9C5EC20895}" srcOrd="0" destOrd="0" presId="urn:microsoft.com/office/officeart/2008/layout/AlternatingPictureBlocks"/>
    <dgm:cxn modelId="{0AE747A1-8A3D-48D2-A418-718EE91F5C6B}" type="presOf" srcId="{9E7EFB9B-4ABE-4412-B33D-A9FD1FCD7F80}" destId="{C7C4EC4F-02F3-426E-A385-F1A614F9F411}" srcOrd="0" destOrd="0" presId="urn:microsoft.com/office/officeart/2008/layout/AlternatingPictureBlocks"/>
    <dgm:cxn modelId="{AD4020A3-6B81-431B-BD5C-C7443C24781E}" type="presOf" srcId="{20A8E420-E4BA-4389-BD6E-8E7134E121A6}" destId="{B6411870-0E63-4D9F-8744-21FE24C29705}" srcOrd="0" destOrd="0" presId="urn:microsoft.com/office/officeart/2008/layout/AlternatingPictureBlocks"/>
    <dgm:cxn modelId="{E68E7789-5810-4473-9425-38124FD6F789}" type="presParOf" srcId="{B6411870-0E63-4D9F-8744-21FE24C29705}" destId="{47C799AF-A02C-4223-BAFA-57270CFDF009}" srcOrd="0" destOrd="0" presId="urn:microsoft.com/office/officeart/2008/layout/AlternatingPictureBlocks"/>
    <dgm:cxn modelId="{8BF5B3BB-C927-4A13-8087-ABF160AF0310}" type="presParOf" srcId="{47C799AF-A02C-4223-BAFA-57270CFDF009}" destId="{C7C4EC4F-02F3-426E-A385-F1A614F9F411}" srcOrd="0" destOrd="0" presId="urn:microsoft.com/office/officeart/2008/layout/AlternatingPictureBlocks"/>
    <dgm:cxn modelId="{C91DBD91-A468-4D22-90B9-528D8EB99F3E}" type="presParOf" srcId="{47C799AF-A02C-4223-BAFA-57270CFDF009}" destId="{9E7C63A7-27AF-4801-8151-9A9FBA79E498}" srcOrd="1" destOrd="0" presId="urn:microsoft.com/office/officeart/2008/layout/AlternatingPictureBlocks"/>
    <dgm:cxn modelId="{92EF7C69-92A0-498E-988F-E925ABDD72B1}" type="presParOf" srcId="{B6411870-0E63-4D9F-8744-21FE24C29705}" destId="{D6764B80-AB3E-45CF-A85B-87B9A079ECB1}" srcOrd="1" destOrd="0" presId="urn:microsoft.com/office/officeart/2008/layout/AlternatingPictureBlocks"/>
    <dgm:cxn modelId="{F7F9DE28-5FDB-4F3D-BFCA-349FB8565270}" type="presParOf" srcId="{B6411870-0E63-4D9F-8744-21FE24C29705}" destId="{F3A012D4-C487-4DE6-8306-238B241FBF85}" srcOrd="2" destOrd="0" presId="urn:microsoft.com/office/officeart/2008/layout/AlternatingPictureBlocks"/>
    <dgm:cxn modelId="{28A1E2FD-10E8-40B0-8375-6125CC6FE19C}" type="presParOf" srcId="{F3A012D4-C487-4DE6-8306-238B241FBF85}" destId="{32051EDB-E6D1-4F48-8DB5-8B9C5EC20895}" srcOrd="0" destOrd="0" presId="urn:microsoft.com/office/officeart/2008/layout/AlternatingPictureBlocks"/>
    <dgm:cxn modelId="{3D50E2B8-FB6F-47ED-8CDD-798521E5CB7D}" type="presParOf" srcId="{F3A012D4-C487-4DE6-8306-238B241FBF85}" destId="{D84A3110-F96C-4523-88A0-FDA801105CD2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0A8E420-E4BA-4389-BD6E-8E7134E121A6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GB"/>
        </a:p>
      </dgm:t>
    </dgm:pt>
    <dgm:pt modelId="{1F1322C4-8C61-4121-ABD8-6731B731FB75}">
      <dgm:prSet phldrT="[Text]"/>
      <dgm:spPr/>
      <dgm:t>
        <a:bodyPr/>
        <a:lstStyle/>
        <a:p>
          <a:r>
            <a:rPr lang="nl-NL" dirty="0"/>
            <a:t>Effectiviteit bemerkt</a:t>
          </a:r>
          <a:endParaRPr lang="en-GB" dirty="0"/>
        </a:p>
      </dgm:t>
    </dgm:pt>
    <dgm:pt modelId="{D631DDAF-11AB-47DC-ACD4-6507436B5CEF}" type="parTrans" cxnId="{E1031FB1-9EBB-4199-BA55-F0135B9D892C}">
      <dgm:prSet/>
      <dgm:spPr/>
      <dgm:t>
        <a:bodyPr/>
        <a:lstStyle/>
        <a:p>
          <a:endParaRPr lang="en-GB"/>
        </a:p>
      </dgm:t>
    </dgm:pt>
    <dgm:pt modelId="{7098D389-FFC8-4854-8559-AC7E747C8A19}" type="sibTrans" cxnId="{E1031FB1-9EBB-4199-BA55-F0135B9D892C}">
      <dgm:prSet/>
      <dgm:spPr/>
      <dgm:t>
        <a:bodyPr/>
        <a:lstStyle/>
        <a:p>
          <a:endParaRPr lang="en-GB"/>
        </a:p>
      </dgm:t>
    </dgm:pt>
    <dgm:pt modelId="{B587B9A1-1281-4357-B8CA-550E10DAEB55}">
      <dgm:prSet/>
      <dgm:spPr/>
      <dgm:t>
        <a:bodyPr/>
        <a:lstStyle/>
        <a:p>
          <a:r>
            <a:rPr lang="nl-NL" dirty="0"/>
            <a:t>Road map in het vizier</a:t>
          </a:r>
          <a:endParaRPr lang="en-GB" dirty="0"/>
        </a:p>
      </dgm:t>
    </dgm:pt>
    <dgm:pt modelId="{E327730A-4FA3-4D11-83DD-FBEE938D671A}" type="parTrans" cxnId="{8EE9EB98-2493-4987-B1A5-0EEB09455EC6}">
      <dgm:prSet/>
      <dgm:spPr/>
      <dgm:t>
        <a:bodyPr/>
        <a:lstStyle/>
        <a:p>
          <a:endParaRPr lang="en-GB"/>
        </a:p>
      </dgm:t>
    </dgm:pt>
    <dgm:pt modelId="{47F1B2E4-872E-4A19-AE7D-CC3ACE8C2F7A}" type="sibTrans" cxnId="{8EE9EB98-2493-4987-B1A5-0EEB09455EC6}">
      <dgm:prSet/>
      <dgm:spPr/>
      <dgm:t>
        <a:bodyPr/>
        <a:lstStyle/>
        <a:p>
          <a:endParaRPr lang="en-GB"/>
        </a:p>
      </dgm:t>
    </dgm:pt>
    <dgm:pt modelId="{B6411870-0E63-4D9F-8744-21FE24C29705}" type="pres">
      <dgm:prSet presAssocID="{20A8E420-E4BA-4389-BD6E-8E7134E121A6}" presName="linearFlow" presStyleCnt="0">
        <dgm:presLayoutVars>
          <dgm:dir/>
          <dgm:resizeHandles val="exact"/>
        </dgm:presLayoutVars>
      </dgm:prSet>
      <dgm:spPr/>
    </dgm:pt>
    <dgm:pt modelId="{DF67C08E-F69C-4907-B88E-FBD2431C034F}" type="pres">
      <dgm:prSet presAssocID="{1F1322C4-8C61-4121-ABD8-6731B731FB75}" presName="comp" presStyleCnt="0"/>
      <dgm:spPr/>
    </dgm:pt>
    <dgm:pt modelId="{9AF45B06-5ABA-44F3-882E-8DF7083861A0}" type="pres">
      <dgm:prSet presAssocID="{1F1322C4-8C61-4121-ABD8-6731B731FB75}" presName="rect2" presStyleLbl="node1" presStyleIdx="0" presStyleCnt="2">
        <dgm:presLayoutVars>
          <dgm:bulletEnabled val="1"/>
        </dgm:presLayoutVars>
      </dgm:prSet>
      <dgm:spPr/>
    </dgm:pt>
    <dgm:pt modelId="{87819655-0E1E-4163-91D1-0871E445533F}" type="pres">
      <dgm:prSet presAssocID="{1F1322C4-8C61-4121-ABD8-6731B731FB75}" presName="rect1" presStyleLbl="ln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Aspiration with solid fill"/>
        </a:ext>
      </dgm:extLst>
    </dgm:pt>
    <dgm:pt modelId="{AAC19CD6-C7DC-4AAE-B79F-1027A8552835}" type="pres">
      <dgm:prSet presAssocID="{7098D389-FFC8-4854-8559-AC7E747C8A19}" presName="sibTrans" presStyleCnt="0"/>
      <dgm:spPr/>
    </dgm:pt>
    <dgm:pt modelId="{64329CDC-47CA-4529-BDEB-C7D70E8D3829}" type="pres">
      <dgm:prSet presAssocID="{B587B9A1-1281-4357-B8CA-550E10DAEB55}" presName="comp" presStyleCnt="0"/>
      <dgm:spPr/>
    </dgm:pt>
    <dgm:pt modelId="{924E88DA-14C7-4A13-8C57-421CAFFEE595}" type="pres">
      <dgm:prSet presAssocID="{B587B9A1-1281-4357-B8CA-550E10DAEB55}" presName="rect2" presStyleLbl="node1" presStyleIdx="1" presStyleCnt="2">
        <dgm:presLayoutVars>
          <dgm:bulletEnabled val="1"/>
        </dgm:presLayoutVars>
      </dgm:prSet>
      <dgm:spPr/>
    </dgm:pt>
    <dgm:pt modelId="{BB2F50D3-5CBE-477F-8117-66ABF9F6F932}" type="pres">
      <dgm:prSet presAssocID="{B587B9A1-1281-4357-B8CA-550E10DAEB55}" presName="rect1" presStyleLbl="ln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Road with solid fill"/>
        </a:ext>
      </dgm:extLst>
    </dgm:pt>
  </dgm:ptLst>
  <dgm:cxnLst>
    <dgm:cxn modelId="{86D8D923-95B1-43CD-A4E0-BD66EC0163CB}" type="presOf" srcId="{1F1322C4-8C61-4121-ABD8-6731B731FB75}" destId="{9AF45B06-5ABA-44F3-882E-8DF7083861A0}" srcOrd="0" destOrd="0" presId="urn:microsoft.com/office/officeart/2008/layout/AlternatingPictureBlocks"/>
    <dgm:cxn modelId="{8EE9EB98-2493-4987-B1A5-0EEB09455EC6}" srcId="{20A8E420-E4BA-4389-BD6E-8E7134E121A6}" destId="{B587B9A1-1281-4357-B8CA-550E10DAEB55}" srcOrd="1" destOrd="0" parTransId="{E327730A-4FA3-4D11-83DD-FBEE938D671A}" sibTransId="{47F1B2E4-872E-4A19-AE7D-CC3ACE8C2F7A}"/>
    <dgm:cxn modelId="{AD4020A3-6B81-431B-BD5C-C7443C24781E}" type="presOf" srcId="{20A8E420-E4BA-4389-BD6E-8E7134E121A6}" destId="{B6411870-0E63-4D9F-8744-21FE24C29705}" srcOrd="0" destOrd="0" presId="urn:microsoft.com/office/officeart/2008/layout/AlternatingPictureBlocks"/>
    <dgm:cxn modelId="{E1031FB1-9EBB-4199-BA55-F0135B9D892C}" srcId="{20A8E420-E4BA-4389-BD6E-8E7134E121A6}" destId="{1F1322C4-8C61-4121-ABD8-6731B731FB75}" srcOrd="0" destOrd="0" parTransId="{D631DDAF-11AB-47DC-ACD4-6507436B5CEF}" sibTransId="{7098D389-FFC8-4854-8559-AC7E747C8A19}"/>
    <dgm:cxn modelId="{597F0DF4-3FA2-49AF-83DC-DE3D0EC8EA2F}" type="presOf" srcId="{B587B9A1-1281-4357-B8CA-550E10DAEB55}" destId="{924E88DA-14C7-4A13-8C57-421CAFFEE595}" srcOrd="0" destOrd="0" presId="urn:microsoft.com/office/officeart/2008/layout/AlternatingPictureBlocks"/>
    <dgm:cxn modelId="{528AA2CD-07C8-4479-BDF2-30410F7F5218}" type="presParOf" srcId="{B6411870-0E63-4D9F-8744-21FE24C29705}" destId="{DF67C08E-F69C-4907-B88E-FBD2431C034F}" srcOrd="0" destOrd="0" presId="urn:microsoft.com/office/officeart/2008/layout/AlternatingPictureBlocks"/>
    <dgm:cxn modelId="{CE395650-2BA2-468B-8C27-1A5C886A9139}" type="presParOf" srcId="{DF67C08E-F69C-4907-B88E-FBD2431C034F}" destId="{9AF45B06-5ABA-44F3-882E-8DF7083861A0}" srcOrd="0" destOrd="0" presId="urn:microsoft.com/office/officeart/2008/layout/AlternatingPictureBlocks"/>
    <dgm:cxn modelId="{F0A5D333-AA6A-4571-A6C7-E20CD8E11B7F}" type="presParOf" srcId="{DF67C08E-F69C-4907-B88E-FBD2431C034F}" destId="{87819655-0E1E-4163-91D1-0871E445533F}" srcOrd="1" destOrd="0" presId="urn:microsoft.com/office/officeart/2008/layout/AlternatingPictureBlocks"/>
    <dgm:cxn modelId="{D7B5FA83-0B24-47E2-AA6D-CC2498AC6785}" type="presParOf" srcId="{B6411870-0E63-4D9F-8744-21FE24C29705}" destId="{AAC19CD6-C7DC-4AAE-B79F-1027A8552835}" srcOrd="1" destOrd="0" presId="urn:microsoft.com/office/officeart/2008/layout/AlternatingPictureBlocks"/>
    <dgm:cxn modelId="{CD4A75FF-D139-4401-AB50-49835F0AB058}" type="presParOf" srcId="{B6411870-0E63-4D9F-8744-21FE24C29705}" destId="{64329CDC-47CA-4529-BDEB-C7D70E8D3829}" srcOrd="2" destOrd="0" presId="urn:microsoft.com/office/officeart/2008/layout/AlternatingPictureBlocks"/>
    <dgm:cxn modelId="{CB3A3E42-8A09-4DAA-BEFD-E94457A9547B}" type="presParOf" srcId="{64329CDC-47CA-4529-BDEB-C7D70E8D3829}" destId="{924E88DA-14C7-4A13-8C57-421CAFFEE595}" srcOrd="0" destOrd="0" presId="urn:microsoft.com/office/officeart/2008/layout/AlternatingPictureBlocks"/>
    <dgm:cxn modelId="{7DA4D410-98A7-4D3C-AA52-B8A0C8A77E87}" type="presParOf" srcId="{64329CDC-47CA-4529-BDEB-C7D70E8D3829}" destId="{BB2F50D3-5CBE-477F-8117-66ABF9F6F932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C5EFEC-0D8F-4BDC-9A64-DCFB512297BD}">
      <dsp:nvSpPr>
        <dsp:cNvPr id="0" name=""/>
        <dsp:cNvSpPr/>
      </dsp:nvSpPr>
      <dsp:spPr>
        <a:xfrm>
          <a:off x="4285800" y="545854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E5BB67-2C34-4CC4-9670-738AC9255DCB}">
      <dsp:nvSpPr>
        <dsp:cNvPr id="0" name=""/>
        <dsp:cNvSpPr/>
      </dsp:nvSpPr>
      <dsp:spPr>
        <a:xfrm>
          <a:off x="3097800" y="2960070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2178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900" kern="1200" dirty="0"/>
            <a:t>Wie is Vivara</a:t>
          </a:r>
          <a:endParaRPr lang="en-US" sz="4900" kern="1200" dirty="0"/>
        </a:p>
      </dsp:txBody>
      <dsp:txXfrm>
        <a:off x="3097800" y="2960070"/>
        <a:ext cx="432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A42E5A-9AFC-4452-9BA4-DAA131CEC8E5}">
      <dsp:nvSpPr>
        <dsp:cNvPr id="0" name=""/>
        <dsp:cNvSpPr/>
      </dsp:nvSpPr>
      <dsp:spPr>
        <a:xfrm>
          <a:off x="4285800" y="545854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50437E-89BE-47DD-9993-DA2185049E54}">
      <dsp:nvSpPr>
        <dsp:cNvPr id="0" name=""/>
        <dsp:cNvSpPr/>
      </dsp:nvSpPr>
      <dsp:spPr>
        <a:xfrm>
          <a:off x="3097800" y="2960070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900" kern="1200"/>
            <a:t>Vivara’s duurzame missie</a:t>
          </a:r>
          <a:endParaRPr lang="en-US" sz="2900" kern="1200"/>
        </a:p>
      </dsp:txBody>
      <dsp:txXfrm>
        <a:off x="3097800" y="2960070"/>
        <a:ext cx="43200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558378-2240-4EDD-8E59-8F1DCDB77362}">
      <dsp:nvSpPr>
        <dsp:cNvPr id="0" name=""/>
        <dsp:cNvSpPr/>
      </dsp:nvSpPr>
      <dsp:spPr>
        <a:xfrm>
          <a:off x="679050" y="515462"/>
          <a:ext cx="1887187" cy="1887187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A6C842-3504-4B1D-AA7D-4A12C389888C}">
      <dsp:nvSpPr>
        <dsp:cNvPr id="0" name=""/>
        <dsp:cNvSpPr/>
      </dsp:nvSpPr>
      <dsp:spPr>
        <a:xfrm>
          <a:off x="722642" y="559054"/>
          <a:ext cx="1800002" cy="18000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E135CB-15AC-4D0C-BF81-D3A916897212}">
      <dsp:nvSpPr>
        <dsp:cNvPr id="0" name=""/>
        <dsp:cNvSpPr/>
      </dsp:nvSpPr>
      <dsp:spPr>
        <a:xfrm>
          <a:off x="75768" y="2990462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2700" kern="1200" cap="none" dirty="0"/>
            <a:t>Nu:</a:t>
          </a:r>
          <a:br>
            <a:rPr lang="nl-NL" sz="2700" kern="1200" cap="none" dirty="0"/>
          </a:br>
          <a:r>
            <a:rPr lang="nl-NL" sz="2700" kern="1200" cap="none" dirty="0"/>
            <a:t>Babyboomers</a:t>
          </a:r>
          <a:endParaRPr lang="en-US" sz="2700" kern="1200" cap="none" dirty="0"/>
        </a:p>
      </dsp:txBody>
      <dsp:txXfrm>
        <a:off x="75768" y="2990462"/>
        <a:ext cx="3093750" cy="720000"/>
      </dsp:txXfrm>
    </dsp:sp>
    <dsp:sp modelId="{0F0EC5F3-C2C5-4AD4-96E7-C06BB282D15E}">
      <dsp:nvSpPr>
        <dsp:cNvPr id="0" name=""/>
        <dsp:cNvSpPr/>
      </dsp:nvSpPr>
      <dsp:spPr>
        <a:xfrm>
          <a:off x="4314206" y="515462"/>
          <a:ext cx="1887187" cy="1887187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99D1A4-B76A-4332-A17D-D5CD66FFF880}">
      <dsp:nvSpPr>
        <dsp:cNvPr id="0" name=""/>
        <dsp:cNvSpPr/>
      </dsp:nvSpPr>
      <dsp:spPr>
        <a:xfrm>
          <a:off x="4357798" y="559054"/>
          <a:ext cx="1800002" cy="18000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071F9A-9EFD-42D3-B69B-8C0316D45296}">
      <dsp:nvSpPr>
        <dsp:cNvPr id="0" name=""/>
        <dsp:cNvSpPr/>
      </dsp:nvSpPr>
      <dsp:spPr>
        <a:xfrm>
          <a:off x="3710925" y="2990462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2700" kern="1200" cap="none" dirty="0"/>
            <a:t>Snel:</a:t>
          </a:r>
          <a:br>
            <a:rPr lang="nl-NL" sz="2700" kern="1200" cap="none" dirty="0"/>
          </a:br>
          <a:r>
            <a:rPr lang="nl-NL" sz="2700" kern="1200" cap="none" dirty="0"/>
            <a:t>Gen-X en </a:t>
          </a:r>
          <a:r>
            <a:rPr lang="nl-NL" sz="2700" kern="1200" cap="none" dirty="0" err="1"/>
            <a:t>Millenials</a:t>
          </a:r>
          <a:endParaRPr lang="en-US" sz="2700" kern="1200" cap="none" dirty="0"/>
        </a:p>
      </dsp:txBody>
      <dsp:txXfrm>
        <a:off x="3710925" y="2990462"/>
        <a:ext cx="3093750" cy="720000"/>
      </dsp:txXfrm>
    </dsp:sp>
    <dsp:sp modelId="{90E46FFF-C8EA-4A4B-83B9-0810EC3B5CB8}">
      <dsp:nvSpPr>
        <dsp:cNvPr id="0" name=""/>
        <dsp:cNvSpPr/>
      </dsp:nvSpPr>
      <dsp:spPr>
        <a:xfrm>
          <a:off x="7949362" y="515462"/>
          <a:ext cx="1887187" cy="1887187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2257CE-3103-4FB6-80B9-C93FC171BAC0}">
      <dsp:nvSpPr>
        <dsp:cNvPr id="0" name=""/>
        <dsp:cNvSpPr/>
      </dsp:nvSpPr>
      <dsp:spPr>
        <a:xfrm>
          <a:off x="7992954" y="559054"/>
          <a:ext cx="1800002" cy="18000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22000" r="-22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591891-3759-4325-8733-DABDC4FBBA48}">
      <dsp:nvSpPr>
        <dsp:cNvPr id="0" name=""/>
        <dsp:cNvSpPr/>
      </dsp:nvSpPr>
      <dsp:spPr>
        <a:xfrm>
          <a:off x="7346081" y="2990462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2700" kern="1200" cap="none" dirty="0"/>
            <a:t>Ook nu:</a:t>
          </a:r>
          <a:br>
            <a:rPr lang="nl-NL" sz="2700" kern="1200" cap="none" dirty="0"/>
          </a:br>
          <a:r>
            <a:rPr lang="nl-NL" sz="2700" kern="1200" cap="none" dirty="0"/>
            <a:t>Gen-Z</a:t>
          </a:r>
          <a:endParaRPr lang="en-US" sz="2700" kern="1200" cap="none" dirty="0"/>
        </a:p>
      </dsp:txBody>
      <dsp:txXfrm>
        <a:off x="7346081" y="2990462"/>
        <a:ext cx="309375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FB4C53-3517-4FB4-BDB6-4B9066238A75}">
      <dsp:nvSpPr>
        <dsp:cNvPr id="0" name=""/>
        <dsp:cNvSpPr/>
      </dsp:nvSpPr>
      <dsp:spPr>
        <a:xfrm>
          <a:off x="821" y="116641"/>
          <a:ext cx="3327201" cy="399264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2600" kern="1200" dirty="0">
            <a:solidFill>
              <a:schemeClr val="tx1"/>
            </a:solidFill>
          </a:endParaRP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kern="1200" dirty="0">
              <a:solidFill>
                <a:schemeClr val="tx1"/>
              </a:solidFill>
            </a:rPr>
            <a:t>Vervangen </a:t>
          </a:r>
          <a:r>
            <a:rPr lang="nl-NL" sz="2600" kern="1200" dirty="0" err="1">
              <a:solidFill>
                <a:schemeClr val="tx1"/>
              </a:solidFill>
            </a:rPr>
            <a:t>legacy</a:t>
          </a:r>
          <a:r>
            <a:rPr lang="nl-NL" sz="2600" kern="1200" dirty="0">
              <a:solidFill>
                <a:schemeClr val="tx1"/>
              </a:solidFill>
            </a:rPr>
            <a:t> systemen door stabiele basis</a:t>
          </a:r>
        </a:p>
      </dsp:txBody>
      <dsp:txXfrm>
        <a:off x="821" y="1713698"/>
        <a:ext cx="3327201" cy="2395585"/>
      </dsp:txXfrm>
    </dsp:sp>
    <dsp:sp modelId="{6402F4B5-3137-406F-A2D0-F47B15C61805}">
      <dsp:nvSpPr>
        <dsp:cNvPr id="0" name=""/>
        <dsp:cNvSpPr/>
      </dsp:nvSpPr>
      <dsp:spPr>
        <a:xfrm>
          <a:off x="821" y="116641"/>
          <a:ext cx="3327201" cy="159705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600" kern="1200" dirty="0"/>
        </a:p>
      </dsp:txBody>
      <dsp:txXfrm>
        <a:off x="821" y="116641"/>
        <a:ext cx="3327201" cy="1597056"/>
      </dsp:txXfrm>
    </dsp:sp>
    <dsp:sp modelId="{9F9ECC42-5B48-4554-948F-9955F0A99D6B}">
      <dsp:nvSpPr>
        <dsp:cNvPr id="0" name=""/>
        <dsp:cNvSpPr/>
      </dsp:nvSpPr>
      <dsp:spPr>
        <a:xfrm>
          <a:off x="3594199" y="116641"/>
          <a:ext cx="3327201" cy="399264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2600" kern="1200" dirty="0">
            <a:solidFill>
              <a:schemeClr val="tx1"/>
            </a:solidFill>
          </a:endParaRP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kern="1200" dirty="0">
              <a:solidFill>
                <a:schemeClr val="tx1"/>
              </a:solidFill>
            </a:rPr>
            <a:t>Simplificeren basisprocessen</a:t>
          </a:r>
        </a:p>
      </dsp:txBody>
      <dsp:txXfrm>
        <a:off x="3594199" y="1713698"/>
        <a:ext cx="3327201" cy="2395585"/>
      </dsp:txXfrm>
    </dsp:sp>
    <dsp:sp modelId="{01FEADC5-5EA0-45DC-8AE5-C432D4B97C8B}">
      <dsp:nvSpPr>
        <dsp:cNvPr id="0" name=""/>
        <dsp:cNvSpPr/>
      </dsp:nvSpPr>
      <dsp:spPr>
        <a:xfrm>
          <a:off x="3594199" y="116641"/>
          <a:ext cx="3327201" cy="159705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600" kern="1200" dirty="0"/>
        </a:p>
      </dsp:txBody>
      <dsp:txXfrm>
        <a:off x="3594199" y="116641"/>
        <a:ext cx="3327201" cy="1597056"/>
      </dsp:txXfrm>
    </dsp:sp>
    <dsp:sp modelId="{43F8651E-C8E0-4483-9A7B-C89CCABD1B5A}">
      <dsp:nvSpPr>
        <dsp:cNvPr id="0" name=""/>
        <dsp:cNvSpPr/>
      </dsp:nvSpPr>
      <dsp:spPr>
        <a:xfrm>
          <a:off x="7187576" y="116641"/>
          <a:ext cx="3327201" cy="399264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2600" kern="1200" dirty="0">
            <a:solidFill>
              <a:schemeClr val="tx1"/>
            </a:solidFill>
          </a:endParaRP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kern="1200" dirty="0">
              <a:solidFill>
                <a:schemeClr val="tx1"/>
              </a:solidFill>
            </a:rPr>
            <a:t>Startpunt digitalisatie &amp; automatisering</a:t>
          </a:r>
          <a:endParaRPr lang="en-GB" sz="2600" kern="1200" dirty="0">
            <a:solidFill>
              <a:schemeClr val="tx1"/>
            </a:solidFill>
          </a:endParaRPr>
        </a:p>
      </dsp:txBody>
      <dsp:txXfrm>
        <a:off x="7187576" y="1713698"/>
        <a:ext cx="3327201" cy="2395585"/>
      </dsp:txXfrm>
    </dsp:sp>
    <dsp:sp modelId="{499C306F-2EAC-472C-9970-401423409654}">
      <dsp:nvSpPr>
        <dsp:cNvPr id="0" name=""/>
        <dsp:cNvSpPr/>
      </dsp:nvSpPr>
      <dsp:spPr>
        <a:xfrm>
          <a:off x="7187576" y="116641"/>
          <a:ext cx="3327201" cy="159705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600" kern="1200" dirty="0"/>
        </a:p>
      </dsp:txBody>
      <dsp:txXfrm>
        <a:off x="7187576" y="116641"/>
        <a:ext cx="3327201" cy="159705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C4EC4F-02F3-426E-A385-F1A614F9F411}">
      <dsp:nvSpPr>
        <dsp:cNvPr id="0" name=""/>
        <dsp:cNvSpPr/>
      </dsp:nvSpPr>
      <dsp:spPr>
        <a:xfrm>
          <a:off x="1544400" y="569843"/>
          <a:ext cx="3135600" cy="1418181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900" kern="1200" dirty="0"/>
            <a:t>Live sinds </a:t>
          </a:r>
          <a:br>
            <a:rPr lang="nl-NL" sz="3900" kern="1200" dirty="0"/>
          </a:br>
          <a:r>
            <a:rPr lang="nl-NL" sz="3900" kern="1200" dirty="0"/>
            <a:t>1 mei</a:t>
          </a:r>
          <a:endParaRPr lang="en-GB" sz="3900" kern="1200" dirty="0"/>
        </a:p>
      </dsp:txBody>
      <dsp:txXfrm>
        <a:off x="1544400" y="569843"/>
        <a:ext cx="3135600" cy="1418181"/>
      </dsp:txXfrm>
    </dsp:sp>
    <dsp:sp modelId="{9E7C63A7-27AF-4801-8151-9A9FBA79E498}">
      <dsp:nvSpPr>
        <dsp:cNvPr id="0" name=""/>
        <dsp:cNvSpPr/>
      </dsp:nvSpPr>
      <dsp:spPr>
        <a:xfrm>
          <a:off x="0" y="569843"/>
          <a:ext cx="1404000" cy="14181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051EDB-E6D1-4F48-8DB5-8B9C5EC20895}">
      <dsp:nvSpPr>
        <dsp:cNvPr id="0" name=""/>
        <dsp:cNvSpPr/>
      </dsp:nvSpPr>
      <dsp:spPr>
        <a:xfrm>
          <a:off x="0" y="2222025"/>
          <a:ext cx="3135600" cy="1418181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900" kern="1200" dirty="0"/>
            <a:t>Stabiliseren in volle gang</a:t>
          </a:r>
          <a:endParaRPr lang="en-GB" sz="3900" kern="1200" dirty="0"/>
        </a:p>
      </dsp:txBody>
      <dsp:txXfrm>
        <a:off x="0" y="2222025"/>
        <a:ext cx="3135600" cy="1418181"/>
      </dsp:txXfrm>
    </dsp:sp>
    <dsp:sp modelId="{D84A3110-F96C-4523-88A0-FDA801105CD2}">
      <dsp:nvSpPr>
        <dsp:cNvPr id="0" name=""/>
        <dsp:cNvSpPr/>
      </dsp:nvSpPr>
      <dsp:spPr>
        <a:xfrm>
          <a:off x="3276000" y="2222025"/>
          <a:ext cx="1404000" cy="14181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F45B06-5ABA-44F3-882E-8DF7083861A0}">
      <dsp:nvSpPr>
        <dsp:cNvPr id="0" name=""/>
        <dsp:cNvSpPr/>
      </dsp:nvSpPr>
      <dsp:spPr>
        <a:xfrm>
          <a:off x="1544400" y="569843"/>
          <a:ext cx="3135600" cy="1418181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 dirty="0"/>
            <a:t>Effectiviteit bemerkt</a:t>
          </a:r>
          <a:endParaRPr lang="en-GB" sz="4100" kern="1200" dirty="0"/>
        </a:p>
      </dsp:txBody>
      <dsp:txXfrm>
        <a:off x="1544400" y="569843"/>
        <a:ext cx="3135600" cy="1418181"/>
      </dsp:txXfrm>
    </dsp:sp>
    <dsp:sp modelId="{87819655-0E1E-4163-91D1-0871E445533F}">
      <dsp:nvSpPr>
        <dsp:cNvPr id="0" name=""/>
        <dsp:cNvSpPr/>
      </dsp:nvSpPr>
      <dsp:spPr>
        <a:xfrm>
          <a:off x="0" y="569843"/>
          <a:ext cx="1404000" cy="14181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4E88DA-14C7-4A13-8C57-421CAFFEE595}">
      <dsp:nvSpPr>
        <dsp:cNvPr id="0" name=""/>
        <dsp:cNvSpPr/>
      </dsp:nvSpPr>
      <dsp:spPr>
        <a:xfrm>
          <a:off x="0" y="2222025"/>
          <a:ext cx="3135600" cy="1418181"/>
        </a:xfrm>
        <a:prstGeom prst="rect">
          <a:avLst/>
        </a:prstGeom>
        <a:solidFill>
          <a:schemeClr val="accent3">
            <a:shade val="50000"/>
            <a:hueOff val="-51752"/>
            <a:satOff val="-66042"/>
            <a:lumOff val="627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 dirty="0"/>
            <a:t>Road map in het vizier</a:t>
          </a:r>
          <a:endParaRPr lang="en-GB" sz="4100" kern="1200" dirty="0"/>
        </a:p>
      </dsp:txBody>
      <dsp:txXfrm>
        <a:off x="0" y="2222025"/>
        <a:ext cx="3135600" cy="1418181"/>
      </dsp:txXfrm>
    </dsp:sp>
    <dsp:sp modelId="{BB2F50D3-5CBE-477F-8117-66ABF9F6F932}">
      <dsp:nvSpPr>
        <dsp:cNvPr id="0" name=""/>
        <dsp:cNvSpPr/>
      </dsp:nvSpPr>
      <dsp:spPr>
        <a:xfrm>
          <a:off x="3276000" y="2222025"/>
          <a:ext cx="1404000" cy="14181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73857-F518-4376-B6F2-6C0B872EB916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D8B91E-01B5-4A34-9F46-1749DA3562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437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9" name="Shape 3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Deze</a:t>
            </a:r>
            <a:r>
              <a:rPr dirty="0"/>
              <a:t> slide </a:t>
            </a:r>
            <a:r>
              <a:rPr dirty="0" err="1"/>
              <a:t>graag</a:t>
            </a:r>
            <a:r>
              <a:rPr dirty="0"/>
              <a:t> </a:t>
            </a:r>
            <a:r>
              <a:rPr dirty="0" err="1"/>
              <a:t>aan</a:t>
            </a:r>
            <a:r>
              <a:rPr dirty="0"/>
              <a:t> alle </a:t>
            </a:r>
            <a:r>
              <a:rPr dirty="0" err="1"/>
              <a:t>presentaties</a:t>
            </a:r>
            <a:r>
              <a:rPr dirty="0"/>
              <a:t> </a:t>
            </a:r>
            <a:r>
              <a:rPr dirty="0" err="1"/>
              <a:t>toevoegen</a:t>
            </a:r>
            <a:r>
              <a:rPr dirty="0"/>
              <a:t>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Altijd snijvlak business &amp; IT</a:t>
            </a:r>
          </a:p>
          <a:p>
            <a:r>
              <a:rPr lang="nl-NL" dirty="0"/>
              <a:t>Proces &amp; functionaliteit matchen</a:t>
            </a:r>
          </a:p>
          <a:p>
            <a:r>
              <a:rPr lang="nl-NL" dirty="0"/>
              <a:t>Business bepaalt wat &amp; waarom &amp; </a:t>
            </a:r>
            <a:r>
              <a:rPr lang="nl-NL" dirty="0" err="1"/>
              <a:t>prio’s</a:t>
            </a:r>
            <a:r>
              <a:rPr lang="nl-NL" dirty="0"/>
              <a:t>, IT adviseert &amp; ontwerpt</a:t>
            </a:r>
          </a:p>
          <a:p>
            <a:r>
              <a:rPr lang="nl-NL" dirty="0"/>
              <a:t>Pipi </a:t>
            </a:r>
            <a:r>
              <a:rPr lang="nl-NL" dirty="0" err="1"/>
              <a:t>lankous</a:t>
            </a:r>
            <a:r>
              <a:rPr lang="nl-NL" dirty="0"/>
              <a:t> project SAP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8B91E-01B5-4A34-9F46-1749DA3562F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670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nl-NL" sz="1200" dirty="0"/>
              <a:t>Meer dan 30 jaar expert in bescherming klein wild in tuin en landschappen</a:t>
            </a:r>
          </a:p>
          <a:p>
            <a:pPr>
              <a:lnSpc>
                <a:spcPct val="200000"/>
              </a:lnSpc>
            </a:pPr>
            <a:r>
              <a:rPr lang="nl-NL" sz="1200" dirty="0"/>
              <a:t>Eigen Europese productie en breed assortiment, zoveel mogelijk duurzame materialen &amp; </a:t>
            </a:r>
            <a:r>
              <a:rPr lang="nl-NL" sz="1200" dirty="0" err="1"/>
              <a:t>ingredienten</a:t>
            </a:r>
            <a:endParaRPr lang="nl-NL" sz="1200" dirty="0"/>
          </a:p>
          <a:p>
            <a:pPr>
              <a:lnSpc>
                <a:spcPct val="200000"/>
              </a:lnSpc>
            </a:pPr>
            <a:r>
              <a:rPr lang="nl-NL" sz="1200" dirty="0"/>
              <a:t>Actief in B2C, B2B &amp; Professionele markt</a:t>
            </a:r>
          </a:p>
          <a:p>
            <a:pPr>
              <a:lnSpc>
                <a:spcPct val="200000"/>
              </a:lnSpc>
            </a:pPr>
            <a:r>
              <a:rPr lang="nl-NL" sz="1200" dirty="0"/>
              <a:t>Nauwe samenwerking met groene partners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8B91E-01B5-4A34-9F46-1749DA3562F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218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Over 5 jaar </a:t>
            </a:r>
            <a:r>
              <a:rPr lang="nl-NL" dirty="0" err="1"/>
              <a:t>europees</a:t>
            </a:r>
            <a:r>
              <a:rPr lang="nl-NL" dirty="0"/>
              <a:t> marktleider in bescherming klein wild in achtertuin &amp; landschap</a:t>
            </a:r>
          </a:p>
          <a:p>
            <a:r>
              <a:rPr lang="nl-NL" dirty="0"/>
              <a:t>Natuurbeschermingsorganisaties als partner, adviseur en </a:t>
            </a:r>
            <a:r>
              <a:rPr lang="nl-NL" dirty="0" err="1"/>
              <a:t>aanbeveler</a:t>
            </a:r>
            <a:endParaRPr lang="nl-NL" dirty="0"/>
          </a:p>
          <a:p>
            <a:r>
              <a:rPr lang="nl-NL" dirty="0"/>
              <a:t>Productinnovatie en </a:t>
            </a:r>
            <a:r>
              <a:rPr lang="nl-NL" dirty="0" err="1"/>
              <a:t>category</a:t>
            </a:r>
            <a:r>
              <a:rPr lang="nl-NL" dirty="0"/>
              <a:t> management m.n. gericht op verduurzaming van assortiment, verkleinen </a:t>
            </a:r>
            <a:r>
              <a:rPr lang="nl-NL" dirty="0" err="1"/>
              <a:t>global</a:t>
            </a:r>
            <a:r>
              <a:rPr lang="nl-NL" dirty="0"/>
              <a:t> footprint</a:t>
            </a:r>
          </a:p>
          <a:p>
            <a:r>
              <a:rPr lang="nl-NL" dirty="0"/>
              <a:t>Interne organisatie verduurzamen d.m.v. simpele alternatieven (afval scheiden, petflessen ophalen, kom op de fiets beleid)</a:t>
            </a:r>
          </a:p>
          <a:p>
            <a:r>
              <a:rPr lang="nl-NL" dirty="0"/>
              <a:t>Story telling en educatie over klein wild in de tuin, delen van ervaring (webcams) en de ‘</a:t>
            </a:r>
            <a:r>
              <a:rPr lang="nl-NL" dirty="0" err="1"/>
              <a:t>vogelgekkie</a:t>
            </a:r>
            <a:r>
              <a:rPr lang="nl-NL" dirty="0"/>
              <a:t>’-mentaliteit</a:t>
            </a:r>
          </a:p>
          <a:p>
            <a:r>
              <a:rPr lang="nl-NL" dirty="0"/>
              <a:t>De story: full </a:t>
            </a:r>
            <a:r>
              <a:rPr lang="nl-NL" dirty="0" err="1"/>
              <a:t>circle</a:t>
            </a:r>
            <a:r>
              <a:rPr lang="nl-NL" dirty="0"/>
              <a:t>, van shelter tot voeding, nestelen en water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8B91E-01B5-4A34-9F46-1749DA3562F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427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Babyboomers steeds meer online, maar met moeite. Soms zelfs nog fax. Groot aandeel telefoonbestellingen. Veelal tuinieren en vogels &amp; eekhoorntjes gericht.</a:t>
            </a:r>
          </a:p>
          <a:p>
            <a:r>
              <a:rPr lang="nl-NL" dirty="0"/>
              <a:t>Gen-X &amp; </a:t>
            </a:r>
            <a:r>
              <a:rPr lang="nl-NL" dirty="0" err="1"/>
              <a:t>Millenials</a:t>
            </a:r>
            <a:r>
              <a:rPr lang="nl-NL" dirty="0"/>
              <a:t> verbeteren de wereld voor en mét hun kinderen; kinderassortiment, acties met natuurbeschermingsorganisaties. Gewend aan online shopping &amp; google en de ‘oude’ </a:t>
            </a:r>
            <a:r>
              <a:rPr lang="nl-NL" dirty="0" err="1"/>
              <a:t>social</a:t>
            </a:r>
            <a:r>
              <a:rPr lang="nl-NL" dirty="0"/>
              <a:t> </a:t>
            </a:r>
            <a:r>
              <a:rPr lang="nl-NL" dirty="0" err="1"/>
              <a:t>networks</a:t>
            </a:r>
            <a:r>
              <a:rPr lang="nl-NL" dirty="0"/>
              <a:t> (ja, facebook bestaat nog </a:t>
            </a:r>
            <a:r>
              <a:rPr lang="nl-NL" dirty="0">
                <a:sym typeface="Wingdings" panose="05000000000000000000" pitchFamily="2" charset="2"/>
              </a:rPr>
              <a:t>)</a:t>
            </a:r>
            <a:endParaRPr lang="nl-NL" dirty="0"/>
          </a:p>
          <a:p>
            <a:r>
              <a:rPr lang="nl-NL" dirty="0"/>
              <a:t>Gen-Z wil de wereld verbeteren voor zichzelf. Online opgegroeid, veel </a:t>
            </a:r>
            <a:r>
              <a:rPr lang="nl-NL" dirty="0" err="1"/>
              <a:t>socials</a:t>
            </a:r>
            <a:r>
              <a:rPr lang="nl-NL" dirty="0"/>
              <a:t>, </a:t>
            </a:r>
            <a:r>
              <a:rPr lang="nl-NL" dirty="0" err="1"/>
              <a:t>influencers</a:t>
            </a:r>
            <a:r>
              <a:rPr lang="nl-NL" dirty="0"/>
              <a:t>.  Site speed, online </a:t>
            </a:r>
            <a:r>
              <a:rPr lang="nl-NL" dirty="0" err="1"/>
              <a:t>omnichannel</a:t>
            </a:r>
            <a:r>
              <a:rPr lang="nl-NL" dirty="0"/>
              <a:t>, korte TTM om mee te blijven bewegen met duurzame trends.</a:t>
            </a:r>
          </a:p>
          <a:p>
            <a:r>
              <a:rPr lang="nl-NL" dirty="0"/>
              <a:t>-&gt; digitale transformatie nodig om alle doelgroepen te blijven bedienen en marktaandeel verder te verankeren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8B91E-01B5-4A34-9F46-1749DA3562F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725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S/4 eerste stap in digitale transformatie; stabiel fundament voor operationele processen</a:t>
            </a:r>
          </a:p>
          <a:p>
            <a:r>
              <a:rPr lang="nl-NL" dirty="0"/>
              <a:t>People: kennis verankeren binnen teams met </a:t>
            </a:r>
            <a:r>
              <a:rPr lang="nl-NL" dirty="0" err="1"/>
              <a:t>BPO’s</a:t>
            </a:r>
            <a:r>
              <a:rPr lang="nl-NL" dirty="0"/>
              <a:t> en </a:t>
            </a:r>
            <a:r>
              <a:rPr lang="nl-NL" dirty="0" err="1"/>
              <a:t>KU’s</a:t>
            </a:r>
            <a:endParaRPr lang="nl-NL" dirty="0"/>
          </a:p>
          <a:p>
            <a:r>
              <a:rPr lang="nl-NL" dirty="0" err="1"/>
              <a:t>Process</a:t>
            </a:r>
            <a:r>
              <a:rPr lang="nl-NL" dirty="0"/>
              <a:t>: simplificeren en daarmee </a:t>
            </a:r>
            <a:r>
              <a:rPr lang="nl-NL" dirty="0" err="1"/>
              <a:t>efficientie</a:t>
            </a:r>
            <a:r>
              <a:rPr lang="nl-NL" dirty="0"/>
              <a:t> verhogen</a:t>
            </a:r>
          </a:p>
          <a:p>
            <a:r>
              <a:rPr lang="nl-NL" dirty="0"/>
              <a:t>Product: Uitdaging van klein bedrijf met corporate complexiteit; 4 productielocaties, 2 grote logistieke sites, 3 merken in 3 markten, 10 </a:t>
            </a:r>
            <a:r>
              <a:rPr lang="nl-NL" dirty="0" err="1"/>
              <a:t>landenz</a:t>
            </a:r>
            <a:r>
              <a:rPr lang="nl-NL" dirty="0"/>
              <a:t>, 4 kantoren met </a:t>
            </a:r>
            <a:r>
              <a:rPr lang="nl-NL" dirty="0" err="1"/>
              <a:t>key</a:t>
            </a:r>
            <a:r>
              <a:rPr lang="nl-NL" dirty="0"/>
              <a:t> users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8B91E-01B5-4A34-9F46-1749DA3562F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1766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Vlotte go-live, 4 dagen </a:t>
            </a:r>
            <a:r>
              <a:rPr lang="nl-NL" dirty="0" err="1"/>
              <a:t>cutover</a:t>
            </a: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/>
              <a:t>Commerciele</a:t>
            </a:r>
            <a:r>
              <a:rPr lang="nl-NL" dirty="0"/>
              <a:t> afdelingen uitdagender; hoge mate complexiteit, niet alles gevangen tijdens exploratie &amp; bouw dus snel bijschakelen</a:t>
            </a:r>
          </a:p>
          <a:p>
            <a:r>
              <a:rPr lang="nl-NL" dirty="0"/>
              <a:t>Operationele teams snel up-and-running en zelfs eerste </a:t>
            </a:r>
            <a:r>
              <a:rPr lang="nl-NL" dirty="0" err="1"/>
              <a:t>efficientie</a:t>
            </a:r>
            <a:r>
              <a:rPr lang="nl-NL" dirty="0"/>
              <a:t> bij logistiek bemerkt (</a:t>
            </a:r>
            <a:r>
              <a:rPr lang="nl-NL" dirty="0" err="1"/>
              <a:t>finance</a:t>
            </a:r>
            <a:r>
              <a:rPr lang="nl-NL" dirty="0"/>
              <a:t> &amp; </a:t>
            </a:r>
            <a:r>
              <a:rPr lang="nl-NL" dirty="0" err="1"/>
              <a:t>procurement</a:t>
            </a:r>
            <a:r>
              <a:rPr lang="nl-NL" dirty="0"/>
              <a:t> ook)</a:t>
            </a:r>
          </a:p>
          <a:p>
            <a:r>
              <a:rPr lang="en-GB" dirty="0"/>
              <a:t>Road map = </a:t>
            </a:r>
            <a:r>
              <a:rPr lang="en-GB" dirty="0" err="1"/>
              <a:t>verdere</a:t>
            </a:r>
            <a:r>
              <a:rPr lang="en-GB" dirty="0"/>
              <a:t> </a:t>
            </a:r>
            <a:r>
              <a:rPr lang="en-GB" dirty="0" err="1"/>
              <a:t>integratie</a:t>
            </a:r>
            <a:r>
              <a:rPr lang="en-GB" dirty="0"/>
              <a:t> in </a:t>
            </a:r>
            <a:r>
              <a:rPr lang="en-GB" dirty="0" err="1"/>
              <a:t>landschap</a:t>
            </a:r>
            <a:r>
              <a:rPr lang="en-GB" dirty="0"/>
              <a:t>, </a:t>
            </a:r>
            <a:r>
              <a:rPr lang="en-GB" dirty="0" err="1"/>
              <a:t>automatiseren</a:t>
            </a:r>
            <a:r>
              <a:rPr lang="en-GB" dirty="0"/>
              <a:t> van nu </a:t>
            </a:r>
            <a:r>
              <a:rPr lang="en-GB" dirty="0" err="1"/>
              <a:t>ong</a:t>
            </a:r>
            <a:r>
              <a:rPr lang="en-GB" dirty="0"/>
              <a:t> </a:t>
            </a:r>
            <a:r>
              <a:rPr lang="en-GB" dirty="0" err="1"/>
              <a:t>handmatige</a:t>
            </a:r>
            <a:r>
              <a:rPr lang="en-GB" dirty="0"/>
              <a:t> </a:t>
            </a:r>
            <a:r>
              <a:rPr lang="en-GB" dirty="0" err="1"/>
              <a:t>foutgevoelige</a:t>
            </a:r>
            <a:r>
              <a:rPr lang="en-GB" dirty="0"/>
              <a:t> </a:t>
            </a:r>
            <a:r>
              <a:rPr lang="en-GB" dirty="0" err="1"/>
              <a:t>processen</a:t>
            </a:r>
            <a:r>
              <a:rPr lang="en-GB" dirty="0"/>
              <a:t>, </a:t>
            </a:r>
            <a:r>
              <a:rPr lang="en-GB" dirty="0" err="1"/>
              <a:t>transformatie</a:t>
            </a:r>
            <a:r>
              <a:rPr lang="en-GB" dirty="0"/>
              <a:t> </a:t>
            </a:r>
            <a:r>
              <a:rPr lang="en-GB" dirty="0" err="1"/>
              <a:t>ri</a:t>
            </a:r>
            <a:r>
              <a:rPr lang="en-GB" dirty="0"/>
              <a:t> front-end (</a:t>
            </a:r>
            <a:r>
              <a:rPr lang="en-GB" dirty="0" err="1"/>
              <a:t>ja</a:t>
            </a:r>
            <a:r>
              <a:rPr lang="en-GB" dirty="0"/>
              <a:t>, we </a:t>
            </a:r>
            <a:r>
              <a:rPr lang="en-GB" dirty="0" err="1"/>
              <a:t>hebben</a:t>
            </a:r>
            <a:r>
              <a:rPr lang="en-GB" dirty="0"/>
              <a:t> </a:t>
            </a:r>
            <a:r>
              <a:rPr lang="en-GB" dirty="0" err="1"/>
              <a:t>nog</a:t>
            </a:r>
            <a:r>
              <a:rPr lang="en-GB" dirty="0"/>
              <a:t> </a:t>
            </a:r>
            <a:r>
              <a:rPr lang="en-GB" dirty="0" err="1"/>
              <a:t>geen</a:t>
            </a:r>
            <a:r>
              <a:rPr lang="en-GB" dirty="0"/>
              <a:t> PIM of CMS .. Headless)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8B91E-01B5-4A34-9F46-1749DA3562F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589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 err="1">
                <a:sym typeface="Wingdings" panose="05000000000000000000" pitchFamily="2" charset="2"/>
              </a:rPr>
              <a:t>Process</a:t>
            </a:r>
            <a:r>
              <a:rPr lang="nl-NL" sz="1200" dirty="0">
                <a:sym typeface="Wingdings" panose="05000000000000000000" pitchFamily="2" charset="2"/>
              </a:rPr>
              <a:t>:  Hoge mate complexiteit webshop store front; 10 landen, 5 partner webshops, kortingen, </a:t>
            </a:r>
            <a:r>
              <a:rPr lang="nl-NL" sz="1200" dirty="0" err="1">
                <a:sym typeface="Wingdings" panose="05000000000000000000" pitchFamily="2" charset="2"/>
              </a:rPr>
              <a:t>kadobonnen</a:t>
            </a:r>
            <a:r>
              <a:rPr lang="nl-NL" sz="1200" dirty="0">
                <a:sym typeface="Wingdings" panose="05000000000000000000" pitchFamily="2" charset="2"/>
              </a:rPr>
              <a:t>, gratis producten, downloads, gratis downloads, virtuele bundels</a:t>
            </a:r>
          </a:p>
          <a:p>
            <a:r>
              <a:rPr lang="nl-NL" sz="1200" dirty="0">
                <a:sym typeface="Wingdings" panose="05000000000000000000" pitchFamily="2" charset="2"/>
              </a:rPr>
              <a:t>Product: Integratie niet volledig geslaagd voor go-live, dus </a:t>
            </a:r>
            <a:r>
              <a:rPr lang="nl-NL" sz="1200" dirty="0" err="1">
                <a:sym typeface="Wingdings" panose="05000000000000000000" pitchFamily="2" charset="2"/>
              </a:rPr>
              <a:t>dedicated</a:t>
            </a:r>
            <a:r>
              <a:rPr lang="nl-NL" sz="1200" dirty="0">
                <a:sym typeface="Wingdings" panose="05000000000000000000" pitchFamily="2" charset="2"/>
              </a:rPr>
              <a:t> teams om snel bottlenecks op te lossen.</a:t>
            </a:r>
          </a:p>
          <a:p>
            <a:r>
              <a:rPr lang="nl-NL" sz="1200" dirty="0">
                <a:sym typeface="Wingdings" panose="05000000000000000000" pitchFamily="2" charset="2"/>
              </a:rPr>
              <a:t>People: samenwerking vele malen sterker dan jaar geleden toen SAP nog ‘ver van mijn bed-show’ leek. </a:t>
            </a:r>
            <a:r>
              <a:rPr lang="nl-NL" sz="1200" dirty="0" err="1">
                <a:sym typeface="Wingdings" panose="05000000000000000000" pitchFamily="2" charset="2"/>
              </a:rPr>
              <a:t>Steep</a:t>
            </a:r>
            <a:r>
              <a:rPr lang="nl-NL" sz="1200" dirty="0">
                <a:sym typeface="Wingdings" panose="05000000000000000000" pitchFamily="2" charset="2"/>
              </a:rPr>
              <a:t> </a:t>
            </a:r>
            <a:r>
              <a:rPr lang="nl-NL" sz="1200" dirty="0" err="1">
                <a:sym typeface="Wingdings" panose="05000000000000000000" pitchFamily="2" charset="2"/>
              </a:rPr>
              <a:t>learning</a:t>
            </a:r>
            <a:r>
              <a:rPr lang="nl-NL" sz="1200" dirty="0">
                <a:sym typeface="Wingdings" panose="05000000000000000000" pitchFamily="2" charset="2"/>
              </a:rPr>
              <a:t> curve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8B91E-01B5-4A34-9F46-1749DA3562F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231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Product master = </a:t>
            </a:r>
            <a:r>
              <a:rPr lang="nl-NL" dirty="0" err="1"/>
              <a:t>sustainable</a:t>
            </a:r>
            <a:r>
              <a:rPr lang="nl-NL" dirty="0"/>
              <a:t> product master (FSC &amp; BIO</a:t>
            </a:r>
            <a:r>
              <a:rPr lang="en-GB" dirty="0"/>
              <a:t>)</a:t>
            </a:r>
          </a:p>
          <a:p>
            <a:r>
              <a:rPr lang="en-GB" dirty="0"/>
              <a:t>CO2 &amp; Packaging waste reporting direct </a:t>
            </a:r>
            <a:r>
              <a:rPr lang="en-GB" dirty="0" err="1"/>
              <a:t>uit</a:t>
            </a:r>
            <a:r>
              <a:rPr lang="en-GB" dirty="0"/>
              <a:t> S/4 -&gt; custom reports, </a:t>
            </a:r>
            <a:r>
              <a:rPr lang="en-GB" dirty="0" err="1"/>
              <a:t>niet</a:t>
            </a:r>
            <a:r>
              <a:rPr lang="en-GB" dirty="0"/>
              <a:t> de modules</a:t>
            </a:r>
            <a:endParaRPr lang="nl-NL" dirty="0"/>
          </a:p>
          <a:p>
            <a:r>
              <a:rPr lang="nl-NL" dirty="0"/>
              <a:t>Zonnepanelen aanschaffen: SAP</a:t>
            </a:r>
          </a:p>
          <a:p>
            <a:r>
              <a:rPr lang="nl-NL" dirty="0"/>
              <a:t>Energierekeningen betalen: SAP</a:t>
            </a:r>
          </a:p>
          <a:p>
            <a:r>
              <a:rPr lang="nl-NL" dirty="0"/>
              <a:t>Fietsplan afbetalen: SAP</a:t>
            </a:r>
          </a:p>
          <a:p>
            <a:r>
              <a:rPr lang="nl-NL" dirty="0"/>
              <a:t>Statiegeld innen: SAP </a:t>
            </a:r>
            <a:r>
              <a:rPr lang="nl-NL" dirty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8B91E-01B5-4A34-9F46-1749DA3562F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558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084FE1-D83E-4882-A2A7-101602F0B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23599"/>
            <a:ext cx="9144000" cy="1381125"/>
          </a:xfrm>
        </p:spPr>
        <p:txBody>
          <a:bodyPr anchor="ctr">
            <a:normAutofit/>
          </a:bodyPr>
          <a:lstStyle>
            <a:lvl1pPr algn="ctr">
              <a:defRPr sz="54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66B59D-A997-48DB-9FD1-4665C91DF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97434"/>
            <a:ext cx="9144000" cy="554326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1621EA9-78C0-4758-A660-23833378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689BE-B2F4-4B96-8BF0-5FB67AA30C29}" type="datetime1">
              <a:rPr lang="nl-NL" smtClean="0"/>
              <a:t>13-06-2023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4404A33-F410-4A0B-8E67-D34C0C440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A7397E2-01D8-401E-B987-70B72F757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6140885-CA30-49F4-A465-554A706C9C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2892570"/>
            <a:ext cx="3048000" cy="3048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061297"/>
      </p:ext>
    </p:extLst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43A62-84C0-4709-99BB-E18B19D96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7825F99-4DCE-43C6-A6CC-DD5C8F328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2518725-8F62-4575-84C6-48D86F6F4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D522-FD41-4B2B-9DAF-7F02B3D50F19}" type="datetimeFigureOut">
              <a:rPr lang="nl-NL" smtClean="0"/>
              <a:t>13-06-2023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76707CE-E59D-4DD1-B7B3-76BCEDCBD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D49FF6-F81C-4A56-8072-A58C03779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9C8B5-56A6-4CBB-A1CC-1DA14AC9217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9563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15615B0-F549-4DC7-900B-130A2887BD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4C5E070-34DF-46E2-80E4-45A127AD56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C54DE0-8633-4BB8-A7F3-2567C3472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D522-FD41-4B2B-9DAF-7F02B3D50F19}" type="datetimeFigureOut">
              <a:rPr lang="nl-NL" smtClean="0"/>
              <a:t>13-06-2023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58C317B-7A64-4F22-B9A4-7A8F4F55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2373B4A-6CD8-489D-90FD-837B06DA6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9C8B5-56A6-4CBB-A1CC-1DA14AC9217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3717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21731"/>
            <a:ext cx="258623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260568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2F865C-0FED-4977-8AF3-5E83BD216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EED57E-88B9-4AD5-A98D-3BC315FBB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2604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F9D254-8273-462B-BBDF-2F75B7B09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D522-FD41-4B2B-9DAF-7F02B3D50F19}" type="datetimeFigureOut">
              <a:rPr lang="nl-NL" smtClean="0"/>
              <a:t>13-06-2023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57EFABA-E076-423B-81C3-E476FE1E0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AC2B57-0D44-45C2-A2DF-23AB7A23D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9C8B5-56A6-4CBB-A1CC-1DA14AC9217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4436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7F3D46-3833-44E7-9203-F3FE9EB56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8161FF6-EF3C-46C7-BEEE-FC4EDDA3F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44557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6ED14A-A76A-4942-93F0-E7D6682B2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D522-FD41-4B2B-9DAF-7F02B3D50F19}" type="datetimeFigureOut">
              <a:rPr lang="nl-NL" smtClean="0"/>
              <a:t>13-06-2023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7081E9-46E9-4C57-BC84-94F9BE8C2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22AE6C-EE88-4A83-9EAC-D11385AC1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9C8B5-56A6-4CBB-A1CC-1DA14AC9217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2523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D6D92D-DE37-4227-B76E-0AC423F1D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00869B-3CD8-42C3-833F-C27940E74D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20941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406A793-C785-44AF-BD96-5D402F8254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20941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5C3747E-9122-47E5-8E85-51047C8EF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D522-FD41-4B2B-9DAF-7F02B3D50F19}" type="datetimeFigureOut">
              <a:rPr lang="nl-NL" smtClean="0"/>
              <a:t>13-06-2023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FAF9252-2C23-4709-80A6-A3EA0043A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4F0B3B1-1693-4E21-B3CE-291DA187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9C8B5-56A6-4CBB-A1CC-1DA14AC9217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7996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C395E0-ED8A-40F6-A10D-DAEF566D8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F940EEE-729A-43B3-B942-BBA3F0786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EC27DB3-C05E-4A52-81EF-7C9E384607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2165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A302B24-01A1-42D2-ABDD-A232AD1C9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9EDB25B-3409-4524-ADB2-C3DC53B715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2165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6CA0B94-0D7F-43CC-B3E6-B9CE32C34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D522-FD41-4B2B-9DAF-7F02B3D50F19}" type="datetimeFigureOut">
              <a:rPr lang="nl-NL" smtClean="0"/>
              <a:t>13-06-2023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82C0A51-488B-4EC7-83FC-2BEB7D9C0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341E28A-CE23-47F8-AEC6-F99A6F578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9C8B5-56A6-4CBB-A1CC-1DA14AC9217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4329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C668F4-4442-4803-9ADE-04244704F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4AB3D4D-3A81-4AAA-B39C-312DB6868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D522-FD41-4B2B-9DAF-7F02B3D50F19}" type="datetimeFigureOut">
              <a:rPr lang="nl-NL" smtClean="0"/>
              <a:t>13-06-2023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F89D343-68F2-476B-BF64-BCC739A8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C77D96C-6522-47C1-8A9E-01542D88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9C8B5-56A6-4CBB-A1CC-1DA14AC9217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9953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FC601DC-CFAD-402E-98CC-A9348683E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D522-FD41-4B2B-9DAF-7F02B3D50F19}" type="datetimeFigureOut">
              <a:rPr lang="nl-NL" smtClean="0"/>
              <a:t>13-06-2023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1E6374C-CD54-4445-B07D-F60DDDAFF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BA9EAAC-A0B4-42B8-A988-4687F903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9C8B5-56A6-4CBB-A1CC-1DA14AC9217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6003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6B63D9-F24C-4088-96F6-8FD2C422C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08162A-9AA7-41A4-A659-18D752C2A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4FA87D3-A53B-4C25-8E53-6E2281A590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37B34A6-5C57-4083-8A9D-C14DABEAA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D522-FD41-4B2B-9DAF-7F02B3D50F19}" type="datetimeFigureOut">
              <a:rPr lang="nl-NL" smtClean="0"/>
              <a:t>13-06-2023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93C7857-E56B-410E-BF61-C31B8557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42CD5F1-3917-4628-8D10-6F241B210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9C8B5-56A6-4CBB-A1CC-1DA14AC9217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5132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9900C7-91C2-4D28-A387-70FC54C59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8A481D6-1029-4909-84E1-EE015D91C7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00FB7B6-0395-4AB2-B8F0-1214D606E9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0736BE9-9ECE-4DBC-B679-58955BE9A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D522-FD41-4B2B-9DAF-7F02B3D50F19}" type="datetimeFigureOut">
              <a:rPr lang="nl-NL" smtClean="0"/>
              <a:t>13-06-2023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4C18BB7-9A76-4E5E-AD09-E9B04CB1C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A4FE792-09AC-4401-A5B6-621321E66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9C8B5-56A6-4CBB-A1CC-1DA14AC9217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8754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5FBE7486-54B8-4D23-9282-14CADF686EE1}"/>
              </a:ext>
            </a:extLst>
          </p:cNvPr>
          <p:cNvSpPr/>
          <p:nvPr userDrawn="1"/>
        </p:nvSpPr>
        <p:spPr>
          <a:xfrm>
            <a:off x="0" y="6442364"/>
            <a:ext cx="12192000" cy="207818"/>
          </a:xfrm>
          <a:prstGeom prst="rect">
            <a:avLst/>
          </a:prstGeom>
          <a:solidFill>
            <a:srgbClr val="9DC145"/>
          </a:solidFill>
          <a:ln>
            <a:solidFill>
              <a:srgbClr val="9DC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DC44CA2-28B1-4488-89CA-CD6D32E3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97032"/>
          </a:xfrm>
          <a:prstGeom prst="rect">
            <a:avLst/>
          </a:prstGeom>
          <a:solidFill>
            <a:srgbClr val="0060A9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625AEDF-A89E-4BE4-909B-64F81708E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808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8506F5-7405-4D7D-A626-CC7A03507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B44D522-FD41-4B2B-9DAF-7F02B3D50F19}" type="datetimeFigureOut">
              <a:rPr lang="nl-NL" smtClean="0"/>
              <a:pPr/>
              <a:t>13-06-2023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34C8BA-C5C7-4087-851D-A83538F64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31824" y="6356350"/>
            <a:ext cx="3336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5B00C0-3986-49BD-B455-D1E2BEEC5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5104" y="6356350"/>
            <a:ext cx="638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809C8B5-56A6-4CBB-A1CC-1DA14AC9217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A1F2374-CD23-481B-8B95-426DF3171E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1386" y="6099647"/>
            <a:ext cx="539387" cy="530771"/>
          </a:xfrm>
          <a:prstGeom prst="roundRect">
            <a:avLst>
              <a:gd name="adj" fmla="val 7641"/>
            </a:avLst>
          </a:prstGeom>
        </p:spPr>
      </p:pic>
      <p:pic>
        <p:nvPicPr>
          <p:cNvPr id="9" name="Picture 4" descr="vivara_wiel_NL_chantal">
            <a:extLst>
              <a:ext uri="{FF2B5EF4-FFF2-40B4-BE49-F238E27FC236}">
                <a16:creationId xmlns:a16="http://schemas.microsoft.com/office/drawing/2014/main" id="{BF063566-8A08-4657-995E-A5902739519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90990" y="6077753"/>
            <a:ext cx="557138" cy="5370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2B3915C-377D-4F86-B2DB-BC625BC75C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9502" y="6093297"/>
            <a:ext cx="535385" cy="52666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51873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uropolitis.eu/2018/10/24/bio-mikroteros-o-kindynos-merikon-karkinon-gia-osoys-trone-systimatika-viologika-proionta/" TargetMode="Externa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16.sv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5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Afbeelding 5" descr="Afbeelding 5"/>
          <p:cNvPicPr>
            <a:picLocks noChangeAspect="1"/>
          </p:cNvPicPr>
          <p:nvPr/>
        </p:nvPicPr>
        <p:blipFill>
          <a:blip r:embed="rId3"/>
          <a:srcRect t="5220" b="10456"/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Rechthoek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6704">
              <a:alpha val="79972"/>
            </a:srgbClr>
          </a:solidFill>
          <a:ln w="12700">
            <a:solidFill>
              <a:srgbClr val="642B02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47" name="Afbeelding 4" descr="Afbeelding 4"/>
          <p:cNvPicPr>
            <a:picLocks noChangeAspect="1"/>
          </p:cNvPicPr>
          <p:nvPr/>
        </p:nvPicPr>
        <p:blipFill>
          <a:blip r:embed="rId4"/>
          <a:srcRect b="21791"/>
          <a:stretch>
            <a:fillRect/>
          </a:stretch>
        </p:blipFill>
        <p:spPr>
          <a:xfrm>
            <a:off x="1048909" y="4019274"/>
            <a:ext cx="7772401" cy="1912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4CED1-41DA-CC94-A371-C469E0EE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latin typeface="+mj-lt"/>
                <a:ea typeface="+mj-ea"/>
                <a:cs typeface="+mj-cs"/>
              </a:rPr>
              <a:t>S4/HANA &amp;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Duurzaamheid</a:t>
            </a:r>
            <a:endParaRPr lang="en-US" sz="40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5C85E57-67D9-4E7D-1E9D-5F2CA9790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8" r="8834" b="2"/>
          <a:stretch/>
        </p:blipFill>
        <p:spPr bwMode="auto">
          <a:xfrm>
            <a:off x="545231" y="1305565"/>
            <a:ext cx="3719192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green logo with leaves&#10;&#10;Description automatically generated with low confidence">
            <a:extLst>
              <a:ext uri="{FF2B5EF4-FFF2-40B4-BE49-F238E27FC236}">
                <a16:creationId xmlns:a16="http://schemas.microsoft.com/office/drawing/2014/main" id="{F1AC070A-2EA4-5ABD-6B80-96D8DD5EDA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9453" y1="20538" x2="49453" y2="20538"/>
                        <a14:foregroundMark x1="72031" y1="39660" x2="72031" y2="39660"/>
                        <a14:foregroundMark x1="54453" y1="67847" x2="54453" y2="67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9798" r="8941" b="1"/>
          <a:stretch/>
        </p:blipFill>
        <p:spPr>
          <a:xfrm>
            <a:off x="4912668" y="2147758"/>
            <a:ext cx="3176933" cy="2160000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FD60A8DD-2CF5-4BF2-2114-45BE296AAD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65" t="69884" r="8834" b="2"/>
          <a:stretch/>
        </p:blipFill>
        <p:spPr bwMode="auto">
          <a:xfrm>
            <a:off x="3166516" y="4953169"/>
            <a:ext cx="1880351" cy="1742270"/>
          </a:xfrm>
          <a:prstGeom prst="rect">
            <a:avLst/>
          </a:prstGeom>
          <a:noFill/>
          <a:ln w="762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Packaging waste reporting in 2022">
            <a:extLst>
              <a:ext uri="{FF2B5EF4-FFF2-40B4-BE49-F238E27FC236}">
                <a16:creationId xmlns:a16="http://schemas.microsoft.com/office/drawing/2014/main" id="{8967D6C2-FD80-86D4-C4F1-5A13FC0275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4"/>
          <a:stretch/>
        </p:blipFill>
        <p:spPr bwMode="auto">
          <a:xfrm>
            <a:off x="8737847" y="3683741"/>
            <a:ext cx="2908922" cy="309297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78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E57C892-9587-41BA-B8C1-14394B47E1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>
                <a:cs typeface="Arial"/>
              </a:rPr>
              <a:t>Big Event</a:t>
            </a:r>
            <a:endParaRPr lang="nl-NL" dirty="0"/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1690D96F-1D9E-4560-9933-C693A6356D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i="1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9830D1-1F6E-4904-8FAC-660A92290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21BD-C89D-4798-97E5-7FC00D36A119}" type="datetime1">
              <a:rPr lang="nl-NL" smtClean="0"/>
              <a:t>13-06-2023</a:t>
            </a:fld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D96AED-91F8-4335-A799-BCEE6DAA1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4528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4F4F6-922E-2FCA-E93C-28BE78DA5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Wie ben ik?</a:t>
            </a:r>
            <a:endParaRPr lang="en-GB" dirty="0"/>
          </a:p>
        </p:txBody>
      </p:sp>
      <p:pic>
        <p:nvPicPr>
          <p:cNvPr id="33" name="Content Placeholder 32" descr="A person climbing a rock wall&#10;&#10;Description automatically generated with medium confidence">
            <a:extLst>
              <a:ext uri="{FF2B5EF4-FFF2-40B4-BE49-F238E27FC236}">
                <a16:creationId xmlns:a16="http://schemas.microsoft.com/office/drawing/2014/main" id="{2F33B73A-45BF-4BA4-AC56-51929FC264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3975" y="2527300"/>
            <a:ext cx="4210050" cy="2806700"/>
          </a:xfrm>
          <a:effectLst>
            <a:softEdge rad="317500"/>
          </a:effectLst>
        </p:spPr>
      </p:pic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60C900B7-7AF3-2462-272A-C384891D496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nl-NL" b="1" dirty="0"/>
              <a:t>Esther van der Kaaij</a:t>
            </a:r>
          </a:p>
          <a:p>
            <a:pPr marL="0" indent="0">
              <a:buNone/>
            </a:pPr>
            <a:r>
              <a:rPr lang="nl-NL" dirty="0"/>
              <a:t>Manager Business Development &amp; Change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5391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913FC-04C9-50E1-371D-218EDF5B7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nl-NL" sz="4000">
                <a:solidFill>
                  <a:srgbClr val="FFFFFF"/>
                </a:solidFill>
              </a:rPr>
              <a:t>Vivara</a:t>
            </a:r>
            <a:endParaRPr lang="en-GB" sz="400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C3E2C19-09A1-AEDB-6277-07179D25FD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9080898"/>
              </p:ext>
            </p:extLst>
          </p:nvPr>
        </p:nvGraphicFramePr>
        <p:xfrm>
          <a:off x="838200" y="1825625"/>
          <a:ext cx="10515600" cy="4225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85996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913FC-04C9-50E1-371D-218EDF5B7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nl-NL" sz="4000">
                <a:solidFill>
                  <a:srgbClr val="FFFFFF"/>
                </a:solidFill>
              </a:rPr>
              <a:t>Vivara</a:t>
            </a:r>
            <a:endParaRPr lang="en-GB" sz="400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C3E2C19-09A1-AEDB-6277-07179D25FD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1437578"/>
              </p:ext>
            </p:extLst>
          </p:nvPr>
        </p:nvGraphicFramePr>
        <p:xfrm>
          <a:off x="838200" y="1825625"/>
          <a:ext cx="10515600" cy="4225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79181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333EC-A7CA-56CA-936F-2967907F9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nl-NL" sz="4000">
                <a:solidFill>
                  <a:srgbClr val="FFFFFF"/>
                </a:solidFill>
              </a:rPr>
              <a:t>Blik op de toekomst</a:t>
            </a:r>
            <a:endParaRPr lang="en-GB" sz="400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E3D2448-A498-B9FD-0B97-5A1A5F11AE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0050903"/>
              </p:ext>
            </p:extLst>
          </p:nvPr>
        </p:nvGraphicFramePr>
        <p:xfrm>
          <a:off x="838200" y="1825625"/>
          <a:ext cx="10515600" cy="4225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67085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6CA4A-00ED-5397-E234-F691ABAF7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nl-NL" sz="4000" dirty="0">
                <a:solidFill>
                  <a:srgbClr val="FFFFFF"/>
                </a:solidFill>
              </a:rPr>
              <a:t>S/4HANA &amp; Vivara</a:t>
            </a:r>
            <a:endParaRPr lang="en-GB" sz="4000" dirty="0">
              <a:solidFill>
                <a:srgbClr val="FFFFFF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F1D33103-EEEC-9E6D-EAA6-02552C908B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1007187"/>
              </p:ext>
            </p:extLst>
          </p:nvPr>
        </p:nvGraphicFramePr>
        <p:xfrm>
          <a:off x="838200" y="1825625"/>
          <a:ext cx="10515600" cy="4225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Graphic 12" descr="Database with solid fill">
            <a:extLst>
              <a:ext uri="{FF2B5EF4-FFF2-40B4-BE49-F238E27FC236}">
                <a16:creationId xmlns:a16="http://schemas.microsoft.com/office/drawing/2014/main" id="{7CA43492-58E8-A1B0-A9C7-F7FB92BF41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5654" y="2305857"/>
            <a:ext cx="914400" cy="914400"/>
          </a:xfrm>
          <a:prstGeom prst="rect">
            <a:avLst/>
          </a:prstGeom>
        </p:spPr>
      </p:pic>
      <p:pic>
        <p:nvPicPr>
          <p:cNvPr id="14" name="Graphic 13" descr="Workflow with solid fill">
            <a:extLst>
              <a:ext uri="{FF2B5EF4-FFF2-40B4-BE49-F238E27FC236}">
                <a16:creationId xmlns:a16="http://schemas.microsoft.com/office/drawing/2014/main" id="{C0F68211-2671-4354-3D50-70AB067379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4697691" y="2305857"/>
            <a:ext cx="914400" cy="914400"/>
          </a:xfrm>
          <a:prstGeom prst="rect">
            <a:avLst/>
          </a:prstGeom>
        </p:spPr>
      </p:pic>
      <p:pic>
        <p:nvPicPr>
          <p:cNvPr id="16" name="Graphic 15" descr="Fast Forward with solid fill">
            <a:extLst>
              <a:ext uri="{FF2B5EF4-FFF2-40B4-BE49-F238E27FC236}">
                <a16:creationId xmlns:a16="http://schemas.microsoft.com/office/drawing/2014/main" id="{5E1199A4-60F9-74EE-86EA-BD43DE2A9C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8309728" y="230585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97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0CF2-1A16-9DC0-4956-39A7BB401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Status project S4</a:t>
            </a:r>
            <a:endParaRPr lang="en-GB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5E6E7A0-1CB9-18F3-9AC2-76D9DE2450D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12817448"/>
              </p:ext>
            </p:extLst>
          </p:nvPr>
        </p:nvGraphicFramePr>
        <p:xfrm>
          <a:off x="838200" y="1602105"/>
          <a:ext cx="4680000" cy="421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89E544EC-1C89-51BD-FCCF-F2F401115D3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77201909"/>
              </p:ext>
            </p:extLst>
          </p:nvPr>
        </p:nvGraphicFramePr>
        <p:xfrm>
          <a:off x="6673800" y="1602105"/>
          <a:ext cx="4680000" cy="421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907219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6CA4A-00ED-5397-E234-F691ABAF7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nl-NL" sz="4000" dirty="0">
                <a:solidFill>
                  <a:srgbClr val="FFFFFF"/>
                </a:solidFill>
              </a:rPr>
              <a:t>S/4HANA &amp; Klantgerichte applicaties</a:t>
            </a:r>
            <a:endParaRPr lang="en-GB" sz="4000" dirty="0">
              <a:solidFill>
                <a:srgbClr val="FFFFFF"/>
              </a:solidFill>
            </a:endParaRPr>
          </a:p>
        </p:txBody>
      </p:sp>
      <p:pic>
        <p:nvPicPr>
          <p:cNvPr id="13" name="Content Placeholder 8" descr="Web design with solid fill">
            <a:extLst>
              <a:ext uri="{FF2B5EF4-FFF2-40B4-BE49-F238E27FC236}">
                <a16:creationId xmlns:a16="http://schemas.microsoft.com/office/drawing/2014/main" id="{5A9A0746-D932-7373-8B5B-1FCBA8BF3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302000" y="2514600"/>
            <a:ext cx="914400" cy="914400"/>
          </a:xfrm>
          <a:prstGeom prst="rect">
            <a:avLst/>
          </a:prstGeom>
        </p:spPr>
      </p:pic>
      <p:pic>
        <p:nvPicPr>
          <p:cNvPr id="21" name="Content Placeholder 8" descr="Flowchart with solid fill">
            <a:extLst>
              <a:ext uri="{FF2B5EF4-FFF2-40B4-BE49-F238E27FC236}">
                <a16:creationId xmlns:a16="http://schemas.microsoft.com/office/drawing/2014/main" id="{B0F2C03C-2595-7823-EA27-7327B390A8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rot="16200000">
            <a:off x="4724400" y="2514600"/>
            <a:ext cx="914400" cy="914400"/>
          </a:xfrm>
          <a:prstGeom prst="rect">
            <a:avLst/>
          </a:prstGeom>
        </p:spPr>
      </p:pic>
      <p:pic>
        <p:nvPicPr>
          <p:cNvPr id="22" name="Content Placeholder 8" descr="Truck with solid fill">
            <a:extLst>
              <a:ext uri="{FF2B5EF4-FFF2-40B4-BE49-F238E27FC236}">
                <a16:creationId xmlns:a16="http://schemas.microsoft.com/office/drawing/2014/main" id="{B270362A-4F45-0D60-76A0-FD10781495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518400" y="2514600"/>
            <a:ext cx="914400" cy="914400"/>
          </a:xfrm>
          <a:prstGeom prst="rect">
            <a:avLst/>
          </a:prstGeom>
        </p:spPr>
      </p:pic>
      <p:pic>
        <p:nvPicPr>
          <p:cNvPr id="23" name="Content Placeholder 8" descr="User with solid fill">
            <a:extLst>
              <a:ext uri="{FF2B5EF4-FFF2-40B4-BE49-F238E27FC236}">
                <a16:creationId xmlns:a16="http://schemas.microsoft.com/office/drawing/2014/main" id="{411CEC41-6C2F-A2B4-8C00-575169B3B3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879600" y="2514600"/>
            <a:ext cx="914400" cy="91440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A928959-DA69-93C7-1EB3-DF3D04DB9C27}"/>
              </a:ext>
            </a:extLst>
          </p:cNvPr>
          <p:cNvCxnSpPr>
            <a:stCxn id="23" idx="3"/>
            <a:endCxn id="13" idx="1"/>
          </p:cNvCxnSpPr>
          <p:nvPr/>
        </p:nvCxnSpPr>
        <p:spPr>
          <a:xfrm>
            <a:off x="2794000" y="2971800"/>
            <a:ext cx="508000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A4D5489-A333-8B0B-F09C-8A56EFF1DC8E}"/>
              </a:ext>
            </a:extLst>
          </p:cNvPr>
          <p:cNvCxnSpPr>
            <a:cxnSpLocks/>
            <a:stCxn id="13" idx="3"/>
            <a:endCxn id="21" idx="0"/>
          </p:cNvCxnSpPr>
          <p:nvPr/>
        </p:nvCxnSpPr>
        <p:spPr>
          <a:xfrm>
            <a:off x="4216400" y="2971800"/>
            <a:ext cx="508000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0E6F23C-9837-E4B4-09B2-F13B098A05D6}"/>
              </a:ext>
            </a:extLst>
          </p:cNvPr>
          <p:cNvCxnSpPr>
            <a:cxnSpLocks/>
            <a:stCxn id="21" idx="2"/>
            <a:endCxn id="52" idx="1"/>
          </p:cNvCxnSpPr>
          <p:nvPr/>
        </p:nvCxnSpPr>
        <p:spPr>
          <a:xfrm>
            <a:off x="5638800" y="2971800"/>
            <a:ext cx="457200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Content Placeholder 8" descr="Database with solid fill">
            <a:extLst>
              <a:ext uri="{FF2B5EF4-FFF2-40B4-BE49-F238E27FC236}">
                <a16:creationId xmlns:a16="http://schemas.microsoft.com/office/drawing/2014/main" id="{4EC97E48-2B69-D2D4-8747-81B0C74B2C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096000" y="2514600"/>
            <a:ext cx="914400" cy="914400"/>
          </a:xfrm>
          <a:prstGeom prst="rect">
            <a:avLst/>
          </a:prstGeom>
        </p:spPr>
      </p:pic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D69E68D-26A6-6EBC-AB69-1E8908901A7B}"/>
              </a:ext>
            </a:extLst>
          </p:cNvPr>
          <p:cNvCxnSpPr>
            <a:cxnSpLocks/>
            <a:stCxn id="52" idx="3"/>
            <a:endCxn id="22" idx="1"/>
          </p:cNvCxnSpPr>
          <p:nvPr/>
        </p:nvCxnSpPr>
        <p:spPr>
          <a:xfrm>
            <a:off x="7010400" y="2971800"/>
            <a:ext cx="508000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18D01899-3506-BBFA-18C8-23744E10E987}"/>
              </a:ext>
            </a:extLst>
          </p:cNvPr>
          <p:cNvSpPr txBox="1"/>
          <p:nvPr/>
        </p:nvSpPr>
        <p:spPr>
          <a:xfrm>
            <a:off x="1209040" y="1805731"/>
            <a:ext cx="1347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Webshops</a:t>
            </a:r>
            <a:endParaRPr lang="en-GB" b="1" dirty="0"/>
          </a:p>
        </p:txBody>
      </p:sp>
      <p:pic>
        <p:nvPicPr>
          <p:cNvPr id="88" name="Content Placeholder 8" descr="Flowchart with solid fill">
            <a:extLst>
              <a:ext uri="{FF2B5EF4-FFF2-40B4-BE49-F238E27FC236}">
                <a16:creationId xmlns:a16="http://schemas.microsoft.com/office/drawing/2014/main" id="{277C7617-D184-1D46-5871-EAD592DD1F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rot="5400000" flipH="1">
            <a:off x="6096000" y="4013461"/>
            <a:ext cx="914400" cy="914400"/>
          </a:xfrm>
          <a:prstGeom prst="rect">
            <a:avLst/>
          </a:prstGeom>
        </p:spPr>
      </p:pic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75F52EE0-6EA3-0543-2C2B-BD23C5CD4D75}"/>
              </a:ext>
            </a:extLst>
          </p:cNvPr>
          <p:cNvCxnSpPr>
            <a:cxnSpLocks/>
            <a:stCxn id="88" idx="3"/>
            <a:endCxn id="52" idx="2"/>
          </p:cNvCxnSpPr>
          <p:nvPr/>
        </p:nvCxnSpPr>
        <p:spPr>
          <a:xfrm flipV="1">
            <a:off x="6553200" y="3429000"/>
            <a:ext cx="0" cy="584461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0D67DF86-FC83-1BF1-4787-7847C4503A84}"/>
              </a:ext>
            </a:extLst>
          </p:cNvPr>
          <p:cNvCxnSpPr>
            <a:cxnSpLocks/>
            <a:stCxn id="88" idx="2"/>
          </p:cNvCxnSpPr>
          <p:nvPr/>
        </p:nvCxnSpPr>
        <p:spPr>
          <a:xfrm flipH="1">
            <a:off x="3759200" y="4470661"/>
            <a:ext cx="2336800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 94">
            <a:extLst>
              <a:ext uri="{FF2B5EF4-FFF2-40B4-BE49-F238E27FC236}">
                <a16:creationId xmlns:a16="http://schemas.microsoft.com/office/drawing/2014/main" id="{15FE627C-D577-4DEE-3375-B45648034951}"/>
              </a:ext>
            </a:extLst>
          </p:cNvPr>
          <p:cNvSpPr/>
          <p:nvPr/>
        </p:nvSpPr>
        <p:spPr>
          <a:xfrm>
            <a:off x="4399280" y="2312749"/>
            <a:ext cx="1513841" cy="1432558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8D713309-2827-4922-F5C3-E4D6BDA11C73}"/>
              </a:ext>
            </a:extLst>
          </p:cNvPr>
          <p:cNvSpPr/>
          <p:nvPr/>
        </p:nvSpPr>
        <p:spPr>
          <a:xfrm>
            <a:off x="5760719" y="3854393"/>
            <a:ext cx="1513841" cy="1432558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FDF5C4D7-D4CA-D5AC-577F-9AC523AB3794}"/>
              </a:ext>
            </a:extLst>
          </p:cNvPr>
          <p:cNvCxnSpPr>
            <a:cxnSpLocks/>
            <a:endCxn id="13" idx="2"/>
          </p:cNvCxnSpPr>
          <p:nvPr/>
        </p:nvCxnSpPr>
        <p:spPr>
          <a:xfrm flipV="1">
            <a:off x="3759200" y="3429000"/>
            <a:ext cx="0" cy="1041661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677850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1">
      <a:dk1>
        <a:sysClr val="windowText" lastClr="000000"/>
      </a:dk1>
      <a:lt1>
        <a:sysClr val="window" lastClr="FFFFFF"/>
      </a:lt1>
      <a:dk2>
        <a:srgbClr val="33320D"/>
      </a:dk2>
      <a:lt2>
        <a:srgbClr val="ECEBE9"/>
      </a:lt2>
      <a:accent1>
        <a:srgbClr val="065E9F"/>
      </a:accent1>
      <a:accent2>
        <a:srgbClr val="92AF40"/>
      </a:accent2>
      <a:accent3>
        <a:srgbClr val="33320D"/>
      </a:accent3>
      <a:accent4>
        <a:srgbClr val="A09F57"/>
      </a:accent4>
      <a:accent5>
        <a:srgbClr val="D8C2AD"/>
      </a:accent5>
      <a:accent6>
        <a:srgbClr val="857E59"/>
      </a:accent6>
      <a:hlink>
        <a:srgbClr val="ECEBE9"/>
      </a:hlink>
      <a:folHlink>
        <a:srgbClr val="954F72"/>
      </a:folHlink>
    </a:clrScheme>
    <a:fontScheme name="Aangepast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60E54EC55C0B45A2477210CB329C50" ma:contentTypeVersion="2" ma:contentTypeDescription="Create a new document." ma:contentTypeScope="" ma:versionID="7180c5341def1fb28b08de11dd091f83">
  <xsd:schema xmlns:xsd="http://www.w3.org/2001/XMLSchema" xmlns:xs="http://www.w3.org/2001/XMLSchema" xmlns:p="http://schemas.microsoft.com/office/2006/metadata/properties" xmlns:ns3="9863b612-79b9-4e3e-ad25-9d181bc23dcb" targetNamespace="http://schemas.microsoft.com/office/2006/metadata/properties" ma:root="true" ma:fieldsID="729946f1d8f80330581e666545dd23d3" ns3:_="">
    <xsd:import namespace="9863b612-79b9-4e3e-ad25-9d181bc23dc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63b612-79b9-4e3e-ad25-9d181bc23d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E03A3B2-D8B0-4D2B-8BB1-D3584DBEDF1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CC7CCEA-7EA0-4D8E-AD26-B204622667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63b612-79b9-4e3e-ad25-9d181bc23d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37523D2-C052-4518-8A93-55B44DB47998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infopath/2007/PartnerControls"/>
    <ds:schemaRef ds:uri="9863b612-79b9-4e3e-ad25-9d181bc23dcb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1837</TotalTime>
  <Words>634</Words>
  <Application>Microsoft Macintosh PowerPoint</Application>
  <PresentationFormat>Widescreen</PresentationFormat>
  <Paragraphs>72</Paragraphs>
  <Slides>10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Kantoorthema</vt:lpstr>
      <vt:lpstr>PowerPoint Presentation</vt:lpstr>
      <vt:lpstr>Big Event</vt:lpstr>
      <vt:lpstr>Wie ben ik?</vt:lpstr>
      <vt:lpstr>Vivara</vt:lpstr>
      <vt:lpstr>Vivara</vt:lpstr>
      <vt:lpstr>Blik op de toekomst</vt:lpstr>
      <vt:lpstr>S/4HANA &amp; Vivara</vt:lpstr>
      <vt:lpstr>Status project S4</vt:lpstr>
      <vt:lpstr>S/4HANA &amp; Klantgerichte applicaties</vt:lpstr>
      <vt:lpstr>S4/HANA &amp; Duurzaamheid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Esther van der Kaaij</dc:creator>
  <cp:lastModifiedBy>Marijke Dijkgraaf</cp:lastModifiedBy>
  <cp:revision>16</cp:revision>
  <dcterms:created xsi:type="dcterms:W3CDTF">2021-02-15T06:59:14Z</dcterms:created>
  <dcterms:modified xsi:type="dcterms:W3CDTF">2023-06-13T13:56:24Z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0x010100DC60E54EC55C0B45A2477210CB329C50</vt:lpwstr>
  </property>
  <property fmtid="{D5CDD505-2E9C-101B-9397-08002B2CF9AE}" pid="3" name="MediaServiceImageTags">
    <vt:lpwstr/>
  </property>
</Properties>
</file>